
<file path=[Content_Types].xml><?xml version="1.0" encoding="utf-8"?>
<Types xmlns="http://schemas.openxmlformats.org/package/2006/content-types">
  <Default ContentType="image/jpeg" Extension="jpg"/>
  <Default ContentType="application/x-fontdata" Extension="fntdata"/>
  <Default ContentType="application/xml" Extension="xml"/>
  <Default ContentType="image/png" Extension="png"/>
  <Default ContentType="application/vnd.openxmlformats-package.relationships+xml" Extension="rels"/>
  <Override ContentType="application/vnd.openxmlformats-officedocument.presentationml.notesSlide+xml" PartName="/ppt/notesSlides/notesSlide18.xml"/>
  <Override ContentType="application/vnd.openxmlformats-officedocument.presentationml.notesSlide+xml" PartName="/ppt/notesSlides/notesSlide6.xml"/>
  <Override ContentType="application/vnd.openxmlformats-officedocument.presentationml.notesSlide+xml" PartName="/ppt/notesSlides/notesSlide13.xml"/>
  <Override ContentType="application/vnd.openxmlformats-officedocument.presentationml.notesSlide+xml" PartName="/ppt/notesSlides/notesSlide1.xml"/>
  <Override ContentType="application/vnd.openxmlformats-officedocument.presentationml.notesSlide+xml" PartName="/ppt/notesSlides/notesSlide3.xml"/>
  <Override ContentType="application/vnd.openxmlformats-officedocument.presentationml.notesSlide+xml" PartName="/ppt/notesSlides/notesSlide9.xml"/>
  <Override ContentType="application/vnd.openxmlformats-officedocument.presentationml.notesSlide+xml" PartName="/ppt/notesSlides/notesSlide15.xml"/>
  <Override ContentType="application/vnd.openxmlformats-officedocument.presentationml.notesSlide+xml" PartName="/ppt/notesSlides/notesSlide7.xml"/>
  <Override ContentType="application/vnd.openxmlformats-officedocument.presentationml.notesSlide+xml" PartName="/ppt/notesSlides/notesSlide11.xml"/>
  <Override ContentType="application/vnd.openxmlformats-officedocument.presentationml.notesSlide+xml" PartName="/ppt/notesSlides/notesSlide5.xml"/>
  <Override ContentType="application/vnd.openxmlformats-officedocument.presentationml.notesSlide+xml" PartName="/ppt/notesSlides/notesSlide12.xml"/>
  <Override ContentType="application/vnd.openxmlformats-officedocument.presentationml.notesSlide+xml" PartName="/ppt/notesSlides/notesSlide20.xml"/>
  <Override ContentType="application/vnd.openxmlformats-officedocument.presentationml.notesSlide+xml" PartName="/ppt/notesSlides/notesSlide17.xml"/>
  <Override ContentType="application/vnd.openxmlformats-officedocument.presentationml.notesSlide+xml" PartName="/ppt/notesSlides/notesSlide19.xml"/>
  <Override ContentType="application/vnd.openxmlformats-officedocument.presentationml.notesSlide+xml" PartName="/ppt/notesSlides/notesSlide16.xml"/>
  <Override ContentType="application/vnd.openxmlformats-officedocument.presentationml.notesSlide+xml" PartName="/ppt/notesSlides/notesSlide21.xml"/>
  <Override ContentType="application/vnd.openxmlformats-officedocument.presentationml.notesSlide+xml" PartName="/ppt/notesSlides/notesSlide8.xml"/>
  <Override ContentType="application/vnd.openxmlformats-officedocument.presentationml.notesSlide+xml" PartName="/ppt/notesSlides/notesSlide14.xml"/>
  <Override ContentType="application/vnd.openxmlformats-officedocument.presentationml.notesSlide+xml" PartName="/ppt/notesSlides/notesSlide2.xml"/>
  <Override ContentType="application/vnd.openxmlformats-officedocument.presentationml.notesSlide+xml" PartName="/ppt/notesSlides/notesSlide4.xml"/>
  <Override ContentType="application/vnd.openxmlformats-officedocument.presentationml.notesSlide+xml" PartName="/ppt/notesSlides/notesSlide10.xml"/>
  <Override ContentType="application/vnd.openxmlformats-officedocument.presentationml.slideLayout+xml" PartName="/ppt/slideLayouts/slideLayout3.xml"/>
  <Override ContentType="application/vnd.openxmlformats-officedocument.presentationml.slideLayout+xml" PartName="/ppt/slideLayouts/slideLayout5.xml"/>
  <Override ContentType="application/vnd.openxmlformats-officedocument.presentationml.slideLayout+xml" PartName="/ppt/slideLayouts/slideLayout18.xml"/>
  <Override ContentType="application/vnd.openxmlformats-officedocument.presentationml.slideLayout+xml" PartName="/ppt/slideLayouts/slideLayout11.xml"/>
  <Override ContentType="application/vnd.openxmlformats-officedocument.presentationml.slideLayout+xml" PartName="/ppt/slideLayouts/slideLayout13.xml"/>
  <Override ContentType="application/vnd.openxmlformats-officedocument.presentationml.slideLayout+xml" PartName="/ppt/slideLayouts/slideLayout1.xml"/>
  <Override ContentType="application/vnd.openxmlformats-officedocument.presentationml.slideLayout+xml" PartName="/ppt/slideLayouts/slideLayout7.xml"/>
  <Override ContentType="application/vnd.openxmlformats-officedocument.presentationml.slideLayout+xml" PartName="/ppt/slideLayouts/slideLayout16.xml"/>
  <Override ContentType="application/vnd.openxmlformats-officedocument.presentationml.slideLayout+xml" PartName="/ppt/slideLayouts/slideLayout9.xml"/>
  <Override ContentType="application/vnd.openxmlformats-officedocument.presentationml.slideLayout+xml" PartName="/ppt/slideLayouts/slideLayout4.xml"/>
  <Override ContentType="application/vnd.openxmlformats-officedocument.presentationml.slideLayout+xml" PartName="/ppt/slideLayouts/slideLayout17.xml"/>
  <Override ContentType="application/vnd.openxmlformats-officedocument.presentationml.slideLayout+xml" PartName="/ppt/slideLayouts/slideLayout14.xml"/>
  <Override ContentType="application/vnd.openxmlformats-officedocument.presentationml.slideLayout+xml" PartName="/ppt/slideLayouts/slideLayout2.xml"/>
  <Override ContentType="application/vnd.openxmlformats-officedocument.presentationml.slideLayout+xml" PartName="/ppt/slideLayouts/slideLayout12.xml"/>
  <Override ContentType="application/vnd.openxmlformats-officedocument.presentationml.slideLayout+xml" PartName="/ppt/slideLayouts/slideLayout10.xml"/>
  <Override ContentType="application/vnd.openxmlformats-officedocument.presentationml.slideLayout+xml" PartName="/ppt/slideLayouts/slideLayout15.xml"/>
  <Override ContentType="application/vnd.openxmlformats-officedocument.presentationml.slideLayout+xml" PartName="/ppt/slideLayouts/slideLayout6.xml"/>
  <Override ContentType="application/vnd.openxmlformats-officedocument.presentationml.slideLayout+xml" PartName="/ppt/slideLayouts/slideLayout8.xml"/>
  <Override ContentType="application/vnd.openxmlformats-officedocument.presentationml.slideMaster+xml" PartName="/ppt/slideMasters/slideMaster1.xml"/>
  <Override ContentType="application/vnd.openxmlformats-officedocument.presentationml.slide+xml" PartName="/ppt/slides/slide4.xml"/>
  <Override ContentType="application/vnd.openxmlformats-officedocument.presentationml.slide+xml" PartName="/ppt/slides/slide18.xml"/>
  <Override ContentType="application/vnd.openxmlformats-officedocument.presentationml.slide+xml" PartName="/ppt/slides/slide11.xml"/>
  <Override ContentType="application/vnd.openxmlformats-officedocument.presentationml.slide+xml" PartName="/ppt/slides/slide1.xml"/>
  <Override ContentType="application/vnd.openxmlformats-officedocument.presentationml.slide+xml" PartName="/ppt/slides/slide19.xml"/>
  <Override ContentType="application/vnd.openxmlformats-officedocument.presentationml.slide+xml" PartName="/ppt/slides/slide3.xml"/>
  <Override ContentType="application/vnd.openxmlformats-officedocument.presentationml.slide+xml" PartName="/ppt/slides/slide9.xml"/>
  <Override ContentType="application/vnd.openxmlformats-officedocument.presentationml.slide+xml" PartName="/ppt/slides/slide13.xml"/>
  <Override ContentType="application/vnd.openxmlformats-officedocument.presentationml.slide+xml" PartName="/ppt/slides/slide5.xml"/>
  <Override ContentType="application/vnd.openxmlformats-officedocument.presentationml.slide+xml" PartName="/ppt/slides/slide7.xml"/>
  <Override ContentType="application/vnd.openxmlformats-officedocument.presentationml.slide+xml" PartName="/ppt/slides/slide15.xml"/>
  <Override ContentType="application/vnd.openxmlformats-officedocument.presentationml.slide+xml" PartName="/ppt/slides/slide12.xml"/>
  <Override ContentType="application/vnd.openxmlformats-officedocument.presentationml.slide+xml" PartName="/ppt/slides/slide17.xml"/>
  <Override ContentType="application/vnd.openxmlformats-officedocument.presentationml.slide+xml" PartName="/ppt/slides/slide20.xml"/>
  <Override ContentType="application/vnd.openxmlformats-officedocument.presentationml.slide+xml" PartName="/ppt/slides/slide21.xml"/>
  <Override ContentType="application/vnd.openxmlformats-officedocument.presentationml.slide+xml" PartName="/ppt/slides/slide10.xml"/>
  <Override ContentType="application/vnd.openxmlformats-officedocument.presentationml.slide+xml" PartName="/ppt/slides/slide2.xml"/>
  <Override ContentType="application/vnd.openxmlformats-officedocument.presentationml.slide+xml" PartName="/ppt/slides/slide6.xml"/>
  <Override ContentType="application/vnd.openxmlformats-officedocument.presentationml.slide+xml" PartName="/ppt/slides/slide16.xml"/>
  <Override ContentType="application/vnd.openxmlformats-officedocument.presentationml.slide+xml" PartName="/ppt/slides/slide8.xml"/>
  <Override ContentType="application/vnd.openxmlformats-officedocument.presentationml.slide+xml" PartName="/ppt/slides/slide14.xml"/>
  <Override ContentType="application/vnd.openxmlformats-officedocument.presentationml.notesMaster+xml" PartName="/ppt/notesMasters/notesMaster1.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Types>
</file>

<file path=_rels/.rels><?xml version="1.0" encoding="UTF-8" standalone="yes"?><Relationships xmlns="http://schemas.openxmlformats.org/package/2006/relationships"><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embedTrueTypeFonts="1" strictFirstAndLastChars="0" saveSubsetFonts="1">
  <p:sldMasterIdLst>
    <p:sldMasterId id="2147483666" r:id="rId3"/>
  </p:sldMasterIdLst>
  <p:notesMasterIdLst>
    <p:notesMasterId r:id="rId4"/>
  </p:notesMasterIdLst>
  <p:sldIdLst>
    <p:sldId id="256" r:id="rId5"/>
    <p:sldId id="257" r:id="rId6"/>
    <p:sldId id="258" r:id="rId7"/>
    <p:sldId id="259" r:id="rId8"/>
    <p:sldId id="260" r:id="rId9"/>
    <p:sldId id="261" r:id="rId10"/>
    <p:sldId id="262" r:id="rId11"/>
    <p:sldId id="263" r:id="rId12"/>
    <p:sldId id="264" r:id="rId13"/>
    <p:sldId id="265" r:id="rId14"/>
    <p:sldId id="266" r:id="rId15"/>
    <p:sldId id="267" r:id="rId16"/>
    <p:sldId id="268" r:id="rId17"/>
    <p:sldId id="269" r:id="rId18"/>
    <p:sldId id="270" r:id="rId19"/>
    <p:sldId id="271" r:id="rId20"/>
    <p:sldId id="272" r:id="rId21"/>
    <p:sldId id="273" r:id="rId22"/>
    <p:sldId id="274" r:id="rId23"/>
    <p:sldId id="275" r:id="rId24"/>
    <p:sldId id="276" r:id="rId25"/>
  </p:sldIdLst>
  <p:sldSz cy="6858000" cx="12192000"/>
  <p:notesSz cx="6858000" cy="9144000"/>
  <p:embeddedFontLst>
    <p:embeddedFont>
      <p:font typeface="Garamond"/>
      <p:regular r:id="rId26"/>
      <p:bold r:id="rId27"/>
      <p:italic r:id="rId28"/>
      <p:boldItalic r:id="rId29"/>
    </p:embeddedFont>
  </p:embeddedFontLst>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_rels/presentation.xml.rels><?xml version="1.0" encoding="UTF-8" standalone="yes"?><Relationships xmlns="http://schemas.openxmlformats.org/package/2006/relationships"><Relationship Id="rId20" Type="http://schemas.openxmlformats.org/officeDocument/2006/relationships/slide" Target="slides/slide16.xml"/><Relationship Id="rId22" Type="http://schemas.openxmlformats.org/officeDocument/2006/relationships/slide" Target="slides/slide18.xml"/><Relationship Id="rId21" Type="http://schemas.openxmlformats.org/officeDocument/2006/relationships/slide" Target="slides/slide17.xml"/><Relationship Id="rId24" Type="http://schemas.openxmlformats.org/officeDocument/2006/relationships/slide" Target="slides/slide20.xml"/><Relationship Id="rId23" Type="http://schemas.openxmlformats.org/officeDocument/2006/relationships/slide" Target="slides/slide19.xml"/><Relationship Id="rId1" Type="http://schemas.openxmlformats.org/officeDocument/2006/relationships/theme" Target="theme/theme1.xml"/><Relationship Id="rId2" Type="http://schemas.openxmlformats.org/officeDocument/2006/relationships/presProps" Target="presProps.xml"/><Relationship Id="rId3" Type="http://schemas.openxmlformats.org/officeDocument/2006/relationships/slideMaster" Target="slideMasters/slideMaster1.xml"/><Relationship Id="rId4" Type="http://schemas.openxmlformats.org/officeDocument/2006/relationships/notesMaster" Target="notesMasters/notesMaster1.xml"/><Relationship Id="rId9" Type="http://schemas.openxmlformats.org/officeDocument/2006/relationships/slide" Target="slides/slide5.xml"/><Relationship Id="rId26" Type="http://schemas.openxmlformats.org/officeDocument/2006/relationships/font" Target="fonts/Garamond-regular.fntdata"/><Relationship Id="rId25" Type="http://schemas.openxmlformats.org/officeDocument/2006/relationships/slide" Target="slides/slide21.xml"/><Relationship Id="rId28" Type="http://schemas.openxmlformats.org/officeDocument/2006/relationships/font" Target="fonts/Garamond-italic.fntdata"/><Relationship Id="rId27" Type="http://schemas.openxmlformats.org/officeDocument/2006/relationships/font" Target="fonts/Garamond-bold.fntdata"/><Relationship Id="rId5" Type="http://schemas.openxmlformats.org/officeDocument/2006/relationships/slide" Target="slides/slide1.xml"/><Relationship Id="rId6" Type="http://schemas.openxmlformats.org/officeDocument/2006/relationships/slide" Target="slides/slide2.xml"/><Relationship Id="rId29" Type="http://schemas.openxmlformats.org/officeDocument/2006/relationships/font" Target="fonts/Garamond-boldItalic.fntdata"/><Relationship Id="rId7" Type="http://schemas.openxmlformats.org/officeDocument/2006/relationships/slide" Target="slides/slide3.xml"/><Relationship Id="rId8" Type="http://schemas.openxmlformats.org/officeDocument/2006/relationships/slide" Target="slides/slide4.xml"/><Relationship Id="rId11" Type="http://schemas.openxmlformats.org/officeDocument/2006/relationships/slide" Target="slides/slide7.xml"/><Relationship Id="rId10" Type="http://schemas.openxmlformats.org/officeDocument/2006/relationships/slide" Target="slides/slide6.xml"/><Relationship Id="rId13" Type="http://schemas.openxmlformats.org/officeDocument/2006/relationships/slide" Target="slides/slide9.xml"/><Relationship Id="rId12" Type="http://schemas.openxmlformats.org/officeDocument/2006/relationships/slide" Target="slides/slide8.xml"/><Relationship Id="rId15" Type="http://schemas.openxmlformats.org/officeDocument/2006/relationships/slide" Target="slides/slide11.xml"/><Relationship Id="rId14" Type="http://schemas.openxmlformats.org/officeDocument/2006/relationships/slide" Target="slides/slide10.xml"/><Relationship Id="rId17" Type="http://schemas.openxmlformats.org/officeDocument/2006/relationships/slide" Target="slides/slide13.xml"/><Relationship Id="rId16" Type="http://schemas.openxmlformats.org/officeDocument/2006/relationships/slide" Target="slides/slide12.xml"/><Relationship Id="rId19" Type="http://schemas.openxmlformats.org/officeDocument/2006/relationships/slide" Target="slides/slide15.xml"/><Relationship Id="rId18" Type="http://schemas.openxmlformats.org/officeDocument/2006/relationships/slide" Target="slides/slide14.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2" name="Shape 2"/>
        <p:cNvGrpSpPr/>
        <p:nvPr/>
      </p:nvGrpSpPr>
      <p:grpSpPr>
        <a:xfrm>
          <a:off x="0" y="0"/>
          <a:ext cx="0" cy="0"/>
          <a:chOff x="0" y="0"/>
          <a:chExt cx="0" cy="0"/>
        </a:xfrm>
      </p:grpSpPr>
      <p:sp>
        <p:nvSpPr>
          <p:cNvPr id="3" name="Google Shape;3;n"/>
          <p:cNvSpPr txBox="1"/>
          <p:nvPr>
            <p:ph idx="2" type="hdr"/>
          </p:nvPr>
        </p:nvSpPr>
        <p:spPr>
          <a:xfrm>
            <a:off x="0" y="0"/>
            <a:ext cx="2971800" cy="458788"/>
          </a:xfrm>
          <a:prstGeom prst="rect">
            <a:avLst/>
          </a:prstGeom>
          <a:noFill/>
          <a:ln>
            <a:noFill/>
          </a:ln>
        </p:spPr>
        <p:txBody>
          <a:bodyPr anchorCtr="0" anchor="t" bIns="45700" lIns="91425" spcFirstLastPara="1" rIns="91425" wrap="square" tIns="45700">
            <a:noAutofit/>
          </a:bodyPr>
          <a:lstStyle>
            <a:lvl1pPr lvl="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1pPr>
            <a:lvl2pPr lvl="1"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2pPr>
            <a:lvl3pPr lvl="2"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3pPr>
            <a:lvl4pPr lvl="3"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4pPr>
            <a:lvl5pPr lvl="4"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9pPr>
          </a:lstStyle>
          <a:p/>
        </p:txBody>
      </p:sp>
      <p:sp>
        <p:nvSpPr>
          <p:cNvPr id="4" name="Google Shape;4;n"/>
          <p:cNvSpPr txBox="1"/>
          <p:nvPr>
            <p:ph idx="10" type="dt"/>
          </p:nvPr>
        </p:nvSpPr>
        <p:spPr>
          <a:xfrm>
            <a:off x="3884613" y="0"/>
            <a:ext cx="2971800" cy="458788"/>
          </a:xfrm>
          <a:prstGeom prst="rect">
            <a:avLst/>
          </a:prstGeom>
          <a:noFill/>
          <a:ln>
            <a:noFill/>
          </a:ln>
        </p:spPr>
        <p:txBody>
          <a:bodyPr anchorCtr="0" anchor="t" bIns="45700" lIns="91425" spcFirstLastPara="1" rIns="91425" wrap="square" tIns="45700">
            <a:noAutofit/>
          </a:bodyPr>
          <a:lstStyle>
            <a:lvl1pPr lvl="0" marR="0" rtl="0" algn="r">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1pPr>
            <a:lvl2pPr lvl="1"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2pPr>
            <a:lvl3pPr lvl="2"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3pPr>
            <a:lvl4pPr lvl="3"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4pPr>
            <a:lvl5pPr lvl="4"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9pPr>
          </a:lstStyle>
          <a:p/>
        </p:txBody>
      </p:sp>
      <p:sp>
        <p:nvSpPr>
          <p:cNvPr id="5" name="Google Shape;5;n"/>
          <p:cNvSpPr/>
          <p:nvPr>
            <p:ph idx="3"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6" name="Google Shape;6;n"/>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lvl1pPr indent="-228600" lvl="0" marL="45720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1pPr>
            <a:lvl2pPr indent="-228600" lvl="1" marL="91440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2pPr>
            <a:lvl3pPr indent="-228600" lvl="2" marL="137160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3pPr>
            <a:lvl4pPr indent="-228600" lvl="3" marL="182880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4pPr>
            <a:lvl5pPr indent="-228600" lvl="4" marL="228600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5pPr>
            <a:lvl6pPr indent="-228600" lvl="5" marL="274320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6pPr>
            <a:lvl7pPr indent="-228600" lvl="6" marL="320040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7pPr>
            <a:lvl8pPr indent="-228600" lvl="7" marL="365760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8pPr>
            <a:lvl9pPr indent="-228600" lvl="8" marL="411480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9pPr>
          </a:lstStyle>
          <a:p/>
        </p:txBody>
      </p:sp>
      <p:sp>
        <p:nvSpPr>
          <p:cNvPr id="7" name="Google Shape;7;n"/>
          <p:cNvSpPr txBox="1"/>
          <p:nvPr>
            <p:ph idx="11" type="ftr"/>
          </p:nvPr>
        </p:nvSpPr>
        <p:spPr>
          <a:xfrm>
            <a:off x="0" y="8685213"/>
            <a:ext cx="2971800" cy="458787"/>
          </a:xfrm>
          <a:prstGeom prst="rect">
            <a:avLst/>
          </a:prstGeom>
          <a:noFill/>
          <a:ln>
            <a:noFill/>
          </a:ln>
        </p:spPr>
        <p:txBody>
          <a:bodyPr anchorCtr="0" anchor="b" bIns="45700" lIns="91425" spcFirstLastPara="1" rIns="91425" wrap="square" tIns="45700">
            <a:noAutofit/>
          </a:bodyPr>
          <a:lstStyle>
            <a:lvl1pPr lvl="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1pPr>
            <a:lvl2pPr lvl="1"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2pPr>
            <a:lvl3pPr lvl="2"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3pPr>
            <a:lvl4pPr lvl="3"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4pPr>
            <a:lvl5pPr lvl="4"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9pPr>
          </a:lstStyle>
          <a:p/>
        </p:txBody>
      </p:sp>
      <p:sp>
        <p:nvSpPr>
          <p:cNvPr id="8" name="Google Shape;8;n"/>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marR="0" rtl="0" algn="r">
              <a:lnSpc>
                <a:spcPct val="100000"/>
              </a:lnSpc>
              <a:spcBef>
                <a:spcPts val="0"/>
              </a:spcBef>
              <a:spcAft>
                <a:spcPts val="0"/>
              </a:spcAft>
              <a:buClr>
                <a:srgbClr val="000000"/>
              </a:buClr>
              <a:buSzPts val="1200"/>
              <a:buFont typeface="Arial"/>
              <a:buNone/>
            </a:pPr>
            <a:fld id="{00000000-1234-1234-1234-123412341234}" type="slidenum">
              <a:rPr b="0" i="0" lang="en-US" sz="1200" u="none" cap="none" strike="noStrike">
                <a:solidFill>
                  <a:schemeClr val="dk1"/>
                </a:solidFill>
                <a:latin typeface="Calibri"/>
                <a:ea typeface="Calibri"/>
                <a:cs typeface="Calibri"/>
                <a:sym typeface="Calibri"/>
              </a:rPr>
              <a:t>‹#›</a:t>
            </a:fld>
            <a:endParaRPr b="0" i="0" sz="1200" u="none" cap="none" strike="noStrike">
              <a:solidFill>
                <a:schemeClr val="dk1"/>
              </a:solidFill>
              <a:latin typeface="Calibri"/>
              <a:ea typeface="Calibri"/>
              <a:cs typeface="Calibri"/>
              <a:sym typeface="Calibri"/>
            </a:endParaRPr>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8" name="Shape 98"/>
        <p:cNvGrpSpPr/>
        <p:nvPr/>
      </p:nvGrpSpPr>
      <p:grpSpPr>
        <a:xfrm>
          <a:off x="0" y="0"/>
          <a:ext cx="0" cy="0"/>
          <a:chOff x="0" y="0"/>
          <a:chExt cx="0" cy="0"/>
        </a:xfrm>
      </p:grpSpPr>
      <p:sp>
        <p:nvSpPr>
          <p:cNvPr id="99" name="Google Shape;99;p1: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100" name="Google Shape;100;p1: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101" name="Google Shape;101;p1: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r">
              <a:lnSpc>
                <a:spcPct val="100000"/>
              </a:lnSpc>
              <a:spcBef>
                <a:spcPts val="0"/>
              </a:spcBef>
              <a:spcAft>
                <a:spcPts val="0"/>
              </a:spcAft>
              <a:buSzPts val="1400"/>
              <a:buNone/>
            </a:pPr>
            <a:fld id="{00000000-1234-1234-1234-123412341234}" type="slidenum">
              <a:rPr lang="en-US"/>
              <a:t>‹#›</a:t>
            </a:fld>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13" name="Shape 113"/>
        <p:cNvGrpSpPr/>
        <p:nvPr/>
      </p:nvGrpSpPr>
      <p:grpSpPr>
        <a:xfrm>
          <a:off x="0" y="0"/>
          <a:ext cx="0" cy="0"/>
          <a:chOff x="0" y="0"/>
          <a:chExt cx="0" cy="0"/>
        </a:xfrm>
      </p:grpSpPr>
      <p:sp>
        <p:nvSpPr>
          <p:cNvPr id="114" name="Google Shape;114;g291f66cd7b5_0_13:notes"/>
          <p:cNvSpPr txBox="1"/>
          <p:nvPr>
            <p:ph idx="1" type="body"/>
          </p:nvPr>
        </p:nvSpPr>
        <p:spPr>
          <a:xfrm>
            <a:off x="685800" y="4400550"/>
            <a:ext cx="5486400" cy="36006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115" name="Google Shape;115;g291f66cd7b5_0_13: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26" name="Shape 126"/>
        <p:cNvGrpSpPr/>
        <p:nvPr/>
      </p:nvGrpSpPr>
      <p:grpSpPr>
        <a:xfrm>
          <a:off x="0" y="0"/>
          <a:ext cx="0" cy="0"/>
          <a:chOff x="0" y="0"/>
          <a:chExt cx="0" cy="0"/>
        </a:xfrm>
      </p:grpSpPr>
      <p:sp>
        <p:nvSpPr>
          <p:cNvPr id="127" name="Google Shape;127;g29f14d64b6a_0_10:notes"/>
          <p:cNvSpPr txBox="1"/>
          <p:nvPr>
            <p:ph idx="1" type="body"/>
          </p:nvPr>
        </p:nvSpPr>
        <p:spPr>
          <a:xfrm>
            <a:off x="685800" y="4400550"/>
            <a:ext cx="5486400" cy="36006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128" name="Google Shape;128;g29f14d64b6a_0_10: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38" name="Shape 138"/>
        <p:cNvGrpSpPr/>
        <p:nvPr/>
      </p:nvGrpSpPr>
      <p:grpSpPr>
        <a:xfrm>
          <a:off x="0" y="0"/>
          <a:ext cx="0" cy="0"/>
          <a:chOff x="0" y="0"/>
          <a:chExt cx="0" cy="0"/>
        </a:xfrm>
      </p:grpSpPr>
      <p:sp>
        <p:nvSpPr>
          <p:cNvPr id="139" name="Google Shape;139;g2a550fbe580_0_197:notes"/>
          <p:cNvSpPr txBox="1"/>
          <p:nvPr>
            <p:ph idx="1" type="body"/>
          </p:nvPr>
        </p:nvSpPr>
        <p:spPr>
          <a:xfrm>
            <a:off x="685800" y="4400550"/>
            <a:ext cx="5486400" cy="36006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140" name="Google Shape;140;g2a550fbe580_0_197: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50" name="Shape 150"/>
        <p:cNvGrpSpPr/>
        <p:nvPr/>
      </p:nvGrpSpPr>
      <p:grpSpPr>
        <a:xfrm>
          <a:off x="0" y="0"/>
          <a:ext cx="0" cy="0"/>
          <a:chOff x="0" y="0"/>
          <a:chExt cx="0" cy="0"/>
        </a:xfrm>
      </p:grpSpPr>
      <p:sp>
        <p:nvSpPr>
          <p:cNvPr id="151" name="Google Shape;151;g2a550fbe580_0_44:notes"/>
          <p:cNvSpPr txBox="1"/>
          <p:nvPr>
            <p:ph idx="1" type="body"/>
          </p:nvPr>
        </p:nvSpPr>
        <p:spPr>
          <a:xfrm>
            <a:off x="685800" y="4400550"/>
            <a:ext cx="5486400" cy="36006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152" name="Google Shape;152;g2a550fbe580_0_44: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62" name="Shape 162"/>
        <p:cNvGrpSpPr/>
        <p:nvPr/>
      </p:nvGrpSpPr>
      <p:grpSpPr>
        <a:xfrm>
          <a:off x="0" y="0"/>
          <a:ext cx="0" cy="0"/>
          <a:chOff x="0" y="0"/>
          <a:chExt cx="0" cy="0"/>
        </a:xfrm>
      </p:grpSpPr>
      <p:sp>
        <p:nvSpPr>
          <p:cNvPr id="163" name="Google Shape;163;g2a550fbe580_0_73:notes"/>
          <p:cNvSpPr txBox="1"/>
          <p:nvPr>
            <p:ph idx="1" type="body"/>
          </p:nvPr>
        </p:nvSpPr>
        <p:spPr>
          <a:xfrm>
            <a:off x="685800" y="4400550"/>
            <a:ext cx="5486400" cy="36006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164" name="Google Shape;164;g2a550fbe580_0_73: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75" name="Shape 175"/>
        <p:cNvGrpSpPr/>
        <p:nvPr/>
      </p:nvGrpSpPr>
      <p:grpSpPr>
        <a:xfrm>
          <a:off x="0" y="0"/>
          <a:ext cx="0" cy="0"/>
          <a:chOff x="0" y="0"/>
          <a:chExt cx="0" cy="0"/>
        </a:xfrm>
      </p:grpSpPr>
      <p:sp>
        <p:nvSpPr>
          <p:cNvPr id="176" name="Google Shape;176;g2a550fbe580_0_55:notes"/>
          <p:cNvSpPr txBox="1"/>
          <p:nvPr>
            <p:ph idx="1" type="body"/>
          </p:nvPr>
        </p:nvSpPr>
        <p:spPr>
          <a:xfrm>
            <a:off x="685800" y="4400550"/>
            <a:ext cx="5486400" cy="36006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177" name="Google Shape;177;g2a550fbe580_0_55: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88" name="Shape 188"/>
        <p:cNvGrpSpPr/>
        <p:nvPr/>
      </p:nvGrpSpPr>
      <p:grpSpPr>
        <a:xfrm>
          <a:off x="0" y="0"/>
          <a:ext cx="0" cy="0"/>
          <a:chOff x="0" y="0"/>
          <a:chExt cx="0" cy="0"/>
        </a:xfrm>
      </p:grpSpPr>
      <p:sp>
        <p:nvSpPr>
          <p:cNvPr id="189" name="Google Shape;189;g2a550fbe580_0_0:notes"/>
          <p:cNvSpPr txBox="1"/>
          <p:nvPr>
            <p:ph idx="1" type="body"/>
          </p:nvPr>
        </p:nvSpPr>
        <p:spPr>
          <a:xfrm>
            <a:off x="685800" y="4400550"/>
            <a:ext cx="5486400" cy="36006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190" name="Google Shape;190;g2a550fbe580_0_0: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00" name="Shape 200"/>
        <p:cNvGrpSpPr/>
        <p:nvPr/>
      </p:nvGrpSpPr>
      <p:grpSpPr>
        <a:xfrm>
          <a:off x="0" y="0"/>
          <a:ext cx="0" cy="0"/>
          <a:chOff x="0" y="0"/>
          <a:chExt cx="0" cy="0"/>
        </a:xfrm>
      </p:grpSpPr>
      <p:sp>
        <p:nvSpPr>
          <p:cNvPr id="201" name="Google Shape;201;g2a550fbe580_0_11:notes"/>
          <p:cNvSpPr txBox="1"/>
          <p:nvPr>
            <p:ph idx="1" type="body"/>
          </p:nvPr>
        </p:nvSpPr>
        <p:spPr>
          <a:xfrm>
            <a:off x="685800" y="4400550"/>
            <a:ext cx="5486400" cy="36006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202" name="Google Shape;202;g2a550fbe580_0_11: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1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12" name="Shape 212"/>
        <p:cNvGrpSpPr/>
        <p:nvPr/>
      </p:nvGrpSpPr>
      <p:grpSpPr>
        <a:xfrm>
          <a:off x="0" y="0"/>
          <a:ext cx="0" cy="0"/>
          <a:chOff x="0" y="0"/>
          <a:chExt cx="0" cy="0"/>
        </a:xfrm>
      </p:grpSpPr>
      <p:sp>
        <p:nvSpPr>
          <p:cNvPr id="213" name="Google Shape;213;g2a550fbe580_0_33:notes"/>
          <p:cNvSpPr txBox="1"/>
          <p:nvPr>
            <p:ph idx="1" type="body"/>
          </p:nvPr>
        </p:nvSpPr>
        <p:spPr>
          <a:xfrm>
            <a:off x="685800" y="4400550"/>
            <a:ext cx="5486400" cy="36006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214" name="Google Shape;214;g2a550fbe580_0_33: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1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24" name="Shape 224"/>
        <p:cNvGrpSpPr/>
        <p:nvPr/>
      </p:nvGrpSpPr>
      <p:grpSpPr>
        <a:xfrm>
          <a:off x="0" y="0"/>
          <a:ext cx="0" cy="0"/>
          <a:chOff x="0" y="0"/>
          <a:chExt cx="0" cy="0"/>
        </a:xfrm>
      </p:grpSpPr>
      <p:sp>
        <p:nvSpPr>
          <p:cNvPr id="225" name="Google Shape;225;g2a550fbe580_0_91:notes"/>
          <p:cNvSpPr txBox="1"/>
          <p:nvPr>
            <p:ph idx="1" type="body"/>
          </p:nvPr>
        </p:nvSpPr>
        <p:spPr>
          <a:xfrm>
            <a:off x="685800" y="4400550"/>
            <a:ext cx="5486400" cy="36006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226" name="Google Shape;226;g2a550fbe580_0_91: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1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36" name="Shape 236"/>
        <p:cNvGrpSpPr/>
        <p:nvPr/>
      </p:nvGrpSpPr>
      <p:grpSpPr>
        <a:xfrm>
          <a:off x="0" y="0"/>
          <a:ext cx="0" cy="0"/>
          <a:chOff x="0" y="0"/>
          <a:chExt cx="0" cy="0"/>
        </a:xfrm>
      </p:grpSpPr>
      <p:sp>
        <p:nvSpPr>
          <p:cNvPr id="237" name="Google Shape;237;g2a550fbe580_0_102:notes"/>
          <p:cNvSpPr txBox="1"/>
          <p:nvPr>
            <p:ph idx="1" type="body"/>
          </p:nvPr>
        </p:nvSpPr>
        <p:spPr>
          <a:xfrm>
            <a:off x="685800" y="4400550"/>
            <a:ext cx="5486400" cy="36006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238" name="Google Shape;238;g2a550fbe580_0_102: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1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48" name="Shape 248"/>
        <p:cNvGrpSpPr/>
        <p:nvPr/>
      </p:nvGrpSpPr>
      <p:grpSpPr>
        <a:xfrm>
          <a:off x="0" y="0"/>
          <a:ext cx="0" cy="0"/>
          <a:chOff x="0" y="0"/>
          <a:chExt cx="0" cy="0"/>
        </a:xfrm>
      </p:grpSpPr>
      <p:sp>
        <p:nvSpPr>
          <p:cNvPr id="249" name="Google Shape;249;g2a550fbe580_0_22:notes"/>
          <p:cNvSpPr txBox="1"/>
          <p:nvPr>
            <p:ph idx="1" type="body"/>
          </p:nvPr>
        </p:nvSpPr>
        <p:spPr>
          <a:xfrm>
            <a:off x="685800" y="4400550"/>
            <a:ext cx="5486400" cy="36006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250" name="Google Shape;250;g2a550fbe580_0_22: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1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60" name="Shape 260"/>
        <p:cNvGrpSpPr/>
        <p:nvPr/>
      </p:nvGrpSpPr>
      <p:grpSpPr>
        <a:xfrm>
          <a:off x="0" y="0"/>
          <a:ext cx="0" cy="0"/>
          <a:chOff x="0" y="0"/>
          <a:chExt cx="0" cy="0"/>
        </a:xfrm>
      </p:grpSpPr>
      <p:sp>
        <p:nvSpPr>
          <p:cNvPr id="261" name="Google Shape;261;g2a550fbe580_0_124:notes"/>
          <p:cNvSpPr txBox="1"/>
          <p:nvPr>
            <p:ph idx="1" type="body"/>
          </p:nvPr>
        </p:nvSpPr>
        <p:spPr>
          <a:xfrm>
            <a:off x="685800" y="4400550"/>
            <a:ext cx="5486400" cy="36006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262" name="Google Shape;262;g2a550fbe580_0_124: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1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72" name="Shape 272"/>
        <p:cNvGrpSpPr/>
        <p:nvPr/>
      </p:nvGrpSpPr>
      <p:grpSpPr>
        <a:xfrm>
          <a:off x="0" y="0"/>
          <a:ext cx="0" cy="0"/>
          <a:chOff x="0" y="0"/>
          <a:chExt cx="0" cy="0"/>
        </a:xfrm>
      </p:grpSpPr>
      <p:sp>
        <p:nvSpPr>
          <p:cNvPr id="273" name="Google Shape;273;g2a5563becf9_0_2:notes"/>
          <p:cNvSpPr txBox="1"/>
          <p:nvPr>
            <p:ph idx="1" type="body"/>
          </p:nvPr>
        </p:nvSpPr>
        <p:spPr>
          <a:xfrm>
            <a:off x="685800" y="4400550"/>
            <a:ext cx="5486400" cy="36006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274" name="Google Shape;274;g2a5563becf9_0_2: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1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84" name="Shape 284"/>
        <p:cNvGrpSpPr/>
        <p:nvPr/>
      </p:nvGrpSpPr>
      <p:grpSpPr>
        <a:xfrm>
          <a:off x="0" y="0"/>
          <a:ext cx="0" cy="0"/>
          <a:chOff x="0" y="0"/>
          <a:chExt cx="0" cy="0"/>
        </a:xfrm>
      </p:grpSpPr>
      <p:sp>
        <p:nvSpPr>
          <p:cNvPr id="285" name="Google Shape;285;g2a550fbe580_0_136:notes"/>
          <p:cNvSpPr txBox="1"/>
          <p:nvPr>
            <p:ph idx="1" type="body"/>
          </p:nvPr>
        </p:nvSpPr>
        <p:spPr>
          <a:xfrm>
            <a:off x="685800" y="4400550"/>
            <a:ext cx="5486400" cy="36006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286" name="Google Shape;286;g2a550fbe580_0_136: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1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96" name="Shape 296"/>
        <p:cNvGrpSpPr/>
        <p:nvPr/>
      </p:nvGrpSpPr>
      <p:grpSpPr>
        <a:xfrm>
          <a:off x="0" y="0"/>
          <a:ext cx="0" cy="0"/>
          <a:chOff x="0" y="0"/>
          <a:chExt cx="0" cy="0"/>
        </a:xfrm>
      </p:grpSpPr>
      <p:sp>
        <p:nvSpPr>
          <p:cNvPr id="297" name="Google Shape;297;g2a550fbe580_0_147:notes"/>
          <p:cNvSpPr txBox="1"/>
          <p:nvPr>
            <p:ph idx="1" type="body"/>
          </p:nvPr>
        </p:nvSpPr>
        <p:spPr>
          <a:xfrm>
            <a:off x="685800" y="4400550"/>
            <a:ext cx="5486400" cy="36006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298" name="Google Shape;298;g2a550fbe580_0_147: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1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08" name="Shape 308"/>
        <p:cNvGrpSpPr/>
        <p:nvPr/>
      </p:nvGrpSpPr>
      <p:grpSpPr>
        <a:xfrm>
          <a:off x="0" y="0"/>
          <a:ext cx="0" cy="0"/>
          <a:chOff x="0" y="0"/>
          <a:chExt cx="0" cy="0"/>
        </a:xfrm>
      </p:grpSpPr>
      <p:sp>
        <p:nvSpPr>
          <p:cNvPr id="309" name="Google Shape;309;g2a550fbe580_0_158:notes"/>
          <p:cNvSpPr txBox="1"/>
          <p:nvPr>
            <p:ph idx="1" type="body"/>
          </p:nvPr>
        </p:nvSpPr>
        <p:spPr>
          <a:xfrm>
            <a:off x="685800" y="4400550"/>
            <a:ext cx="5486400" cy="36006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310" name="Google Shape;310;g2a550fbe580_0_158: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1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21" name="Shape 321"/>
        <p:cNvGrpSpPr/>
        <p:nvPr/>
      </p:nvGrpSpPr>
      <p:grpSpPr>
        <a:xfrm>
          <a:off x="0" y="0"/>
          <a:ext cx="0" cy="0"/>
          <a:chOff x="0" y="0"/>
          <a:chExt cx="0" cy="0"/>
        </a:xfrm>
      </p:grpSpPr>
      <p:sp>
        <p:nvSpPr>
          <p:cNvPr id="322" name="Google Shape;322;g2a550fbe580_0_169:notes"/>
          <p:cNvSpPr txBox="1"/>
          <p:nvPr>
            <p:ph idx="1" type="body"/>
          </p:nvPr>
        </p:nvSpPr>
        <p:spPr>
          <a:xfrm>
            <a:off x="685800" y="4400550"/>
            <a:ext cx="5486400" cy="36006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323" name="Google Shape;323;g2a550fbe580_0_169: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2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33" name="Shape 333"/>
        <p:cNvGrpSpPr/>
        <p:nvPr/>
      </p:nvGrpSpPr>
      <p:grpSpPr>
        <a:xfrm>
          <a:off x="0" y="0"/>
          <a:ext cx="0" cy="0"/>
          <a:chOff x="0" y="0"/>
          <a:chExt cx="0" cy="0"/>
        </a:xfrm>
      </p:grpSpPr>
      <p:sp>
        <p:nvSpPr>
          <p:cNvPr id="334" name="Google Shape;334;g2a550fbe580_0_180:notes"/>
          <p:cNvSpPr txBox="1"/>
          <p:nvPr>
            <p:ph idx="1" type="body"/>
          </p:nvPr>
        </p:nvSpPr>
        <p:spPr>
          <a:xfrm>
            <a:off x="685800" y="4400550"/>
            <a:ext cx="5486400" cy="36006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335" name="Google Shape;335;g2a550fbe580_0_180: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2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45" name="Shape 345"/>
        <p:cNvGrpSpPr/>
        <p:nvPr/>
      </p:nvGrpSpPr>
      <p:grpSpPr>
        <a:xfrm>
          <a:off x="0" y="0"/>
          <a:ext cx="0" cy="0"/>
          <a:chOff x="0" y="0"/>
          <a:chExt cx="0" cy="0"/>
        </a:xfrm>
      </p:grpSpPr>
      <p:sp>
        <p:nvSpPr>
          <p:cNvPr id="346" name="Google Shape;346;p43: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347" name="Google Shape;347;p43:notes"/>
          <p:cNvSpPr txBox="1"/>
          <p:nvPr>
            <p:ph idx="1" type="body"/>
          </p:nvPr>
        </p:nvSpPr>
        <p:spPr>
          <a:xfrm>
            <a:off x="685800" y="4400550"/>
            <a:ext cx="5486400" cy="36006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348" name="Google Shape;348;p43:notes"/>
          <p:cNvSpPr txBox="1"/>
          <p:nvPr>
            <p:ph idx="12" type="sldNum"/>
          </p:nvPr>
        </p:nvSpPr>
        <p:spPr>
          <a:xfrm>
            <a:off x="3884613" y="8685213"/>
            <a:ext cx="2971800" cy="458700"/>
          </a:xfrm>
          <a:prstGeom prst="rect">
            <a:avLst/>
          </a:prstGeom>
          <a:noFill/>
          <a:ln>
            <a:noFill/>
          </a:ln>
        </p:spPr>
        <p:txBody>
          <a:bodyPr anchorCtr="0" anchor="b" bIns="45700" lIns="91425" spcFirstLastPara="1" rIns="91425" wrap="square" tIns="45700">
            <a:noAutofit/>
          </a:bodyPr>
          <a:lstStyle/>
          <a:p>
            <a:pPr indent="0" lvl="0" marL="0" rtl="0" algn="r">
              <a:lnSpc>
                <a:spcPct val="100000"/>
              </a:lnSpc>
              <a:spcBef>
                <a:spcPts val="0"/>
              </a:spcBef>
              <a:spcAft>
                <a:spcPts val="0"/>
              </a:spcAft>
              <a:buSzPts val="1400"/>
              <a:buNone/>
            </a:pPr>
            <a:fld id="{00000000-1234-1234-1234-123412341234}" type="slidenum">
              <a:rPr lang="en-US"/>
              <a:t>‹#›</a:t>
            </a:fld>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23_Title Slide">
  <p:cSld name="23_Title Slide">
    <p:spTree>
      <p:nvGrpSpPr>
        <p:cNvPr id="15" name="Shape 15"/>
        <p:cNvGrpSpPr/>
        <p:nvPr/>
      </p:nvGrpSpPr>
      <p:grpSpPr>
        <a:xfrm>
          <a:off x="0" y="0"/>
          <a:ext cx="0" cy="0"/>
          <a:chOff x="0" y="0"/>
          <a:chExt cx="0" cy="0"/>
        </a:xfrm>
      </p:grpSpPr>
      <p:sp>
        <p:nvSpPr>
          <p:cNvPr id="16" name="Google Shape;16;p2"/>
          <p:cNvSpPr/>
          <p:nvPr>
            <p:ph idx="2" type="pic"/>
          </p:nvPr>
        </p:nvSpPr>
        <p:spPr>
          <a:xfrm>
            <a:off x="1" y="0"/>
            <a:ext cx="9740898" cy="5962650"/>
          </a:xfrm>
          <a:prstGeom prst="rect">
            <a:avLst/>
          </a:prstGeom>
          <a:solidFill>
            <a:srgbClr val="D8D8D8">
              <a:alpha val="49019"/>
            </a:srgbClr>
          </a:solidFill>
          <a:ln>
            <a:noFill/>
          </a:ln>
        </p:spPr>
      </p:sp>
    </p:spTree>
  </p:cSld>
  <p:clrMapOvr>
    <a:masterClrMapping/>
  </p:clrMapOvr>
  <p:timing>
    <p:tnLst>
      <p:par>
        <p:cTn dur="indefinite" nodeType="tmRoot" restart="never">
          <p:childTnLst>
            <p:seq concurrent="1" nextAc="seek">
              <p:cTn dur="indefinite" id="2" nodeType="mainSeq">
                <p:childTnLst>
                  <p:par>
                    <p:cTn fill="hold">
                      <p:stCondLst>
                        <p:cond delay="indefinite"/>
                        <p:cond evt="onBegin" delay="0">
                          <p:tn val="2"/>
                        </p:cond>
                      </p:stCondLst>
                      <p:childTnLst>
                        <p:par>
                          <p:cTn fill="hold">
                            <p:stCondLst>
                              <p:cond delay="0"/>
                            </p:stCondLst>
                            <p:childTnLst>
                              <p:par>
                                <p:cTn fill="hold" nodeType="withEffect" presetClass="entr" presetID="2" presetSubtype="1">
                                  <p:stCondLst>
                                    <p:cond delay="0"/>
                                  </p:stCondLst>
                                  <p:childTnLst>
                                    <p:set>
                                      <p:cBhvr>
                                        <p:cTn dur="1" fill="hold">
                                          <p:stCondLst>
                                            <p:cond delay="0"/>
                                          </p:stCondLst>
                                        </p:cTn>
                                        <p:tgtEl>
                                          <p:spTgt spid="16"/>
                                        </p:tgtEl>
                                        <p:attrNameLst>
                                          <p:attrName>style.visibility</p:attrName>
                                        </p:attrNameLst>
                                      </p:cBhvr>
                                      <p:to>
                                        <p:strVal val="visible"/>
                                      </p:to>
                                    </p:set>
                                    <p:anim calcmode="lin" valueType="num">
                                      <p:cBhvr additive="base">
                                        <p:cTn dur="500"/>
                                        <p:tgtEl>
                                          <p:spTgt spid="16"/>
                                        </p:tgtEl>
                                        <p:attrNameLst>
                                          <p:attrName>ppt_y</p:attrName>
                                        </p:attrNameLst>
                                      </p:cBhvr>
                                      <p:tavLst>
                                        <p:tav fmla="" tm="0">
                                          <p:val>
                                            <p:strVal val="#ppt_y-1"/>
                                          </p:val>
                                        </p:tav>
                                        <p:tav fmla="" tm="100000">
                                          <p:val>
                                            <p:strVal val="#ppt_y"/>
                                          </p:val>
                                        </p:tav>
                                      </p:tavLst>
                                    </p:anim>
                                  </p:childTnLst>
                                </p:cTn>
                              </p:par>
                            </p:childTnLst>
                          </p:cTn>
                        </p:par>
                      </p:childTnLst>
                    </p:cTn>
                  </p:par>
                </p:childTnLst>
              </p:cTn>
              <p:prevCondLst>
                <p:cond evt="onPrev">
                  <p:tgtEl>
                    <p:sldTgt/>
                  </p:tgtEl>
                </p:cond>
              </p:prevCondLst>
              <p:nextCondLst>
                <p:cond evt="onNext">
                  <p:tgtEl>
                    <p:sldTgt/>
                  </p:tgtEl>
                </p:cond>
              </p:nextCondLst>
            </p:seq>
          </p:childTnLst>
        </p:cTn>
      </p:par>
    </p:tnLst>
  </p:timing>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3_Title Slide">
  <p:cSld name="3_Title Slide">
    <p:spTree>
      <p:nvGrpSpPr>
        <p:cNvPr id="17" name="Shape 17"/>
        <p:cNvGrpSpPr/>
        <p:nvPr/>
      </p:nvGrpSpPr>
      <p:grpSpPr>
        <a:xfrm>
          <a:off x="0" y="0"/>
          <a:ext cx="0" cy="0"/>
          <a:chOff x="0" y="0"/>
          <a:chExt cx="0" cy="0"/>
        </a:xfrm>
      </p:grpSpPr>
      <p:sp>
        <p:nvSpPr>
          <p:cNvPr id="18" name="Google Shape;18;p3"/>
          <p:cNvSpPr/>
          <p:nvPr>
            <p:ph idx="2" type="pic"/>
          </p:nvPr>
        </p:nvSpPr>
        <p:spPr>
          <a:xfrm>
            <a:off x="7088924" y="508820"/>
            <a:ext cx="3701847" cy="5184057"/>
          </a:xfrm>
          <a:prstGeom prst="rect">
            <a:avLst/>
          </a:prstGeom>
          <a:solidFill>
            <a:srgbClr val="D8D8D8">
              <a:alpha val="49019"/>
            </a:srgbClr>
          </a:solidFill>
          <a:ln cap="flat" cmpd="sng" w="127000">
            <a:solidFill>
              <a:schemeClr val="lt1"/>
            </a:solidFill>
            <a:prstDash val="solid"/>
            <a:miter lim="800000"/>
            <a:headEnd len="sm" w="sm" type="none"/>
            <a:tailEnd len="sm" w="sm" type="none"/>
          </a:ln>
        </p:spPr>
      </p:sp>
    </p:spTree>
  </p:cSld>
  <p:clrMapOvr>
    <a:masterClrMapping/>
  </p:clrMapOvr>
  <p:timing>
    <p:tnLst>
      <p:par>
        <p:cTn dur="indefinite" nodeType="tmRoot" restart="never">
          <p:childTnLst>
            <p:seq concurrent="1" nextAc="seek">
              <p:cTn dur="indefinite" id="2" nodeType="mainSeq">
                <p:childTnLst>
                  <p:par>
                    <p:cTn fill="hold">
                      <p:stCondLst>
                        <p:cond delay="indefinite"/>
                        <p:cond evt="onBegin" delay="0">
                          <p:tn val="2"/>
                        </p:cond>
                      </p:stCondLst>
                      <p:childTnLst>
                        <p:par>
                          <p:cTn fill="hold">
                            <p:stCondLst>
                              <p:cond delay="0"/>
                            </p:stCondLst>
                            <p:childTnLst>
                              <p:par>
                                <p:cTn fill="hold" nodeType="withEffect" presetClass="entr" presetID="2" presetSubtype="4">
                                  <p:stCondLst>
                                    <p:cond delay="750"/>
                                  </p:stCondLst>
                                  <p:childTnLst>
                                    <p:set>
                                      <p:cBhvr>
                                        <p:cTn dur="1" fill="hold">
                                          <p:stCondLst>
                                            <p:cond delay="0"/>
                                          </p:stCondLst>
                                        </p:cTn>
                                        <p:tgtEl>
                                          <p:spTgt spid="18"/>
                                        </p:tgtEl>
                                        <p:attrNameLst>
                                          <p:attrName>style.visibility</p:attrName>
                                        </p:attrNameLst>
                                      </p:cBhvr>
                                      <p:to>
                                        <p:strVal val="visible"/>
                                      </p:to>
                                    </p:set>
                                    <p:anim calcmode="lin" valueType="num">
                                      <p:cBhvr additive="base">
                                        <p:cTn dur="500"/>
                                        <p:tgtEl>
                                          <p:spTgt spid="18"/>
                                        </p:tgtEl>
                                        <p:attrNameLst>
                                          <p:attrName>ppt_y</p:attrName>
                                        </p:attrNameLst>
                                      </p:cBhvr>
                                      <p:tavLst>
                                        <p:tav fmla="" tm="0">
                                          <p:val>
                                            <p:strVal val="#ppt_y+1"/>
                                          </p:val>
                                        </p:tav>
                                        <p:tav fmla="" tm="100000">
                                          <p:val>
                                            <p:strVal val="#ppt_y"/>
                                          </p:val>
                                        </p:tav>
                                      </p:tavLst>
                                    </p:anim>
                                  </p:childTnLst>
                                </p:cTn>
                              </p:par>
                            </p:childTnLst>
                          </p:cTn>
                        </p:par>
                      </p:childTnLst>
                    </p:cTn>
                  </p:par>
                </p:childTnLst>
              </p:cTn>
              <p:prevCondLst>
                <p:cond evt="onPrev">
                  <p:tgtEl>
                    <p:sldTgt/>
                  </p:tgtEl>
                </p:cond>
              </p:prevCondLst>
              <p:nextCondLst>
                <p:cond evt="onNext">
                  <p:tgtEl>
                    <p:sldTgt/>
                  </p:tgtEl>
                </p:cond>
              </p:nextCondLst>
            </p:seq>
          </p:childTnLst>
        </p:cTn>
      </p:par>
    </p:tnLst>
  </p:timing>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48_Title Slide">
  <p:cSld name="48_Title Slide">
    <p:spTree>
      <p:nvGrpSpPr>
        <p:cNvPr id="19" name="Shape 19"/>
        <p:cNvGrpSpPr/>
        <p:nvPr/>
      </p:nvGrpSpPr>
      <p:grpSpPr>
        <a:xfrm>
          <a:off x="0" y="0"/>
          <a:ext cx="0" cy="0"/>
          <a:chOff x="0" y="0"/>
          <a:chExt cx="0" cy="0"/>
        </a:xfrm>
      </p:grpSpPr>
      <p:sp>
        <p:nvSpPr>
          <p:cNvPr id="20" name="Google Shape;20;p4"/>
          <p:cNvSpPr/>
          <p:nvPr>
            <p:ph idx="2" type="pic"/>
          </p:nvPr>
        </p:nvSpPr>
        <p:spPr>
          <a:xfrm>
            <a:off x="3452649" y="-3"/>
            <a:ext cx="8739351" cy="6858000"/>
          </a:xfrm>
          <a:prstGeom prst="rect">
            <a:avLst/>
          </a:prstGeom>
          <a:solidFill>
            <a:srgbClr val="D8D8D8">
              <a:alpha val="49019"/>
            </a:srgbClr>
          </a:solidFill>
          <a:ln>
            <a:noFill/>
          </a:ln>
        </p:spPr>
      </p:sp>
    </p:spTree>
  </p:cSld>
  <p:clrMapOvr>
    <a:masterClrMapping/>
  </p:clrMapOvr>
  <p:timing>
    <p:tnLst>
      <p:par>
        <p:cTn dur="indefinite" nodeType="tmRoot" restart="never">
          <p:childTnLst>
            <p:seq concurrent="1" nextAc="seek">
              <p:cTn dur="indefinite" id="2" nodeType="mainSeq">
                <p:childTnLst>
                  <p:par>
                    <p:cTn fill="hold">
                      <p:stCondLst>
                        <p:cond delay="indefinite"/>
                        <p:cond evt="onBegin" delay="0">
                          <p:tn val="2"/>
                        </p:cond>
                      </p:stCondLst>
                      <p:childTnLst>
                        <p:par>
                          <p:cTn fill="hold">
                            <p:stCondLst>
                              <p:cond delay="0"/>
                            </p:stCondLst>
                            <p:childTnLst>
                              <p:par>
                                <p:cTn fill="hold" nodeType="withEffect" presetClass="entr" presetID="2" presetSubtype="2">
                                  <p:stCondLst>
                                    <p:cond delay="500"/>
                                  </p:stCondLst>
                                  <p:childTnLst>
                                    <p:set>
                                      <p:cBhvr>
                                        <p:cTn dur="1" fill="hold">
                                          <p:stCondLst>
                                            <p:cond delay="0"/>
                                          </p:stCondLst>
                                        </p:cTn>
                                        <p:tgtEl>
                                          <p:spTgt spid="20"/>
                                        </p:tgtEl>
                                        <p:attrNameLst>
                                          <p:attrName>style.visibility</p:attrName>
                                        </p:attrNameLst>
                                      </p:cBhvr>
                                      <p:to>
                                        <p:strVal val="visible"/>
                                      </p:to>
                                    </p:set>
                                    <p:anim calcmode="lin" valueType="num">
                                      <p:cBhvr additive="base">
                                        <p:cTn dur="500"/>
                                        <p:tgtEl>
                                          <p:spTgt spid="20"/>
                                        </p:tgtEl>
                                        <p:attrNameLst>
                                          <p:attrName>ppt_x</p:attrName>
                                        </p:attrNameLst>
                                      </p:cBhvr>
                                      <p:tavLst>
                                        <p:tav fmla="" tm="0">
                                          <p:val>
                                            <p:strVal val="#ppt_x+1"/>
                                          </p:val>
                                        </p:tav>
                                        <p:tav fmla="" tm="100000">
                                          <p:val>
                                            <p:strVal val="#ppt_x"/>
                                          </p:val>
                                        </p:tav>
                                      </p:tavLst>
                                    </p:anim>
                                  </p:childTnLst>
                                </p:cTn>
                              </p:par>
                            </p:childTnLst>
                          </p:cTn>
                        </p:par>
                      </p:childTnLst>
                    </p:cTn>
                  </p:par>
                </p:childTnLst>
              </p:cTn>
              <p:prevCondLst>
                <p:cond evt="onPrev">
                  <p:tgtEl>
                    <p:sldTgt/>
                  </p:tgtEl>
                </p:cond>
              </p:prevCondLst>
              <p:nextCondLst>
                <p:cond evt="onNext">
                  <p:tgtEl>
                    <p:sldTgt/>
                  </p:tgtEl>
                </p:cond>
              </p:nextCondLst>
            </p:seq>
          </p:childTnLst>
        </p:cTn>
      </p:par>
    </p:tnLst>
  </p:timing>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8_Title Slide">
  <p:cSld name="8_Title Slide">
    <p:spTree>
      <p:nvGrpSpPr>
        <p:cNvPr id="21" name="Shape 21"/>
        <p:cNvGrpSpPr/>
        <p:nvPr/>
      </p:nvGrpSpPr>
      <p:grpSpPr>
        <a:xfrm>
          <a:off x="0" y="0"/>
          <a:ext cx="0" cy="0"/>
          <a:chOff x="0" y="0"/>
          <a:chExt cx="0" cy="0"/>
        </a:xfrm>
      </p:grpSpPr>
      <p:sp>
        <p:nvSpPr>
          <p:cNvPr id="22" name="Google Shape;22;p5"/>
          <p:cNvSpPr/>
          <p:nvPr>
            <p:ph idx="2" type="pic"/>
          </p:nvPr>
        </p:nvSpPr>
        <p:spPr>
          <a:xfrm>
            <a:off x="0" y="0"/>
            <a:ext cx="12192000" cy="6858000"/>
          </a:xfrm>
          <a:prstGeom prst="rect">
            <a:avLst/>
          </a:prstGeom>
          <a:noFill/>
          <a:ln>
            <a:noFill/>
          </a:ln>
        </p:spPr>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25_Title Slide">
  <p:cSld name="25_Title Slide">
    <p:spTree>
      <p:nvGrpSpPr>
        <p:cNvPr id="23" name="Shape 23"/>
        <p:cNvGrpSpPr/>
        <p:nvPr/>
      </p:nvGrpSpPr>
      <p:grpSpPr>
        <a:xfrm>
          <a:off x="0" y="0"/>
          <a:ext cx="0" cy="0"/>
          <a:chOff x="0" y="0"/>
          <a:chExt cx="0" cy="0"/>
        </a:xfrm>
      </p:grpSpPr>
      <p:sp>
        <p:nvSpPr>
          <p:cNvPr id="24" name="Google Shape;24;p6"/>
          <p:cNvSpPr/>
          <p:nvPr>
            <p:ph idx="2" type="pic"/>
          </p:nvPr>
        </p:nvSpPr>
        <p:spPr>
          <a:xfrm>
            <a:off x="6096000" y="933450"/>
            <a:ext cx="4962146" cy="2495550"/>
          </a:xfrm>
          <a:prstGeom prst="rect">
            <a:avLst/>
          </a:prstGeom>
          <a:solidFill>
            <a:srgbClr val="D8D8D8">
              <a:alpha val="49019"/>
            </a:srgbClr>
          </a:solidFill>
          <a:ln>
            <a:noFill/>
          </a:ln>
        </p:spPr>
      </p:sp>
    </p:spTree>
  </p:cSld>
  <p:clrMapOvr>
    <a:masterClrMapping/>
  </p:clrMapOvr>
  <p:timing>
    <p:tnLst>
      <p:par>
        <p:cTn dur="indefinite" nodeType="tmRoot" restart="never">
          <p:childTnLst>
            <p:seq concurrent="1" nextAc="seek">
              <p:cTn dur="indefinite" id="2" nodeType="mainSeq">
                <p:childTnLst>
                  <p:par>
                    <p:cTn fill="hold">
                      <p:stCondLst>
                        <p:cond delay="indefinite"/>
                        <p:cond evt="onBegin" delay="0">
                          <p:tn val="2"/>
                        </p:cond>
                      </p:stCondLst>
                      <p:childTnLst>
                        <p:par>
                          <p:cTn fill="hold">
                            <p:stCondLst>
                              <p:cond delay="0"/>
                            </p:stCondLst>
                            <p:childTnLst>
                              <p:par>
                                <p:cTn fill="hold" nodeType="withEffect" presetClass="entr" presetID="2" presetSubtype="2">
                                  <p:stCondLst>
                                    <p:cond delay="250"/>
                                  </p:stCondLst>
                                  <p:childTnLst>
                                    <p:set>
                                      <p:cBhvr>
                                        <p:cTn dur="1" fill="hold">
                                          <p:stCondLst>
                                            <p:cond delay="0"/>
                                          </p:stCondLst>
                                        </p:cTn>
                                        <p:tgtEl>
                                          <p:spTgt spid="24"/>
                                        </p:tgtEl>
                                        <p:attrNameLst>
                                          <p:attrName>style.visibility</p:attrName>
                                        </p:attrNameLst>
                                      </p:cBhvr>
                                      <p:to>
                                        <p:strVal val="visible"/>
                                      </p:to>
                                    </p:set>
                                    <p:anim calcmode="lin" valueType="num">
                                      <p:cBhvr additive="base">
                                        <p:cTn dur="500"/>
                                        <p:tgtEl>
                                          <p:spTgt spid="24"/>
                                        </p:tgtEl>
                                        <p:attrNameLst>
                                          <p:attrName>ppt_x</p:attrName>
                                        </p:attrNameLst>
                                      </p:cBhvr>
                                      <p:tavLst>
                                        <p:tav fmla="" tm="0">
                                          <p:val>
                                            <p:strVal val="#ppt_x+1"/>
                                          </p:val>
                                        </p:tav>
                                        <p:tav fmla="" tm="100000">
                                          <p:val>
                                            <p:strVal val="#ppt_x"/>
                                          </p:val>
                                        </p:tav>
                                      </p:tavLst>
                                    </p:anim>
                                  </p:childTnLst>
                                </p:cTn>
                              </p:par>
                            </p:childTnLst>
                          </p:cTn>
                        </p:par>
                      </p:childTnLst>
                    </p:cTn>
                  </p:par>
                </p:childTnLst>
              </p:cTn>
              <p:prevCondLst>
                <p:cond evt="onPrev">
                  <p:tgtEl>
                    <p:sldTgt/>
                  </p:tgtEl>
                </p:cond>
              </p:prevCondLst>
              <p:nextCondLst>
                <p:cond evt="onNext">
                  <p:tgtEl>
                    <p:sldTgt/>
                  </p:tgtEl>
                </p:cond>
              </p:nextCondLst>
            </p:seq>
          </p:childTnLst>
        </p:cTn>
      </p:par>
    </p:tnLst>
  </p:timing>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29_Title Slide">
  <p:cSld name="29_Title Slide">
    <p:spTree>
      <p:nvGrpSpPr>
        <p:cNvPr id="25" name="Shape 25"/>
        <p:cNvGrpSpPr/>
        <p:nvPr/>
      </p:nvGrpSpPr>
      <p:grpSpPr>
        <a:xfrm>
          <a:off x="0" y="0"/>
          <a:ext cx="0" cy="0"/>
          <a:chOff x="0" y="0"/>
          <a:chExt cx="0" cy="0"/>
        </a:xfrm>
      </p:grpSpPr>
      <p:sp>
        <p:nvSpPr>
          <p:cNvPr id="26" name="Google Shape;26;p7"/>
          <p:cNvSpPr/>
          <p:nvPr>
            <p:ph idx="2" type="pic"/>
          </p:nvPr>
        </p:nvSpPr>
        <p:spPr>
          <a:xfrm>
            <a:off x="1127760" y="1123950"/>
            <a:ext cx="9936480" cy="4610100"/>
          </a:xfrm>
          <a:prstGeom prst="rect">
            <a:avLst/>
          </a:prstGeom>
          <a:solidFill>
            <a:srgbClr val="D8D8D8">
              <a:alpha val="49019"/>
            </a:srgbClr>
          </a:solidFill>
          <a:ln>
            <a:noFill/>
          </a:ln>
        </p:spPr>
      </p:sp>
    </p:spTree>
  </p:cSld>
  <p:clrMapOvr>
    <a:masterClrMapping/>
  </p:clrMapOvr>
  <p:timing>
    <p:tnLst>
      <p:par>
        <p:cTn dur="indefinite" nodeType="tmRoot" restart="never">
          <p:childTnLst>
            <p:seq concurrent="1" nextAc="seek">
              <p:cTn dur="indefinite" id="2" nodeType="mainSeq">
                <p:childTnLst>
                  <p:par>
                    <p:cTn fill="hold">
                      <p:stCondLst>
                        <p:cond delay="indefinite"/>
                        <p:cond evt="onBegin" delay="0">
                          <p:tn val="2"/>
                        </p:cond>
                      </p:stCondLst>
                      <p:childTnLst>
                        <p:par>
                          <p:cTn fill="hold">
                            <p:stCondLst>
                              <p:cond delay="0"/>
                            </p:stCondLst>
                            <p:childTnLst>
                              <p:par>
                                <p:cTn fill="hold" nodeType="withEffect" presetClass="entr" presetID="2" presetSubtype="4">
                                  <p:stCondLst>
                                    <p:cond delay="0"/>
                                  </p:stCondLst>
                                  <p:childTnLst>
                                    <p:set>
                                      <p:cBhvr>
                                        <p:cTn dur="1" fill="hold">
                                          <p:stCondLst>
                                            <p:cond delay="0"/>
                                          </p:stCondLst>
                                        </p:cTn>
                                        <p:tgtEl>
                                          <p:spTgt spid="26"/>
                                        </p:tgtEl>
                                        <p:attrNameLst>
                                          <p:attrName>style.visibility</p:attrName>
                                        </p:attrNameLst>
                                      </p:cBhvr>
                                      <p:to>
                                        <p:strVal val="visible"/>
                                      </p:to>
                                    </p:set>
                                    <p:anim calcmode="lin" valueType="num">
                                      <p:cBhvr additive="base">
                                        <p:cTn dur="500"/>
                                        <p:tgtEl>
                                          <p:spTgt spid="26"/>
                                        </p:tgtEl>
                                        <p:attrNameLst>
                                          <p:attrName>ppt_y</p:attrName>
                                        </p:attrNameLst>
                                      </p:cBhvr>
                                      <p:tavLst>
                                        <p:tav fmla="" tm="0">
                                          <p:val>
                                            <p:strVal val="#ppt_y+1"/>
                                          </p:val>
                                        </p:tav>
                                        <p:tav fmla="" tm="100000">
                                          <p:val>
                                            <p:strVal val="#ppt_y"/>
                                          </p:val>
                                        </p:tav>
                                      </p:tavLst>
                                    </p:anim>
                                  </p:childTnLst>
                                </p:cTn>
                              </p:par>
                            </p:childTnLst>
                          </p:cTn>
                        </p:par>
                      </p:childTnLst>
                    </p:cTn>
                  </p:par>
                </p:childTnLst>
              </p:cTn>
              <p:prevCondLst>
                <p:cond evt="onPrev">
                  <p:tgtEl>
                    <p:sldTgt/>
                  </p:tgtEl>
                </p:cond>
              </p:prevCondLst>
              <p:nextCondLst>
                <p:cond evt="onNext">
                  <p:tgtEl>
                    <p:sldTgt/>
                  </p:tgtEl>
                </p:cond>
              </p:nextCondLst>
            </p:seq>
          </p:childTnLst>
        </p:cTn>
      </p:par>
    </p:tnLst>
  </p:timing>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33_Title Slide">
  <p:cSld name="33_Title Slide">
    <p:spTree>
      <p:nvGrpSpPr>
        <p:cNvPr id="27" name="Shape 27"/>
        <p:cNvGrpSpPr/>
        <p:nvPr/>
      </p:nvGrpSpPr>
      <p:grpSpPr>
        <a:xfrm>
          <a:off x="0" y="0"/>
          <a:ext cx="0" cy="0"/>
          <a:chOff x="0" y="0"/>
          <a:chExt cx="0" cy="0"/>
        </a:xfrm>
      </p:grpSpPr>
      <p:sp>
        <p:nvSpPr>
          <p:cNvPr id="28" name="Google Shape;28;p8"/>
          <p:cNvSpPr/>
          <p:nvPr>
            <p:ph idx="2" type="pic"/>
          </p:nvPr>
        </p:nvSpPr>
        <p:spPr>
          <a:xfrm>
            <a:off x="0" y="1"/>
            <a:ext cx="6826172" cy="6857998"/>
          </a:xfrm>
          <a:prstGeom prst="rect">
            <a:avLst/>
          </a:prstGeom>
          <a:solidFill>
            <a:srgbClr val="D8D8D8">
              <a:alpha val="49019"/>
            </a:srgbClr>
          </a:solidFill>
          <a:ln>
            <a:noFill/>
          </a:ln>
        </p:spPr>
      </p:sp>
    </p:spTree>
  </p:cSld>
  <p:clrMapOvr>
    <a:masterClrMapping/>
  </p:clrMapOvr>
  <p:timing>
    <p:tnLst>
      <p:par>
        <p:cTn dur="indefinite" nodeType="tmRoot" restart="never">
          <p:childTnLst>
            <p:seq concurrent="1" nextAc="seek">
              <p:cTn dur="indefinite" id="2" nodeType="mainSeq">
                <p:childTnLst>
                  <p:par>
                    <p:cTn fill="hold">
                      <p:stCondLst>
                        <p:cond delay="indefinite"/>
                        <p:cond evt="onBegin" delay="0">
                          <p:tn val="2"/>
                        </p:cond>
                      </p:stCondLst>
                      <p:childTnLst>
                        <p:par>
                          <p:cTn fill="hold">
                            <p:stCondLst>
                              <p:cond delay="0"/>
                            </p:stCondLst>
                            <p:childTnLst>
                              <p:par>
                                <p:cTn fill="hold" nodeType="withEffect" presetClass="entr" presetID="2" presetSubtype="8">
                                  <p:stCondLst>
                                    <p:cond delay="0"/>
                                  </p:stCondLst>
                                  <p:childTnLst>
                                    <p:set>
                                      <p:cBhvr>
                                        <p:cTn dur="1" fill="hold">
                                          <p:stCondLst>
                                            <p:cond delay="0"/>
                                          </p:stCondLst>
                                        </p:cTn>
                                        <p:tgtEl>
                                          <p:spTgt spid="28"/>
                                        </p:tgtEl>
                                        <p:attrNameLst>
                                          <p:attrName>style.visibility</p:attrName>
                                        </p:attrNameLst>
                                      </p:cBhvr>
                                      <p:to>
                                        <p:strVal val="visible"/>
                                      </p:to>
                                    </p:set>
                                    <p:anim calcmode="lin" valueType="num">
                                      <p:cBhvr additive="base">
                                        <p:cTn dur="500"/>
                                        <p:tgtEl>
                                          <p:spTgt spid="28"/>
                                        </p:tgtEl>
                                        <p:attrNameLst>
                                          <p:attrName>ppt_x</p:attrName>
                                        </p:attrNameLst>
                                      </p:cBhvr>
                                      <p:tavLst>
                                        <p:tav fmla="" tm="0">
                                          <p:val>
                                            <p:strVal val="#ppt_x-1"/>
                                          </p:val>
                                        </p:tav>
                                        <p:tav fmla="" tm="100000">
                                          <p:val>
                                            <p:strVal val="#ppt_x"/>
                                          </p:val>
                                        </p:tav>
                                      </p:tavLst>
                                    </p:anim>
                                  </p:childTnLst>
                                </p:cTn>
                              </p:par>
                            </p:childTnLst>
                          </p:cTn>
                        </p:par>
                      </p:childTnLst>
                    </p:cTn>
                  </p:par>
                </p:childTnLst>
              </p:cTn>
              <p:prevCondLst>
                <p:cond evt="onPrev">
                  <p:tgtEl>
                    <p:sldTgt/>
                  </p:tgtEl>
                </p:cond>
              </p:prevCondLst>
              <p:nextCondLst>
                <p:cond evt="onNext">
                  <p:tgtEl>
                    <p:sldTgt/>
                  </p:tgtEl>
                </p:cond>
              </p:nextCondLst>
            </p:seq>
          </p:childTnLst>
        </p:cTn>
      </p:par>
    </p:tnLst>
  </p:timing>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type="title">
  <p:cSld name="TITLE">
    <p:spTree>
      <p:nvGrpSpPr>
        <p:cNvPr id="29" name="Shape 29"/>
        <p:cNvGrpSpPr/>
        <p:nvPr/>
      </p:nvGrpSpPr>
      <p:grpSpPr>
        <a:xfrm>
          <a:off x="0" y="0"/>
          <a:ext cx="0" cy="0"/>
          <a:chOff x="0" y="0"/>
          <a:chExt cx="0" cy="0"/>
        </a:xfrm>
      </p:grpSpPr>
      <p:sp>
        <p:nvSpPr>
          <p:cNvPr id="30" name="Google Shape;30;p9"/>
          <p:cNvSpPr txBox="1"/>
          <p:nvPr>
            <p:ph type="ctrTitle"/>
          </p:nvPr>
        </p:nvSpPr>
        <p:spPr>
          <a:xfrm>
            <a:off x="1524000" y="1122363"/>
            <a:ext cx="9144000" cy="2387600"/>
          </a:xfrm>
          <a:prstGeom prst="rect">
            <a:avLst/>
          </a:prstGeom>
          <a:noFill/>
          <a:ln>
            <a:noFill/>
          </a:ln>
        </p:spPr>
        <p:txBody>
          <a:bodyPr anchorCtr="0" anchor="b" bIns="45700" lIns="91425" spcFirstLastPara="1" rIns="91425" wrap="square" tIns="45700">
            <a:normAutofit/>
          </a:bodyPr>
          <a:lstStyle>
            <a:lvl1pPr lvl="0" algn="ctr">
              <a:lnSpc>
                <a:spcPct val="90000"/>
              </a:lnSpc>
              <a:spcBef>
                <a:spcPts val="0"/>
              </a:spcBef>
              <a:spcAft>
                <a:spcPts val="0"/>
              </a:spcAft>
              <a:buClr>
                <a:schemeClr val="dk1"/>
              </a:buClr>
              <a:buSzPts val="6000"/>
              <a:buFont typeface="Calibri"/>
              <a:buNone/>
              <a:defRPr sz="60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31" name="Google Shape;31;p9"/>
          <p:cNvSpPr txBox="1"/>
          <p:nvPr>
            <p:ph idx="1" type="subTitle"/>
          </p:nvPr>
        </p:nvSpPr>
        <p:spPr>
          <a:xfrm>
            <a:off x="1524000" y="3602038"/>
            <a:ext cx="9144000" cy="1655762"/>
          </a:xfrm>
          <a:prstGeom prst="rect">
            <a:avLst/>
          </a:prstGeom>
          <a:noFill/>
          <a:ln>
            <a:noFill/>
          </a:ln>
        </p:spPr>
        <p:txBody>
          <a:bodyPr anchorCtr="0" anchor="t" bIns="45700" lIns="91425" spcFirstLastPara="1" rIns="91425" wrap="square" tIns="45700">
            <a:normAutofit/>
          </a:bodyPr>
          <a:lstStyle>
            <a:lvl1pPr lvl="0" algn="ctr">
              <a:lnSpc>
                <a:spcPct val="90000"/>
              </a:lnSpc>
              <a:spcBef>
                <a:spcPts val="1000"/>
              </a:spcBef>
              <a:spcAft>
                <a:spcPts val="0"/>
              </a:spcAft>
              <a:buClr>
                <a:schemeClr val="dk1"/>
              </a:buClr>
              <a:buSzPts val="2400"/>
              <a:buNone/>
              <a:defRPr sz="2400"/>
            </a:lvl1pPr>
            <a:lvl2pPr lvl="1" algn="ctr">
              <a:lnSpc>
                <a:spcPct val="90000"/>
              </a:lnSpc>
              <a:spcBef>
                <a:spcPts val="500"/>
              </a:spcBef>
              <a:spcAft>
                <a:spcPts val="0"/>
              </a:spcAft>
              <a:buClr>
                <a:schemeClr val="dk1"/>
              </a:buClr>
              <a:buSzPts val="2000"/>
              <a:buNone/>
              <a:defRPr sz="2000"/>
            </a:lvl2pPr>
            <a:lvl3pPr lvl="2" algn="ctr">
              <a:lnSpc>
                <a:spcPct val="90000"/>
              </a:lnSpc>
              <a:spcBef>
                <a:spcPts val="500"/>
              </a:spcBef>
              <a:spcAft>
                <a:spcPts val="0"/>
              </a:spcAft>
              <a:buClr>
                <a:schemeClr val="dk1"/>
              </a:buClr>
              <a:buSzPts val="1800"/>
              <a:buNone/>
              <a:defRPr sz="1800"/>
            </a:lvl3pPr>
            <a:lvl4pPr lvl="3" algn="ctr">
              <a:lnSpc>
                <a:spcPct val="90000"/>
              </a:lnSpc>
              <a:spcBef>
                <a:spcPts val="500"/>
              </a:spcBef>
              <a:spcAft>
                <a:spcPts val="0"/>
              </a:spcAft>
              <a:buClr>
                <a:schemeClr val="dk1"/>
              </a:buClr>
              <a:buSzPts val="1600"/>
              <a:buNone/>
              <a:defRPr sz="1600"/>
            </a:lvl4pPr>
            <a:lvl5pPr lvl="4" algn="ctr">
              <a:lnSpc>
                <a:spcPct val="90000"/>
              </a:lnSpc>
              <a:spcBef>
                <a:spcPts val="500"/>
              </a:spcBef>
              <a:spcAft>
                <a:spcPts val="0"/>
              </a:spcAft>
              <a:buClr>
                <a:schemeClr val="dk1"/>
              </a:buClr>
              <a:buSzPts val="1600"/>
              <a:buNone/>
              <a:defRPr sz="1600"/>
            </a:lvl5pPr>
            <a:lvl6pPr lvl="5" algn="ctr">
              <a:lnSpc>
                <a:spcPct val="90000"/>
              </a:lnSpc>
              <a:spcBef>
                <a:spcPts val="500"/>
              </a:spcBef>
              <a:spcAft>
                <a:spcPts val="0"/>
              </a:spcAft>
              <a:buClr>
                <a:schemeClr val="dk1"/>
              </a:buClr>
              <a:buSzPts val="1600"/>
              <a:buNone/>
              <a:defRPr sz="1600"/>
            </a:lvl6pPr>
            <a:lvl7pPr lvl="6" algn="ctr">
              <a:lnSpc>
                <a:spcPct val="90000"/>
              </a:lnSpc>
              <a:spcBef>
                <a:spcPts val="500"/>
              </a:spcBef>
              <a:spcAft>
                <a:spcPts val="0"/>
              </a:spcAft>
              <a:buClr>
                <a:schemeClr val="dk1"/>
              </a:buClr>
              <a:buSzPts val="1600"/>
              <a:buNone/>
              <a:defRPr sz="1600"/>
            </a:lvl7pPr>
            <a:lvl8pPr lvl="7" algn="ctr">
              <a:lnSpc>
                <a:spcPct val="90000"/>
              </a:lnSpc>
              <a:spcBef>
                <a:spcPts val="500"/>
              </a:spcBef>
              <a:spcAft>
                <a:spcPts val="0"/>
              </a:spcAft>
              <a:buClr>
                <a:schemeClr val="dk1"/>
              </a:buClr>
              <a:buSzPts val="1600"/>
              <a:buNone/>
              <a:defRPr sz="1600"/>
            </a:lvl8pPr>
            <a:lvl9pPr lvl="8" algn="ctr">
              <a:lnSpc>
                <a:spcPct val="90000"/>
              </a:lnSpc>
              <a:spcBef>
                <a:spcPts val="500"/>
              </a:spcBef>
              <a:spcAft>
                <a:spcPts val="0"/>
              </a:spcAft>
              <a:buClr>
                <a:schemeClr val="dk1"/>
              </a:buClr>
              <a:buSzPts val="1600"/>
              <a:buNone/>
              <a:defRPr sz="1600"/>
            </a:lvl9pPr>
          </a:lstStyle>
          <a:p/>
        </p:txBody>
      </p:sp>
      <p:sp>
        <p:nvSpPr>
          <p:cNvPr id="32" name="Google Shape;32;p9"/>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33" name="Google Shape;33;p9"/>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34" name="Google Shape;34;p9"/>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Content" type="obj">
  <p:cSld name="OBJECT">
    <p:spTree>
      <p:nvGrpSpPr>
        <p:cNvPr id="35" name="Shape 35"/>
        <p:cNvGrpSpPr/>
        <p:nvPr/>
      </p:nvGrpSpPr>
      <p:grpSpPr>
        <a:xfrm>
          <a:off x="0" y="0"/>
          <a:ext cx="0" cy="0"/>
          <a:chOff x="0" y="0"/>
          <a:chExt cx="0" cy="0"/>
        </a:xfrm>
      </p:grpSpPr>
      <p:sp>
        <p:nvSpPr>
          <p:cNvPr id="36" name="Google Shape;36;p10"/>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37" name="Google Shape;37;p10"/>
          <p:cNvSpPr txBox="1"/>
          <p:nvPr>
            <p:ph idx="1" type="body"/>
          </p:nvPr>
        </p:nvSpPr>
        <p:spPr>
          <a:xfrm>
            <a:off x="838200" y="1825625"/>
            <a:ext cx="10515600" cy="435133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38" name="Google Shape;38;p10"/>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39" name="Google Shape;39;p10"/>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40" name="Google Shape;40;p10"/>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type="secHead">
  <p:cSld name="SECTION_HEADER">
    <p:spTree>
      <p:nvGrpSpPr>
        <p:cNvPr id="41" name="Shape 41"/>
        <p:cNvGrpSpPr/>
        <p:nvPr/>
      </p:nvGrpSpPr>
      <p:grpSpPr>
        <a:xfrm>
          <a:off x="0" y="0"/>
          <a:ext cx="0" cy="0"/>
          <a:chOff x="0" y="0"/>
          <a:chExt cx="0" cy="0"/>
        </a:xfrm>
      </p:grpSpPr>
      <p:sp>
        <p:nvSpPr>
          <p:cNvPr id="42" name="Google Shape;42;p11"/>
          <p:cNvSpPr txBox="1"/>
          <p:nvPr>
            <p:ph type="title"/>
          </p:nvPr>
        </p:nvSpPr>
        <p:spPr>
          <a:xfrm>
            <a:off x="831850" y="1709738"/>
            <a:ext cx="10515600" cy="2852737"/>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dk1"/>
              </a:buClr>
              <a:buSzPts val="6000"/>
              <a:buFont typeface="Calibri"/>
              <a:buNone/>
              <a:defRPr sz="60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43" name="Google Shape;43;p11"/>
          <p:cNvSpPr txBox="1"/>
          <p:nvPr>
            <p:ph idx="1" type="body"/>
          </p:nvPr>
        </p:nvSpPr>
        <p:spPr>
          <a:xfrm>
            <a:off x="831850" y="4589463"/>
            <a:ext cx="10515600" cy="1500187"/>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000"/>
              </a:spcBef>
              <a:spcAft>
                <a:spcPts val="0"/>
              </a:spcAft>
              <a:buClr>
                <a:srgbClr val="888888"/>
              </a:buClr>
              <a:buSzPts val="2400"/>
              <a:buNone/>
              <a:defRPr sz="2400">
                <a:solidFill>
                  <a:srgbClr val="888888"/>
                </a:solidFill>
              </a:defRPr>
            </a:lvl1pPr>
            <a:lvl2pPr indent="-228600" lvl="1" marL="914400" algn="l">
              <a:lnSpc>
                <a:spcPct val="90000"/>
              </a:lnSpc>
              <a:spcBef>
                <a:spcPts val="500"/>
              </a:spcBef>
              <a:spcAft>
                <a:spcPts val="0"/>
              </a:spcAft>
              <a:buClr>
                <a:srgbClr val="888888"/>
              </a:buClr>
              <a:buSzPts val="2000"/>
              <a:buNone/>
              <a:defRPr sz="2000">
                <a:solidFill>
                  <a:srgbClr val="888888"/>
                </a:solidFill>
              </a:defRPr>
            </a:lvl2pPr>
            <a:lvl3pPr indent="-228600" lvl="2" marL="1371600" algn="l">
              <a:lnSpc>
                <a:spcPct val="90000"/>
              </a:lnSpc>
              <a:spcBef>
                <a:spcPts val="500"/>
              </a:spcBef>
              <a:spcAft>
                <a:spcPts val="0"/>
              </a:spcAft>
              <a:buClr>
                <a:srgbClr val="888888"/>
              </a:buClr>
              <a:buSzPts val="1800"/>
              <a:buNone/>
              <a:defRPr sz="1800">
                <a:solidFill>
                  <a:srgbClr val="888888"/>
                </a:solidFill>
              </a:defRPr>
            </a:lvl3pPr>
            <a:lvl4pPr indent="-228600" lvl="3" marL="1828800" algn="l">
              <a:lnSpc>
                <a:spcPct val="90000"/>
              </a:lnSpc>
              <a:spcBef>
                <a:spcPts val="500"/>
              </a:spcBef>
              <a:spcAft>
                <a:spcPts val="0"/>
              </a:spcAft>
              <a:buClr>
                <a:srgbClr val="888888"/>
              </a:buClr>
              <a:buSzPts val="1600"/>
              <a:buNone/>
              <a:defRPr sz="1600">
                <a:solidFill>
                  <a:srgbClr val="888888"/>
                </a:solidFill>
              </a:defRPr>
            </a:lvl4pPr>
            <a:lvl5pPr indent="-228600" lvl="4" marL="2286000" algn="l">
              <a:lnSpc>
                <a:spcPct val="90000"/>
              </a:lnSpc>
              <a:spcBef>
                <a:spcPts val="500"/>
              </a:spcBef>
              <a:spcAft>
                <a:spcPts val="0"/>
              </a:spcAft>
              <a:buClr>
                <a:srgbClr val="888888"/>
              </a:buClr>
              <a:buSzPts val="1600"/>
              <a:buNone/>
              <a:defRPr sz="1600">
                <a:solidFill>
                  <a:srgbClr val="888888"/>
                </a:solidFill>
              </a:defRPr>
            </a:lvl5pPr>
            <a:lvl6pPr indent="-228600" lvl="5" marL="2743200" algn="l">
              <a:lnSpc>
                <a:spcPct val="90000"/>
              </a:lnSpc>
              <a:spcBef>
                <a:spcPts val="500"/>
              </a:spcBef>
              <a:spcAft>
                <a:spcPts val="0"/>
              </a:spcAft>
              <a:buClr>
                <a:srgbClr val="888888"/>
              </a:buClr>
              <a:buSzPts val="1600"/>
              <a:buNone/>
              <a:defRPr sz="1600">
                <a:solidFill>
                  <a:srgbClr val="888888"/>
                </a:solidFill>
              </a:defRPr>
            </a:lvl6pPr>
            <a:lvl7pPr indent="-228600" lvl="6" marL="3200400" algn="l">
              <a:lnSpc>
                <a:spcPct val="90000"/>
              </a:lnSpc>
              <a:spcBef>
                <a:spcPts val="500"/>
              </a:spcBef>
              <a:spcAft>
                <a:spcPts val="0"/>
              </a:spcAft>
              <a:buClr>
                <a:srgbClr val="888888"/>
              </a:buClr>
              <a:buSzPts val="1600"/>
              <a:buNone/>
              <a:defRPr sz="1600">
                <a:solidFill>
                  <a:srgbClr val="888888"/>
                </a:solidFill>
              </a:defRPr>
            </a:lvl7pPr>
            <a:lvl8pPr indent="-228600" lvl="7" marL="3657600" algn="l">
              <a:lnSpc>
                <a:spcPct val="90000"/>
              </a:lnSpc>
              <a:spcBef>
                <a:spcPts val="500"/>
              </a:spcBef>
              <a:spcAft>
                <a:spcPts val="0"/>
              </a:spcAft>
              <a:buClr>
                <a:srgbClr val="888888"/>
              </a:buClr>
              <a:buSzPts val="1600"/>
              <a:buNone/>
              <a:defRPr sz="1600">
                <a:solidFill>
                  <a:srgbClr val="888888"/>
                </a:solidFill>
              </a:defRPr>
            </a:lvl8pPr>
            <a:lvl9pPr indent="-228600" lvl="8" marL="4114800" algn="l">
              <a:lnSpc>
                <a:spcPct val="90000"/>
              </a:lnSpc>
              <a:spcBef>
                <a:spcPts val="500"/>
              </a:spcBef>
              <a:spcAft>
                <a:spcPts val="0"/>
              </a:spcAft>
              <a:buClr>
                <a:srgbClr val="888888"/>
              </a:buClr>
              <a:buSzPts val="1600"/>
              <a:buNone/>
              <a:defRPr sz="1600">
                <a:solidFill>
                  <a:srgbClr val="888888"/>
                </a:solidFill>
              </a:defRPr>
            </a:lvl9pPr>
          </a:lstStyle>
          <a:p/>
        </p:txBody>
      </p:sp>
      <p:sp>
        <p:nvSpPr>
          <p:cNvPr id="44" name="Google Shape;44;p11"/>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45" name="Google Shape;45;p11"/>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46" name="Google Shape;46;p11"/>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wo Content" type="twoObj">
  <p:cSld name="TWO_OBJECTS">
    <p:spTree>
      <p:nvGrpSpPr>
        <p:cNvPr id="47" name="Shape 47"/>
        <p:cNvGrpSpPr/>
        <p:nvPr/>
      </p:nvGrpSpPr>
      <p:grpSpPr>
        <a:xfrm>
          <a:off x="0" y="0"/>
          <a:ext cx="0" cy="0"/>
          <a:chOff x="0" y="0"/>
          <a:chExt cx="0" cy="0"/>
        </a:xfrm>
      </p:grpSpPr>
      <p:sp>
        <p:nvSpPr>
          <p:cNvPr id="48" name="Google Shape;48;p12"/>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49" name="Google Shape;49;p12"/>
          <p:cNvSpPr txBox="1"/>
          <p:nvPr>
            <p:ph idx="1" type="body"/>
          </p:nvPr>
        </p:nvSpPr>
        <p:spPr>
          <a:xfrm>
            <a:off x="838200" y="1825625"/>
            <a:ext cx="5181600" cy="435133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50" name="Google Shape;50;p12"/>
          <p:cNvSpPr txBox="1"/>
          <p:nvPr>
            <p:ph idx="2" type="body"/>
          </p:nvPr>
        </p:nvSpPr>
        <p:spPr>
          <a:xfrm>
            <a:off x="6172200" y="1825625"/>
            <a:ext cx="5181600" cy="435133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51" name="Google Shape;51;p12"/>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52" name="Google Shape;52;p12"/>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53" name="Google Shape;53;p12"/>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mparison" type="twoTxTwoObj">
  <p:cSld name="TWO_OBJECTS_WITH_TEXT">
    <p:spTree>
      <p:nvGrpSpPr>
        <p:cNvPr id="54" name="Shape 54"/>
        <p:cNvGrpSpPr/>
        <p:nvPr/>
      </p:nvGrpSpPr>
      <p:grpSpPr>
        <a:xfrm>
          <a:off x="0" y="0"/>
          <a:ext cx="0" cy="0"/>
          <a:chOff x="0" y="0"/>
          <a:chExt cx="0" cy="0"/>
        </a:xfrm>
      </p:grpSpPr>
      <p:sp>
        <p:nvSpPr>
          <p:cNvPr id="55" name="Google Shape;55;p13"/>
          <p:cNvSpPr txBox="1"/>
          <p:nvPr>
            <p:ph type="title"/>
          </p:nvPr>
        </p:nvSpPr>
        <p:spPr>
          <a:xfrm>
            <a:off x="839788"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56" name="Google Shape;56;p13"/>
          <p:cNvSpPr txBox="1"/>
          <p:nvPr>
            <p:ph idx="1" type="body"/>
          </p:nvPr>
        </p:nvSpPr>
        <p:spPr>
          <a:xfrm>
            <a:off x="839788" y="1681163"/>
            <a:ext cx="5157787" cy="823912"/>
          </a:xfrm>
          <a:prstGeom prst="rect">
            <a:avLst/>
          </a:prstGeom>
          <a:noFill/>
          <a:ln>
            <a:noFill/>
          </a:ln>
        </p:spPr>
        <p:txBody>
          <a:bodyPr anchorCtr="0" anchor="b"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2400"/>
              <a:buNone/>
              <a:defRPr b="1" sz="2400"/>
            </a:lvl1pPr>
            <a:lvl2pPr indent="-228600" lvl="1" marL="914400" algn="l">
              <a:lnSpc>
                <a:spcPct val="90000"/>
              </a:lnSpc>
              <a:spcBef>
                <a:spcPts val="500"/>
              </a:spcBef>
              <a:spcAft>
                <a:spcPts val="0"/>
              </a:spcAft>
              <a:buClr>
                <a:schemeClr val="dk1"/>
              </a:buClr>
              <a:buSzPts val="2000"/>
              <a:buNone/>
              <a:defRPr b="1" sz="2000"/>
            </a:lvl2pPr>
            <a:lvl3pPr indent="-228600" lvl="2" marL="1371600" algn="l">
              <a:lnSpc>
                <a:spcPct val="90000"/>
              </a:lnSpc>
              <a:spcBef>
                <a:spcPts val="500"/>
              </a:spcBef>
              <a:spcAft>
                <a:spcPts val="0"/>
              </a:spcAft>
              <a:buClr>
                <a:schemeClr val="dk1"/>
              </a:buClr>
              <a:buSzPts val="1800"/>
              <a:buNone/>
              <a:defRPr b="1" sz="1800"/>
            </a:lvl3pPr>
            <a:lvl4pPr indent="-228600" lvl="3" marL="1828800" algn="l">
              <a:lnSpc>
                <a:spcPct val="90000"/>
              </a:lnSpc>
              <a:spcBef>
                <a:spcPts val="500"/>
              </a:spcBef>
              <a:spcAft>
                <a:spcPts val="0"/>
              </a:spcAft>
              <a:buClr>
                <a:schemeClr val="dk1"/>
              </a:buClr>
              <a:buSzPts val="1600"/>
              <a:buNone/>
              <a:defRPr b="1" sz="1600"/>
            </a:lvl4pPr>
            <a:lvl5pPr indent="-228600" lvl="4" marL="2286000" algn="l">
              <a:lnSpc>
                <a:spcPct val="90000"/>
              </a:lnSpc>
              <a:spcBef>
                <a:spcPts val="500"/>
              </a:spcBef>
              <a:spcAft>
                <a:spcPts val="0"/>
              </a:spcAft>
              <a:buClr>
                <a:schemeClr val="dk1"/>
              </a:buClr>
              <a:buSzPts val="1600"/>
              <a:buNone/>
              <a:defRPr b="1" sz="1600"/>
            </a:lvl5pPr>
            <a:lvl6pPr indent="-228600" lvl="5" marL="2743200" algn="l">
              <a:lnSpc>
                <a:spcPct val="90000"/>
              </a:lnSpc>
              <a:spcBef>
                <a:spcPts val="500"/>
              </a:spcBef>
              <a:spcAft>
                <a:spcPts val="0"/>
              </a:spcAft>
              <a:buClr>
                <a:schemeClr val="dk1"/>
              </a:buClr>
              <a:buSzPts val="1600"/>
              <a:buNone/>
              <a:defRPr b="1" sz="1600"/>
            </a:lvl6pPr>
            <a:lvl7pPr indent="-228600" lvl="6" marL="3200400" algn="l">
              <a:lnSpc>
                <a:spcPct val="90000"/>
              </a:lnSpc>
              <a:spcBef>
                <a:spcPts val="500"/>
              </a:spcBef>
              <a:spcAft>
                <a:spcPts val="0"/>
              </a:spcAft>
              <a:buClr>
                <a:schemeClr val="dk1"/>
              </a:buClr>
              <a:buSzPts val="1600"/>
              <a:buNone/>
              <a:defRPr b="1" sz="1600"/>
            </a:lvl7pPr>
            <a:lvl8pPr indent="-228600" lvl="7" marL="3657600" algn="l">
              <a:lnSpc>
                <a:spcPct val="90000"/>
              </a:lnSpc>
              <a:spcBef>
                <a:spcPts val="500"/>
              </a:spcBef>
              <a:spcAft>
                <a:spcPts val="0"/>
              </a:spcAft>
              <a:buClr>
                <a:schemeClr val="dk1"/>
              </a:buClr>
              <a:buSzPts val="1600"/>
              <a:buNone/>
              <a:defRPr b="1" sz="1600"/>
            </a:lvl8pPr>
            <a:lvl9pPr indent="-228600" lvl="8" marL="4114800" algn="l">
              <a:lnSpc>
                <a:spcPct val="90000"/>
              </a:lnSpc>
              <a:spcBef>
                <a:spcPts val="500"/>
              </a:spcBef>
              <a:spcAft>
                <a:spcPts val="0"/>
              </a:spcAft>
              <a:buClr>
                <a:schemeClr val="dk1"/>
              </a:buClr>
              <a:buSzPts val="1600"/>
              <a:buNone/>
              <a:defRPr b="1" sz="1600"/>
            </a:lvl9pPr>
          </a:lstStyle>
          <a:p/>
        </p:txBody>
      </p:sp>
      <p:sp>
        <p:nvSpPr>
          <p:cNvPr id="57" name="Google Shape;57;p13"/>
          <p:cNvSpPr txBox="1"/>
          <p:nvPr>
            <p:ph idx="2" type="body"/>
          </p:nvPr>
        </p:nvSpPr>
        <p:spPr>
          <a:xfrm>
            <a:off x="839788" y="2505075"/>
            <a:ext cx="5157787" cy="368458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58" name="Google Shape;58;p13"/>
          <p:cNvSpPr txBox="1"/>
          <p:nvPr>
            <p:ph idx="3" type="body"/>
          </p:nvPr>
        </p:nvSpPr>
        <p:spPr>
          <a:xfrm>
            <a:off x="6172200" y="1681163"/>
            <a:ext cx="5183188" cy="823912"/>
          </a:xfrm>
          <a:prstGeom prst="rect">
            <a:avLst/>
          </a:prstGeom>
          <a:noFill/>
          <a:ln>
            <a:noFill/>
          </a:ln>
        </p:spPr>
        <p:txBody>
          <a:bodyPr anchorCtr="0" anchor="b"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2400"/>
              <a:buNone/>
              <a:defRPr b="1" sz="2400"/>
            </a:lvl1pPr>
            <a:lvl2pPr indent="-228600" lvl="1" marL="914400" algn="l">
              <a:lnSpc>
                <a:spcPct val="90000"/>
              </a:lnSpc>
              <a:spcBef>
                <a:spcPts val="500"/>
              </a:spcBef>
              <a:spcAft>
                <a:spcPts val="0"/>
              </a:spcAft>
              <a:buClr>
                <a:schemeClr val="dk1"/>
              </a:buClr>
              <a:buSzPts val="2000"/>
              <a:buNone/>
              <a:defRPr b="1" sz="2000"/>
            </a:lvl2pPr>
            <a:lvl3pPr indent="-228600" lvl="2" marL="1371600" algn="l">
              <a:lnSpc>
                <a:spcPct val="90000"/>
              </a:lnSpc>
              <a:spcBef>
                <a:spcPts val="500"/>
              </a:spcBef>
              <a:spcAft>
                <a:spcPts val="0"/>
              </a:spcAft>
              <a:buClr>
                <a:schemeClr val="dk1"/>
              </a:buClr>
              <a:buSzPts val="1800"/>
              <a:buNone/>
              <a:defRPr b="1" sz="1800"/>
            </a:lvl3pPr>
            <a:lvl4pPr indent="-228600" lvl="3" marL="1828800" algn="l">
              <a:lnSpc>
                <a:spcPct val="90000"/>
              </a:lnSpc>
              <a:spcBef>
                <a:spcPts val="500"/>
              </a:spcBef>
              <a:spcAft>
                <a:spcPts val="0"/>
              </a:spcAft>
              <a:buClr>
                <a:schemeClr val="dk1"/>
              </a:buClr>
              <a:buSzPts val="1600"/>
              <a:buNone/>
              <a:defRPr b="1" sz="1600"/>
            </a:lvl4pPr>
            <a:lvl5pPr indent="-228600" lvl="4" marL="2286000" algn="l">
              <a:lnSpc>
                <a:spcPct val="90000"/>
              </a:lnSpc>
              <a:spcBef>
                <a:spcPts val="500"/>
              </a:spcBef>
              <a:spcAft>
                <a:spcPts val="0"/>
              </a:spcAft>
              <a:buClr>
                <a:schemeClr val="dk1"/>
              </a:buClr>
              <a:buSzPts val="1600"/>
              <a:buNone/>
              <a:defRPr b="1" sz="1600"/>
            </a:lvl5pPr>
            <a:lvl6pPr indent="-228600" lvl="5" marL="2743200" algn="l">
              <a:lnSpc>
                <a:spcPct val="90000"/>
              </a:lnSpc>
              <a:spcBef>
                <a:spcPts val="500"/>
              </a:spcBef>
              <a:spcAft>
                <a:spcPts val="0"/>
              </a:spcAft>
              <a:buClr>
                <a:schemeClr val="dk1"/>
              </a:buClr>
              <a:buSzPts val="1600"/>
              <a:buNone/>
              <a:defRPr b="1" sz="1600"/>
            </a:lvl6pPr>
            <a:lvl7pPr indent="-228600" lvl="6" marL="3200400" algn="l">
              <a:lnSpc>
                <a:spcPct val="90000"/>
              </a:lnSpc>
              <a:spcBef>
                <a:spcPts val="500"/>
              </a:spcBef>
              <a:spcAft>
                <a:spcPts val="0"/>
              </a:spcAft>
              <a:buClr>
                <a:schemeClr val="dk1"/>
              </a:buClr>
              <a:buSzPts val="1600"/>
              <a:buNone/>
              <a:defRPr b="1" sz="1600"/>
            </a:lvl7pPr>
            <a:lvl8pPr indent="-228600" lvl="7" marL="3657600" algn="l">
              <a:lnSpc>
                <a:spcPct val="90000"/>
              </a:lnSpc>
              <a:spcBef>
                <a:spcPts val="500"/>
              </a:spcBef>
              <a:spcAft>
                <a:spcPts val="0"/>
              </a:spcAft>
              <a:buClr>
                <a:schemeClr val="dk1"/>
              </a:buClr>
              <a:buSzPts val="1600"/>
              <a:buNone/>
              <a:defRPr b="1" sz="1600"/>
            </a:lvl8pPr>
            <a:lvl9pPr indent="-228600" lvl="8" marL="4114800" algn="l">
              <a:lnSpc>
                <a:spcPct val="90000"/>
              </a:lnSpc>
              <a:spcBef>
                <a:spcPts val="500"/>
              </a:spcBef>
              <a:spcAft>
                <a:spcPts val="0"/>
              </a:spcAft>
              <a:buClr>
                <a:schemeClr val="dk1"/>
              </a:buClr>
              <a:buSzPts val="1600"/>
              <a:buNone/>
              <a:defRPr b="1" sz="1600"/>
            </a:lvl9pPr>
          </a:lstStyle>
          <a:p/>
        </p:txBody>
      </p:sp>
      <p:sp>
        <p:nvSpPr>
          <p:cNvPr id="59" name="Google Shape;59;p13"/>
          <p:cNvSpPr txBox="1"/>
          <p:nvPr>
            <p:ph idx="4" type="body"/>
          </p:nvPr>
        </p:nvSpPr>
        <p:spPr>
          <a:xfrm>
            <a:off x="6172200" y="2505075"/>
            <a:ext cx="5183188" cy="368458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60" name="Google Shape;60;p13"/>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61" name="Google Shape;61;p13"/>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62" name="Google Shape;62;p13"/>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type="titleOnly">
  <p:cSld name="TITLE_ONLY">
    <p:spTree>
      <p:nvGrpSpPr>
        <p:cNvPr id="63" name="Shape 63"/>
        <p:cNvGrpSpPr/>
        <p:nvPr/>
      </p:nvGrpSpPr>
      <p:grpSpPr>
        <a:xfrm>
          <a:off x="0" y="0"/>
          <a:ext cx="0" cy="0"/>
          <a:chOff x="0" y="0"/>
          <a:chExt cx="0" cy="0"/>
        </a:xfrm>
      </p:grpSpPr>
      <p:sp>
        <p:nvSpPr>
          <p:cNvPr id="64" name="Google Shape;64;p14"/>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65" name="Google Shape;65;p14"/>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66" name="Google Shape;66;p14"/>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67" name="Google Shape;67;p14"/>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type="blank">
  <p:cSld name="BLANK">
    <p:spTree>
      <p:nvGrpSpPr>
        <p:cNvPr id="68" name="Shape 68"/>
        <p:cNvGrpSpPr/>
        <p:nvPr/>
      </p:nvGrpSpPr>
      <p:grpSpPr>
        <a:xfrm>
          <a:off x="0" y="0"/>
          <a:ext cx="0" cy="0"/>
          <a:chOff x="0" y="0"/>
          <a:chExt cx="0" cy="0"/>
        </a:xfrm>
      </p:grpSpPr>
      <p:sp>
        <p:nvSpPr>
          <p:cNvPr id="69" name="Google Shape;69;p15"/>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70" name="Google Shape;70;p15"/>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71" name="Google Shape;71;p15"/>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ntent with Caption" type="objTx">
  <p:cSld name="OBJECT_WITH_CAPTION_TEXT">
    <p:spTree>
      <p:nvGrpSpPr>
        <p:cNvPr id="72" name="Shape 72"/>
        <p:cNvGrpSpPr/>
        <p:nvPr/>
      </p:nvGrpSpPr>
      <p:grpSpPr>
        <a:xfrm>
          <a:off x="0" y="0"/>
          <a:ext cx="0" cy="0"/>
          <a:chOff x="0" y="0"/>
          <a:chExt cx="0" cy="0"/>
        </a:xfrm>
      </p:grpSpPr>
      <p:sp>
        <p:nvSpPr>
          <p:cNvPr id="73" name="Google Shape;73;p16"/>
          <p:cNvSpPr txBox="1"/>
          <p:nvPr>
            <p:ph type="title"/>
          </p:nvPr>
        </p:nvSpPr>
        <p:spPr>
          <a:xfrm>
            <a:off x="839788" y="457200"/>
            <a:ext cx="3932237" cy="1600200"/>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dk1"/>
              </a:buClr>
              <a:buSzPts val="3200"/>
              <a:buFont typeface="Calibri"/>
              <a:buNone/>
              <a:defRPr sz="32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74" name="Google Shape;74;p16"/>
          <p:cNvSpPr txBox="1"/>
          <p:nvPr>
            <p:ph idx="1" type="body"/>
          </p:nvPr>
        </p:nvSpPr>
        <p:spPr>
          <a:xfrm>
            <a:off x="5183188" y="987425"/>
            <a:ext cx="6172200" cy="4873625"/>
          </a:xfrm>
          <a:prstGeom prst="rect">
            <a:avLst/>
          </a:prstGeom>
          <a:noFill/>
          <a:ln>
            <a:noFill/>
          </a:ln>
        </p:spPr>
        <p:txBody>
          <a:bodyPr anchorCtr="0" anchor="t" bIns="45700" lIns="91425" spcFirstLastPara="1" rIns="91425" wrap="square" tIns="45700">
            <a:normAutofit/>
          </a:bodyPr>
          <a:lstStyle>
            <a:lvl1pPr indent="-431800" lvl="0" marL="457200" algn="l">
              <a:lnSpc>
                <a:spcPct val="90000"/>
              </a:lnSpc>
              <a:spcBef>
                <a:spcPts val="1000"/>
              </a:spcBef>
              <a:spcAft>
                <a:spcPts val="0"/>
              </a:spcAft>
              <a:buClr>
                <a:schemeClr val="dk1"/>
              </a:buClr>
              <a:buSzPts val="3200"/>
              <a:buChar char="•"/>
              <a:defRPr sz="3200"/>
            </a:lvl1pPr>
            <a:lvl2pPr indent="-406400" lvl="1" marL="914400" algn="l">
              <a:lnSpc>
                <a:spcPct val="90000"/>
              </a:lnSpc>
              <a:spcBef>
                <a:spcPts val="500"/>
              </a:spcBef>
              <a:spcAft>
                <a:spcPts val="0"/>
              </a:spcAft>
              <a:buClr>
                <a:schemeClr val="dk1"/>
              </a:buClr>
              <a:buSzPts val="2800"/>
              <a:buChar char="•"/>
              <a:defRPr sz="2800"/>
            </a:lvl2pPr>
            <a:lvl3pPr indent="-381000" lvl="2" marL="1371600" algn="l">
              <a:lnSpc>
                <a:spcPct val="90000"/>
              </a:lnSpc>
              <a:spcBef>
                <a:spcPts val="500"/>
              </a:spcBef>
              <a:spcAft>
                <a:spcPts val="0"/>
              </a:spcAft>
              <a:buClr>
                <a:schemeClr val="dk1"/>
              </a:buClr>
              <a:buSzPts val="2400"/>
              <a:buChar char="•"/>
              <a:defRPr sz="2400"/>
            </a:lvl3pPr>
            <a:lvl4pPr indent="-355600" lvl="3" marL="1828800" algn="l">
              <a:lnSpc>
                <a:spcPct val="90000"/>
              </a:lnSpc>
              <a:spcBef>
                <a:spcPts val="500"/>
              </a:spcBef>
              <a:spcAft>
                <a:spcPts val="0"/>
              </a:spcAft>
              <a:buClr>
                <a:schemeClr val="dk1"/>
              </a:buClr>
              <a:buSzPts val="2000"/>
              <a:buChar char="•"/>
              <a:defRPr sz="2000"/>
            </a:lvl4pPr>
            <a:lvl5pPr indent="-355600" lvl="4" marL="2286000" algn="l">
              <a:lnSpc>
                <a:spcPct val="90000"/>
              </a:lnSpc>
              <a:spcBef>
                <a:spcPts val="500"/>
              </a:spcBef>
              <a:spcAft>
                <a:spcPts val="0"/>
              </a:spcAft>
              <a:buClr>
                <a:schemeClr val="dk1"/>
              </a:buClr>
              <a:buSzPts val="2000"/>
              <a:buChar char="•"/>
              <a:defRPr sz="2000"/>
            </a:lvl5pPr>
            <a:lvl6pPr indent="-355600" lvl="5" marL="2743200" algn="l">
              <a:lnSpc>
                <a:spcPct val="90000"/>
              </a:lnSpc>
              <a:spcBef>
                <a:spcPts val="500"/>
              </a:spcBef>
              <a:spcAft>
                <a:spcPts val="0"/>
              </a:spcAft>
              <a:buClr>
                <a:schemeClr val="dk1"/>
              </a:buClr>
              <a:buSzPts val="2000"/>
              <a:buChar char="•"/>
              <a:defRPr sz="2000"/>
            </a:lvl6pPr>
            <a:lvl7pPr indent="-355600" lvl="6" marL="3200400" algn="l">
              <a:lnSpc>
                <a:spcPct val="90000"/>
              </a:lnSpc>
              <a:spcBef>
                <a:spcPts val="500"/>
              </a:spcBef>
              <a:spcAft>
                <a:spcPts val="0"/>
              </a:spcAft>
              <a:buClr>
                <a:schemeClr val="dk1"/>
              </a:buClr>
              <a:buSzPts val="2000"/>
              <a:buChar char="•"/>
              <a:defRPr sz="2000"/>
            </a:lvl7pPr>
            <a:lvl8pPr indent="-355600" lvl="7" marL="3657600" algn="l">
              <a:lnSpc>
                <a:spcPct val="90000"/>
              </a:lnSpc>
              <a:spcBef>
                <a:spcPts val="500"/>
              </a:spcBef>
              <a:spcAft>
                <a:spcPts val="0"/>
              </a:spcAft>
              <a:buClr>
                <a:schemeClr val="dk1"/>
              </a:buClr>
              <a:buSzPts val="2000"/>
              <a:buChar char="•"/>
              <a:defRPr sz="2000"/>
            </a:lvl8pPr>
            <a:lvl9pPr indent="-355600" lvl="8" marL="4114800" algn="l">
              <a:lnSpc>
                <a:spcPct val="90000"/>
              </a:lnSpc>
              <a:spcBef>
                <a:spcPts val="500"/>
              </a:spcBef>
              <a:spcAft>
                <a:spcPts val="0"/>
              </a:spcAft>
              <a:buClr>
                <a:schemeClr val="dk1"/>
              </a:buClr>
              <a:buSzPts val="2000"/>
              <a:buChar char="•"/>
              <a:defRPr sz="2000"/>
            </a:lvl9pPr>
          </a:lstStyle>
          <a:p/>
        </p:txBody>
      </p:sp>
      <p:sp>
        <p:nvSpPr>
          <p:cNvPr id="75" name="Google Shape;75;p16"/>
          <p:cNvSpPr txBox="1"/>
          <p:nvPr>
            <p:ph idx="2" type="body"/>
          </p:nvPr>
        </p:nvSpPr>
        <p:spPr>
          <a:xfrm>
            <a:off x="839788" y="2057400"/>
            <a:ext cx="3932237" cy="3811588"/>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1600"/>
              <a:buNone/>
              <a:defRPr sz="1600"/>
            </a:lvl1pPr>
            <a:lvl2pPr indent="-228600" lvl="1" marL="914400" algn="l">
              <a:lnSpc>
                <a:spcPct val="90000"/>
              </a:lnSpc>
              <a:spcBef>
                <a:spcPts val="500"/>
              </a:spcBef>
              <a:spcAft>
                <a:spcPts val="0"/>
              </a:spcAft>
              <a:buClr>
                <a:schemeClr val="dk1"/>
              </a:buClr>
              <a:buSzPts val="1400"/>
              <a:buNone/>
              <a:defRPr sz="1400"/>
            </a:lvl2pPr>
            <a:lvl3pPr indent="-228600" lvl="2" marL="1371600" algn="l">
              <a:lnSpc>
                <a:spcPct val="90000"/>
              </a:lnSpc>
              <a:spcBef>
                <a:spcPts val="500"/>
              </a:spcBef>
              <a:spcAft>
                <a:spcPts val="0"/>
              </a:spcAft>
              <a:buClr>
                <a:schemeClr val="dk1"/>
              </a:buClr>
              <a:buSzPts val="1200"/>
              <a:buNone/>
              <a:defRPr sz="1200"/>
            </a:lvl3pPr>
            <a:lvl4pPr indent="-228600" lvl="3" marL="1828800" algn="l">
              <a:lnSpc>
                <a:spcPct val="90000"/>
              </a:lnSpc>
              <a:spcBef>
                <a:spcPts val="500"/>
              </a:spcBef>
              <a:spcAft>
                <a:spcPts val="0"/>
              </a:spcAft>
              <a:buClr>
                <a:schemeClr val="dk1"/>
              </a:buClr>
              <a:buSzPts val="1000"/>
              <a:buNone/>
              <a:defRPr sz="1000"/>
            </a:lvl4pPr>
            <a:lvl5pPr indent="-228600" lvl="4" marL="2286000" algn="l">
              <a:lnSpc>
                <a:spcPct val="90000"/>
              </a:lnSpc>
              <a:spcBef>
                <a:spcPts val="500"/>
              </a:spcBef>
              <a:spcAft>
                <a:spcPts val="0"/>
              </a:spcAft>
              <a:buClr>
                <a:schemeClr val="dk1"/>
              </a:buClr>
              <a:buSzPts val="1000"/>
              <a:buNone/>
              <a:defRPr sz="1000"/>
            </a:lvl5pPr>
            <a:lvl6pPr indent="-228600" lvl="5" marL="2743200" algn="l">
              <a:lnSpc>
                <a:spcPct val="90000"/>
              </a:lnSpc>
              <a:spcBef>
                <a:spcPts val="500"/>
              </a:spcBef>
              <a:spcAft>
                <a:spcPts val="0"/>
              </a:spcAft>
              <a:buClr>
                <a:schemeClr val="dk1"/>
              </a:buClr>
              <a:buSzPts val="1000"/>
              <a:buNone/>
              <a:defRPr sz="1000"/>
            </a:lvl6pPr>
            <a:lvl7pPr indent="-228600" lvl="6" marL="3200400" algn="l">
              <a:lnSpc>
                <a:spcPct val="90000"/>
              </a:lnSpc>
              <a:spcBef>
                <a:spcPts val="500"/>
              </a:spcBef>
              <a:spcAft>
                <a:spcPts val="0"/>
              </a:spcAft>
              <a:buClr>
                <a:schemeClr val="dk1"/>
              </a:buClr>
              <a:buSzPts val="1000"/>
              <a:buNone/>
              <a:defRPr sz="1000"/>
            </a:lvl7pPr>
            <a:lvl8pPr indent="-228600" lvl="7" marL="3657600" algn="l">
              <a:lnSpc>
                <a:spcPct val="90000"/>
              </a:lnSpc>
              <a:spcBef>
                <a:spcPts val="500"/>
              </a:spcBef>
              <a:spcAft>
                <a:spcPts val="0"/>
              </a:spcAft>
              <a:buClr>
                <a:schemeClr val="dk1"/>
              </a:buClr>
              <a:buSzPts val="1000"/>
              <a:buNone/>
              <a:defRPr sz="1000"/>
            </a:lvl8pPr>
            <a:lvl9pPr indent="-228600" lvl="8" marL="4114800" algn="l">
              <a:lnSpc>
                <a:spcPct val="90000"/>
              </a:lnSpc>
              <a:spcBef>
                <a:spcPts val="500"/>
              </a:spcBef>
              <a:spcAft>
                <a:spcPts val="0"/>
              </a:spcAft>
              <a:buClr>
                <a:schemeClr val="dk1"/>
              </a:buClr>
              <a:buSzPts val="1000"/>
              <a:buNone/>
              <a:defRPr sz="1000"/>
            </a:lvl9pPr>
          </a:lstStyle>
          <a:p/>
        </p:txBody>
      </p:sp>
      <p:sp>
        <p:nvSpPr>
          <p:cNvPr id="76" name="Google Shape;76;p16"/>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77" name="Google Shape;77;p16"/>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78" name="Google Shape;78;p16"/>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Picture with Caption" type="picTx">
  <p:cSld name="PICTURE_WITH_CAPTION_TEXT">
    <p:spTree>
      <p:nvGrpSpPr>
        <p:cNvPr id="79" name="Shape 79"/>
        <p:cNvGrpSpPr/>
        <p:nvPr/>
      </p:nvGrpSpPr>
      <p:grpSpPr>
        <a:xfrm>
          <a:off x="0" y="0"/>
          <a:ext cx="0" cy="0"/>
          <a:chOff x="0" y="0"/>
          <a:chExt cx="0" cy="0"/>
        </a:xfrm>
      </p:grpSpPr>
      <p:sp>
        <p:nvSpPr>
          <p:cNvPr id="80" name="Google Shape;80;p17"/>
          <p:cNvSpPr txBox="1"/>
          <p:nvPr>
            <p:ph type="title"/>
          </p:nvPr>
        </p:nvSpPr>
        <p:spPr>
          <a:xfrm>
            <a:off x="839788" y="457200"/>
            <a:ext cx="3932237" cy="1600200"/>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dk1"/>
              </a:buClr>
              <a:buSzPts val="3200"/>
              <a:buFont typeface="Calibri"/>
              <a:buNone/>
              <a:defRPr sz="32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81" name="Google Shape;81;p17"/>
          <p:cNvSpPr/>
          <p:nvPr>
            <p:ph idx="2" type="pic"/>
          </p:nvPr>
        </p:nvSpPr>
        <p:spPr>
          <a:xfrm>
            <a:off x="5183188" y="987425"/>
            <a:ext cx="6172200" cy="4873625"/>
          </a:xfrm>
          <a:prstGeom prst="rect">
            <a:avLst/>
          </a:prstGeom>
          <a:noFill/>
          <a:ln>
            <a:noFill/>
          </a:ln>
        </p:spPr>
      </p:sp>
      <p:sp>
        <p:nvSpPr>
          <p:cNvPr id="82" name="Google Shape;82;p17"/>
          <p:cNvSpPr txBox="1"/>
          <p:nvPr>
            <p:ph idx="1" type="body"/>
          </p:nvPr>
        </p:nvSpPr>
        <p:spPr>
          <a:xfrm>
            <a:off x="839788" y="2057400"/>
            <a:ext cx="3932237" cy="3811588"/>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1600"/>
              <a:buNone/>
              <a:defRPr sz="1600"/>
            </a:lvl1pPr>
            <a:lvl2pPr indent="-228600" lvl="1" marL="914400" algn="l">
              <a:lnSpc>
                <a:spcPct val="90000"/>
              </a:lnSpc>
              <a:spcBef>
                <a:spcPts val="500"/>
              </a:spcBef>
              <a:spcAft>
                <a:spcPts val="0"/>
              </a:spcAft>
              <a:buClr>
                <a:schemeClr val="dk1"/>
              </a:buClr>
              <a:buSzPts val="1400"/>
              <a:buNone/>
              <a:defRPr sz="1400"/>
            </a:lvl2pPr>
            <a:lvl3pPr indent="-228600" lvl="2" marL="1371600" algn="l">
              <a:lnSpc>
                <a:spcPct val="90000"/>
              </a:lnSpc>
              <a:spcBef>
                <a:spcPts val="500"/>
              </a:spcBef>
              <a:spcAft>
                <a:spcPts val="0"/>
              </a:spcAft>
              <a:buClr>
                <a:schemeClr val="dk1"/>
              </a:buClr>
              <a:buSzPts val="1200"/>
              <a:buNone/>
              <a:defRPr sz="1200"/>
            </a:lvl3pPr>
            <a:lvl4pPr indent="-228600" lvl="3" marL="1828800" algn="l">
              <a:lnSpc>
                <a:spcPct val="90000"/>
              </a:lnSpc>
              <a:spcBef>
                <a:spcPts val="500"/>
              </a:spcBef>
              <a:spcAft>
                <a:spcPts val="0"/>
              </a:spcAft>
              <a:buClr>
                <a:schemeClr val="dk1"/>
              </a:buClr>
              <a:buSzPts val="1000"/>
              <a:buNone/>
              <a:defRPr sz="1000"/>
            </a:lvl4pPr>
            <a:lvl5pPr indent="-228600" lvl="4" marL="2286000" algn="l">
              <a:lnSpc>
                <a:spcPct val="90000"/>
              </a:lnSpc>
              <a:spcBef>
                <a:spcPts val="500"/>
              </a:spcBef>
              <a:spcAft>
                <a:spcPts val="0"/>
              </a:spcAft>
              <a:buClr>
                <a:schemeClr val="dk1"/>
              </a:buClr>
              <a:buSzPts val="1000"/>
              <a:buNone/>
              <a:defRPr sz="1000"/>
            </a:lvl5pPr>
            <a:lvl6pPr indent="-228600" lvl="5" marL="2743200" algn="l">
              <a:lnSpc>
                <a:spcPct val="90000"/>
              </a:lnSpc>
              <a:spcBef>
                <a:spcPts val="500"/>
              </a:spcBef>
              <a:spcAft>
                <a:spcPts val="0"/>
              </a:spcAft>
              <a:buClr>
                <a:schemeClr val="dk1"/>
              </a:buClr>
              <a:buSzPts val="1000"/>
              <a:buNone/>
              <a:defRPr sz="1000"/>
            </a:lvl6pPr>
            <a:lvl7pPr indent="-228600" lvl="6" marL="3200400" algn="l">
              <a:lnSpc>
                <a:spcPct val="90000"/>
              </a:lnSpc>
              <a:spcBef>
                <a:spcPts val="500"/>
              </a:spcBef>
              <a:spcAft>
                <a:spcPts val="0"/>
              </a:spcAft>
              <a:buClr>
                <a:schemeClr val="dk1"/>
              </a:buClr>
              <a:buSzPts val="1000"/>
              <a:buNone/>
              <a:defRPr sz="1000"/>
            </a:lvl7pPr>
            <a:lvl8pPr indent="-228600" lvl="7" marL="3657600" algn="l">
              <a:lnSpc>
                <a:spcPct val="90000"/>
              </a:lnSpc>
              <a:spcBef>
                <a:spcPts val="500"/>
              </a:spcBef>
              <a:spcAft>
                <a:spcPts val="0"/>
              </a:spcAft>
              <a:buClr>
                <a:schemeClr val="dk1"/>
              </a:buClr>
              <a:buSzPts val="1000"/>
              <a:buNone/>
              <a:defRPr sz="1000"/>
            </a:lvl8pPr>
            <a:lvl9pPr indent="-228600" lvl="8" marL="4114800" algn="l">
              <a:lnSpc>
                <a:spcPct val="90000"/>
              </a:lnSpc>
              <a:spcBef>
                <a:spcPts val="500"/>
              </a:spcBef>
              <a:spcAft>
                <a:spcPts val="0"/>
              </a:spcAft>
              <a:buClr>
                <a:schemeClr val="dk1"/>
              </a:buClr>
              <a:buSzPts val="1000"/>
              <a:buNone/>
              <a:defRPr sz="1000"/>
            </a:lvl9pPr>
          </a:lstStyle>
          <a:p/>
        </p:txBody>
      </p:sp>
      <p:sp>
        <p:nvSpPr>
          <p:cNvPr id="83" name="Google Shape;83;p17"/>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84" name="Google Shape;84;p17"/>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85" name="Google Shape;85;p17"/>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Vertical Text" type="vertTx">
  <p:cSld name="VERTICAL_TEXT">
    <p:spTree>
      <p:nvGrpSpPr>
        <p:cNvPr id="86" name="Shape 86"/>
        <p:cNvGrpSpPr/>
        <p:nvPr/>
      </p:nvGrpSpPr>
      <p:grpSpPr>
        <a:xfrm>
          <a:off x="0" y="0"/>
          <a:ext cx="0" cy="0"/>
          <a:chOff x="0" y="0"/>
          <a:chExt cx="0" cy="0"/>
        </a:xfrm>
      </p:grpSpPr>
      <p:sp>
        <p:nvSpPr>
          <p:cNvPr id="87" name="Google Shape;87;p18"/>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88" name="Google Shape;88;p18"/>
          <p:cNvSpPr txBox="1"/>
          <p:nvPr>
            <p:ph idx="1" type="body"/>
          </p:nvPr>
        </p:nvSpPr>
        <p:spPr>
          <a:xfrm rot="5400000">
            <a:off x="3920331" y="-1256506"/>
            <a:ext cx="4351338" cy="10515600"/>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89" name="Google Shape;89;p18"/>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90" name="Google Shape;90;p18"/>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91" name="Google Shape;91;p18"/>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Vertical Title and Text" type="vertTitleAndTx">
  <p:cSld name="VERTICAL_TITLE_AND_VERTICAL_TEXT">
    <p:spTree>
      <p:nvGrpSpPr>
        <p:cNvPr id="92" name="Shape 92"/>
        <p:cNvGrpSpPr/>
        <p:nvPr/>
      </p:nvGrpSpPr>
      <p:grpSpPr>
        <a:xfrm>
          <a:off x="0" y="0"/>
          <a:ext cx="0" cy="0"/>
          <a:chOff x="0" y="0"/>
          <a:chExt cx="0" cy="0"/>
        </a:xfrm>
      </p:grpSpPr>
      <p:sp>
        <p:nvSpPr>
          <p:cNvPr id="93" name="Google Shape;93;p19"/>
          <p:cNvSpPr txBox="1"/>
          <p:nvPr>
            <p:ph type="title"/>
          </p:nvPr>
        </p:nvSpPr>
        <p:spPr>
          <a:xfrm rot="5400000">
            <a:off x="7133431" y="1956594"/>
            <a:ext cx="5811838" cy="2628900"/>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94" name="Google Shape;94;p19"/>
          <p:cNvSpPr txBox="1"/>
          <p:nvPr>
            <p:ph idx="1" type="body"/>
          </p:nvPr>
        </p:nvSpPr>
        <p:spPr>
          <a:xfrm rot="5400000">
            <a:off x="1799431" y="-596106"/>
            <a:ext cx="5811838" cy="7734300"/>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95" name="Google Shape;95;p19"/>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96" name="Google Shape;96;p19"/>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97" name="Google Shape;97;p19"/>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20" Type="http://schemas.openxmlformats.org/officeDocument/2006/relationships/theme" Target="../theme/theme1.xml"/><Relationship Id="rId11" Type="http://schemas.openxmlformats.org/officeDocument/2006/relationships/slideLayout" Target="../slideLayouts/slideLayout10.xml"/><Relationship Id="rId10" Type="http://schemas.openxmlformats.org/officeDocument/2006/relationships/slideLayout" Target="../slideLayouts/slideLayout9.xml"/><Relationship Id="rId13" Type="http://schemas.openxmlformats.org/officeDocument/2006/relationships/slideLayout" Target="../slideLayouts/slideLayout12.xml"/><Relationship Id="rId12" Type="http://schemas.openxmlformats.org/officeDocument/2006/relationships/slideLayout" Target="../slideLayouts/slideLayout11.xml"/><Relationship Id="rId1" Type="http://schemas.openxmlformats.org/officeDocument/2006/relationships/image" Target="../media/image2.png"/><Relationship Id="rId2" Type="http://schemas.openxmlformats.org/officeDocument/2006/relationships/slideLayout" Target="../slideLayouts/slideLayout1.xml"/><Relationship Id="rId3" Type="http://schemas.openxmlformats.org/officeDocument/2006/relationships/slideLayout" Target="../slideLayouts/slideLayout2.xml"/><Relationship Id="rId4" Type="http://schemas.openxmlformats.org/officeDocument/2006/relationships/slideLayout" Target="../slideLayouts/slideLayout3.xml"/><Relationship Id="rId9" Type="http://schemas.openxmlformats.org/officeDocument/2006/relationships/slideLayout" Target="../slideLayouts/slideLayout8.xml"/><Relationship Id="rId15" Type="http://schemas.openxmlformats.org/officeDocument/2006/relationships/slideLayout" Target="../slideLayouts/slideLayout14.xml"/><Relationship Id="rId14" Type="http://schemas.openxmlformats.org/officeDocument/2006/relationships/slideLayout" Target="../slideLayouts/slideLayout13.xml"/><Relationship Id="rId17" Type="http://schemas.openxmlformats.org/officeDocument/2006/relationships/slideLayout" Target="../slideLayouts/slideLayout16.xml"/><Relationship Id="rId16" Type="http://schemas.openxmlformats.org/officeDocument/2006/relationships/slideLayout" Target="../slideLayouts/slideLayout15.xml"/><Relationship Id="rId5" Type="http://schemas.openxmlformats.org/officeDocument/2006/relationships/slideLayout" Target="../slideLayouts/slideLayout4.xml"/><Relationship Id="rId19" Type="http://schemas.openxmlformats.org/officeDocument/2006/relationships/slideLayout" Target="../slideLayouts/slideLayout18.xml"/><Relationship Id="rId6" Type="http://schemas.openxmlformats.org/officeDocument/2006/relationships/slideLayout" Target="../slideLayouts/slideLayout5.xml"/><Relationship Id="rId18" Type="http://schemas.openxmlformats.org/officeDocument/2006/relationships/slideLayout" Target="../slideLayouts/slideLayout17.xml"/><Relationship Id="rId7" Type="http://schemas.openxmlformats.org/officeDocument/2006/relationships/slideLayout" Target="../slideLayouts/slideLayout6.xml"/><Relationship Id="rId8" Type="http://schemas.openxmlformats.org/officeDocument/2006/relationships/slideLayout" Target="../slideLayouts/slideLayout7.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blipFill>
          <a:blip r:embed="rId1">
            <a:alphaModFix/>
          </a:blip>
          <a:stretch>
            <a:fillRect/>
          </a:stretch>
        </a:blipFill>
      </p:bgPr>
    </p:bg>
    <p:spTree>
      <p:nvGrpSpPr>
        <p:cNvPr id="9" name="Shape 9"/>
        <p:cNvGrpSpPr/>
        <p:nvPr/>
      </p:nvGrpSpPr>
      <p:grpSpPr>
        <a:xfrm>
          <a:off x="0" y="0"/>
          <a:ext cx="0" cy="0"/>
          <a:chOff x="0" y="0"/>
          <a:chExt cx="0" cy="0"/>
        </a:xfrm>
      </p:grpSpPr>
      <p:sp>
        <p:nvSpPr>
          <p:cNvPr id="10" name="Google Shape;10;p1"/>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marR="0" rtl="0" algn="l">
              <a:lnSpc>
                <a:spcPct val="90000"/>
              </a:lnSpc>
              <a:spcBef>
                <a:spcPts val="0"/>
              </a:spcBef>
              <a:spcAft>
                <a:spcPts val="0"/>
              </a:spcAft>
              <a:buClr>
                <a:schemeClr val="dk1"/>
              </a:buClr>
              <a:buSzPts val="4400"/>
              <a:buFont typeface="Calibri"/>
              <a:buNone/>
              <a:defRPr b="0" i="0" sz="4400" u="none" cap="none" strike="noStrike">
                <a:solidFill>
                  <a:schemeClr val="dk1"/>
                </a:solidFill>
                <a:latin typeface="Calibri"/>
                <a:ea typeface="Calibri"/>
                <a:cs typeface="Calibri"/>
                <a:sym typeface="Calibri"/>
              </a:defRPr>
            </a:lvl1pPr>
            <a:lvl2pPr lvl="1"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9pPr>
          </a:lstStyle>
          <a:p/>
        </p:txBody>
      </p:sp>
      <p:sp>
        <p:nvSpPr>
          <p:cNvPr id="11" name="Google Shape;11;p1"/>
          <p:cNvSpPr txBox="1"/>
          <p:nvPr>
            <p:ph idx="1" type="body"/>
          </p:nvPr>
        </p:nvSpPr>
        <p:spPr>
          <a:xfrm>
            <a:off x="838200" y="1825625"/>
            <a:ext cx="10515600" cy="4351338"/>
          </a:xfrm>
          <a:prstGeom prst="rect">
            <a:avLst/>
          </a:prstGeom>
          <a:noFill/>
          <a:ln>
            <a:noFill/>
          </a:ln>
        </p:spPr>
        <p:txBody>
          <a:bodyPr anchorCtr="0" anchor="t" bIns="45700" lIns="91425" spcFirstLastPara="1" rIns="91425" wrap="square" tIns="45700">
            <a:normAutofit/>
          </a:bodyPr>
          <a:lstStyle>
            <a:lvl1pPr indent="-406400" lvl="0" marL="457200" marR="0" rtl="0" algn="l">
              <a:lnSpc>
                <a:spcPct val="90000"/>
              </a:lnSpc>
              <a:spcBef>
                <a:spcPts val="1000"/>
              </a:spcBef>
              <a:spcAft>
                <a:spcPts val="0"/>
              </a:spcAft>
              <a:buClr>
                <a:schemeClr val="dk1"/>
              </a:buClr>
              <a:buSzPts val="2800"/>
              <a:buFont typeface="Arial"/>
              <a:buChar char="•"/>
              <a:defRPr b="0" i="0" sz="2800" u="none" cap="none" strike="noStrike">
                <a:solidFill>
                  <a:schemeClr val="dk1"/>
                </a:solidFill>
                <a:latin typeface="Calibri"/>
                <a:ea typeface="Calibri"/>
                <a:cs typeface="Calibri"/>
                <a:sym typeface="Calibri"/>
              </a:defRPr>
            </a:lvl1pPr>
            <a:lvl2pPr indent="-381000" lvl="1" marL="914400" marR="0" rtl="0" algn="l">
              <a:lnSpc>
                <a:spcPct val="90000"/>
              </a:lnSpc>
              <a:spcBef>
                <a:spcPts val="500"/>
              </a:spcBef>
              <a:spcAft>
                <a:spcPts val="0"/>
              </a:spcAft>
              <a:buClr>
                <a:schemeClr val="dk1"/>
              </a:buClr>
              <a:buSzPts val="2400"/>
              <a:buFont typeface="Arial"/>
              <a:buChar char="•"/>
              <a:defRPr b="0" i="0" sz="2400" u="none" cap="none" strike="noStrike">
                <a:solidFill>
                  <a:schemeClr val="dk1"/>
                </a:solidFill>
                <a:latin typeface="Calibri"/>
                <a:ea typeface="Calibri"/>
                <a:cs typeface="Calibri"/>
                <a:sym typeface="Calibri"/>
              </a:defRPr>
            </a:lvl2pPr>
            <a:lvl3pPr indent="-355600" lvl="2" marL="1371600" marR="0" rtl="0" algn="l">
              <a:lnSpc>
                <a:spcPct val="90000"/>
              </a:lnSpc>
              <a:spcBef>
                <a:spcPts val="5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3pPr>
            <a:lvl4pPr indent="-342900" lvl="3" marL="1828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4pPr>
            <a:lvl5pPr indent="-342900" lvl="4" marL="22860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5pPr>
            <a:lvl6pPr indent="-342900" lvl="5" marL="27432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6pPr>
            <a:lvl7pPr indent="-342900" lvl="6" marL="32004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7pPr>
            <a:lvl8pPr indent="-342900" lvl="7" marL="36576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8pPr>
            <a:lvl9pPr indent="-342900" lvl="8" marL="4114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9pPr>
          </a:lstStyle>
          <a:p/>
        </p:txBody>
      </p:sp>
      <p:sp>
        <p:nvSpPr>
          <p:cNvPr id="12" name="Google Shape;12;p1"/>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marR="0" rtl="0" algn="l">
              <a:lnSpc>
                <a:spcPct val="100000"/>
              </a:lnSpc>
              <a:spcBef>
                <a:spcPts val="0"/>
              </a:spcBef>
              <a:spcAft>
                <a:spcPts val="0"/>
              </a:spcAft>
              <a:buClr>
                <a:srgbClr val="000000"/>
              </a:buClr>
              <a:buSzPts val="1400"/>
              <a:buFont typeface="Arial"/>
              <a:buNone/>
              <a:defRPr b="0" i="0" sz="1200" u="none" cap="none" strike="noStrike">
                <a:solidFill>
                  <a:srgbClr val="888888"/>
                </a:solidFill>
                <a:latin typeface="Calibri"/>
                <a:ea typeface="Calibri"/>
                <a:cs typeface="Calibri"/>
                <a:sym typeface="Calibri"/>
              </a:defRPr>
            </a:lvl1pPr>
            <a:lvl2pPr lvl="1"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2pPr>
            <a:lvl3pPr lvl="2"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3pPr>
            <a:lvl4pPr lvl="3"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4pPr>
            <a:lvl5pPr lvl="4"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9pPr>
          </a:lstStyle>
          <a:p/>
        </p:txBody>
      </p:sp>
      <p:sp>
        <p:nvSpPr>
          <p:cNvPr id="13" name="Google Shape;13;p1"/>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marR="0" rtl="0" algn="ctr">
              <a:lnSpc>
                <a:spcPct val="100000"/>
              </a:lnSpc>
              <a:spcBef>
                <a:spcPts val="0"/>
              </a:spcBef>
              <a:spcAft>
                <a:spcPts val="0"/>
              </a:spcAft>
              <a:buClr>
                <a:srgbClr val="000000"/>
              </a:buClr>
              <a:buSzPts val="1400"/>
              <a:buFont typeface="Arial"/>
              <a:buNone/>
              <a:defRPr b="0" i="0" sz="1200" u="none" cap="none" strike="noStrike">
                <a:solidFill>
                  <a:srgbClr val="888888"/>
                </a:solidFill>
                <a:latin typeface="Calibri"/>
                <a:ea typeface="Calibri"/>
                <a:cs typeface="Calibri"/>
                <a:sym typeface="Calibri"/>
              </a:defRPr>
            </a:lvl1pPr>
            <a:lvl2pPr lvl="1"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2pPr>
            <a:lvl3pPr lvl="2"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3pPr>
            <a:lvl4pPr lvl="3"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4pPr>
            <a:lvl5pPr lvl="4"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9pPr>
          </a:lstStyle>
          <a:p/>
        </p:txBody>
      </p:sp>
      <p:sp>
        <p:nvSpPr>
          <p:cNvPr id="14" name="Google Shape;14;p1"/>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 accent1="accent1" accent2="accent2" accent3="accent3" accent4="accent4" accent5="accent5" accent6="accent6" bg1="lt1" bg2="dk2" tx1="dk1" tx2="lt2" folHlink="folHlink" hlink="hlink"/>
  <p:sldLayoutIdLst>
    <p:sldLayoutId id="2147483648" r:id="rId2"/>
    <p:sldLayoutId id="2147483649" r:id="rId3"/>
    <p:sldLayoutId id="2147483650" r:id="rId4"/>
    <p:sldLayoutId id="2147483651" r:id="rId5"/>
    <p:sldLayoutId id="2147483652" r:id="rId6"/>
    <p:sldLayoutId id="2147483653" r:id="rId7"/>
    <p:sldLayoutId id="2147483654" r:id="rId8"/>
    <p:sldLayoutId id="2147483655" r:id="rId9"/>
    <p:sldLayoutId id="2147483656" r:id="rId10"/>
    <p:sldLayoutId id="2147483657" r:id="rId11"/>
    <p:sldLayoutId id="2147483658" r:id="rId12"/>
    <p:sldLayoutId id="2147483659" r:id="rId13"/>
    <p:sldLayoutId id="2147483660" r:id="rId14"/>
    <p:sldLayoutId id="2147483661" r:id="rId15"/>
    <p:sldLayoutId id="2147483662" r:id="rId16"/>
    <p:sldLayoutId id="2147483663" r:id="rId17"/>
    <p:sldLayoutId id="2147483664" r:id="rId18"/>
    <p:sldLayoutId id="2147483665" r:id="rId19"/>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 Id="rId3" Type="http://schemas.openxmlformats.org/officeDocument/2006/relationships/image" Target="../media/image7.jpg"/><Relationship Id="rId4" Type="http://schemas.openxmlformats.org/officeDocument/2006/relationships/image" Target="../media/image3.png"/><Relationship Id="rId5" Type="http://schemas.openxmlformats.org/officeDocument/2006/relationships/image" Target="../media/image8.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xml"/><Relationship Id="rId3" Type="http://schemas.openxmlformats.org/officeDocument/2006/relationships/image" Target="../media/image1.png"/><Relationship Id="rId4" Type="http://schemas.openxmlformats.org/officeDocument/2006/relationships/image" Target="../media/image4.pn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xml"/><Relationship Id="rId3" Type="http://schemas.openxmlformats.org/officeDocument/2006/relationships/image" Target="../media/image1.pn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xml"/><Relationship Id="rId3" Type="http://schemas.openxmlformats.org/officeDocument/2006/relationships/image" Target="../media/image1.pn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5.xml"/><Relationship Id="rId3" Type="http://schemas.openxmlformats.org/officeDocument/2006/relationships/image" Target="../media/image1.pn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6.xml"/><Relationship Id="rId3" Type="http://schemas.openxmlformats.org/officeDocument/2006/relationships/image" Target="../media/image1.png"/><Relationship Id="rId4" Type="http://schemas.openxmlformats.org/officeDocument/2006/relationships/image" Target="../media/image11.pn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7.xml"/><Relationship Id="rId3" Type="http://schemas.openxmlformats.org/officeDocument/2006/relationships/image" Target="../media/image1.png"/><Relationship Id="rId4" Type="http://schemas.openxmlformats.org/officeDocument/2006/relationships/image" Target="../media/image6.pn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8.xml"/><Relationship Id="rId3" Type="http://schemas.openxmlformats.org/officeDocument/2006/relationships/image" Target="../media/image1.pn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9.xml"/><Relationship Id="rId3" Type="http://schemas.openxmlformats.org/officeDocument/2006/relationships/image" Target="../media/image1.pn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0.xml"/><Relationship Id="rId3" Type="http://schemas.openxmlformats.org/officeDocument/2006/relationships/image" Target="../media/image1.pn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1.xml"/><Relationship Id="rId3" Type="http://schemas.openxmlformats.org/officeDocument/2006/relationships/image" Target="../media/image1.png"/></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2.xml"/><Relationship Id="rId3" Type="http://schemas.openxmlformats.org/officeDocument/2006/relationships/image" Target="../media/image1.png"/></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3.xml"/><Relationship Id="rId3" Type="http://schemas.openxmlformats.org/officeDocument/2006/relationships/image" Target="../media/image1.png"/></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4.xml"/><Relationship Id="rId3" Type="http://schemas.openxmlformats.org/officeDocument/2006/relationships/image" Target="../media/image1.png"/></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5.xml"/><Relationship Id="rId3" Type="http://schemas.openxmlformats.org/officeDocument/2006/relationships/image" Target="../media/image1.png"/></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6.xml"/><Relationship Id="rId3" Type="http://schemas.openxmlformats.org/officeDocument/2006/relationships/image" Target="../media/image1.png"/></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7.xml"/><Relationship Id="rId3" Type="http://schemas.openxmlformats.org/officeDocument/2006/relationships/image" Target="../media/image1.png"/></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8.xml"/><Relationship Id="rId3" Type="http://schemas.openxmlformats.org/officeDocument/2006/relationships/image" Target="../media/image1.png"/><Relationship Id="rId4" Type="http://schemas.openxmlformats.org/officeDocument/2006/relationships/hyperlink" Target="http://www.youtube.com/watch?v=05HXVE05vjg" TargetMode="External"/><Relationship Id="rId5" Type="http://schemas.openxmlformats.org/officeDocument/2006/relationships/image" Target="../media/image12.jpg"/></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9.xml"/><Relationship Id="rId3" Type="http://schemas.openxmlformats.org/officeDocument/2006/relationships/image" Target="../media/image1.png"/></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0.xml"/><Relationship Id="rId3" Type="http://schemas.openxmlformats.org/officeDocument/2006/relationships/image" Target="../media/image1.png"/></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21.xml"/><Relationship Id="rId3" Type="http://schemas.openxmlformats.org/officeDocument/2006/relationships/image" Target="../media/image9.png"/><Relationship Id="rId4" Type="http://schemas.openxmlformats.org/officeDocument/2006/relationships/image" Target="../media/image3.png"/><Relationship Id="rId5" Type="http://schemas.openxmlformats.org/officeDocument/2006/relationships/image" Target="../media/image1.png"/><Relationship Id="rId6" Type="http://schemas.openxmlformats.org/officeDocument/2006/relationships/image" Target="../media/image10.jpg"/></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02" name="Shape 102"/>
        <p:cNvGrpSpPr/>
        <p:nvPr/>
      </p:nvGrpSpPr>
      <p:grpSpPr>
        <a:xfrm>
          <a:off x="0" y="0"/>
          <a:ext cx="0" cy="0"/>
          <a:chOff x="0" y="0"/>
          <a:chExt cx="0" cy="0"/>
        </a:xfrm>
      </p:grpSpPr>
      <p:sp>
        <p:nvSpPr>
          <p:cNvPr id="103" name="Google Shape;103;p20"/>
          <p:cNvSpPr/>
          <p:nvPr/>
        </p:nvSpPr>
        <p:spPr>
          <a:xfrm flipH="1" rot="10800000">
            <a:off x="-1" y="-43544"/>
            <a:ext cx="12191999" cy="5816453"/>
          </a:xfrm>
          <a:prstGeom prst="round1Rect">
            <a:avLst>
              <a:gd fmla="val 32222" name="adj"/>
            </a:avLst>
          </a:prstGeom>
          <a:solidFill>
            <a:schemeClr val="lt1"/>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Calibri"/>
              <a:ea typeface="Calibri"/>
              <a:cs typeface="Calibri"/>
              <a:sym typeface="Calibri"/>
            </a:endParaRPr>
          </a:p>
        </p:txBody>
      </p:sp>
      <p:pic>
        <p:nvPicPr>
          <p:cNvPr id="104" name="Google Shape;104;p20"/>
          <p:cNvPicPr preferRelativeResize="0"/>
          <p:nvPr>
            <p:ph idx="2" type="pic"/>
          </p:nvPr>
        </p:nvPicPr>
        <p:blipFill rotWithShape="1">
          <a:blip r:embed="rId3">
            <a:alphaModFix/>
          </a:blip>
          <a:srcRect b="0" l="4175" r="4175" t="0"/>
          <a:stretch/>
        </p:blipFill>
        <p:spPr>
          <a:xfrm>
            <a:off x="0" y="-43542"/>
            <a:ext cx="8659664" cy="5300798"/>
          </a:xfrm>
          <a:prstGeom prst="rect">
            <a:avLst/>
          </a:prstGeom>
          <a:solidFill>
            <a:srgbClr val="D8D8D8">
              <a:alpha val="49019"/>
            </a:srgbClr>
          </a:solidFill>
          <a:ln>
            <a:noFill/>
          </a:ln>
        </p:spPr>
      </p:pic>
      <p:sp>
        <p:nvSpPr>
          <p:cNvPr id="105" name="Google Shape;105;p20"/>
          <p:cNvSpPr txBox="1"/>
          <p:nvPr/>
        </p:nvSpPr>
        <p:spPr>
          <a:xfrm>
            <a:off x="6783773" y="2767210"/>
            <a:ext cx="4326300" cy="63090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chemeClr val="dk1"/>
              </a:buClr>
              <a:buSzPts val="4400"/>
              <a:buFont typeface="Arial"/>
              <a:buNone/>
            </a:pPr>
            <a:r>
              <a:rPr b="1" lang="en-US" sz="3500">
                <a:solidFill>
                  <a:srgbClr val="00B0F0"/>
                </a:solidFill>
                <a:latin typeface="Times New Roman"/>
                <a:ea typeface="Times New Roman"/>
                <a:cs typeface="Times New Roman"/>
                <a:sym typeface="Times New Roman"/>
              </a:rPr>
              <a:t>Past Tenses in Use</a:t>
            </a:r>
            <a:endParaRPr b="0" i="0" sz="1300" u="none" cap="none" strike="noStrike">
              <a:solidFill>
                <a:srgbClr val="000000"/>
              </a:solidFill>
              <a:latin typeface="Arial"/>
              <a:ea typeface="Arial"/>
              <a:cs typeface="Arial"/>
              <a:sym typeface="Arial"/>
            </a:endParaRPr>
          </a:p>
        </p:txBody>
      </p:sp>
      <p:sp>
        <p:nvSpPr>
          <p:cNvPr id="106" name="Google Shape;106;p20"/>
          <p:cNvSpPr/>
          <p:nvPr/>
        </p:nvSpPr>
        <p:spPr>
          <a:xfrm>
            <a:off x="6384738" y="4232260"/>
            <a:ext cx="3516600" cy="529200"/>
          </a:xfrm>
          <a:prstGeom prst="roundRect">
            <a:avLst>
              <a:gd fmla="val 16667" name="adj"/>
            </a:avLst>
          </a:prstGeom>
          <a:solidFill>
            <a:schemeClr val="lt1"/>
          </a:solidFill>
          <a:ln cap="flat" cmpd="sng" w="12700">
            <a:solidFill>
              <a:srgbClr val="8E5A6D"/>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2800"/>
              <a:buFont typeface="Arial"/>
              <a:buNone/>
            </a:pPr>
            <a:r>
              <a:rPr b="1" i="0" lang="en-US" sz="2800" u="none" cap="none" strike="noStrike">
                <a:solidFill>
                  <a:schemeClr val="dk1"/>
                </a:solidFill>
                <a:latin typeface="Times New Roman"/>
                <a:ea typeface="Times New Roman"/>
                <a:cs typeface="Times New Roman"/>
                <a:sym typeface="Times New Roman"/>
              </a:rPr>
              <a:t>Lecture </a:t>
            </a:r>
            <a:r>
              <a:rPr b="1" lang="en-US" sz="2800">
                <a:solidFill>
                  <a:schemeClr val="dk1"/>
                </a:solidFill>
                <a:latin typeface="Times New Roman"/>
                <a:ea typeface="Times New Roman"/>
                <a:cs typeface="Times New Roman"/>
                <a:sym typeface="Times New Roman"/>
              </a:rPr>
              <a:t>7</a:t>
            </a:r>
            <a:endParaRPr b="0" i="0" sz="1400" u="none" cap="none" strike="noStrike">
              <a:solidFill>
                <a:srgbClr val="000000"/>
              </a:solidFill>
              <a:latin typeface="Arial"/>
              <a:ea typeface="Arial"/>
              <a:cs typeface="Arial"/>
              <a:sym typeface="Arial"/>
            </a:endParaRPr>
          </a:p>
        </p:txBody>
      </p:sp>
      <p:sp>
        <p:nvSpPr>
          <p:cNvPr id="107" name="Google Shape;107;p20"/>
          <p:cNvSpPr txBox="1"/>
          <p:nvPr/>
        </p:nvSpPr>
        <p:spPr>
          <a:xfrm>
            <a:off x="6370225" y="4802550"/>
            <a:ext cx="2820000" cy="30780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08" name="Google Shape;108;p20"/>
          <p:cNvSpPr txBox="1"/>
          <p:nvPr/>
        </p:nvSpPr>
        <p:spPr>
          <a:xfrm>
            <a:off x="459185" y="6187539"/>
            <a:ext cx="4886463" cy="52322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2800"/>
              <a:buFont typeface="Arial"/>
              <a:buNone/>
            </a:pPr>
            <a:r>
              <a:rPr b="1" i="0" lang="en-US" sz="2800" u="none" cap="none" strike="noStrike">
                <a:solidFill>
                  <a:srgbClr val="00B0F0"/>
                </a:solidFill>
                <a:latin typeface="Times New Roman"/>
                <a:ea typeface="Times New Roman"/>
                <a:cs typeface="Times New Roman"/>
                <a:sym typeface="Times New Roman"/>
              </a:rPr>
              <a:t>Ahmed Soliman</a:t>
            </a:r>
            <a:endParaRPr b="0" i="0" sz="1400" u="none" cap="none" strike="noStrike">
              <a:solidFill>
                <a:srgbClr val="000000"/>
              </a:solidFill>
              <a:latin typeface="Arial"/>
              <a:ea typeface="Arial"/>
              <a:cs typeface="Arial"/>
              <a:sym typeface="Arial"/>
            </a:endParaRPr>
          </a:p>
        </p:txBody>
      </p:sp>
      <p:sp>
        <p:nvSpPr>
          <p:cNvPr id="109" name="Google Shape;109;p20"/>
          <p:cNvSpPr txBox="1"/>
          <p:nvPr/>
        </p:nvSpPr>
        <p:spPr>
          <a:xfrm>
            <a:off x="459185" y="5830966"/>
            <a:ext cx="4886463" cy="461665"/>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2400"/>
              <a:buFont typeface="Arial"/>
              <a:buNone/>
            </a:pPr>
            <a:r>
              <a:rPr b="0" i="0" lang="en-US" sz="2400" u="none" cap="none" strike="noStrike">
                <a:solidFill>
                  <a:srgbClr val="00B0F0"/>
                </a:solidFill>
                <a:latin typeface="Times New Roman"/>
                <a:ea typeface="Times New Roman"/>
                <a:cs typeface="Times New Roman"/>
                <a:sym typeface="Times New Roman"/>
              </a:rPr>
              <a:t>Prepared by</a:t>
            </a:r>
            <a:endParaRPr b="0" i="0" sz="1400" u="none" cap="none" strike="noStrike">
              <a:solidFill>
                <a:srgbClr val="000000"/>
              </a:solidFill>
              <a:latin typeface="Arial"/>
              <a:ea typeface="Arial"/>
              <a:cs typeface="Arial"/>
              <a:sym typeface="Arial"/>
            </a:endParaRPr>
          </a:p>
        </p:txBody>
      </p:sp>
      <p:pic>
        <p:nvPicPr>
          <p:cNvPr id="110" name="Google Shape;110;p20"/>
          <p:cNvPicPr preferRelativeResize="0"/>
          <p:nvPr/>
        </p:nvPicPr>
        <p:blipFill rotWithShape="1">
          <a:blip r:embed="rId4">
            <a:alphaModFix/>
          </a:blip>
          <a:srcRect b="0" l="0" r="0" t="0"/>
          <a:stretch/>
        </p:blipFill>
        <p:spPr>
          <a:xfrm>
            <a:off x="313679" y="372325"/>
            <a:ext cx="2457656" cy="670874"/>
          </a:xfrm>
          <a:prstGeom prst="rect">
            <a:avLst/>
          </a:prstGeom>
          <a:noFill/>
          <a:ln>
            <a:noFill/>
          </a:ln>
        </p:spPr>
      </p:pic>
      <p:pic>
        <p:nvPicPr>
          <p:cNvPr id="111" name="Google Shape;111;p20"/>
          <p:cNvPicPr preferRelativeResize="0"/>
          <p:nvPr/>
        </p:nvPicPr>
        <p:blipFill rotWithShape="1">
          <a:blip r:embed="rId5">
            <a:alphaModFix/>
          </a:blip>
          <a:srcRect b="0" l="0" r="0" t="0"/>
          <a:stretch/>
        </p:blipFill>
        <p:spPr>
          <a:xfrm>
            <a:off x="9264625" y="248508"/>
            <a:ext cx="2470340" cy="1166001"/>
          </a:xfrm>
          <a:prstGeom prst="rect">
            <a:avLst/>
          </a:prstGeom>
          <a:noFill/>
          <a:ln>
            <a:noFill/>
          </a:ln>
        </p:spPr>
      </p:pic>
      <p:sp>
        <p:nvSpPr>
          <p:cNvPr id="112" name="Google Shape;112;p20"/>
          <p:cNvSpPr txBox="1"/>
          <p:nvPr/>
        </p:nvSpPr>
        <p:spPr>
          <a:xfrm>
            <a:off x="9264625" y="6292631"/>
            <a:ext cx="2616200" cy="400110"/>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000000"/>
              </a:buClr>
              <a:buSzPts val="2000"/>
              <a:buFont typeface="Arial"/>
              <a:buNone/>
            </a:pPr>
            <a:r>
              <a:rPr b="1" i="0" lang="en-US" sz="2000" u="none" cap="none" strike="noStrike">
                <a:solidFill>
                  <a:schemeClr val="lt1"/>
                </a:solidFill>
                <a:latin typeface="Calibri"/>
                <a:ea typeface="Calibri"/>
                <a:cs typeface="Calibri"/>
                <a:sym typeface="Calibri"/>
              </a:rPr>
              <a:t>www.midocean.ae</a:t>
            </a:r>
            <a:endParaRPr b="0" i="0" sz="1400" u="none" cap="none" strike="noStrike">
              <a:solidFill>
                <a:srgbClr val="000000"/>
              </a:solidFill>
              <a:latin typeface="Arial"/>
              <a:ea typeface="Arial"/>
              <a:cs typeface="Arial"/>
              <a:sym typeface="Arial"/>
            </a:endParaRPr>
          </a:p>
        </p:txBody>
      </p:sp>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16" name="Shape 116"/>
        <p:cNvGrpSpPr/>
        <p:nvPr/>
      </p:nvGrpSpPr>
      <p:grpSpPr>
        <a:xfrm>
          <a:off x="0" y="0"/>
          <a:ext cx="0" cy="0"/>
          <a:chOff x="0" y="0"/>
          <a:chExt cx="0" cy="0"/>
        </a:xfrm>
      </p:grpSpPr>
      <p:sp>
        <p:nvSpPr>
          <p:cNvPr id="117" name="Google Shape;117;p21"/>
          <p:cNvSpPr/>
          <p:nvPr/>
        </p:nvSpPr>
        <p:spPr>
          <a:xfrm>
            <a:off x="617275" y="1231800"/>
            <a:ext cx="10812600" cy="5226000"/>
          </a:xfrm>
          <a:prstGeom prst="roundRect">
            <a:avLst>
              <a:gd fmla="val 6140" name="adj"/>
            </a:avLst>
          </a:prstGeom>
          <a:solidFill>
            <a:schemeClr val="lt1"/>
          </a:solidFill>
          <a:ln cap="flat" cmpd="sng" w="38100">
            <a:solidFill>
              <a:srgbClr val="00B0F0"/>
            </a:solidFill>
            <a:prstDash val="solid"/>
            <a:miter lim="800000"/>
            <a:headEnd len="sm" w="sm" type="none"/>
            <a:tailEnd len="sm" w="sm" type="none"/>
          </a:ln>
          <a:effectLst>
            <a:outerShdw blurRad="571500" sx="86000" rotWithShape="0" algn="ctr" sy="86000">
              <a:srgbClr val="000000">
                <a:alpha val="24310"/>
              </a:srgbClr>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Calibri"/>
              <a:ea typeface="Calibri"/>
              <a:cs typeface="Calibri"/>
              <a:sym typeface="Calibri"/>
            </a:endParaRPr>
          </a:p>
        </p:txBody>
      </p:sp>
      <p:sp>
        <p:nvSpPr>
          <p:cNvPr id="118" name="Google Shape;118;p21"/>
          <p:cNvSpPr txBox="1"/>
          <p:nvPr/>
        </p:nvSpPr>
        <p:spPr>
          <a:xfrm>
            <a:off x="2346900" y="1246400"/>
            <a:ext cx="8404800" cy="585000"/>
          </a:xfrm>
          <a:prstGeom prst="rect">
            <a:avLst/>
          </a:prstGeom>
          <a:noFill/>
          <a:ln>
            <a:noFill/>
          </a:ln>
        </p:spPr>
        <p:txBody>
          <a:bodyPr anchorCtr="0" anchor="t" bIns="45700" lIns="91425" spcFirstLastPara="1" rIns="91425" wrap="square" tIns="45700">
            <a:spAutoFit/>
          </a:bodyPr>
          <a:lstStyle/>
          <a:p>
            <a:pPr indent="0" lvl="0" marL="0" rtl="0" algn="l">
              <a:spcBef>
                <a:spcPts val="0"/>
              </a:spcBef>
              <a:spcAft>
                <a:spcPts val="0"/>
              </a:spcAft>
              <a:buClr>
                <a:srgbClr val="313B47"/>
              </a:buClr>
              <a:buSzPts val="4400"/>
              <a:buFont typeface="Arial"/>
              <a:buNone/>
            </a:pPr>
            <a:r>
              <a:t/>
            </a:r>
            <a:endParaRPr sz="3200">
              <a:solidFill>
                <a:srgbClr val="FF0000"/>
              </a:solidFill>
              <a:latin typeface="Garamond"/>
              <a:ea typeface="Garamond"/>
              <a:cs typeface="Garamond"/>
              <a:sym typeface="Garamond"/>
            </a:endParaRPr>
          </a:p>
        </p:txBody>
      </p:sp>
      <p:sp>
        <p:nvSpPr>
          <p:cNvPr id="119" name="Google Shape;119;p21"/>
          <p:cNvSpPr/>
          <p:nvPr/>
        </p:nvSpPr>
        <p:spPr>
          <a:xfrm>
            <a:off x="942308" y="935396"/>
            <a:ext cx="1404600" cy="1166100"/>
          </a:xfrm>
          <a:prstGeom prst="rect">
            <a:avLst/>
          </a:prstGeom>
          <a:solidFill>
            <a:srgbClr val="00B0F0"/>
          </a:solidFill>
          <a:ln cap="flat" cmpd="sng" w="38100">
            <a:solidFill>
              <a:schemeClr val="lt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Calibri"/>
              <a:ea typeface="Calibri"/>
              <a:cs typeface="Calibri"/>
              <a:sym typeface="Calibri"/>
            </a:endParaRPr>
          </a:p>
        </p:txBody>
      </p:sp>
      <p:sp>
        <p:nvSpPr>
          <p:cNvPr id="120" name="Google Shape;120;p21"/>
          <p:cNvSpPr txBox="1"/>
          <p:nvPr/>
        </p:nvSpPr>
        <p:spPr>
          <a:xfrm>
            <a:off x="1153149" y="975974"/>
            <a:ext cx="1034700" cy="523200"/>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000000"/>
              </a:buClr>
              <a:buSzPts val="2800"/>
              <a:buFont typeface="Arial"/>
              <a:buNone/>
            </a:pPr>
            <a:r>
              <a:t/>
            </a:r>
            <a:endParaRPr b="0" i="0" sz="2800" u="none" cap="none" strike="noStrike">
              <a:solidFill>
                <a:schemeClr val="lt1"/>
              </a:solidFill>
              <a:latin typeface="Times New Roman"/>
              <a:ea typeface="Times New Roman"/>
              <a:cs typeface="Times New Roman"/>
              <a:sym typeface="Times New Roman"/>
            </a:endParaRPr>
          </a:p>
        </p:txBody>
      </p:sp>
      <p:sp>
        <p:nvSpPr>
          <p:cNvPr id="121" name="Google Shape;121;p21"/>
          <p:cNvSpPr txBox="1"/>
          <p:nvPr/>
        </p:nvSpPr>
        <p:spPr>
          <a:xfrm>
            <a:off x="1214179" y="1231789"/>
            <a:ext cx="966300" cy="33870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1600"/>
              <a:buFont typeface="Arial"/>
              <a:buNone/>
            </a:pPr>
            <a:r>
              <a:t/>
            </a:r>
            <a:endParaRPr b="1" i="0" sz="1600" u="none" cap="none" strike="noStrike">
              <a:solidFill>
                <a:schemeClr val="lt1"/>
              </a:solidFill>
              <a:latin typeface="Times New Roman"/>
              <a:ea typeface="Times New Roman"/>
              <a:cs typeface="Times New Roman"/>
              <a:sym typeface="Times New Roman"/>
            </a:endParaRPr>
          </a:p>
        </p:txBody>
      </p:sp>
      <p:sp>
        <p:nvSpPr>
          <p:cNvPr id="122" name="Google Shape;122;p21"/>
          <p:cNvSpPr txBox="1"/>
          <p:nvPr/>
        </p:nvSpPr>
        <p:spPr>
          <a:xfrm>
            <a:off x="2453875" y="1345200"/>
            <a:ext cx="5890500" cy="677100"/>
          </a:xfrm>
          <a:prstGeom prst="rect">
            <a:avLst/>
          </a:prstGeom>
          <a:noFill/>
          <a:ln>
            <a:noFill/>
          </a:ln>
        </p:spPr>
        <p:txBody>
          <a:bodyPr anchorCtr="0" anchor="t" bIns="45700" lIns="91425" spcFirstLastPara="1" rIns="91425" wrap="square" tIns="45700">
            <a:spAutoFit/>
          </a:bodyPr>
          <a:lstStyle/>
          <a:p>
            <a:pPr indent="0" lvl="0" marL="0" rtl="0" algn="l">
              <a:spcBef>
                <a:spcPts val="0"/>
              </a:spcBef>
              <a:spcAft>
                <a:spcPts val="0"/>
              </a:spcAft>
              <a:buClr>
                <a:schemeClr val="dk1"/>
              </a:buClr>
              <a:buSzPts val="4400"/>
              <a:buFont typeface="Arial"/>
              <a:buNone/>
            </a:pPr>
            <a:r>
              <a:rPr b="1" lang="en-US" sz="3800">
                <a:solidFill>
                  <a:srgbClr val="FF0000"/>
                </a:solidFill>
                <a:latin typeface="Times New Roman"/>
                <a:ea typeface="Times New Roman"/>
                <a:cs typeface="Times New Roman"/>
                <a:sym typeface="Times New Roman"/>
              </a:rPr>
              <a:t>Past Tenses in Use</a:t>
            </a:r>
            <a:endParaRPr b="1" sz="3800">
              <a:solidFill>
                <a:srgbClr val="FF0000"/>
              </a:solidFill>
            </a:endParaRPr>
          </a:p>
        </p:txBody>
      </p:sp>
      <p:pic>
        <p:nvPicPr>
          <p:cNvPr id="123" name="Google Shape;123;p21"/>
          <p:cNvPicPr preferRelativeResize="0"/>
          <p:nvPr/>
        </p:nvPicPr>
        <p:blipFill rotWithShape="1">
          <a:blip r:embed="rId3">
            <a:alphaModFix/>
          </a:blip>
          <a:srcRect b="0" l="0" r="0" t="0"/>
          <a:stretch/>
        </p:blipFill>
        <p:spPr>
          <a:xfrm>
            <a:off x="9497088" y="87721"/>
            <a:ext cx="2383738" cy="1125123"/>
          </a:xfrm>
          <a:prstGeom prst="rect">
            <a:avLst/>
          </a:prstGeom>
          <a:noFill/>
          <a:ln>
            <a:noFill/>
          </a:ln>
        </p:spPr>
      </p:pic>
      <p:sp>
        <p:nvSpPr>
          <p:cNvPr id="124" name="Google Shape;124;p21"/>
          <p:cNvSpPr txBox="1"/>
          <p:nvPr/>
        </p:nvSpPr>
        <p:spPr>
          <a:xfrm>
            <a:off x="4787900" y="6400766"/>
            <a:ext cx="2616300" cy="400200"/>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000000"/>
              </a:buClr>
              <a:buSzPts val="2000"/>
              <a:buFont typeface="Arial"/>
              <a:buNone/>
            </a:pPr>
            <a:r>
              <a:rPr b="0" i="0" lang="en-US" sz="2000" u="none" cap="none" strike="noStrike">
                <a:solidFill>
                  <a:schemeClr val="lt1"/>
                </a:solidFill>
                <a:latin typeface="Calibri"/>
                <a:ea typeface="Calibri"/>
                <a:cs typeface="Calibri"/>
                <a:sym typeface="Calibri"/>
              </a:rPr>
              <a:t>www.midocean.ae</a:t>
            </a:r>
            <a:endParaRPr b="0" i="0" sz="1400" u="none" cap="none" strike="noStrike">
              <a:solidFill>
                <a:srgbClr val="000000"/>
              </a:solidFill>
              <a:latin typeface="Arial"/>
              <a:ea typeface="Arial"/>
              <a:cs typeface="Arial"/>
              <a:sym typeface="Arial"/>
            </a:endParaRPr>
          </a:p>
        </p:txBody>
      </p:sp>
      <p:pic>
        <p:nvPicPr>
          <p:cNvPr id="125" name="Google Shape;125;p21"/>
          <p:cNvPicPr preferRelativeResize="0"/>
          <p:nvPr/>
        </p:nvPicPr>
        <p:blipFill rotWithShape="1">
          <a:blip r:embed="rId4">
            <a:alphaModFix/>
          </a:blip>
          <a:srcRect b="33514" l="6442" r="23224" t="8530"/>
          <a:stretch/>
        </p:blipFill>
        <p:spPr>
          <a:xfrm>
            <a:off x="1318425" y="2569325"/>
            <a:ext cx="8257575" cy="3409075"/>
          </a:xfrm>
          <a:prstGeom prst="rect">
            <a:avLst/>
          </a:prstGeom>
          <a:noFill/>
          <a:ln cap="flat" cmpd="sng" w="38100">
            <a:solidFill>
              <a:srgbClr val="00B0F0"/>
            </a:solidFill>
            <a:prstDash val="solid"/>
            <a:miter lim="8000"/>
            <a:headEnd len="sm" w="sm" type="none"/>
            <a:tailEnd len="sm" w="sm" type="none"/>
          </a:ln>
          <a:effectLst>
            <a:outerShdw blurRad="571500" sx="86000" rotWithShape="0" algn="ctr" sy="86000">
              <a:srgbClr val="000000">
                <a:alpha val="24310"/>
              </a:srgbClr>
            </a:outerShdw>
          </a:effectLst>
        </p:spPr>
      </p:pic>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29" name="Shape 129"/>
        <p:cNvGrpSpPr/>
        <p:nvPr/>
      </p:nvGrpSpPr>
      <p:grpSpPr>
        <a:xfrm>
          <a:off x="0" y="0"/>
          <a:ext cx="0" cy="0"/>
          <a:chOff x="0" y="0"/>
          <a:chExt cx="0" cy="0"/>
        </a:xfrm>
      </p:grpSpPr>
      <p:sp>
        <p:nvSpPr>
          <p:cNvPr id="130" name="Google Shape;130;p22"/>
          <p:cNvSpPr/>
          <p:nvPr/>
        </p:nvSpPr>
        <p:spPr>
          <a:xfrm>
            <a:off x="617275" y="1231800"/>
            <a:ext cx="10812600" cy="5226000"/>
          </a:xfrm>
          <a:prstGeom prst="roundRect">
            <a:avLst>
              <a:gd fmla="val 6140" name="adj"/>
            </a:avLst>
          </a:prstGeom>
          <a:solidFill>
            <a:schemeClr val="lt1"/>
          </a:solidFill>
          <a:ln cap="flat" cmpd="sng" w="38100">
            <a:solidFill>
              <a:srgbClr val="00B0F0"/>
            </a:solidFill>
            <a:prstDash val="solid"/>
            <a:miter lim="800000"/>
            <a:headEnd len="sm" w="sm" type="none"/>
            <a:tailEnd len="sm" w="sm" type="none"/>
          </a:ln>
          <a:effectLst>
            <a:outerShdw blurRad="571500" sx="86000" rotWithShape="0" algn="ctr" sy="86000">
              <a:srgbClr val="000000">
                <a:alpha val="24310"/>
              </a:srgbClr>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Calibri"/>
              <a:ea typeface="Calibri"/>
              <a:cs typeface="Calibri"/>
              <a:sym typeface="Calibri"/>
            </a:endParaRPr>
          </a:p>
        </p:txBody>
      </p:sp>
      <p:sp>
        <p:nvSpPr>
          <p:cNvPr id="131" name="Google Shape;131;p22"/>
          <p:cNvSpPr txBox="1"/>
          <p:nvPr/>
        </p:nvSpPr>
        <p:spPr>
          <a:xfrm>
            <a:off x="2346900" y="1303050"/>
            <a:ext cx="4487700" cy="492600"/>
          </a:xfrm>
          <a:prstGeom prst="rect">
            <a:avLst/>
          </a:prstGeom>
          <a:noFill/>
          <a:ln>
            <a:noFill/>
          </a:ln>
        </p:spPr>
        <p:txBody>
          <a:bodyPr anchorCtr="0" anchor="t" bIns="45700" lIns="91425" spcFirstLastPara="1" rIns="91425" wrap="square" tIns="45700">
            <a:spAutoFit/>
          </a:bodyPr>
          <a:lstStyle/>
          <a:p>
            <a:pPr indent="0" lvl="0" marL="0" rtl="0" algn="l">
              <a:lnSpc>
                <a:spcPct val="97826"/>
              </a:lnSpc>
              <a:spcBef>
                <a:spcPts val="0"/>
              </a:spcBef>
              <a:spcAft>
                <a:spcPts val="0"/>
              </a:spcAft>
              <a:buClr>
                <a:schemeClr val="dk1"/>
              </a:buClr>
              <a:buSzPts val="1100"/>
              <a:buFont typeface="Arial"/>
              <a:buNone/>
            </a:pPr>
            <a:r>
              <a:rPr b="1" lang="en-US" sz="2600">
                <a:solidFill>
                  <a:srgbClr val="FF0000"/>
                </a:solidFill>
                <a:highlight>
                  <a:srgbClr val="FFFFFF"/>
                </a:highlight>
              </a:rPr>
              <a:t>1. Past Simple</a:t>
            </a:r>
            <a:endParaRPr b="1" sz="2600">
              <a:solidFill>
                <a:srgbClr val="FF0000"/>
              </a:solidFill>
              <a:highlight>
                <a:srgbClr val="FFFFFF"/>
              </a:highlight>
            </a:endParaRPr>
          </a:p>
        </p:txBody>
      </p:sp>
      <p:sp>
        <p:nvSpPr>
          <p:cNvPr id="132" name="Google Shape;132;p22"/>
          <p:cNvSpPr/>
          <p:nvPr/>
        </p:nvSpPr>
        <p:spPr>
          <a:xfrm>
            <a:off x="942308" y="935396"/>
            <a:ext cx="1404600" cy="1166100"/>
          </a:xfrm>
          <a:prstGeom prst="rect">
            <a:avLst/>
          </a:prstGeom>
          <a:solidFill>
            <a:srgbClr val="00B0F0"/>
          </a:solidFill>
          <a:ln cap="flat" cmpd="sng" w="38100">
            <a:solidFill>
              <a:schemeClr val="lt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Calibri"/>
              <a:ea typeface="Calibri"/>
              <a:cs typeface="Calibri"/>
              <a:sym typeface="Calibri"/>
            </a:endParaRPr>
          </a:p>
        </p:txBody>
      </p:sp>
      <p:sp>
        <p:nvSpPr>
          <p:cNvPr id="133" name="Google Shape;133;p22"/>
          <p:cNvSpPr txBox="1"/>
          <p:nvPr/>
        </p:nvSpPr>
        <p:spPr>
          <a:xfrm>
            <a:off x="1153149" y="975974"/>
            <a:ext cx="1034700" cy="523200"/>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000000"/>
              </a:buClr>
              <a:buSzPts val="2800"/>
              <a:buFont typeface="Arial"/>
              <a:buNone/>
            </a:pPr>
            <a:r>
              <a:t/>
            </a:r>
            <a:endParaRPr b="0" i="0" sz="2800" u="none" cap="none" strike="noStrike">
              <a:solidFill>
                <a:schemeClr val="lt1"/>
              </a:solidFill>
              <a:latin typeface="Times New Roman"/>
              <a:ea typeface="Times New Roman"/>
              <a:cs typeface="Times New Roman"/>
              <a:sym typeface="Times New Roman"/>
            </a:endParaRPr>
          </a:p>
        </p:txBody>
      </p:sp>
      <p:sp>
        <p:nvSpPr>
          <p:cNvPr id="134" name="Google Shape;134;p22"/>
          <p:cNvSpPr txBox="1"/>
          <p:nvPr/>
        </p:nvSpPr>
        <p:spPr>
          <a:xfrm>
            <a:off x="1214179" y="1231789"/>
            <a:ext cx="966300" cy="33870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1600"/>
              <a:buFont typeface="Arial"/>
              <a:buNone/>
            </a:pPr>
            <a:r>
              <a:t/>
            </a:r>
            <a:endParaRPr b="1" i="0" sz="1600" u="none" cap="none" strike="noStrike">
              <a:solidFill>
                <a:schemeClr val="lt1"/>
              </a:solidFill>
              <a:latin typeface="Times New Roman"/>
              <a:ea typeface="Times New Roman"/>
              <a:cs typeface="Times New Roman"/>
              <a:sym typeface="Times New Roman"/>
            </a:endParaRPr>
          </a:p>
        </p:txBody>
      </p:sp>
      <p:sp>
        <p:nvSpPr>
          <p:cNvPr id="135" name="Google Shape;135;p22"/>
          <p:cNvSpPr txBox="1"/>
          <p:nvPr/>
        </p:nvSpPr>
        <p:spPr>
          <a:xfrm>
            <a:off x="889000" y="2035000"/>
            <a:ext cx="9862800" cy="3864300"/>
          </a:xfrm>
          <a:prstGeom prst="rect">
            <a:avLst/>
          </a:prstGeom>
          <a:noFill/>
          <a:ln>
            <a:noFill/>
          </a:ln>
        </p:spPr>
        <p:txBody>
          <a:bodyPr anchorCtr="0" anchor="t" bIns="45700" lIns="91425" spcFirstLastPara="1" rIns="91425" wrap="square" tIns="45700">
            <a:spAutoFit/>
          </a:bodyPr>
          <a:lstStyle/>
          <a:p>
            <a:pPr indent="0" lvl="0" marL="0" rtl="0" algn="just">
              <a:lnSpc>
                <a:spcPct val="132352"/>
              </a:lnSpc>
              <a:spcBef>
                <a:spcPts val="0"/>
              </a:spcBef>
              <a:spcAft>
                <a:spcPts val="0"/>
              </a:spcAft>
              <a:buNone/>
            </a:pPr>
            <a:r>
              <a:rPr b="1" lang="en-US" sz="2700">
                <a:solidFill>
                  <a:srgbClr val="0000FF"/>
                </a:solidFill>
              </a:rPr>
              <a:t>Use</a:t>
            </a:r>
            <a:endParaRPr b="1" sz="2700">
              <a:solidFill>
                <a:srgbClr val="0000FF"/>
              </a:solidFill>
            </a:endParaRPr>
          </a:p>
          <a:p>
            <a:pPr indent="0" lvl="0" marL="0" rtl="0" algn="just">
              <a:lnSpc>
                <a:spcPct val="129545"/>
              </a:lnSpc>
              <a:spcBef>
                <a:spcPts val="0"/>
              </a:spcBef>
              <a:spcAft>
                <a:spcPts val="0"/>
              </a:spcAft>
              <a:buNone/>
            </a:pPr>
            <a:r>
              <a:rPr b="1" lang="en-US" sz="2100">
                <a:solidFill>
                  <a:srgbClr val="741B47"/>
                </a:solidFill>
              </a:rPr>
              <a:t>Finished actions in the past. </a:t>
            </a:r>
            <a:endParaRPr b="1" sz="2100">
              <a:solidFill>
                <a:srgbClr val="741B47"/>
              </a:solidFill>
            </a:endParaRPr>
          </a:p>
          <a:p>
            <a:pPr indent="-228600" lvl="0" marL="457200" rtl="0" algn="l">
              <a:lnSpc>
                <a:spcPct val="130434"/>
              </a:lnSpc>
              <a:spcBef>
                <a:spcPts val="0"/>
              </a:spcBef>
              <a:spcAft>
                <a:spcPts val="0"/>
              </a:spcAft>
              <a:buClr>
                <a:schemeClr val="dk1"/>
              </a:buClr>
              <a:buSzPts val="2100"/>
              <a:buNone/>
            </a:pPr>
            <a:r>
              <a:rPr lang="en-US" sz="2100">
                <a:solidFill>
                  <a:schemeClr val="dk1"/>
                </a:solidFill>
              </a:rPr>
              <a:t> I </a:t>
            </a:r>
            <a:r>
              <a:rPr i="1" lang="en-US" sz="2100">
                <a:solidFill>
                  <a:schemeClr val="dk1"/>
                </a:solidFill>
              </a:rPr>
              <a:t>was</a:t>
            </a:r>
            <a:r>
              <a:rPr lang="en-US" sz="2100">
                <a:solidFill>
                  <a:schemeClr val="dk1"/>
                </a:solidFill>
              </a:rPr>
              <a:t> born in San Francisco.</a:t>
            </a:r>
            <a:endParaRPr sz="2100">
              <a:solidFill>
                <a:schemeClr val="dk1"/>
              </a:solidFill>
            </a:endParaRPr>
          </a:p>
          <a:p>
            <a:pPr indent="0" lvl="0" marL="0" rtl="0" algn="l">
              <a:lnSpc>
                <a:spcPct val="115000"/>
              </a:lnSpc>
              <a:spcBef>
                <a:spcPts val="0"/>
              </a:spcBef>
              <a:spcAft>
                <a:spcPts val="0"/>
              </a:spcAft>
              <a:buNone/>
            </a:pPr>
            <a:r>
              <a:rPr lang="en-US" sz="2100">
                <a:solidFill>
                  <a:schemeClr val="dk1"/>
                </a:solidFill>
              </a:rPr>
              <a:t>      </a:t>
            </a:r>
            <a:r>
              <a:rPr lang="en-US" sz="2100">
                <a:solidFill>
                  <a:schemeClr val="dk1"/>
                </a:solidFill>
                <a:highlight>
                  <a:srgbClr val="FFFFFF"/>
                </a:highlight>
              </a:rPr>
              <a:t> </a:t>
            </a:r>
            <a:r>
              <a:rPr i="1" lang="en-US" sz="2100">
                <a:solidFill>
                  <a:schemeClr val="dk1"/>
                </a:solidFill>
                <a:highlight>
                  <a:srgbClr val="FFFFFF"/>
                </a:highlight>
              </a:rPr>
              <a:t>Yesterday</a:t>
            </a:r>
            <a:r>
              <a:rPr lang="en-US" sz="2100">
                <a:solidFill>
                  <a:schemeClr val="dk1"/>
                </a:solidFill>
                <a:highlight>
                  <a:srgbClr val="FFFFFF"/>
                </a:highlight>
              </a:rPr>
              <a:t> I went to the supermarket.</a:t>
            </a:r>
            <a:endParaRPr sz="2100">
              <a:solidFill>
                <a:schemeClr val="dk1"/>
              </a:solidFill>
              <a:highlight>
                <a:srgbClr val="FFFFFF"/>
              </a:highlight>
            </a:endParaRPr>
          </a:p>
          <a:p>
            <a:pPr indent="-228600" lvl="0" marL="457200" rtl="0" algn="l">
              <a:lnSpc>
                <a:spcPct val="130434"/>
              </a:lnSpc>
              <a:spcBef>
                <a:spcPts val="0"/>
              </a:spcBef>
              <a:spcAft>
                <a:spcPts val="0"/>
              </a:spcAft>
              <a:buClr>
                <a:schemeClr val="dk1"/>
              </a:buClr>
              <a:buSzPts val="2100"/>
              <a:buNone/>
            </a:pPr>
            <a:r>
              <a:rPr lang="en-US" sz="2100">
                <a:solidFill>
                  <a:schemeClr val="dk1"/>
                </a:solidFill>
                <a:highlight>
                  <a:srgbClr val="FFFFFF"/>
                </a:highlight>
              </a:rPr>
              <a:t> </a:t>
            </a:r>
            <a:r>
              <a:rPr i="1" lang="en-US" sz="2100">
                <a:solidFill>
                  <a:schemeClr val="dk1"/>
                </a:solidFill>
                <a:highlight>
                  <a:srgbClr val="FFFFFF"/>
                </a:highlight>
              </a:rPr>
              <a:t>Last night</a:t>
            </a:r>
            <a:r>
              <a:rPr lang="en-US" sz="2100">
                <a:solidFill>
                  <a:schemeClr val="dk1"/>
                </a:solidFill>
                <a:highlight>
                  <a:srgbClr val="FFFFFF"/>
                </a:highlight>
              </a:rPr>
              <a:t> we watched the football.</a:t>
            </a:r>
            <a:endParaRPr sz="2100">
              <a:solidFill>
                <a:schemeClr val="dk1"/>
              </a:solidFill>
              <a:highlight>
                <a:srgbClr val="FFFFFF"/>
              </a:highlight>
            </a:endParaRPr>
          </a:p>
          <a:p>
            <a:pPr indent="-228600" lvl="0" marL="457200" rtl="0" algn="l">
              <a:lnSpc>
                <a:spcPct val="130434"/>
              </a:lnSpc>
              <a:spcBef>
                <a:spcPts val="0"/>
              </a:spcBef>
              <a:spcAft>
                <a:spcPts val="0"/>
              </a:spcAft>
              <a:buClr>
                <a:schemeClr val="dk1"/>
              </a:buClr>
              <a:buSzPts val="2100"/>
              <a:buNone/>
            </a:pPr>
            <a:r>
              <a:rPr lang="en-US" sz="2100">
                <a:solidFill>
                  <a:schemeClr val="dk1"/>
                </a:solidFill>
                <a:highlight>
                  <a:srgbClr val="FFFFFF"/>
                </a:highlight>
              </a:rPr>
              <a:t> The phone rang five minutes ago.</a:t>
            </a:r>
            <a:endParaRPr sz="2100">
              <a:solidFill>
                <a:schemeClr val="dk1"/>
              </a:solidFill>
              <a:highlight>
                <a:srgbClr val="FFFFFF"/>
              </a:highlight>
            </a:endParaRPr>
          </a:p>
          <a:p>
            <a:pPr indent="-228600" lvl="0" marL="457200" rtl="0" algn="l">
              <a:lnSpc>
                <a:spcPct val="130434"/>
              </a:lnSpc>
              <a:spcBef>
                <a:spcPts val="0"/>
              </a:spcBef>
              <a:spcAft>
                <a:spcPts val="0"/>
              </a:spcAft>
              <a:buClr>
                <a:schemeClr val="dk1"/>
              </a:buClr>
              <a:buSzPts val="2100"/>
              <a:buNone/>
            </a:pPr>
            <a:r>
              <a:rPr lang="en-US" sz="2100">
                <a:solidFill>
                  <a:schemeClr val="dk1"/>
                </a:solidFill>
                <a:highlight>
                  <a:srgbClr val="FFFFFF"/>
                </a:highlight>
              </a:rPr>
              <a:t> </a:t>
            </a:r>
            <a:endParaRPr sz="2100">
              <a:solidFill>
                <a:schemeClr val="dk1"/>
              </a:solidFill>
              <a:highlight>
                <a:srgbClr val="FFFFFF"/>
              </a:highlight>
            </a:endParaRPr>
          </a:p>
          <a:p>
            <a:pPr indent="-228600" lvl="0" marL="457200" rtl="0" algn="l">
              <a:lnSpc>
                <a:spcPct val="130434"/>
              </a:lnSpc>
              <a:spcBef>
                <a:spcPts val="0"/>
              </a:spcBef>
              <a:spcAft>
                <a:spcPts val="0"/>
              </a:spcAft>
              <a:buClr>
                <a:schemeClr val="dk1"/>
              </a:buClr>
              <a:buSzPts val="2100"/>
              <a:buNone/>
            </a:pPr>
            <a:r>
              <a:t/>
            </a:r>
            <a:endParaRPr sz="2100">
              <a:solidFill>
                <a:schemeClr val="dk1"/>
              </a:solidFill>
              <a:highlight>
                <a:srgbClr val="FFFFFF"/>
              </a:highlight>
            </a:endParaRPr>
          </a:p>
          <a:p>
            <a:pPr indent="-228600" lvl="0" marL="457200" rtl="0" algn="l">
              <a:lnSpc>
                <a:spcPct val="130434"/>
              </a:lnSpc>
              <a:spcBef>
                <a:spcPts val="0"/>
              </a:spcBef>
              <a:spcAft>
                <a:spcPts val="0"/>
              </a:spcAft>
              <a:buClr>
                <a:schemeClr val="dk1"/>
              </a:buClr>
              <a:buSzPts val="2100"/>
              <a:buNone/>
            </a:pPr>
            <a:r>
              <a:t/>
            </a:r>
            <a:endParaRPr sz="2100">
              <a:solidFill>
                <a:schemeClr val="dk1"/>
              </a:solidFill>
            </a:endParaRPr>
          </a:p>
        </p:txBody>
      </p:sp>
      <p:pic>
        <p:nvPicPr>
          <p:cNvPr id="136" name="Google Shape;136;p22"/>
          <p:cNvPicPr preferRelativeResize="0"/>
          <p:nvPr/>
        </p:nvPicPr>
        <p:blipFill rotWithShape="1">
          <a:blip r:embed="rId3">
            <a:alphaModFix/>
          </a:blip>
          <a:srcRect b="0" l="0" r="0" t="0"/>
          <a:stretch/>
        </p:blipFill>
        <p:spPr>
          <a:xfrm>
            <a:off x="9497088" y="87721"/>
            <a:ext cx="2383738" cy="1125123"/>
          </a:xfrm>
          <a:prstGeom prst="rect">
            <a:avLst/>
          </a:prstGeom>
          <a:noFill/>
          <a:ln>
            <a:noFill/>
          </a:ln>
        </p:spPr>
      </p:pic>
      <p:sp>
        <p:nvSpPr>
          <p:cNvPr id="137" name="Google Shape;137;p22"/>
          <p:cNvSpPr txBox="1"/>
          <p:nvPr/>
        </p:nvSpPr>
        <p:spPr>
          <a:xfrm>
            <a:off x="4787900" y="6400766"/>
            <a:ext cx="2616300" cy="400200"/>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000000"/>
              </a:buClr>
              <a:buSzPts val="2000"/>
              <a:buFont typeface="Arial"/>
              <a:buNone/>
            </a:pPr>
            <a:r>
              <a:rPr b="0" i="0" lang="en-US" sz="2000" u="none" cap="none" strike="noStrike">
                <a:solidFill>
                  <a:schemeClr val="lt1"/>
                </a:solidFill>
                <a:latin typeface="Calibri"/>
                <a:ea typeface="Calibri"/>
                <a:cs typeface="Calibri"/>
                <a:sym typeface="Calibri"/>
              </a:rPr>
              <a:t>www.midocean.ae</a:t>
            </a:r>
            <a:endParaRPr b="0" i="0" sz="1400" u="none" cap="none" strike="noStrike">
              <a:solidFill>
                <a:srgbClr val="000000"/>
              </a:solidFill>
              <a:latin typeface="Arial"/>
              <a:ea typeface="Arial"/>
              <a:cs typeface="Arial"/>
              <a:sym typeface="Arial"/>
            </a:endParaRPr>
          </a:p>
        </p:txBody>
      </p:sp>
    </p:spTree>
  </p:cSld>
  <p:clrMapOvr>
    <a:masterClrMapping/>
  </p:clrMapOvr>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41" name="Shape 141"/>
        <p:cNvGrpSpPr/>
        <p:nvPr/>
      </p:nvGrpSpPr>
      <p:grpSpPr>
        <a:xfrm>
          <a:off x="0" y="0"/>
          <a:ext cx="0" cy="0"/>
          <a:chOff x="0" y="0"/>
          <a:chExt cx="0" cy="0"/>
        </a:xfrm>
      </p:grpSpPr>
      <p:sp>
        <p:nvSpPr>
          <p:cNvPr id="142" name="Google Shape;142;p23"/>
          <p:cNvSpPr/>
          <p:nvPr/>
        </p:nvSpPr>
        <p:spPr>
          <a:xfrm>
            <a:off x="617275" y="1231800"/>
            <a:ext cx="10812600" cy="5226000"/>
          </a:xfrm>
          <a:prstGeom prst="roundRect">
            <a:avLst>
              <a:gd fmla="val 6140" name="adj"/>
            </a:avLst>
          </a:prstGeom>
          <a:solidFill>
            <a:schemeClr val="lt1"/>
          </a:solidFill>
          <a:ln cap="flat" cmpd="sng" w="38100">
            <a:solidFill>
              <a:srgbClr val="00B0F0"/>
            </a:solidFill>
            <a:prstDash val="solid"/>
            <a:miter lim="800000"/>
            <a:headEnd len="sm" w="sm" type="none"/>
            <a:tailEnd len="sm" w="sm" type="none"/>
          </a:ln>
          <a:effectLst>
            <a:outerShdw blurRad="571500" sx="86000" rotWithShape="0" algn="ctr" sy="86000">
              <a:srgbClr val="000000">
                <a:alpha val="24310"/>
              </a:srgbClr>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Calibri"/>
              <a:ea typeface="Calibri"/>
              <a:cs typeface="Calibri"/>
              <a:sym typeface="Calibri"/>
            </a:endParaRPr>
          </a:p>
        </p:txBody>
      </p:sp>
      <p:sp>
        <p:nvSpPr>
          <p:cNvPr id="143" name="Google Shape;143;p23"/>
          <p:cNvSpPr txBox="1"/>
          <p:nvPr/>
        </p:nvSpPr>
        <p:spPr>
          <a:xfrm>
            <a:off x="2346900" y="1303050"/>
            <a:ext cx="4487700" cy="492600"/>
          </a:xfrm>
          <a:prstGeom prst="rect">
            <a:avLst/>
          </a:prstGeom>
          <a:noFill/>
          <a:ln>
            <a:noFill/>
          </a:ln>
        </p:spPr>
        <p:txBody>
          <a:bodyPr anchorCtr="0" anchor="t" bIns="45700" lIns="91425" spcFirstLastPara="1" rIns="91425" wrap="square" tIns="45700">
            <a:spAutoFit/>
          </a:bodyPr>
          <a:lstStyle/>
          <a:p>
            <a:pPr indent="0" lvl="0" marL="0" rtl="0" algn="l">
              <a:lnSpc>
                <a:spcPct val="97826"/>
              </a:lnSpc>
              <a:spcBef>
                <a:spcPts val="0"/>
              </a:spcBef>
              <a:spcAft>
                <a:spcPts val="0"/>
              </a:spcAft>
              <a:buClr>
                <a:schemeClr val="dk1"/>
              </a:buClr>
              <a:buSzPts val="1100"/>
              <a:buFont typeface="Arial"/>
              <a:buNone/>
            </a:pPr>
            <a:r>
              <a:t/>
            </a:r>
            <a:endParaRPr b="1" sz="2600">
              <a:solidFill>
                <a:srgbClr val="FF0000"/>
              </a:solidFill>
              <a:highlight>
                <a:srgbClr val="FFFFFF"/>
              </a:highlight>
            </a:endParaRPr>
          </a:p>
        </p:txBody>
      </p:sp>
      <p:sp>
        <p:nvSpPr>
          <p:cNvPr id="144" name="Google Shape;144;p23"/>
          <p:cNvSpPr/>
          <p:nvPr/>
        </p:nvSpPr>
        <p:spPr>
          <a:xfrm>
            <a:off x="942308" y="935396"/>
            <a:ext cx="1404600" cy="1166100"/>
          </a:xfrm>
          <a:prstGeom prst="rect">
            <a:avLst/>
          </a:prstGeom>
          <a:solidFill>
            <a:srgbClr val="00B0F0"/>
          </a:solidFill>
          <a:ln cap="flat" cmpd="sng" w="38100">
            <a:solidFill>
              <a:schemeClr val="lt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Calibri"/>
              <a:ea typeface="Calibri"/>
              <a:cs typeface="Calibri"/>
              <a:sym typeface="Calibri"/>
            </a:endParaRPr>
          </a:p>
        </p:txBody>
      </p:sp>
      <p:sp>
        <p:nvSpPr>
          <p:cNvPr id="145" name="Google Shape;145;p23"/>
          <p:cNvSpPr txBox="1"/>
          <p:nvPr/>
        </p:nvSpPr>
        <p:spPr>
          <a:xfrm>
            <a:off x="1153149" y="975974"/>
            <a:ext cx="1034700" cy="523200"/>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000000"/>
              </a:buClr>
              <a:buSzPts val="2800"/>
              <a:buFont typeface="Arial"/>
              <a:buNone/>
            </a:pPr>
            <a:r>
              <a:t/>
            </a:r>
            <a:endParaRPr b="0" i="0" sz="2800" u="none" cap="none" strike="noStrike">
              <a:solidFill>
                <a:schemeClr val="lt1"/>
              </a:solidFill>
              <a:latin typeface="Times New Roman"/>
              <a:ea typeface="Times New Roman"/>
              <a:cs typeface="Times New Roman"/>
              <a:sym typeface="Times New Roman"/>
            </a:endParaRPr>
          </a:p>
        </p:txBody>
      </p:sp>
      <p:sp>
        <p:nvSpPr>
          <p:cNvPr id="146" name="Google Shape;146;p23"/>
          <p:cNvSpPr txBox="1"/>
          <p:nvPr/>
        </p:nvSpPr>
        <p:spPr>
          <a:xfrm>
            <a:off x="1214179" y="1231789"/>
            <a:ext cx="966300" cy="33870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1600"/>
              <a:buFont typeface="Arial"/>
              <a:buNone/>
            </a:pPr>
            <a:r>
              <a:t/>
            </a:r>
            <a:endParaRPr b="1" i="0" sz="1600" u="none" cap="none" strike="noStrike">
              <a:solidFill>
                <a:schemeClr val="lt1"/>
              </a:solidFill>
              <a:latin typeface="Times New Roman"/>
              <a:ea typeface="Times New Roman"/>
              <a:cs typeface="Times New Roman"/>
              <a:sym typeface="Times New Roman"/>
            </a:endParaRPr>
          </a:p>
        </p:txBody>
      </p:sp>
      <p:sp>
        <p:nvSpPr>
          <p:cNvPr id="147" name="Google Shape;147;p23"/>
          <p:cNvSpPr txBox="1"/>
          <p:nvPr/>
        </p:nvSpPr>
        <p:spPr>
          <a:xfrm>
            <a:off x="889000" y="2035000"/>
            <a:ext cx="9862800" cy="3352800"/>
          </a:xfrm>
          <a:prstGeom prst="rect">
            <a:avLst/>
          </a:prstGeom>
          <a:noFill/>
          <a:ln>
            <a:noFill/>
          </a:ln>
        </p:spPr>
        <p:txBody>
          <a:bodyPr anchorCtr="0" anchor="t" bIns="45700" lIns="91425" spcFirstLastPara="1" rIns="91425" wrap="square" tIns="45700">
            <a:spAutoFit/>
          </a:bodyPr>
          <a:lstStyle/>
          <a:p>
            <a:pPr indent="0" lvl="0" marL="0" rtl="0" algn="l">
              <a:lnSpc>
                <a:spcPct val="130434"/>
              </a:lnSpc>
              <a:spcBef>
                <a:spcPts val="0"/>
              </a:spcBef>
              <a:spcAft>
                <a:spcPts val="0"/>
              </a:spcAft>
              <a:buNone/>
            </a:pPr>
            <a:r>
              <a:rPr b="1" lang="en-US" sz="2400">
                <a:solidFill>
                  <a:srgbClr val="741B47"/>
                </a:solidFill>
                <a:highlight>
                  <a:srgbClr val="FFFFFF"/>
                </a:highlight>
              </a:rPr>
              <a:t>To tell a story</a:t>
            </a:r>
            <a:endParaRPr b="1" sz="2400">
              <a:solidFill>
                <a:srgbClr val="741B47"/>
              </a:solidFill>
              <a:highlight>
                <a:srgbClr val="FFFFFF"/>
              </a:highlight>
            </a:endParaRPr>
          </a:p>
          <a:p>
            <a:pPr indent="-228600" lvl="0" marL="457200" rtl="0" algn="l">
              <a:lnSpc>
                <a:spcPct val="130434"/>
              </a:lnSpc>
              <a:spcBef>
                <a:spcPts val="0"/>
              </a:spcBef>
              <a:spcAft>
                <a:spcPts val="0"/>
              </a:spcAft>
              <a:buClr>
                <a:schemeClr val="dk1"/>
              </a:buClr>
              <a:buSzPts val="2400"/>
              <a:buNone/>
            </a:pPr>
            <a:r>
              <a:rPr lang="en-US" sz="2400">
                <a:solidFill>
                  <a:schemeClr val="dk1"/>
                </a:solidFill>
                <a:highlight>
                  <a:srgbClr val="FFFFFF"/>
                </a:highlight>
              </a:rPr>
              <a:t>E.g. I </a:t>
            </a:r>
            <a:r>
              <a:rPr i="1" lang="en-US" sz="2400">
                <a:solidFill>
                  <a:schemeClr val="dk1"/>
                </a:solidFill>
                <a:highlight>
                  <a:srgbClr val="FFFFFF"/>
                </a:highlight>
              </a:rPr>
              <a:t>woke up</a:t>
            </a:r>
            <a:r>
              <a:rPr lang="en-US" sz="2400">
                <a:solidFill>
                  <a:schemeClr val="dk1"/>
                </a:solidFill>
                <a:highlight>
                  <a:srgbClr val="FFFFFF"/>
                </a:highlight>
              </a:rPr>
              <a:t> on my wedding day, I </a:t>
            </a:r>
            <a:r>
              <a:rPr i="1" lang="en-US" sz="2400">
                <a:solidFill>
                  <a:schemeClr val="dk1"/>
                </a:solidFill>
                <a:highlight>
                  <a:srgbClr val="FFFFFF"/>
                </a:highlight>
              </a:rPr>
              <a:t>jumped</a:t>
            </a:r>
            <a:r>
              <a:rPr lang="en-US" sz="2400">
                <a:solidFill>
                  <a:schemeClr val="dk1"/>
                </a:solidFill>
                <a:highlight>
                  <a:srgbClr val="FFFFFF"/>
                </a:highlight>
              </a:rPr>
              <a:t> out of bed and immediately </a:t>
            </a:r>
            <a:r>
              <a:rPr i="1" lang="en-US" sz="2400">
                <a:solidFill>
                  <a:schemeClr val="dk1"/>
                </a:solidFill>
                <a:highlight>
                  <a:srgbClr val="FFFFFF"/>
                </a:highlight>
              </a:rPr>
              <a:t>called</a:t>
            </a:r>
            <a:r>
              <a:rPr lang="en-US" sz="2400">
                <a:solidFill>
                  <a:schemeClr val="dk1"/>
                </a:solidFill>
                <a:highlight>
                  <a:srgbClr val="FFFFFF"/>
                </a:highlight>
              </a:rPr>
              <a:t> my brother. He </a:t>
            </a:r>
            <a:r>
              <a:rPr i="1" lang="en-US" sz="2400">
                <a:solidFill>
                  <a:schemeClr val="dk1"/>
                </a:solidFill>
                <a:highlight>
                  <a:srgbClr val="FFFFFF"/>
                </a:highlight>
              </a:rPr>
              <a:t>didn’t pick up</a:t>
            </a:r>
            <a:r>
              <a:rPr lang="en-US" sz="2400">
                <a:solidFill>
                  <a:schemeClr val="dk1"/>
                </a:solidFill>
                <a:highlight>
                  <a:srgbClr val="FFFFFF"/>
                </a:highlight>
              </a:rPr>
              <a:t> and so I </a:t>
            </a:r>
            <a:r>
              <a:rPr i="1" lang="en-US" sz="2400">
                <a:solidFill>
                  <a:schemeClr val="dk1"/>
                </a:solidFill>
                <a:highlight>
                  <a:srgbClr val="FFFFFF"/>
                </a:highlight>
              </a:rPr>
              <a:t>began</a:t>
            </a:r>
            <a:r>
              <a:rPr lang="en-US" sz="2400">
                <a:solidFill>
                  <a:schemeClr val="dk1"/>
                </a:solidFill>
                <a:highlight>
                  <a:srgbClr val="FFFFFF"/>
                </a:highlight>
              </a:rPr>
              <a:t> to worry.</a:t>
            </a:r>
            <a:endParaRPr sz="2400">
              <a:solidFill>
                <a:schemeClr val="dk1"/>
              </a:solidFill>
              <a:highlight>
                <a:srgbClr val="FFFFFF"/>
              </a:highlight>
            </a:endParaRPr>
          </a:p>
          <a:p>
            <a:pPr indent="-228600" lvl="0" marL="457200" rtl="0" algn="l">
              <a:lnSpc>
                <a:spcPct val="130434"/>
              </a:lnSpc>
              <a:spcBef>
                <a:spcPts val="0"/>
              </a:spcBef>
              <a:spcAft>
                <a:spcPts val="0"/>
              </a:spcAft>
              <a:buClr>
                <a:schemeClr val="dk1"/>
              </a:buClr>
              <a:buSzPts val="2400"/>
              <a:buNone/>
            </a:pPr>
            <a:r>
              <a:rPr lang="en-US" sz="2400">
                <a:solidFill>
                  <a:schemeClr val="dk1"/>
                </a:solidFill>
                <a:highlight>
                  <a:srgbClr val="FFFFFF"/>
                </a:highlight>
              </a:rPr>
              <a:t> </a:t>
            </a:r>
            <a:endParaRPr sz="2400">
              <a:solidFill>
                <a:schemeClr val="dk1"/>
              </a:solidFill>
              <a:highlight>
                <a:srgbClr val="FFFFFF"/>
              </a:highlight>
            </a:endParaRPr>
          </a:p>
          <a:p>
            <a:pPr indent="-228600" lvl="0" marL="457200" rtl="0" algn="l">
              <a:lnSpc>
                <a:spcPct val="130434"/>
              </a:lnSpc>
              <a:spcBef>
                <a:spcPts val="0"/>
              </a:spcBef>
              <a:spcAft>
                <a:spcPts val="0"/>
              </a:spcAft>
              <a:buClr>
                <a:schemeClr val="dk1"/>
              </a:buClr>
              <a:buSzPts val="2400"/>
              <a:buNone/>
            </a:pPr>
            <a:r>
              <a:t/>
            </a:r>
            <a:endParaRPr sz="2400">
              <a:solidFill>
                <a:schemeClr val="dk1"/>
              </a:solidFill>
              <a:highlight>
                <a:srgbClr val="FFFFFF"/>
              </a:highlight>
            </a:endParaRPr>
          </a:p>
          <a:p>
            <a:pPr indent="-228600" lvl="0" marL="457200" rtl="0" algn="l">
              <a:lnSpc>
                <a:spcPct val="130434"/>
              </a:lnSpc>
              <a:spcBef>
                <a:spcPts val="0"/>
              </a:spcBef>
              <a:spcAft>
                <a:spcPts val="0"/>
              </a:spcAft>
              <a:buClr>
                <a:schemeClr val="dk1"/>
              </a:buClr>
              <a:buSzPts val="2400"/>
              <a:buNone/>
            </a:pPr>
            <a:r>
              <a:t/>
            </a:r>
            <a:endParaRPr sz="2400">
              <a:solidFill>
                <a:schemeClr val="dk1"/>
              </a:solidFill>
            </a:endParaRPr>
          </a:p>
        </p:txBody>
      </p:sp>
      <p:pic>
        <p:nvPicPr>
          <p:cNvPr id="148" name="Google Shape;148;p23"/>
          <p:cNvPicPr preferRelativeResize="0"/>
          <p:nvPr/>
        </p:nvPicPr>
        <p:blipFill rotWithShape="1">
          <a:blip r:embed="rId3">
            <a:alphaModFix/>
          </a:blip>
          <a:srcRect b="0" l="0" r="0" t="0"/>
          <a:stretch/>
        </p:blipFill>
        <p:spPr>
          <a:xfrm>
            <a:off x="9497088" y="87721"/>
            <a:ext cx="2383738" cy="1125123"/>
          </a:xfrm>
          <a:prstGeom prst="rect">
            <a:avLst/>
          </a:prstGeom>
          <a:noFill/>
          <a:ln>
            <a:noFill/>
          </a:ln>
        </p:spPr>
      </p:pic>
      <p:sp>
        <p:nvSpPr>
          <p:cNvPr id="149" name="Google Shape;149;p23"/>
          <p:cNvSpPr txBox="1"/>
          <p:nvPr/>
        </p:nvSpPr>
        <p:spPr>
          <a:xfrm>
            <a:off x="4787900" y="6400766"/>
            <a:ext cx="2616300" cy="400200"/>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000000"/>
              </a:buClr>
              <a:buSzPts val="2000"/>
              <a:buFont typeface="Arial"/>
              <a:buNone/>
            </a:pPr>
            <a:r>
              <a:rPr b="0" i="0" lang="en-US" sz="2000" u="none" cap="none" strike="noStrike">
                <a:solidFill>
                  <a:schemeClr val="lt1"/>
                </a:solidFill>
                <a:latin typeface="Calibri"/>
                <a:ea typeface="Calibri"/>
                <a:cs typeface="Calibri"/>
                <a:sym typeface="Calibri"/>
              </a:rPr>
              <a:t>www.midocean.ae</a:t>
            </a:r>
            <a:endParaRPr b="0" i="0" sz="1400" u="none" cap="none" strike="noStrike">
              <a:solidFill>
                <a:srgbClr val="000000"/>
              </a:solidFill>
              <a:latin typeface="Arial"/>
              <a:ea typeface="Arial"/>
              <a:cs typeface="Arial"/>
              <a:sym typeface="Arial"/>
            </a:endParaRPr>
          </a:p>
        </p:txBody>
      </p:sp>
    </p:spTree>
  </p:cSld>
  <p:clrMapOvr>
    <a:masterClrMapping/>
  </p:clrMapOvr>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53" name="Shape 153"/>
        <p:cNvGrpSpPr/>
        <p:nvPr/>
      </p:nvGrpSpPr>
      <p:grpSpPr>
        <a:xfrm>
          <a:off x="0" y="0"/>
          <a:ext cx="0" cy="0"/>
          <a:chOff x="0" y="0"/>
          <a:chExt cx="0" cy="0"/>
        </a:xfrm>
      </p:grpSpPr>
      <p:sp>
        <p:nvSpPr>
          <p:cNvPr id="154" name="Google Shape;154;p24"/>
          <p:cNvSpPr/>
          <p:nvPr/>
        </p:nvSpPr>
        <p:spPr>
          <a:xfrm>
            <a:off x="617275" y="1231800"/>
            <a:ext cx="10812600" cy="5226000"/>
          </a:xfrm>
          <a:prstGeom prst="roundRect">
            <a:avLst>
              <a:gd fmla="val 6140" name="adj"/>
            </a:avLst>
          </a:prstGeom>
          <a:solidFill>
            <a:schemeClr val="lt1"/>
          </a:solidFill>
          <a:ln cap="flat" cmpd="sng" w="38100">
            <a:solidFill>
              <a:srgbClr val="00B0F0"/>
            </a:solidFill>
            <a:prstDash val="solid"/>
            <a:miter lim="800000"/>
            <a:headEnd len="sm" w="sm" type="none"/>
            <a:tailEnd len="sm" w="sm" type="none"/>
          </a:ln>
          <a:effectLst>
            <a:outerShdw blurRad="571500" sx="86000" rotWithShape="0" algn="ctr" sy="86000">
              <a:srgbClr val="000000">
                <a:alpha val="24310"/>
              </a:srgbClr>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Calibri"/>
              <a:ea typeface="Calibri"/>
              <a:cs typeface="Calibri"/>
              <a:sym typeface="Calibri"/>
            </a:endParaRPr>
          </a:p>
        </p:txBody>
      </p:sp>
      <p:sp>
        <p:nvSpPr>
          <p:cNvPr id="155" name="Google Shape;155;p24"/>
          <p:cNvSpPr txBox="1"/>
          <p:nvPr/>
        </p:nvSpPr>
        <p:spPr>
          <a:xfrm>
            <a:off x="2485150" y="1465600"/>
            <a:ext cx="4487700" cy="585000"/>
          </a:xfrm>
          <a:prstGeom prst="rect">
            <a:avLst/>
          </a:prstGeom>
          <a:noFill/>
          <a:ln>
            <a:noFill/>
          </a:ln>
        </p:spPr>
        <p:txBody>
          <a:bodyPr anchorCtr="0" anchor="t" bIns="45700" lIns="91425" spcFirstLastPara="1" rIns="91425" wrap="square" tIns="45700">
            <a:spAutoFit/>
          </a:bodyPr>
          <a:lstStyle/>
          <a:p>
            <a:pPr indent="0" lvl="0" marL="0" marR="0" rtl="0" algn="l">
              <a:lnSpc>
                <a:spcPct val="115000"/>
              </a:lnSpc>
              <a:spcBef>
                <a:spcPts val="0"/>
              </a:spcBef>
              <a:spcAft>
                <a:spcPts val="1000"/>
              </a:spcAft>
              <a:buClr>
                <a:schemeClr val="dk1"/>
              </a:buClr>
              <a:buSzPts val="1100"/>
              <a:buFont typeface="Arial"/>
              <a:buNone/>
            </a:pPr>
            <a:r>
              <a:rPr lang="en-US" sz="3200">
                <a:solidFill>
                  <a:srgbClr val="0000FF"/>
                </a:solidFill>
              </a:rPr>
              <a:t>Key words</a:t>
            </a:r>
            <a:endParaRPr b="0" i="0" sz="3200" u="none" cap="none" strike="noStrike">
              <a:solidFill>
                <a:srgbClr val="0000FF"/>
              </a:solidFill>
              <a:latin typeface="Arial"/>
              <a:ea typeface="Arial"/>
              <a:cs typeface="Arial"/>
              <a:sym typeface="Arial"/>
            </a:endParaRPr>
          </a:p>
        </p:txBody>
      </p:sp>
      <p:sp>
        <p:nvSpPr>
          <p:cNvPr id="156" name="Google Shape;156;p24"/>
          <p:cNvSpPr/>
          <p:nvPr/>
        </p:nvSpPr>
        <p:spPr>
          <a:xfrm>
            <a:off x="942308" y="935396"/>
            <a:ext cx="1404600" cy="1166100"/>
          </a:xfrm>
          <a:prstGeom prst="rect">
            <a:avLst/>
          </a:prstGeom>
          <a:solidFill>
            <a:srgbClr val="00B0F0"/>
          </a:solidFill>
          <a:ln cap="flat" cmpd="sng" w="38100">
            <a:solidFill>
              <a:schemeClr val="lt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Calibri"/>
              <a:ea typeface="Calibri"/>
              <a:cs typeface="Calibri"/>
              <a:sym typeface="Calibri"/>
            </a:endParaRPr>
          </a:p>
        </p:txBody>
      </p:sp>
      <p:sp>
        <p:nvSpPr>
          <p:cNvPr id="157" name="Google Shape;157;p24"/>
          <p:cNvSpPr txBox="1"/>
          <p:nvPr/>
        </p:nvSpPr>
        <p:spPr>
          <a:xfrm>
            <a:off x="1153149" y="975974"/>
            <a:ext cx="1034700" cy="523200"/>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000000"/>
              </a:buClr>
              <a:buSzPts val="2800"/>
              <a:buFont typeface="Arial"/>
              <a:buNone/>
            </a:pPr>
            <a:r>
              <a:t/>
            </a:r>
            <a:endParaRPr b="0" i="0" sz="2800" u="none" cap="none" strike="noStrike">
              <a:solidFill>
                <a:schemeClr val="lt1"/>
              </a:solidFill>
              <a:latin typeface="Times New Roman"/>
              <a:ea typeface="Times New Roman"/>
              <a:cs typeface="Times New Roman"/>
              <a:sym typeface="Times New Roman"/>
            </a:endParaRPr>
          </a:p>
        </p:txBody>
      </p:sp>
      <p:sp>
        <p:nvSpPr>
          <p:cNvPr id="158" name="Google Shape;158;p24"/>
          <p:cNvSpPr txBox="1"/>
          <p:nvPr/>
        </p:nvSpPr>
        <p:spPr>
          <a:xfrm>
            <a:off x="1214179" y="1231789"/>
            <a:ext cx="966300" cy="33870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1600"/>
              <a:buFont typeface="Arial"/>
              <a:buNone/>
            </a:pPr>
            <a:r>
              <a:t/>
            </a:r>
            <a:endParaRPr b="1" i="0" sz="1600" u="none" cap="none" strike="noStrike">
              <a:solidFill>
                <a:schemeClr val="lt1"/>
              </a:solidFill>
              <a:latin typeface="Times New Roman"/>
              <a:ea typeface="Times New Roman"/>
              <a:cs typeface="Times New Roman"/>
              <a:sym typeface="Times New Roman"/>
            </a:endParaRPr>
          </a:p>
        </p:txBody>
      </p:sp>
      <p:sp>
        <p:nvSpPr>
          <p:cNvPr id="159" name="Google Shape;159;p24"/>
          <p:cNvSpPr txBox="1"/>
          <p:nvPr/>
        </p:nvSpPr>
        <p:spPr>
          <a:xfrm>
            <a:off x="889000" y="2035000"/>
            <a:ext cx="9862800" cy="892800"/>
          </a:xfrm>
          <a:prstGeom prst="rect">
            <a:avLst/>
          </a:prstGeom>
          <a:noFill/>
          <a:ln>
            <a:noFill/>
          </a:ln>
        </p:spPr>
        <p:txBody>
          <a:bodyPr anchorCtr="0" anchor="t" bIns="45700" lIns="91425" spcFirstLastPara="1" rIns="91425" wrap="square" tIns="45700">
            <a:spAutoFit/>
          </a:bodyPr>
          <a:lstStyle/>
          <a:p>
            <a:pPr indent="0" lvl="0" marL="285752" rtl="0" algn="l">
              <a:spcBef>
                <a:spcPts val="1045"/>
              </a:spcBef>
              <a:spcAft>
                <a:spcPts val="0"/>
              </a:spcAft>
              <a:buNone/>
            </a:pPr>
            <a:r>
              <a:rPr lang="en-US" sz="2600">
                <a:solidFill>
                  <a:srgbClr val="262626"/>
                </a:solidFill>
              </a:rPr>
              <a:t>last month, last week, last summer, in 1997, when I was a child, a long time ago,</a:t>
            </a:r>
            <a:endParaRPr sz="2600">
              <a:solidFill>
                <a:srgbClr val="262626"/>
              </a:solidFill>
            </a:endParaRPr>
          </a:p>
        </p:txBody>
      </p:sp>
      <p:pic>
        <p:nvPicPr>
          <p:cNvPr id="160" name="Google Shape;160;p24"/>
          <p:cNvPicPr preferRelativeResize="0"/>
          <p:nvPr/>
        </p:nvPicPr>
        <p:blipFill rotWithShape="1">
          <a:blip r:embed="rId3">
            <a:alphaModFix/>
          </a:blip>
          <a:srcRect b="0" l="0" r="0" t="0"/>
          <a:stretch/>
        </p:blipFill>
        <p:spPr>
          <a:xfrm>
            <a:off x="9497088" y="87721"/>
            <a:ext cx="2383738" cy="1125123"/>
          </a:xfrm>
          <a:prstGeom prst="rect">
            <a:avLst/>
          </a:prstGeom>
          <a:noFill/>
          <a:ln>
            <a:noFill/>
          </a:ln>
        </p:spPr>
      </p:pic>
      <p:sp>
        <p:nvSpPr>
          <p:cNvPr id="161" name="Google Shape;161;p24"/>
          <p:cNvSpPr txBox="1"/>
          <p:nvPr/>
        </p:nvSpPr>
        <p:spPr>
          <a:xfrm>
            <a:off x="4787900" y="6400766"/>
            <a:ext cx="2616300" cy="400200"/>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000000"/>
              </a:buClr>
              <a:buSzPts val="2000"/>
              <a:buFont typeface="Arial"/>
              <a:buNone/>
            </a:pPr>
            <a:r>
              <a:rPr b="0" i="0" lang="en-US" sz="2000" u="none" cap="none" strike="noStrike">
                <a:solidFill>
                  <a:schemeClr val="lt1"/>
                </a:solidFill>
                <a:latin typeface="Calibri"/>
                <a:ea typeface="Calibri"/>
                <a:cs typeface="Calibri"/>
                <a:sym typeface="Calibri"/>
              </a:rPr>
              <a:t>www.midocean.ae</a:t>
            </a:r>
            <a:endParaRPr b="0" i="0" sz="1400" u="none" cap="none" strike="noStrike">
              <a:solidFill>
                <a:srgbClr val="000000"/>
              </a:solidFill>
              <a:latin typeface="Arial"/>
              <a:ea typeface="Arial"/>
              <a:cs typeface="Arial"/>
              <a:sym typeface="Arial"/>
            </a:endParaRPr>
          </a:p>
        </p:txBody>
      </p:sp>
    </p:spTree>
  </p:cSld>
  <p:clrMapOvr>
    <a:masterClrMapping/>
  </p:clrMapOvr>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65" name="Shape 165"/>
        <p:cNvGrpSpPr/>
        <p:nvPr/>
      </p:nvGrpSpPr>
      <p:grpSpPr>
        <a:xfrm>
          <a:off x="0" y="0"/>
          <a:ext cx="0" cy="0"/>
          <a:chOff x="0" y="0"/>
          <a:chExt cx="0" cy="0"/>
        </a:xfrm>
      </p:grpSpPr>
      <p:sp>
        <p:nvSpPr>
          <p:cNvPr id="166" name="Google Shape;166;p25"/>
          <p:cNvSpPr/>
          <p:nvPr/>
        </p:nvSpPr>
        <p:spPr>
          <a:xfrm>
            <a:off x="617275" y="1231800"/>
            <a:ext cx="10812600" cy="5226000"/>
          </a:xfrm>
          <a:prstGeom prst="roundRect">
            <a:avLst>
              <a:gd fmla="val 6140" name="adj"/>
            </a:avLst>
          </a:prstGeom>
          <a:solidFill>
            <a:schemeClr val="lt1"/>
          </a:solidFill>
          <a:ln cap="flat" cmpd="sng" w="38100">
            <a:solidFill>
              <a:srgbClr val="00B0F0"/>
            </a:solidFill>
            <a:prstDash val="solid"/>
            <a:miter lim="800000"/>
            <a:headEnd len="sm" w="sm" type="none"/>
            <a:tailEnd len="sm" w="sm" type="none"/>
          </a:ln>
          <a:effectLst>
            <a:outerShdw blurRad="571500" sx="86000" rotWithShape="0" algn="ctr" sy="86000">
              <a:srgbClr val="000000">
                <a:alpha val="24310"/>
              </a:srgbClr>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Calibri"/>
              <a:ea typeface="Calibri"/>
              <a:cs typeface="Calibri"/>
              <a:sym typeface="Calibri"/>
            </a:endParaRPr>
          </a:p>
        </p:txBody>
      </p:sp>
      <p:sp>
        <p:nvSpPr>
          <p:cNvPr id="167" name="Google Shape;167;p25"/>
          <p:cNvSpPr txBox="1"/>
          <p:nvPr/>
        </p:nvSpPr>
        <p:spPr>
          <a:xfrm>
            <a:off x="2513150" y="1019075"/>
            <a:ext cx="4487700" cy="569400"/>
          </a:xfrm>
          <a:prstGeom prst="rect">
            <a:avLst/>
          </a:prstGeom>
          <a:noFill/>
          <a:ln>
            <a:noFill/>
          </a:ln>
        </p:spPr>
        <p:txBody>
          <a:bodyPr anchorCtr="0" anchor="t" bIns="45700" lIns="91425" spcFirstLastPara="1" rIns="91425" wrap="square" tIns="45700">
            <a:spAutoFit/>
          </a:bodyPr>
          <a:lstStyle/>
          <a:p>
            <a:pPr indent="0" lvl="0" marL="0" marR="0" rtl="0" algn="l">
              <a:lnSpc>
                <a:spcPct val="115000"/>
              </a:lnSpc>
              <a:spcBef>
                <a:spcPts val="0"/>
              </a:spcBef>
              <a:spcAft>
                <a:spcPts val="1000"/>
              </a:spcAft>
              <a:buClr>
                <a:schemeClr val="dk1"/>
              </a:buClr>
              <a:buSzPts val="1100"/>
              <a:buFont typeface="Arial"/>
              <a:buNone/>
            </a:pPr>
            <a:r>
              <a:t/>
            </a:r>
            <a:endParaRPr b="0" i="0" sz="3100" u="none" cap="none" strike="noStrike">
              <a:solidFill>
                <a:schemeClr val="lt1"/>
              </a:solidFill>
              <a:latin typeface="Arial"/>
              <a:ea typeface="Arial"/>
              <a:cs typeface="Arial"/>
              <a:sym typeface="Arial"/>
            </a:endParaRPr>
          </a:p>
        </p:txBody>
      </p:sp>
      <p:sp>
        <p:nvSpPr>
          <p:cNvPr id="168" name="Google Shape;168;p25"/>
          <p:cNvSpPr/>
          <p:nvPr/>
        </p:nvSpPr>
        <p:spPr>
          <a:xfrm>
            <a:off x="942308" y="935396"/>
            <a:ext cx="1404600" cy="1166100"/>
          </a:xfrm>
          <a:prstGeom prst="rect">
            <a:avLst/>
          </a:prstGeom>
          <a:solidFill>
            <a:srgbClr val="00B0F0"/>
          </a:solidFill>
          <a:ln cap="flat" cmpd="sng" w="38100">
            <a:solidFill>
              <a:schemeClr val="lt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Calibri"/>
              <a:ea typeface="Calibri"/>
              <a:cs typeface="Calibri"/>
              <a:sym typeface="Calibri"/>
            </a:endParaRPr>
          </a:p>
        </p:txBody>
      </p:sp>
      <p:sp>
        <p:nvSpPr>
          <p:cNvPr id="169" name="Google Shape;169;p25"/>
          <p:cNvSpPr txBox="1"/>
          <p:nvPr/>
        </p:nvSpPr>
        <p:spPr>
          <a:xfrm>
            <a:off x="1153149" y="975974"/>
            <a:ext cx="1034700" cy="523200"/>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000000"/>
              </a:buClr>
              <a:buSzPts val="2800"/>
              <a:buFont typeface="Arial"/>
              <a:buNone/>
            </a:pPr>
            <a:r>
              <a:t/>
            </a:r>
            <a:endParaRPr b="0" i="0" sz="2800" u="none" cap="none" strike="noStrike">
              <a:solidFill>
                <a:schemeClr val="lt1"/>
              </a:solidFill>
              <a:latin typeface="Times New Roman"/>
              <a:ea typeface="Times New Roman"/>
              <a:cs typeface="Times New Roman"/>
              <a:sym typeface="Times New Roman"/>
            </a:endParaRPr>
          </a:p>
        </p:txBody>
      </p:sp>
      <p:sp>
        <p:nvSpPr>
          <p:cNvPr id="170" name="Google Shape;170;p25"/>
          <p:cNvSpPr txBox="1"/>
          <p:nvPr/>
        </p:nvSpPr>
        <p:spPr>
          <a:xfrm>
            <a:off x="1214179" y="1231789"/>
            <a:ext cx="966300" cy="33870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1600"/>
              <a:buFont typeface="Arial"/>
              <a:buNone/>
            </a:pPr>
            <a:r>
              <a:t/>
            </a:r>
            <a:endParaRPr b="1" i="0" sz="1600" u="none" cap="none" strike="noStrike">
              <a:solidFill>
                <a:schemeClr val="lt1"/>
              </a:solidFill>
              <a:latin typeface="Times New Roman"/>
              <a:ea typeface="Times New Roman"/>
              <a:cs typeface="Times New Roman"/>
              <a:sym typeface="Times New Roman"/>
            </a:endParaRPr>
          </a:p>
        </p:txBody>
      </p:sp>
      <p:sp>
        <p:nvSpPr>
          <p:cNvPr id="171" name="Google Shape;171;p25"/>
          <p:cNvSpPr txBox="1"/>
          <p:nvPr/>
        </p:nvSpPr>
        <p:spPr>
          <a:xfrm>
            <a:off x="889000" y="2035000"/>
            <a:ext cx="9862800" cy="1119000"/>
          </a:xfrm>
          <a:prstGeom prst="rect">
            <a:avLst/>
          </a:prstGeom>
          <a:noFill/>
          <a:ln>
            <a:noFill/>
          </a:ln>
        </p:spPr>
        <p:txBody>
          <a:bodyPr anchorCtr="0" anchor="t" bIns="45700" lIns="91425" spcFirstLastPara="1" rIns="91425" wrap="square" tIns="45700">
            <a:spAutoFit/>
          </a:bodyPr>
          <a:lstStyle/>
          <a:p>
            <a:pPr indent="0" lvl="0" marL="0" rtl="0" algn="just">
              <a:lnSpc>
                <a:spcPct val="132352"/>
              </a:lnSpc>
              <a:spcBef>
                <a:spcPts val="0"/>
              </a:spcBef>
              <a:spcAft>
                <a:spcPts val="0"/>
              </a:spcAft>
              <a:buClr>
                <a:schemeClr val="dk1"/>
              </a:buClr>
              <a:buSzPts val="1100"/>
              <a:buFont typeface="Arial"/>
              <a:buNone/>
            </a:pPr>
            <a:r>
              <a:rPr b="1" lang="en-US" sz="2300">
                <a:solidFill>
                  <a:srgbClr val="0000FF"/>
                </a:solidFill>
                <a:highlight>
                  <a:srgbClr val="FFFFFF"/>
                </a:highlight>
              </a:rPr>
              <a:t>Form</a:t>
            </a:r>
            <a:endParaRPr b="1" sz="2300">
              <a:solidFill>
                <a:srgbClr val="0000FF"/>
              </a:solidFill>
              <a:highlight>
                <a:srgbClr val="FFFFFF"/>
              </a:highlight>
            </a:endParaRPr>
          </a:p>
          <a:p>
            <a:pPr indent="0" lvl="0" marL="0" rtl="0" algn="just">
              <a:lnSpc>
                <a:spcPct val="129545"/>
              </a:lnSpc>
              <a:spcBef>
                <a:spcPts val="0"/>
              </a:spcBef>
              <a:spcAft>
                <a:spcPts val="0"/>
              </a:spcAft>
              <a:buClr>
                <a:schemeClr val="dk1"/>
              </a:buClr>
              <a:buSzPts val="1100"/>
              <a:buFont typeface="Arial"/>
              <a:buNone/>
            </a:pPr>
            <a:r>
              <a:rPr b="1" lang="en-US" sz="1950">
                <a:solidFill>
                  <a:schemeClr val="dk1"/>
                </a:solidFill>
                <a:highlight>
                  <a:srgbClr val="FFFFFF"/>
                </a:highlight>
              </a:rPr>
              <a:t>For regular verbs we add </a:t>
            </a:r>
            <a:r>
              <a:rPr b="1" i="1" lang="en-US" sz="1950">
                <a:solidFill>
                  <a:schemeClr val="dk1"/>
                </a:solidFill>
                <a:highlight>
                  <a:srgbClr val="FFFFFF"/>
                </a:highlight>
              </a:rPr>
              <a:t>-ed</a:t>
            </a:r>
            <a:r>
              <a:rPr b="1" lang="en-US" sz="1950">
                <a:solidFill>
                  <a:schemeClr val="dk1"/>
                </a:solidFill>
                <a:highlight>
                  <a:srgbClr val="FFFFFF"/>
                </a:highlight>
              </a:rPr>
              <a:t> to the infinitive form of the verb. E.g.</a:t>
            </a:r>
            <a:endParaRPr b="1" sz="1950">
              <a:solidFill>
                <a:schemeClr val="dk1"/>
              </a:solidFill>
              <a:highlight>
                <a:srgbClr val="FFFFFF"/>
              </a:highlight>
            </a:endParaRPr>
          </a:p>
          <a:p>
            <a:pPr indent="0" lvl="0" marL="0" rtl="0" algn="l">
              <a:lnSpc>
                <a:spcPct val="115000"/>
              </a:lnSpc>
              <a:spcBef>
                <a:spcPts val="0"/>
              </a:spcBef>
              <a:spcAft>
                <a:spcPts val="0"/>
              </a:spcAft>
              <a:buClr>
                <a:schemeClr val="dk1"/>
              </a:buClr>
              <a:buSzPts val="1100"/>
              <a:buFont typeface="Arial"/>
              <a:buNone/>
            </a:pPr>
            <a:r>
              <a:t/>
            </a:r>
            <a:endParaRPr sz="1100">
              <a:solidFill>
                <a:schemeClr val="dk1"/>
              </a:solidFill>
            </a:endParaRPr>
          </a:p>
        </p:txBody>
      </p:sp>
      <p:pic>
        <p:nvPicPr>
          <p:cNvPr id="172" name="Google Shape;172;p25"/>
          <p:cNvPicPr preferRelativeResize="0"/>
          <p:nvPr/>
        </p:nvPicPr>
        <p:blipFill rotWithShape="1">
          <a:blip r:embed="rId3">
            <a:alphaModFix/>
          </a:blip>
          <a:srcRect b="0" l="0" r="0" t="0"/>
          <a:stretch/>
        </p:blipFill>
        <p:spPr>
          <a:xfrm>
            <a:off x="9497088" y="87721"/>
            <a:ext cx="2383738" cy="1125123"/>
          </a:xfrm>
          <a:prstGeom prst="rect">
            <a:avLst/>
          </a:prstGeom>
          <a:noFill/>
          <a:ln>
            <a:noFill/>
          </a:ln>
        </p:spPr>
      </p:pic>
      <p:sp>
        <p:nvSpPr>
          <p:cNvPr id="173" name="Google Shape;173;p25"/>
          <p:cNvSpPr txBox="1"/>
          <p:nvPr/>
        </p:nvSpPr>
        <p:spPr>
          <a:xfrm>
            <a:off x="4787900" y="6400766"/>
            <a:ext cx="2616300" cy="400200"/>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000000"/>
              </a:buClr>
              <a:buSzPts val="2000"/>
              <a:buFont typeface="Arial"/>
              <a:buNone/>
            </a:pPr>
            <a:r>
              <a:rPr b="0" i="0" lang="en-US" sz="2000" u="none" cap="none" strike="noStrike">
                <a:solidFill>
                  <a:schemeClr val="lt1"/>
                </a:solidFill>
                <a:latin typeface="Calibri"/>
                <a:ea typeface="Calibri"/>
                <a:cs typeface="Calibri"/>
                <a:sym typeface="Calibri"/>
              </a:rPr>
              <a:t>www.midocean.ae</a:t>
            </a:r>
            <a:endParaRPr b="0" i="0" sz="1400" u="none" cap="none" strike="noStrike">
              <a:solidFill>
                <a:srgbClr val="000000"/>
              </a:solidFill>
              <a:latin typeface="Arial"/>
              <a:ea typeface="Arial"/>
              <a:cs typeface="Arial"/>
              <a:sym typeface="Arial"/>
            </a:endParaRPr>
          </a:p>
        </p:txBody>
      </p:sp>
      <p:pic>
        <p:nvPicPr>
          <p:cNvPr id="174" name="Google Shape;174;p25"/>
          <p:cNvPicPr preferRelativeResize="0"/>
          <p:nvPr/>
        </p:nvPicPr>
        <p:blipFill rotWithShape="1">
          <a:blip r:embed="rId4">
            <a:alphaModFix/>
          </a:blip>
          <a:srcRect b="8719" l="2246" r="59358" t="11069"/>
          <a:stretch/>
        </p:blipFill>
        <p:spPr>
          <a:xfrm>
            <a:off x="1095425" y="3056700"/>
            <a:ext cx="3610000" cy="2449300"/>
          </a:xfrm>
          <a:prstGeom prst="rect">
            <a:avLst/>
          </a:prstGeom>
          <a:noFill/>
          <a:ln cap="flat" cmpd="sng" w="38100">
            <a:solidFill>
              <a:srgbClr val="00B0F0"/>
            </a:solidFill>
            <a:prstDash val="solid"/>
            <a:miter lim="8000"/>
            <a:headEnd len="sm" w="sm" type="none"/>
            <a:tailEnd len="sm" w="sm" type="none"/>
          </a:ln>
          <a:effectLst>
            <a:outerShdw blurRad="571500" sx="86000" rotWithShape="0" algn="ctr" sy="86000">
              <a:srgbClr val="000000">
                <a:alpha val="24310"/>
              </a:srgbClr>
            </a:outerShdw>
          </a:effectLst>
        </p:spPr>
      </p:pic>
    </p:spTree>
  </p:cSld>
  <p:clrMapOvr>
    <a:masterClrMapping/>
  </p:clrMapOvr>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78" name="Shape 178"/>
        <p:cNvGrpSpPr/>
        <p:nvPr/>
      </p:nvGrpSpPr>
      <p:grpSpPr>
        <a:xfrm>
          <a:off x="0" y="0"/>
          <a:ext cx="0" cy="0"/>
          <a:chOff x="0" y="0"/>
          <a:chExt cx="0" cy="0"/>
        </a:xfrm>
      </p:grpSpPr>
      <p:sp>
        <p:nvSpPr>
          <p:cNvPr id="179" name="Google Shape;179;p26"/>
          <p:cNvSpPr/>
          <p:nvPr/>
        </p:nvSpPr>
        <p:spPr>
          <a:xfrm>
            <a:off x="617275" y="1231800"/>
            <a:ext cx="10812600" cy="5226000"/>
          </a:xfrm>
          <a:prstGeom prst="roundRect">
            <a:avLst>
              <a:gd fmla="val 6140" name="adj"/>
            </a:avLst>
          </a:prstGeom>
          <a:solidFill>
            <a:schemeClr val="lt1"/>
          </a:solidFill>
          <a:ln cap="flat" cmpd="sng" w="38100">
            <a:solidFill>
              <a:srgbClr val="00B0F0"/>
            </a:solidFill>
            <a:prstDash val="solid"/>
            <a:miter lim="800000"/>
            <a:headEnd len="sm" w="sm" type="none"/>
            <a:tailEnd len="sm" w="sm" type="none"/>
          </a:ln>
          <a:effectLst>
            <a:outerShdw blurRad="571500" sx="86000" rotWithShape="0" algn="ctr" sy="86000">
              <a:srgbClr val="000000">
                <a:alpha val="24310"/>
              </a:srgbClr>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Calibri"/>
              <a:ea typeface="Calibri"/>
              <a:cs typeface="Calibri"/>
              <a:sym typeface="Calibri"/>
            </a:endParaRPr>
          </a:p>
        </p:txBody>
      </p:sp>
      <p:sp>
        <p:nvSpPr>
          <p:cNvPr id="180" name="Google Shape;180;p26"/>
          <p:cNvSpPr txBox="1"/>
          <p:nvPr/>
        </p:nvSpPr>
        <p:spPr>
          <a:xfrm>
            <a:off x="2513150" y="1019075"/>
            <a:ext cx="4487700" cy="569400"/>
          </a:xfrm>
          <a:prstGeom prst="rect">
            <a:avLst/>
          </a:prstGeom>
          <a:noFill/>
          <a:ln>
            <a:noFill/>
          </a:ln>
        </p:spPr>
        <p:txBody>
          <a:bodyPr anchorCtr="0" anchor="t" bIns="45700" lIns="91425" spcFirstLastPara="1" rIns="91425" wrap="square" tIns="45700">
            <a:spAutoFit/>
          </a:bodyPr>
          <a:lstStyle/>
          <a:p>
            <a:pPr indent="0" lvl="0" marL="0" marR="0" rtl="0" algn="l">
              <a:lnSpc>
                <a:spcPct val="115000"/>
              </a:lnSpc>
              <a:spcBef>
                <a:spcPts val="0"/>
              </a:spcBef>
              <a:spcAft>
                <a:spcPts val="1000"/>
              </a:spcAft>
              <a:buClr>
                <a:schemeClr val="dk1"/>
              </a:buClr>
              <a:buSzPts val="1100"/>
              <a:buFont typeface="Arial"/>
              <a:buNone/>
            </a:pPr>
            <a:r>
              <a:t/>
            </a:r>
            <a:endParaRPr b="0" i="0" sz="3100" u="none" cap="none" strike="noStrike">
              <a:solidFill>
                <a:schemeClr val="lt1"/>
              </a:solidFill>
              <a:latin typeface="Arial"/>
              <a:ea typeface="Arial"/>
              <a:cs typeface="Arial"/>
              <a:sym typeface="Arial"/>
            </a:endParaRPr>
          </a:p>
        </p:txBody>
      </p:sp>
      <p:sp>
        <p:nvSpPr>
          <p:cNvPr id="181" name="Google Shape;181;p26"/>
          <p:cNvSpPr/>
          <p:nvPr/>
        </p:nvSpPr>
        <p:spPr>
          <a:xfrm>
            <a:off x="942308" y="935396"/>
            <a:ext cx="1404600" cy="1166100"/>
          </a:xfrm>
          <a:prstGeom prst="rect">
            <a:avLst/>
          </a:prstGeom>
          <a:solidFill>
            <a:srgbClr val="00B0F0"/>
          </a:solidFill>
          <a:ln cap="flat" cmpd="sng" w="38100">
            <a:solidFill>
              <a:schemeClr val="lt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Calibri"/>
              <a:ea typeface="Calibri"/>
              <a:cs typeface="Calibri"/>
              <a:sym typeface="Calibri"/>
            </a:endParaRPr>
          </a:p>
        </p:txBody>
      </p:sp>
      <p:sp>
        <p:nvSpPr>
          <p:cNvPr id="182" name="Google Shape;182;p26"/>
          <p:cNvSpPr txBox="1"/>
          <p:nvPr/>
        </p:nvSpPr>
        <p:spPr>
          <a:xfrm>
            <a:off x="1153149" y="975974"/>
            <a:ext cx="1034700" cy="523200"/>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000000"/>
              </a:buClr>
              <a:buSzPts val="2800"/>
              <a:buFont typeface="Arial"/>
              <a:buNone/>
            </a:pPr>
            <a:r>
              <a:t/>
            </a:r>
            <a:endParaRPr b="0" i="0" sz="2800" u="none" cap="none" strike="noStrike">
              <a:solidFill>
                <a:schemeClr val="lt1"/>
              </a:solidFill>
              <a:latin typeface="Times New Roman"/>
              <a:ea typeface="Times New Roman"/>
              <a:cs typeface="Times New Roman"/>
              <a:sym typeface="Times New Roman"/>
            </a:endParaRPr>
          </a:p>
        </p:txBody>
      </p:sp>
      <p:sp>
        <p:nvSpPr>
          <p:cNvPr id="183" name="Google Shape;183;p26"/>
          <p:cNvSpPr txBox="1"/>
          <p:nvPr/>
        </p:nvSpPr>
        <p:spPr>
          <a:xfrm>
            <a:off x="1214179" y="1231789"/>
            <a:ext cx="966300" cy="33870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1600"/>
              <a:buFont typeface="Arial"/>
              <a:buNone/>
            </a:pPr>
            <a:r>
              <a:t/>
            </a:r>
            <a:endParaRPr b="1" i="0" sz="1600" u="none" cap="none" strike="noStrike">
              <a:solidFill>
                <a:schemeClr val="lt1"/>
              </a:solidFill>
              <a:latin typeface="Times New Roman"/>
              <a:ea typeface="Times New Roman"/>
              <a:cs typeface="Times New Roman"/>
              <a:sym typeface="Times New Roman"/>
            </a:endParaRPr>
          </a:p>
        </p:txBody>
      </p:sp>
      <p:sp>
        <p:nvSpPr>
          <p:cNvPr id="184" name="Google Shape;184;p26"/>
          <p:cNvSpPr txBox="1"/>
          <p:nvPr/>
        </p:nvSpPr>
        <p:spPr>
          <a:xfrm>
            <a:off x="889000" y="2035000"/>
            <a:ext cx="9862800" cy="438600"/>
          </a:xfrm>
          <a:prstGeom prst="rect">
            <a:avLst/>
          </a:prstGeom>
          <a:noFill/>
          <a:ln>
            <a:noFill/>
          </a:ln>
        </p:spPr>
        <p:txBody>
          <a:bodyPr anchorCtr="0" anchor="t" bIns="45700" lIns="91425" spcFirstLastPara="1" rIns="91425" wrap="square" tIns="45700">
            <a:spAutoFit/>
          </a:bodyPr>
          <a:lstStyle/>
          <a:p>
            <a:pPr indent="0" lvl="0" marL="285752" rtl="0" algn="l">
              <a:spcBef>
                <a:spcPts val="1045"/>
              </a:spcBef>
              <a:spcAft>
                <a:spcPts val="0"/>
              </a:spcAft>
              <a:buNone/>
            </a:pPr>
            <a:r>
              <a:rPr b="1" lang="en-US" sz="2250">
                <a:solidFill>
                  <a:schemeClr val="dk1"/>
                </a:solidFill>
                <a:highlight>
                  <a:srgbClr val="FFFFFF"/>
                </a:highlight>
              </a:rPr>
              <a:t>Irregular verbs however, take a different form</a:t>
            </a:r>
            <a:endParaRPr b="1" sz="3700">
              <a:solidFill>
                <a:srgbClr val="262626"/>
              </a:solidFill>
              <a:latin typeface="Garamond"/>
              <a:ea typeface="Garamond"/>
              <a:cs typeface="Garamond"/>
              <a:sym typeface="Garamond"/>
            </a:endParaRPr>
          </a:p>
        </p:txBody>
      </p:sp>
      <p:pic>
        <p:nvPicPr>
          <p:cNvPr id="185" name="Google Shape;185;p26"/>
          <p:cNvPicPr preferRelativeResize="0"/>
          <p:nvPr/>
        </p:nvPicPr>
        <p:blipFill rotWithShape="1">
          <a:blip r:embed="rId3">
            <a:alphaModFix/>
          </a:blip>
          <a:srcRect b="0" l="0" r="0" t="0"/>
          <a:stretch/>
        </p:blipFill>
        <p:spPr>
          <a:xfrm>
            <a:off x="9497088" y="87721"/>
            <a:ext cx="2383738" cy="1125123"/>
          </a:xfrm>
          <a:prstGeom prst="rect">
            <a:avLst/>
          </a:prstGeom>
          <a:noFill/>
          <a:ln>
            <a:noFill/>
          </a:ln>
        </p:spPr>
      </p:pic>
      <p:sp>
        <p:nvSpPr>
          <p:cNvPr id="186" name="Google Shape;186;p26"/>
          <p:cNvSpPr txBox="1"/>
          <p:nvPr/>
        </p:nvSpPr>
        <p:spPr>
          <a:xfrm>
            <a:off x="4787900" y="6400766"/>
            <a:ext cx="2616300" cy="400200"/>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000000"/>
              </a:buClr>
              <a:buSzPts val="2000"/>
              <a:buFont typeface="Arial"/>
              <a:buNone/>
            </a:pPr>
            <a:r>
              <a:rPr b="0" i="0" lang="en-US" sz="2000" u="none" cap="none" strike="noStrike">
                <a:solidFill>
                  <a:schemeClr val="lt1"/>
                </a:solidFill>
                <a:latin typeface="Calibri"/>
                <a:ea typeface="Calibri"/>
                <a:cs typeface="Calibri"/>
                <a:sym typeface="Calibri"/>
              </a:rPr>
              <a:t>www.midocean.ae</a:t>
            </a:r>
            <a:endParaRPr b="0" i="0" sz="1400" u="none" cap="none" strike="noStrike">
              <a:solidFill>
                <a:srgbClr val="000000"/>
              </a:solidFill>
              <a:latin typeface="Arial"/>
              <a:ea typeface="Arial"/>
              <a:cs typeface="Arial"/>
              <a:sym typeface="Arial"/>
            </a:endParaRPr>
          </a:p>
        </p:txBody>
      </p:sp>
      <p:pic>
        <p:nvPicPr>
          <p:cNvPr id="187" name="Google Shape;187;p26"/>
          <p:cNvPicPr preferRelativeResize="0"/>
          <p:nvPr/>
        </p:nvPicPr>
        <p:blipFill rotWithShape="1">
          <a:blip r:embed="rId4">
            <a:alphaModFix/>
          </a:blip>
          <a:srcRect b="0" l="9548" r="31766" t="0"/>
          <a:stretch/>
        </p:blipFill>
        <p:spPr>
          <a:xfrm>
            <a:off x="1570350" y="2632300"/>
            <a:ext cx="3904850" cy="3614300"/>
          </a:xfrm>
          <a:prstGeom prst="rect">
            <a:avLst/>
          </a:prstGeom>
          <a:noFill/>
          <a:ln cap="flat" cmpd="sng" w="38100">
            <a:solidFill>
              <a:srgbClr val="00B0F0"/>
            </a:solidFill>
            <a:prstDash val="solid"/>
            <a:miter lim="8000"/>
            <a:headEnd len="sm" w="sm" type="none"/>
            <a:tailEnd len="sm" w="sm" type="none"/>
          </a:ln>
          <a:effectLst>
            <a:outerShdw blurRad="571500" sx="86000" rotWithShape="0" algn="ctr" sy="86000">
              <a:srgbClr val="000000">
                <a:alpha val="24310"/>
              </a:srgbClr>
            </a:outerShdw>
          </a:effectLst>
        </p:spPr>
      </p:pic>
    </p:spTree>
  </p:cSld>
  <p:clrMapOvr>
    <a:masterClrMapping/>
  </p:clrMapOvr>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91" name="Shape 191"/>
        <p:cNvGrpSpPr/>
        <p:nvPr/>
      </p:nvGrpSpPr>
      <p:grpSpPr>
        <a:xfrm>
          <a:off x="0" y="0"/>
          <a:ext cx="0" cy="0"/>
          <a:chOff x="0" y="0"/>
          <a:chExt cx="0" cy="0"/>
        </a:xfrm>
      </p:grpSpPr>
      <p:sp>
        <p:nvSpPr>
          <p:cNvPr id="192" name="Google Shape;192;p27"/>
          <p:cNvSpPr/>
          <p:nvPr/>
        </p:nvSpPr>
        <p:spPr>
          <a:xfrm>
            <a:off x="617275" y="1231800"/>
            <a:ext cx="10812600" cy="5226000"/>
          </a:xfrm>
          <a:prstGeom prst="roundRect">
            <a:avLst>
              <a:gd fmla="val 6140" name="adj"/>
            </a:avLst>
          </a:prstGeom>
          <a:solidFill>
            <a:schemeClr val="lt1"/>
          </a:solidFill>
          <a:ln cap="flat" cmpd="sng" w="38100">
            <a:solidFill>
              <a:srgbClr val="00B0F0"/>
            </a:solidFill>
            <a:prstDash val="solid"/>
            <a:miter lim="800000"/>
            <a:headEnd len="sm" w="sm" type="none"/>
            <a:tailEnd len="sm" w="sm" type="none"/>
          </a:ln>
          <a:effectLst>
            <a:outerShdw blurRad="571500" sx="86000" rotWithShape="0" algn="ctr" sy="86000">
              <a:srgbClr val="000000">
                <a:alpha val="24310"/>
              </a:srgbClr>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Calibri"/>
              <a:ea typeface="Calibri"/>
              <a:cs typeface="Calibri"/>
              <a:sym typeface="Calibri"/>
            </a:endParaRPr>
          </a:p>
        </p:txBody>
      </p:sp>
      <p:sp>
        <p:nvSpPr>
          <p:cNvPr id="193" name="Google Shape;193;p27"/>
          <p:cNvSpPr txBox="1"/>
          <p:nvPr/>
        </p:nvSpPr>
        <p:spPr>
          <a:xfrm>
            <a:off x="2513150" y="1019075"/>
            <a:ext cx="4487700" cy="569400"/>
          </a:xfrm>
          <a:prstGeom prst="rect">
            <a:avLst/>
          </a:prstGeom>
          <a:noFill/>
          <a:ln>
            <a:noFill/>
          </a:ln>
        </p:spPr>
        <p:txBody>
          <a:bodyPr anchorCtr="0" anchor="t" bIns="45700" lIns="91425" spcFirstLastPara="1" rIns="91425" wrap="square" tIns="45700">
            <a:spAutoFit/>
          </a:bodyPr>
          <a:lstStyle/>
          <a:p>
            <a:pPr indent="0" lvl="0" marL="0" marR="0" rtl="0" algn="l">
              <a:lnSpc>
                <a:spcPct val="115000"/>
              </a:lnSpc>
              <a:spcBef>
                <a:spcPts val="0"/>
              </a:spcBef>
              <a:spcAft>
                <a:spcPts val="1000"/>
              </a:spcAft>
              <a:buClr>
                <a:schemeClr val="dk1"/>
              </a:buClr>
              <a:buSzPts val="1100"/>
              <a:buFont typeface="Arial"/>
              <a:buNone/>
            </a:pPr>
            <a:r>
              <a:t/>
            </a:r>
            <a:endParaRPr b="0" i="0" sz="3100" u="none" cap="none" strike="noStrike">
              <a:solidFill>
                <a:schemeClr val="lt1"/>
              </a:solidFill>
              <a:latin typeface="Arial"/>
              <a:ea typeface="Arial"/>
              <a:cs typeface="Arial"/>
              <a:sym typeface="Arial"/>
            </a:endParaRPr>
          </a:p>
        </p:txBody>
      </p:sp>
      <p:sp>
        <p:nvSpPr>
          <p:cNvPr id="194" name="Google Shape;194;p27"/>
          <p:cNvSpPr/>
          <p:nvPr/>
        </p:nvSpPr>
        <p:spPr>
          <a:xfrm>
            <a:off x="942308" y="935396"/>
            <a:ext cx="1404600" cy="1166100"/>
          </a:xfrm>
          <a:prstGeom prst="rect">
            <a:avLst/>
          </a:prstGeom>
          <a:solidFill>
            <a:srgbClr val="00B0F0"/>
          </a:solidFill>
          <a:ln cap="flat" cmpd="sng" w="38100">
            <a:solidFill>
              <a:schemeClr val="lt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Calibri"/>
              <a:ea typeface="Calibri"/>
              <a:cs typeface="Calibri"/>
              <a:sym typeface="Calibri"/>
            </a:endParaRPr>
          </a:p>
        </p:txBody>
      </p:sp>
      <p:sp>
        <p:nvSpPr>
          <p:cNvPr id="195" name="Google Shape;195;p27"/>
          <p:cNvSpPr txBox="1"/>
          <p:nvPr/>
        </p:nvSpPr>
        <p:spPr>
          <a:xfrm>
            <a:off x="1153149" y="975974"/>
            <a:ext cx="1034700" cy="523200"/>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000000"/>
              </a:buClr>
              <a:buSzPts val="2800"/>
              <a:buFont typeface="Arial"/>
              <a:buNone/>
            </a:pPr>
            <a:r>
              <a:t/>
            </a:r>
            <a:endParaRPr b="0" i="0" sz="2800" u="none" cap="none" strike="noStrike">
              <a:solidFill>
                <a:schemeClr val="lt1"/>
              </a:solidFill>
              <a:latin typeface="Times New Roman"/>
              <a:ea typeface="Times New Roman"/>
              <a:cs typeface="Times New Roman"/>
              <a:sym typeface="Times New Roman"/>
            </a:endParaRPr>
          </a:p>
        </p:txBody>
      </p:sp>
      <p:sp>
        <p:nvSpPr>
          <p:cNvPr id="196" name="Google Shape;196;p27"/>
          <p:cNvSpPr txBox="1"/>
          <p:nvPr/>
        </p:nvSpPr>
        <p:spPr>
          <a:xfrm>
            <a:off x="1214179" y="1231789"/>
            <a:ext cx="966300" cy="33870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1600"/>
              <a:buFont typeface="Arial"/>
              <a:buNone/>
            </a:pPr>
            <a:r>
              <a:t/>
            </a:r>
            <a:endParaRPr b="1" i="0" sz="1600" u="none" cap="none" strike="noStrike">
              <a:solidFill>
                <a:schemeClr val="lt1"/>
              </a:solidFill>
              <a:latin typeface="Times New Roman"/>
              <a:ea typeface="Times New Roman"/>
              <a:cs typeface="Times New Roman"/>
              <a:sym typeface="Times New Roman"/>
            </a:endParaRPr>
          </a:p>
        </p:txBody>
      </p:sp>
      <p:sp>
        <p:nvSpPr>
          <p:cNvPr id="197" name="Google Shape;197;p27"/>
          <p:cNvSpPr txBox="1"/>
          <p:nvPr/>
        </p:nvSpPr>
        <p:spPr>
          <a:xfrm>
            <a:off x="889000" y="2035000"/>
            <a:ext cx="9862800" cy="2613900"/>
          </a:xfrm>
          <a:prstGeom prst="rect">
            <a:avLst/>
          </a:prstGeom>
          <a:noFill/>
          <a:ln>
            <a:noFill/>
          </a:ln>
        </p:spPr>
        <p:txBody>
          <a:bodyPr anchorCtr="0" anchor="t" bIns="45700" lIns="91425" spcFirstLastPara="1" rIns="91425" wrap="square" tIns="45700">
            <a:spAutoFit/>
          </a:bodyPr>
          <a:lstStyle/>
          <a:p>
            <a:pPr indent="0" lvl="0" marL="0" rtl="0" algn="just">
              <a:lnSpc>
                <a:spcPct val="129545"/>
              </a:lnSpc>
              <a:spcBef>
                <a:spcPts val="0"/>
              </a:spcBef>
              <a:spcAft>
                <a:spcPts val="0"/>
              </a:spcAft>
              <a:buClr>
                <a:schemeClr val="dk1"/>
              </a:buClr>
              <a:buSzPts val="1100"/>
              <a:buFont typeface="Arial"/>
              <a:buNone/>
            </a:pPr>
            <a:r>
              <a:rPr lang="en-US" sz="2650">
                <a:solidFill>
                  <a:schemeClr val="dk1"/>
                </a:solidFill>
                <a:highlight>
                  <a:srgbClr val="FFFFFF"/>
                </a:highlight>
              </a:rPr>
              <a:t>________ (brush) his teeth</a:t>
            </a:r>
            <a:endParaRPr sz="2650">
              <a:solidFill>
                <a:schemeClr val="dk1"/>
              </a:solidFill>
              <a:highlight>
                <a:srgbClr val="FFFFFF"/>
              </a:highlight>
            </a:endParaRPr>
          </a:p>
          <a:p>
            <a:pPr indent="0" lvl="0" marL="0" rtl="0" algn="just">
              <a:lnSpc>
                <a:spcPct val="129545"/>
              </a:lnSpc>
              <a:spcBef>
                <a:spcPts val="0"/>
              </a:spcBef>
              <a:spcAft>
                <a:spcPts val="0"/>
              </a:spcAft>
              <a:buClr>
                <a:schemeClr val="dk1"/>
              </a:buClr>
              <a:buSzPts val="1100"/>
              <a:buFont typeface="Arial"/>
              <a:buNone/>
            </a:pPr>
            <a:r>
              <a:rPr lang="en-US" sz="2650">
                <a:solidFill>
                  <a:schemeClr val="dk1"/>
                </a:solidFill>
                <a:highlight>
                  <a:srgbClr val="FFFFFF"/>
                </a:highlight>
              </a:rPr>
              <a:t>________ (try) to cook spaghetti in the pot</a:t>
            </a:r>
            <a:endParaRPr sz="2650">
              <a:solidFill>
                <a:schemeClr val="dk1"/>
              </a:solidFill>
              <a:highlight>
                <a:srgbClr val="FFFFFF"/>
              </a:highlight>
            </a:endParaRPr>
          </a:p>
          <a:p>
            <a:pPr indent="0" lvl="0" marL="0" rtl="0" algn="just">
              <a:lnSpc>
                <a:spcPct val="129545"/>
              </a:lnSpc>
              <a:spcBef>
                <a:spcPts val="0"/>
              </a:spcBef>
              <a:spcAft>
                <a:spcPts val="0"/>
              </a:spcAft>
              <a:buClr>
                <a:schemeClr val="dk1"/>
              </a:buClr>
              <a:buSzPts val="1100"/>
              <a:buFont typeface="Arial"/>
              <a:buNone/>
            </a:pPr>
            <a:r>
              <a:rPr lang="en-US" sz="2650">
                <a:solidFill>
                  <a:schemeClr val="dk1"/>
                </a:solidFill>
                <a:highlight>
                  <a:srgbClr val="FFFFFF"/>
                </a:highlight>
              </a:rPr>
              <a:t>________ (put) the spaghetti in the bath</a:t>
            </a:r>
            <a:endParaRPr sz="2650">
              <a:solidFill>
                <a:schemeClr val="dk1"/>
              </a:solidFill>
              <a:highlight>
                <a:srgbClr val="FFFFFF"/>
              </a:highlight>
            </a:endParaRPr>
          </a:p>
          <a:p>
            <a:pPr indent="0" lvl="0" marL="0" rtl="0" algn="just">
              <a:lnSpc>
                <a:spcPct val="129545"/>
              </a:lnSpc>
              <a:spcBef>
                <a:spcPts val="0"/>
              </a:spcBef>
              <a:spcAft>
                <a:spcPts val="0"/>
              </a:spcAft>
              <a:buClr>
                <a:schemeClr val="dk1"/>
              </a:buClr>
              <a:buSzPts val="1100"/>
              <a:buFont typeface="Arial"/>
              <a:buNone/>
            </a:pPr>
            <a:r>
              <a:rPr lang="en-US" sz="2650">
                <a:solidFill>
                  <a:schemeClr val="dk1"/>
                </a:solidFill>
                <a:highlight>
                  <a:srgbClr val="FFFFFF"/>
                </a:highlight>
              </a:rPr>
              <a:t>________ (kill) the bird</a:t>
            </a:r>
            <a:endParaRPr sz="2650">
              <a:solidFill>
                <a:schemeClr val="dk1"/>
              </a:solidFill>
              <a:highlight>
                <a:srgbClr val="FFFFFF"/>
              </a:highlight>
            </a:endParaRPr>
          </a:p>
          <a:p>
            <a:pPr indent="0" lvl="0" marL="0" rtl="0" algn="just">
              <a:lnSpc>
                <a:spcPct val="129545"/>
              </a:lnSpc>
              <a:spcBef>
                <a:spcPts val="0"/>
              </a:spcBef>
              <a:spcAft>
                <a:spcPts val="0"/>
              </a:spcAft>
              <a:buClr>
                <a:schemeClr val="dk1"/>
              </a:buClr>
              <a:buSzPts val="1100"/>
              <a:buFont typeface="Arial"/>
              <a:buNone/>
            </a:pPr>
            <a:r>
              <a:rPr lang="en-US" sz="2650">
                <a:solidFill>
                  <a:schemeClr val="dk1"/>
                </a:solidFill>
                <a:highlight>
                  <a:srgbClr val="FFFFFF"/>
                </a:highlight>
              </a:rPr>
              <a:t>________ (take) the spaghetti out of the cupboard.</a:t>
            </a:r>
            <a:endParaRPr sz="2650">
              <a:solidFill>
                <a:schemeClr val="dk1"/>
              </a:solidFill>
              <a:highlight>
                <a:srgbClr val="FFFFFF"/>
              </a:highlight>
            </a:endParaRPr>
          </a:p>
        </p:txBody>
      </p:sp>
      <p:pic>
        <p:nvPicPr>
          <p:cNvPr id="198" name="Google Shape;198;p27"/>
          <p:cNvPicPr preferRelativeResize="0"/>
          <p:nvPr/>
        </p:nvPicPr>
        <p:blipFill rotWithShape="1">
          <a:blip r:embed="rId3">
            <a:alphaModFix/>
          </a:blip>
          <a:srcRect b="0" l="0" r="0" t="0"/>
          <a:stretch/>
        </p:blipFill>
        <p:spPr>
          <a:xfrm>
            <a:off x="9497088" y="87721"/>
            <a:ext cx="2383738" cy="1125123"/>
          </a:xfrm>
          <a:prstGeom prst="rect">
            <a:avLst/>
          </a:prstGeom>
          <a:noFill/>
          <a:ln>
            <a:noFill/>
          </a:ln>
        </p:spPr>
      </p:pic>
      <p:sp>
        <p:nvSpPr>
          <p:cNvPr id="199" name="Google Shape;199;p27"/>
          <p:cNvSpPr txBox="1"/>
          <p:nvPr/>
        </p:nvSpPr>
        <p:spPr>
          <a:xfrm>
            <a:off x="4787900" y="6400766"/>
            <a:ext cx="2616300" cy="400200"/>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000000"/>
              </a:buClr>
              <a:buSzPts val="2000"/>
              <a:buFont typeface="Arial"/>
              <a:buNone/>
            </a:pPr>
            <a:r>
              <a:rPr b="0" i="0" lang="en-US" sz="2000" u="none" cap="none" strike="noStrike">
                <a:solidFill>
                  <a:schemeClr val="lt1"/>
                </a:solidFill>
                <a:latin typeface="Calibri"/>
                <a:ea typeface="Calibri"/>
                <a:cs typeface="Calibri"/>
                <a:sym typeface="Calibri"/>
              </a:rPr>
              <a:t>www.midocean.ae</a:t>
            </a:r>
            <a:endParaRPr b="0" i="0" sz="1400" u="none" cap="none" strike="noStrike">
              <a:solidFill>
                <a:srgbClr val="000000"/>
              </a:solidFill>
              <a:latin typeface="Arial"/>
              <a:ea typeface="Arial"/>
              <a:cs typeface="Arial"/>
              <a:sym typeface="Arial"/>
            </a:endParaRPr>
          </a:p>
        </p:txBody>
      </p:sp>
    </p:spTree>
  </p:cSld>
  <p:clrMapOvr>
    <a:masterClrMapping/>
  </p:clrMapOvr>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03" name="Shape 203"/>
        <p:cNvGrpSpPr/>
        <p:nvPr/>
      </p:nvGrpSpPr>
      <p:grpSpPr>
        <a:xfrm>
          <a:off x="0" y="0"/>
          <a:ext cx="0" cy="0"/>
          <a:chOff x="0" y="0"/>
          <a:chExt cx="0" cy="0"/>
        </a:xfrm>
      </p:grpSpPr>
      <p:sp>
        <p:nvSpPr>
          <p:cNvPr id="204" name="Google Shape;204;p28"/>
          <p:cNvSpPr/>
          <p:nvPr/>
        </p:nvSpPr>
        <p:spPr>
          <a:xfrm>
            <a:off x="617275" y="1231800"/>
            <a:ext cx="10812600" cy="5226000"/>
          </a:xfrm>
          <a:prstGeom prst="roundRect">
            <a:avLst>
              <a:gd fmla="val 6140" name="adj"/>
            </a:avLst>
          </a:prstGeom>
          <a:solidFill>
            <a:schemeClr val="lt1"/>
          </a:solidFill>
          <a:ln cap="flat" cmpd="sng" w="38100">
            <a:solidFill>
              <a:srgbClr val="00B0F0"/>
            </a:solidFill>
            <a:prstDash val="solid"/>
            <a:miter lim="800000"/>
            <a:headEnd len="sm" w="sm" type="none"/>
            <a:tailEnd len="sm" w="sm" type="none"/>
          </a:ln>
          <a:effectLst>
            <a:outerShdw blurRad="571500" sx="86000" rotWithShape="0" algn="ctr" sy="86000">
              <a:srgbClr val="000000">
                <a:alpha val="24310"/>
              </a:srgbClr>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Calibri"/>
              <a:ea typeface="Calibri"/>
              <a:cs typeface="Calibri"/>
              <a:sym typeface="Calibri"/>
            </a:endParaRPr>
          </a:p>
        </p:txBody>
      </p:sp>
      <p:sp>
        <p:nvSpPr>
          <p:cNvPr id="205" name="Google Shape;205;p28"/>
          <p:cNvSpPr txBox="1"/>
          <p:nvPr/>
        </p:nvSpPr>
        <p:spPr>
          <a:xfrm>
            <a:off x="2471150" y="1368975"/>
            <a:ext cx="4487700" cy="492600"/>
          </a:xfrm>
          <a:prstGeom prst="rect">
            <a:avLst/>
          </a:prstGeom>
          <a:noFill/>
          <a:ln>
            <a:noFill/>
          </a:ln>
        </p:spPr>
        <p:txBody>
          <a:bodyPr anchorCtr="0" anchor="t" bIns="45700" lIns="91425" spcFirstLastPara="1" rIns="91425" wrap="square" tIns="45700">
            <a:spAutoFit/>
          </a:bodyPr>
          <a:lstStyle/>
          <a:p>
            <a:pPr indent="0" lvl="0" marL="0" rtl="0" algn="l">
              <a:lnSpc>
                <a:spcPct val="97826"/>
              </a:lnSpc>
              <a:spcBef>
                <a:spcPts val="0"/>
              </a:spcBef>
              <a:spcAft>
                <a:spcPts val="0"/>
              </a:spcAft>
              <a:buClr>
                <a:schemeClr val="dk1"/>
              </a:buClr>
              <a:buSzPts val="1100"/>
              <a:buFont typeface="Arial"/>
              <a:buNone/>
            </a:pPr>
            <a:r>
              <a:rPr b="1" lang="en-US" sz="2600">
                <a:solidFill>
                  <a:srgbClr val="FF0000"/>
                </a:solidFill>
                <a:highlight>
                  <a:srgbClr val="FFFFFF"/>
                </a:highlight>
              </a:rPr>
              <a:t>2. Past Continuous</a:t>
            </a:r>
            <a:endParaRPr b="1" sz="2600">
              <a:solidFill>
                <a:srgbClr val="FF0000"/>
              </a:solidFill>
              <a:highlight>
                <a:srgbClr val="FFFFFF"/>
              </a:highlight>
            </a:endParaRPr>
          </a:p>
        </p:txBody>
      </p:sp>
      <p:sp>
        <p:nvSpPr>
          <p:cNvPr id="206" name="Google Shape;206;p28"/>
          <p:cNvSpPr/>
          <p:nvPr/>
        </p:nvSpPr>
        <p:spPr>
          <a:xfrm>
            <a:off x="942308" y="935396"/>
            <a:ext cx="1404600" cy="1166100"/>
          </a:xfrm>
          <a:prstGeom prst="rect">
            <a:avLst/>
          </a:prstGeom>
          <a:solidFill>
            <a:srgbClr val="00B0F0"/>
          </a:solidFill>
          <a:ln cap="flat" cmpd="sng" w="38100">
            <a:solidFill>
              <a:schemeClr val="lt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Calibri"/>
              <a:ea typeface="Calibri"/>
              <a:cs typeface="Calibri"/>
              <a:sym typeface="Calibri"/>
            </a:endParaRPr>
          </a:p>
        </p:txBody>
      </p:sp>
      <p:sp>
        <p:nvSpPr>
          <p:cNvPr id="207" name="Google Shape;207;p28"/>
          <p:cNvSpPr txBox="1"/>
          <p:nvPr/>
        </p:nvSpPr>
        <p:spPr>
          <a:xfrm>
            <a:off x="1153149" y="975974"/>
            <a:ext cx="1034700" cy="523200"/>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000000"/>
              </a:buClr>
              <a:buSzPts val="2800"/>
              <a:buFont typeface="Arial"/>
              <a:buNone/>
            </a:pPr>
            <a:r>
              <a:t/>
            </a:r>
            <a:endParaRPr b="0" i="0" sz="2800" u="none" cap="none" strike="noStrike">
              <a:solidFill>
                <a:schemeClr val="lt1"/>
              </a:solidFill>
              <a:latin typeface="Times New Roman"/>
              <a:ea typeface="Times New Roman"/>
              <a:cs typeface="Times New Roman"/>
              <a:sym typeface="Times New Roman"/>
            </a:endParaRPr>
          </a:p>
        </p:txBody>
      </p:sp>
      <p:sp>
        <p:nvSpPr>
          <p:cNvPr id="208" name="Google Shape;208;p28"/>
          <p:cNvSpPr txBox="1"/>
          <p:nvPr/>
        </p:nvSpPr>
        <p:spPr>
          <a:xfrm>
            <a:off x="1214179" y="1231789"/>
            <a:ext cx="966300" cy="33870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1600"/>
              <a:buFont typeface="Arial"/>
              <a:buNone/>
            </a:pPr>
            <a:r>
              <a:t/>
            </a:r>
            <a:endParaRPr b="1" i="0" sz="1600" u="none" cap="none" strike="noStrike">
              <a:solidFill>
                <a:schemeClr val="lt1"/>
              </a:solidFill>
              <a:latin typeface="Times New Roman"/>
              <a:ea typeface="Times New Roman"/>
              <a:cs typeface="Times New Roman"/>
              <a:sym typeface="Times New Roman"/>
            </a:endParaRPr>
          </a:p>
        </p:txBody>
      </p:sp>
      <p:sp>
        <p:nvSpPr>
          <p:cNvPr id="209" name="Google Shape;209;p28"/>
          <p:cNvSpPr txBox="1"/>
          <p:nvPr/>
        </p:nvSpPr>
        <p:spPr>
          <a:xfrm>
            <a:off x="889000" y="2035000"/>
            <a:ext cx="9862800" cy="3387300"/>
          </a:xfrm>
          <a:prstGeom prst="rect">
            <a:avLst/>
          </a:prstGeom>
          <a:noFill/>
          <a:ln>
            <a:noFill/>
          </a:ln>
        </p:spPr>
        <p:txBody>
          <a:bodyPr anchorCtr="0" anchor="t" bIns="45700" lIns="91425" spcFirstLastPara="1" rIns="91425" wrap="square" tIns="45700">
            <a:spAutoFit/>
          </a:bodyPr>
          <a:lstStyle/>
          <a:p>
            <a:pPr indent="0" lvl="0" marL="0" rtl="0" algn="just">
              <a:lnSpc>
                <a:spcPct val="132352"/>
              </a:lnSpc>
              <a:spcBef>
                <a:spcPts val="0"/>
              </a:spcBef>
              <a:spcAft>
                <a:spcPts val="0"/>
              </a:spcAft>
              <a:buClr>
                <a:schemeClr val="dk1"/>
              </a:buClr>
              <a:buSzPts val="1100"/>
              <a:buFont typeface="Arial"/>
              <a:buNone/>
            </a:pPr>
            <a:r>
              <a:rPr b="1" lang="en-US" sz="2500">
                <a:solidFill>
                  <a:srgbClr val="0000FF"/>
                </a:solidFill>
                <a:highlight>
                  <a:srgbClr val="FFFFFF"/>
                </a:highlight>
              </a:rPr>
              <a:t>Use</a:t>
            </a:r>
            <a:endParaRPr b="1" sz="2500">
              <a:solidFill>
                <a:srgbClr val="0000FF"/>
              </a:solidFill>
              <a:highlight>
                <a:srgbClr val="FFFFFF"/>
              </a:highlight>
            </a:endParaRPr>
          </a:p>
          <a:p>
            <a:pPr indent="0" lvl="0" marL="0" rtl="0" algn="just">
              <a:lnSpc>
                <a:spcPct val="129545"/>
              </a:lnSpc>
              <a:spcBef>
                <a:spcPts val="0"/>
              </a:spcBef>
              <a:spcAft>
                <a:spcPts val="0"/>
              </a:spcAft>
              <a:buClr>
                <a:schemeClr val="dk1"/>
              </a:buClr>
              <a:buSzPts val="1100"/>
              <a:buFont typeface="Arial"/>
              <a:buNone/>
            </a:pPr>
            <a:r>
              <a:rPr b="1" lang="en-US" sz="1900">
                <a:solidFill>
                  <a:srgbClr val="741B47"/>
                </a:solidFill>
                <a:highlight>
                  <a:srgbClr val="FFFFFF"/>
                </a:highlight>
              </a:rPr>
              <a:t>A common use of the past continuous is to show that a longer action was interrupted (usually by a shorter action in the past simple). We often use the time expression </a:t>
            </a:r>
            <a:r>
              <a:rPr b="1" i="1" lang="en-US" sz="1900">
                <a:solidFill>
                  <a:srgbClr val="741B47"/>
                </a:solidFill>
                <a:highlight>
                  <a:srgbClr val="FFFFFF"/>
                </a:highlight>
              </a:rPr>
              <a:t>when</a:t>
            </a:r>
            <a:endParaRPr b="1" sz="1900">
              <a:solidFill>
                <a:srgbClr val="741B47"/>
              </a:solidFill>
              <a:highlight>
                <a:srgbClr val="FFFFFF"/>
              </a:highlight>
            </a:endParaRPr>
          </a:p>
          <a:p>
            <a:pPr indent="-228600" lvl="0" marL="457200" rtl="0" algn="l">
              <a:lnSpc>
                <a:spcPct val="130434"/>
              </a:lnSpc>
              <a:spcBef>
                <a:spcPts val="0"/>
              </a:spcBef>
              <a:spcAft>
                <a:spcPts val="0"/>
              </a:spcAft>
              <a:buClr>
                <a:schemeClr val="dk1"/>
              </a:buClr>
              <a:buSzPts val="2050"/>
              <a:buNone/>
            </a:pPr>
            <a:r>
              <a:rPr lang="en-US" sz="2050">
                <a:solidFill>
                  <a:schemeClr val="dk1"/>
                </a:solidFill>
                <a:highlight>
                  <a:srgbClr val="FFFFFF"/>
                </a:highlight>
              </a:rPr>
              <a:t> </a:t>
            </a:r>
            <a:r>
              <a:rPr lang="en-US" sz="2150">
                <a:solidFill>
                  <a:schemeClr val="dk1"/>
                </a:solidFill>
                <a:highlight>
                  <a:srgbClr val="FFFFFF"/>
                </a:highlight>
              </a:rPr>
              <a:t>I was </a:t>
            </a:r>
            <a:r>
              <a:rPr i="1" lang="en-US" sz="2150">
                <a:solidFill>
                  <a:schemeClr val="dk1"/>
                </a:solidFill>
                <a:highlight>
                  <a:srgbClr val="FFFFFF"/>
                </a:highlight>
              </a:rPr>
              <a:t>swimming</a:t>
            </a:r>
            <a:r>
              <a:rPr lang="en-US" sz="2150">
                <a:solidFill>
                  <a:schemeClr val="dk1"/>
                </a:solidFill>
                <a:highlight>
                  <a:srgbClr val="FFFFFF"/>
                </a:highlight>
              </a:rPr>
              <a:t> in the sea when I saw a shark.</a:t>
            </a:r>
            <a:endParaRPr sz="2150">
              <a:solidFill>
                <a:schemeClr val="dk1"/>
              </a:solidFill>
              <a:highlight>
                <a:srgbClr val="FFFFFF"/>
              </a:highlight>
            </a:endParaRPr>
          </a:p>
          <a:p>
            <a:pPr indent="-228600" lvl="0" marL="457200" rtl="0" algn="l">
              <a:lnSpc>
                <a:spcPct val="130434"/>
              </a:lnSpc>
              <a:spcBef>
                <a:spcPts val="0"/>
              </a:spcBef>
              <a:spcAft>
                <a:spcPts val="0"/>
              </a:spcAft>
              <a:buClr>
                <a:schemeClr val="dk1"/>
              </a:buClr>
              <a:buSzPts val="2150"/>
              <a:buNone/>
            </a:pPr>
            <a:r>
              <a:rPr lang="en-US" sz="2150">
                <a:solidFill>
                  <a:schemeClr val="dk1"/>
                </a:solidFill>
                <a:highlight>
                  <a:srgbClr val="FFFFFF"/>
                </a:highlight>
              </a:rPr>
              <a:t> Henry was </a:t>
            </a:r>
            <a:r>
              <a:rPr i="1" lang="en-US" sz="2150">
                <a:solidFill>
                  <a:schemeClr val="dk1"/>
                </a:solidFill>
                <a:highlight>
                  <a:srgbClr val="FFFFFF"/>
                </a:highlight>
              </a:rPr>
              <a:t>sitting</a:t>
            </a:r>
            <a:r>
              <a:rPr lang="en-US" sz="2150">
                <a:solidFill>
                  <a:schemeClr val="dk1"/>
                </a:solidFill>
                <a:highlight>
                  <a:srgbClr val="FFFFFF"/>
                </a:highlight>
              </a:rPr>
              <a:t> at home when the phone rang.</a:t>
            </a:r>
            <a:endParaRPr sz="2150">
              <a:solidFill>
                <a:schemeClr val="dk1"/>
              </a:solidFill>
              <a:highlight>
                <a:srgbClr val="FFFFFF"/>
              </a:highlight>
            </a:endParaRPr>
          </a:p>
          <a:p>
            <a:pPr indent="-228600" lvl="0" marL="457200" rtl="0" algn="l">
              <a:lnSpc>
                <a:spcPct val="130434"/>
              </a:lnSpc>
              <a:spcBef>
                <a:spcPts val="0"/>
              </a:spcBef>
              <a:spcAft>
                <a:spcPts val="0"/>
              </a:spcAft>
              <a:buClr>
                <a:schemeClr val="dk1"/>
              </a:buClr>
              <a:buSzPts val="2150"/>
              <a:buNone/>
            </a:pPr>
            <a:r>
              <a:rPr lang="en-US" sz="2150">
                <a:solidFill>
                  <a:schemeClr val="dk1"/>
                </a:solidFill>
                <a:highlight>
                  <a:srgbClr val="FFFFFF"/>
                </a:highlight>
              </a:rPr>
              <a:t> She </a:t>
            </a:r>
            <a:r>
              <a:rPr i="1" lang="en-US" sz="2150">
                <a:solidFill>
                  <a:schemeClr val="dk1"/>
                </a:solidFill>
                <a:highlight>
                  <a:srgbClr val="FFFFFF"/>
                </a:highlight>
              </a:rPr>
              <a:t>was playing</a:t>
            </a:r>
            <a:r>
              <a:rPr lang="en-US" sz="2150">
                <a:solidFill>
                  <a:schemeClr val="dk1"/>
                </a:solidFill>
                <a:highlight>
                  <a:srgbClr val="FFFFFF"/>
                </a:highlight>
              </a:rPr>
              <a:t> golf when it began to rain.</a:t>
            </a:r>
            <a:endParaRPr sz="2150">
              <a:solidFill>
                <a:schemeClr val="dk1"/>
              </a:solidFill>
              <a:highlight>
                <a:srgbClr val="FFFFFF"/>
              </a:highlight>
            </a:endParaRPr>
          </a:p>
          <a:p>
            <a:pPr indent="0" lvl="0" marL="0" rtl="0" algn="l">
              <a:lnSpc>
                <a:spcPct val="115000"/>
              </a:lnSpc>
              <a:spcBef>
                <a:spcPts val="0"/>
              </a:spcBef>
              <a:spcAft>
                <a:spcPts val="0"/>
              </a:spcAft>
              <a:buClr>
                <a:schemeClr val="dk1"/>
              </a:buClr>
              <a:buSzPts val="1100"/>
              <a:buFont typeface="Arial"/>
              <a:buNone/>
            </a:pPr>
            <a:r>
              <a:rPr lang="en-US" sz="1000">
                <a:solidFill>
                  <a:schemeClr val="dk1"/>
                </a:solidFill>
                <a:highlight>
                  <a:srgbClr val="FFFFFF"/>
                </a:highlight>
              </a:rPr>
              <a:t> </a:t>
            </a:r>
            <a:endParaRPr sz="1000">
              <a:solidFill>
                <a:schemeClr val="dk1"/>
              </a:solidFill>
              <a:highlight>
                <a:srgbClr val="FFFFFF"/>
              </a:highlight>
            </a:endParaRPr>
          </a:p>
          <a:p>
            <a:pPr indent="-228600" lvl="0" marL="457200" rtl="0" algn="l">
              <a:lnSpc>
                <a:spcPct val="130434"/>
              </a:lnSpc>
              <a:spcBef>
                <a:spcPts val="0"/>
              </a:spcBef>
              <a:spcAft>
                <a:spcPts val="0"/>
              </a:spcAft>
              <a:buClr>
                <a:schemeClr val="dk1"/>
              </a:buClr>
              <a:buSzPts val="1150"/>
              <a:buNone/>
            </a:pPr>
            <a:r>
              <a:t/>
            </a:r>
            <a:endParaRPr sz="1150">
              <a:solidFill>
                <a:schemeClr val="dk1"/>
              </a:solidFill>
              <a:highlight>
                <a:srgbClr val="FFFFFF"/>
              </a:highlight>
            </a:endParaRPr>
          </a:p>
        </p:txBody>
      </p:sp>
      <p:pic>
        <p:nvPicPr>
          <p:cNvPr id="210" name="Google Shape;210;p28"/>
          <p:cNvPicPr preferRelativeResize="0"/>
          <p:nvPr/>
        </p:nvPicPr>
        <p:blipFill rotWithShape="1">
          <a:blip r:embed="rId3">
            <a:alphaModFix/>
          </a:blip>
          <a:srcRect b="0" l="0" r="0" t="0"/>
          <a:stretch/>
        </p:blipFill>
        <p:spPr>
          <a:xfrm>
            <a:off x="9497088" y="87721"/>
            <a:ext cx="2383738" cy="1125123"/>
          </a:xfrm>
          <a:prstGeom prst="rect">
            <a:avLst/>
          </a:prstGeom>
          <a:noFill/>
          <a:ln>
            <a:noFill/>
          </a:ln>
        </p:spPr>
      </p:pic>
      <p:sp>
        <p:nvSpPr>
          <p:cNvPr id="211" name="Google Shape;211;p28"/>
          <p:cNvSpPr txBox="1"/>
          <p:nvPr/>
        </p:nvSpPr>
        <p:spPr>
          <a:xfrm>
            <a:off x="4787900" y="6400766"/>
            <a:ext cx="2616300" cy="400200"/>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000000"/>
              </a:buClr>
              <a:buSzPts val="2000"/>
              <a:buFont typeface="Arial"/>
              <a:buNone/>
            </a:pPr>
            <a:r>
              <a:rPr b="0" i="0" lang="en-US" sz="2000" u="none" cap="none" strike="noStrike">
                <a:solidFill>
                  <a:schemeClr val="lt1"/>
                </a:solidFill>
                <a:latin typeface="Calibri"/>
                <a:ea typeface="Calibri"/>
                <a:cs typeface="Calibri"/>
                <a:sym typeface="Calibri"/>
              </a:rPr>
              <a:t>www.midocean.ae</a:t>
            </a:r>
            <a:endParaRPr b="0" i="0" sz="1400" u="none" cap="none" strike="noStrike">
              <a:solidFill>
                <a:srgbClr val="000000"/>
              </a:solidFill>
              <a:latin typeface="Arial"/>
              <a:ea typeface="Arial"/>
              <a:cs typeface="Arial"/>
              <a:sym typeface="Arial"/>
            </a:endParaRPr>
          </a:p>
        </p:txBody>
      </p:sp>
    </p:spTree>
  </p:cSld>
  <p:clrMapOvr>
    <a:masterClrMapping/>
  </p:clrMapOvr>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15" name="Shape 215"/>
        <p:cNvGrpSpPr/>
        <p:nvPr/>
      </p:nvGrpSpPr>
      <p:grpSpPr>
        <a:xfrm>
          <a:off x="0" y="0"/>
          <a:ext cx="0" cy="0"/>
          <a:chOff x="0" y="0"/>
          <a:chExt cx="0" cy="0"/>
        </a:xfrm>
      </p:grpSpPr>
      <p:sp>
        <p:nvSpPr>
          <p:cNvPr id="216" name="Google Shape;216;p29"/>
          <p:cNvSpPr/>
          <p:nvPr/>
        </p:nvSpPr>
        <p:spPr>
          <a:xfrm>
            <a:off x="617275" y="1231800"/>
            <a:ext cx="10812600" cy="5226000"/>
          </a:xfrm>
          <a:prstGeom prst="roundRect">
            <a:avLst>
              <a:gd fmla="val 6140" name="adj"/>
            </a:avLst>
          </a:prstGeom>
          <a:solidFill>
            <a:schemeClr val="lt1"/>
          </a:solidFill>
          <a:ln cap="flat" cmpd="sng" w="38100">
            <a:solidFill>
              <a:srgbClr val="00B0F0"/>
            </a:solidFill>
            <a:prstDash val="solid"/>
            <a:miter lim="800000"/>
            <a:headEnd len="sm" w="sm" type="none"/>
            <a:tailEnd len="sm" w="sm" type="none"/>
          </a:ln>
          <a:effectLst>
            <a:outerShdw blurRad="571500" sx="86000" rotWithShape="0" algn="ctr" sy="86000">
              <a:srgbClr val="000000">
                <a:alpha val="24310"/>
              </a:srgbClr>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Calibri"/>
              <a:ea typeface="Calibri"/>
              <a:cs typeface="Calibri"/>
              <a:sym typeface="Calibri"/>
            </a:endParaRPr>
          </a:p>
        </p:txBody>
      </p:sp>
      <p:sp>
        <p:nvSpPr>
          <p:cNvPr id="217" name="Google Shape;217;p29"/>
          <p:cNvSpPr txBox="1"/>
          <p:nvPr/>
        </p:nvSpPr>
        <p:spPr>
          <a:xfrm>
            <a:off x="2513150" y="1019075"/>
            <a:ext cx="4487700" cy="569400"/>
          </a:xfrm>
          <a:prstGeom prst="rect">
            <a:avLst/>
          </a:prstGeom>
          <a:noFill/>
          <a:ln>
            <a:noFill/>
          </a:ln>
        </p:spPr>
        <p:txBody>
          <a:bodyPr anchorCtr="0" anchor="t" bIns="45700" lIns="91425" spcFirstLastPara="1" rIns="91425" wrap="square" tIns="45700">
            <a:spAutoFit/>
          </a:bodyPr>
          <a:lstStyle/>
          <a:p>
            <a:pPr indent="0" lvl="0" marL="0" marR="0" rtl="0" algn="l">
              <a:lnSpc>
                <a:spcPct val="115000"/>
              </a:lnSpc>
              <a:spcBef>
                <a:spcPts val="0"/>
              </a:spcBef>
              <a:spcAft>
                <a:spcPts val="1000"/>
              </a:spcAft>
              <a:buClr>
                <a:schemeClr val="dk1"/>
              </a:buClr>
              <a:buSzPts val="1100"/>
              <a:buFont typeface="Arial"/>
              <a:buNone/>
            </a:pPr>
            <a:r>
              <a:t/>
            </a:r>
            <a:endParaRPr b="0" i="0" sz="3100" u="none" cap="none" strike="noStrike">
              <a:solidFill>
                <a:schemeClr val="lt1"/>
              </a:solidFill>
              <a:latin typeface="Arial"/>
              <a:ea typeface="Arial"/>
              <a:cs typeface="Arial"/>
              <a:sym typeface="Arial"/>
            </a:endParaRPr>
          </a:p>
        </p:txBody>
      </p:sp>
      <p:sp>
        <p:nvSpPr>
          <p:cNvPr id="218" name="Google Shape;218;p29"/>
          <p:cNvSpPr/>
          <p:nvPr/>
        </p:nvSpPr>
        <p:spPr>
          <a:xfrm>
            <a:off x="942308" y="935396"/>
            <a:ext cx="1404600" cy="1166100"/>
          </a:xfrm>
          <a:prstGeom prst="rect">
            <a:avLst/>
          </a:prstGeom>
          <a:solidFill>
            <a:srgbClr val="00B0F0"/>
          </a:solidFill>
          <a:ln cap="flat" cmpd="sng" w="38100">
            <a:solidFill>
              <a:schemeClr val="lt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Calibri"/>
              <a:ea typeface="Calibri"/>
              <a:cs typeface="Calibri"/>
              <a:sym typeface="Calibri"/>
            </a:endParaRPr>
          </a:p>
        </p:txBody>
      </p:sp>
      <p:sp>
        <p:nvSpPr>
          <p:cNvPr id="219" name="Google Shape;219;p29"/>
          <p:cNvSpPr txBox="1"/>
          <p:nvPr/>
        </p:nvSpPr>
        <p:spPr>
          <a:xfrm>
            <a:off x="1153149" y="975974"/>
            <a:ext cx="1034700" cy="523200"/>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000000"/>
              </a:buClr>
              <a:buSzPts val="2800"/>
              <a:buFont typeface="Arial"/>
              <a:buNone/>
            </a:pPr>
            <a:r>
              <a:t/>
            </a:r>
            <a:endParaRPr b="0" i="0" sz="2800" u="none" cap="none" strike="noStrike">
              <a:solidFill>
                <a:schemeClr val="lt1"/>
              </a:solidFill>
              <a:latin typeface="Times New Roman"/>
              <a:ea typeface="Times New Roman"/>
              <a:cs typeface="Times New Roman"/>
              <a:sym typeface="Times New Roman"/>
            </a:endParaRPr>
          </a:p>
        </p:txBody>
      </p:sp>
      <p:sp>
        <p:nvSpPr>
          <p:cNvPr id="220" name="Google Shape;220;p29"/>
          <p:cNvSpPr txBox="1"/>
          <p:nvPr/>
        </p:nvSpPr>
        <p:spPr>
          <a:xfrm>
            <a:off x="1214179" y="1231789"/>
            <a:ext cx="966300" cy="33870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1600"/>
              <a:buFont typeface="Arial"/>
              <a:buNone/>
            </a:pPr>
            <a:r>
              <a:t/>
            </a:r>
            <a:endParaRPr b="1" i="0" sz="1600" u="none" cap="none" strike="noStrike">
              <a:solidFill>
                <a:schemeClr val="lt1"/>
              </a:solidFill>
              <a:latin typeface="Times New Roman"/>
              <a:ea typeface="Times New Roman"/>
              <a:cs typeface="Times New Roman"/>
              <a:sym typeface="Times New Roman"/>
            </a:endParaRPr>
          </a:p>
        </p:txBody>
      </p:sp>
      <p:sp>
        <p:nvSpPr>
          <p:cNvPr id="221" name="Google Shape;221;p29"/>
          <p:cNvSpPr txBox="1"/>
          <p:nvPr/>
        </p:nvSpPr>
        <p:spPr>
          <a:xfrm>
            <a:off x="889000" y="2035000"/>
            <a:ext cx="9862800" cy="2525100"/>
          </a:xfrm>
          <a:prstGeom prst="rect">
            <a:avLst/>
          </a:prstGeom>
          <a:noFill/>
          <a:ln>
            <a:noFill/>
          </a:ln>
        </p:spPr>
        <p:txBody>
          <a:bodyPr anchorCtr="0" anchor="t" bIns="45700" lIns="91425" spcFirstLastPara="1" rIns="91425" wrap="square" tIns="45700">
            <a:spAutoFit/>
          </a:bodyPr>
          <a:lstStyle/>
          <a:p>
            <a:pPr indent="0" lvl="0" marL="0" rtl="0" algn="just">
              <a:lnSpc>
                <a:spcPct val="129545"/>
              </a:lnSpc>
              <a:spcBef>
                <a:spcPts val="0"/>
              </a:spcBef>
              <a:spcAft>
                <a:spcPts val="0"/>
              </a:spcAft>
              <a:buClr>
                <a:schemeClr val="dk1"/>
              </a:buClr>
              <a:buSzPts val="1100"/>
              <a:buFont typeface="Arial"/>
              <a:buNone/>
            </a:pPr>
            <a:r>
              <a:rPr b="1" lang="en-US" sz="2050">
                <a:solidFill>
                  <a:srgbClr val="741B47"/>
                </a:solidFill>
                <a:highlight>
                  <a:srgbClr val="FFFFFF"/>
                </a:highlight>
              </a:rPr>
              <a:t>When two continuous actions are happening at the same time we use the time expression while.</a:t>
            </a:r>
            <a:endParaRPr b="1" sz="2050">
              <a:solidFill>
                <a:srgbClr val="741B47"/>
              </a:solidFill>
              <a:highlight>
                <a:srgbClr val="FFFFFF"/>
              </a:highlight>
            </a:endParaRPr>
          </a:p>
          <a:p>
            <a:pPr indent="-228600" lvl="0" marL="457200" rtl="0" algn="l">
              <a:lnSpc>
                <a:spcPct val="130434"/>
              </a:lnSpc>
              <a:spcBef>
                <a:spcPts val="0"/>
              </a:spcBef>
              <a:spcAft>
                <a:spcPts val="0"/>
              </a:spcAft>
              <a:buClr>
                <a:schemeClr val="dk1"/>
              </a:buClr>
              <a:buSzPts val="2100"/>
              <a:buNone/>
            </a:pPr>
            <a:r>
              <a:rPr lang="en-US" sz="2100">
                <a:solidFill>
                  <a:schemeClr val="dk1"/>
                </a:solidFill>
                <a:highlight>
                  <a:srgbClr val="FFFFFF"/>
                </a:highlight>
              </a:rPr>
              <a:t> I </a:t>
            </a:r>
            <a:r>
              <a:rPr i="1" lang="en-US" sz="2100">
                <a:solidFill>
                  <a:schemeClr val="dk1"/>
                </a:solidFill>
                <a:highlight>
                  <a:srgbClr val="FFFFFF"/>
                </a:highlight>
              </a:rPr>
              <a:t>was talking</a:t>
            </a:r>
            <a:r>
              <a:rPr lang="en-US" sz="2100">
                <a:solidFill>
                  <a:schemeClr val="dk1"/>
                </a:solidFill>
                <a:highlight>
                  <a:srgbClr val="FFFFFF"/>
                </a:highlight>
              </a:rPr>
              <a:t> to Sarah while she </a:t>
            </a:r>
            <a:r>
              <a:rPr i="1" lang="en-US" sz="2100">
                <a:solidFill>
                  <a:schemeClr val="dk1"/>
                </a:solidFill>
                <a:highlight>
                  <a:srgbClr val="FFFFFF"/>
                </a:highlight>
              </a:rPr>
              <a:t>was driving</a:t>
            </a:r>
            <a:r>
              <a:rPr lang="en-US" sz="2100">
                <a:solidFill>
                  <a:schemeClr val="dk1"/>
                </a:solidFill>
                <a:highlight>
                  <a:srgbClr val="FFFFFF"/>
                </a:highlight>
              </a:rPr>
              <a:t>.</a:t>
            </a:r>
            <a:endParaRPr sz="2100">
              <a:solidFill>
                <a:schemeClr val="dk1"/>
              </a:solidFill>
              <a:highlight>
                <a:srgbClr val="FFFFFF"/>
              </a:highlight>
            </a:endParaRPr>
          </a:p>
          <a:p>
            <a:pPr indent="-228600" lvl="0" marL="457200" rtl="0" algn="l">
              <a:lnSpc>
                <a:spcPct val="130434"/>
              </a:lnSpc>
              <a:spcBef>
                <a:spcPts val="0"/>
              </a:spcBef>
              <a:spcAft>
                <a:spcPts val="0"/>
              </a:spcAft>
              <a:buClr>
                <a:schemeClr val="dk1"/>
              </a:buClr>
              <a:buSzPts val="2100"/>
              <a:buNone/>
            </a:pPr>
            <a:r>
              <a:rPr lang="en-US" sz="2100">
                <a:solidFill>
                  <a:schemeClr val="dk1"/>
                </a:solidFill>
                <a:highlight>
                  <a:srgbClr val="FFFFFF"/>
                </a:highlight>
              </a:rPr>
              <a:t> We </a:t>
            </a:r>
            <a:r>
              <a:rPr i="1" lang="en-US" sz="2100">
                <a:solidFill>
                  <a:schemeClr val="dk1"/>
                </a:solidFill>
                <a:highlight>
                  <a:srgbClr val="FFFFFF"/>
                </a:highlight>
              </a:rPr>
              <a:t>were playing</a:t>
            </a:r>
            <a:r>
              <a:rPr lang="en-US" sz="2100">
                <a:solidFill>
                  <a:schemeClr val="dk1"/>
                </a:solidFill>
                <a:highlight>
                  <a:srgbClr val="FFFFFF"/>
                </a:highlight>
              </a:rPr>
              <a:t> while dad </a:t>
            </a:r>
            <a:r>
              <a:rPr i="1" lang="en-US" sz="2100">
                <a:solidFill>
                  <a:schemeClr val="dk1"/>
                </a:solidFill>
                <a:highlight>
                  <a:srgbClr val="FFFFFF"/>
                </a:highlight>
              </a:rPr>
              <a:t>was cooking</a:t>
            </a:r>
            <a:r>
              <a:rPr lang="en-US" sz="2100">
                <a:solidFill>
                  <a:schemeClr val="dk1"/>
                </a:solidFill>
                <a:highlight>
                  <a:srgbClr val="FFFFFF"/>
                </a:highlight>
              </a:rPr>
              <a:t> dinner.</a:t>
            </a:r>
            <a:endParaRPr sz="2100">
              <a:solidFill>
                <a:schemeClr val="dk1"/>
              </a:solidFill>
              <a:highlight>
                <a:srgbClr val="FFFFFF"/>
              </a:highlight>
            </a:endParaRPr>
          </a:p>
          <a:p>
            <a:pPr indent="0" lvl="0" marL="0" rtl="0" algn="l">
              <a:lnSpc>
                <a:spcPct val="115000"/>
              </a:lnSpc>
              <a:spcBef>
                <a:spcPts val="0"/>
              </a:spcBef>
              <a:spcAft>
                <a:spcPts val="0"/>
              </a:spcAft>
              <a:buClr>
                <a:schemeClr val="dk1"/>
              </a:buClr>
              <a:buSzPts val="1100"/>
              <a:buFont typeface="Arial"/>
              <a:buNone/>
            </a:pPr>
            <a:r>
              <a:rPr lang="en-US" sz="2100">
                <a:solidFill>
                  <a:schemeClr val="dk1"/>
                </a:solidFill>
                <a:highlight>
                  <a:srgbClr val="FFFFFF"/>
                </a:highlight>
              </a:rPr>
              <a:t> </a:t>
            </a:r>
            <a:endParaRPr sz="2100">
              <a:solidFill>
                <a:schemeClr val="dk1"/>
              </a:solidFill>
              <a:highlight>
                <a:srgbClr val="FFFFFF"/>
              </a:highlight>
            </a:endParaRPr>
          </a:p>
          <a:p>
            <a:pPr indent="-228600" lvl="0" marL="457200" rtl="0" algn="l">
              <a:lnSpc>
                <a:spcPct val="130434"/>
              </a:lnSpc>
              <a:spcBef>
                <a:spcPts val="0"/>
              </a:spcBef>
              <a:spcAft>
                <a:spcPts val="0"/>
              </a:spcAft>
              <a:buClr>
                <a:schemeClr val="dk1"/>
              </a:buClr>
              <a:buSzPts val="1150"/>
              <a:buNone/>
            </a:pPr>
            <a:r>
              <a:t/>
            </a:r>
            <a:endParaRPr sz="2600">
              <a:solidFill>
                <a:srgbClr val="262626"/>
              </a:solidFill>
              <a:latin typeface="Garamond"/>
              <a:ea typeface="Garamond"/>
              <a:cs typeface="Garamond"/>
              <a:sym typeface="Garamond"/>
            </a:endParaRPr>
          </a:p>
        </p:txBody>
      </p:sp>
      <p:pic>
        <p:nvPicPr>
          <p:cNvPr id="222" name="Google Shape;222;p29"/>
          <p:cNvPicPr preferRelativeResize="0"/>
          <p:nvPr/>
        </p:nvPicPr>
        <p:blipFill rotWithShape="1">
          <a:blip r:embed="rId3">
            <a:alphaModFix/>
          </a:blip>
          <a:srcRect b="0" l="0" r="0" t="0"/>
          <a:stretch/>
        </p:blipFill>
        <p:spPr>
          <a:xfrm>
            <a:off x="9497088" y="87721"/>
            <a:ext cx="2383738" cy="1125123"/>
          </a:xfrm>
          <a:prstGeom prst="rect">
            <a:avLst/>
          </a:prstGeom>
          <a:noFill/>
          <a:ln>
            <a:noFill/>
          </a:ln>
        </p:spPr>
      </p:pic>
      <p:sp>
        <p:nvSpPr>
          <p:cNvPr id="223" name="Google Shape;223;p29"/>
          <p:cNvSpPr txBox="1"/>
          <p:nvPr/>
        </p:nvSpPr>
        <p:spPr>
          <a:xfrm>
            <a:off x="4787900" y="6400766"/>
            <a:ext cx="2616300" cy="400200"/>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000000"/>
              </a:buClr>
              <a:buSzPts val="2000"/>
              <a:buFont typeface="Arial"/>
              <a:buNone/>
            </a:pPr>
            <a:r>
              <a:rPr b="0" i="0" lang="en-US" sz="2000" u="none" cap="none" strike="noStrike">
                <a:solidFill>
                  <a:schemeClr val="lt1"/>
                </a:solidFill>
                <a:latin typeface="Calibri"/>
                <a:ea typeface="Calibri"/>
                <a:cs typeface="Calibri"/>
                <a:sym typeface="Calibri"/>
              </a:rPr>
              <a:t>www.midocean.ae</a:t>
            </a:r>
            <a:endParaRPr b="0" i="0" sz="1400" u="none" cap="none" strike="noStrike">
              <a:solidFill>
                <a:srgbClr val="000000"/>
              </a:solidFill>
              <a:latin typeface="Arial"/>
              <a:ea typeface="Arial"/>
              <a:cs typeface="Arial"/>
              <a:sym typeface="Arial"/>
            </a:endParaRPr>
          </a:p>
        </p:txBody>
      </p:sp>
    </p:spTree>
  </p:cSld>
  <p:clrMapOvr>
    <a:masterClrMapping/>
  </p:clrMapOvr>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27" name="Shape 227"/>
        <p:cNvGrpSpPr/>
        <p:nvPr/>
      </p:nvGrpSpPr>
      <p:grpSpPr>
        <a:xfrm>
          <a:off x="0" y="0"/>
          <a:ext cx="0" cy="0"/>
          <a:chOff x="0" y="0"/>
          <a:chExt cx="0" cy="0"/>
        </a:xfrm>
      </p:grpSpPr>
      <p:sp>
        <p:nvSpPr>
          <p:cNvPr id="228" name="Google Shape;228;p30"/>
          <p:cNvSpPr/>
          <p:nvPr/>
        </p:nvSpPr>
        <p:spPr>
          <a:xfrm>
            <a:off x="617275" y="1231800"/>
            <a:ext cx="10812600" cy="5226000"/>
          </a:xfrm>
          <a:prstGeom prst="roundRect">
            <a:avLst>
              <a:gd fmla="val 6140" name="adj"/>
            </a:avLst>
          </a:prstGeom>
          <a:solidFill>
            <a:schemeClr val="lt1"/>
          </a:solidFill>
          <a:ln cap="flat" cmpd="sng" w="38100">
            <a:solidFill>
              <a:srgbClr val="00B0F0"/>
            </a:solidFill>
            <a:prstDash val="solid"/>
            <a:miter lim="800000"/>
            <a:headEnd len="sm" w="sm" type="none"/>
            <a:tailEnd len="sm" w="sm" type="none"/>
          </a:ln>
          <a:effectLst>
            <a:outerShdw blurRad="571500" sx="86000" rotWithShape="0" algn="ctr" sy="86000">
              <a:srgbClr val="000000">
                <a:alpha val="24310"/>
              </a:srgbClr>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Calibri"/>
              <a:ea typeface="Calibri"/>
              <a:cs typeface="Calibri"/>
              <a:sym typeface="Calibri"/>
            </a:endParaRPr>
          </a:p>
        </p:txBody>
      </p:sp>
      <p:sp>
        <p:nvSpPr>
          <p:cNvPr id="229" name="Google Shape;229;p30"/>
          <p:cNvSpPr txBox="1"/>
          <p:nvPr/>
        </p:nvSpPr>
        <p:spPr>
          <a:xfrm>
            <a:off x="2513150" y="1019075"/>
            <a:ext cx="4487700" cy="569400"/>
          </a:xfrm>
          <a:prstGeom prst="rect">
            <a:avLst/>
          </a:prstGeom>
          <a:noFill/>
          <a:ln>
            <a:noFill/>
          </a:ln>
        </p:spPr>
        <p:txBody>
          <a:bodyPr anchorCtr="0" anchor="t" bIns="45700" lIns="91425" spcFirstLastPara="1" rIns="91425" wrap="square" tIns="45700">
            <a:spAutoFit/>
          </a:bodyPr>
          <a:lstStyle/>
          <a:p>
            <a:pPr indent="0" lvl="0" marL="0" marR="0" rtl="0" algn="l">
              <a:lnSpc>
                <a:spcPct val="115000"/>
              </a:lnSpc>
              <a:spcBef>
                <a:spcPts val="0"/>
              </a:spcBef>
              <a:spcAft>
                <a:spcPts val="1000"/>
              </a:spcAft>
              <a:buClr>
                <a:schemeClr val="dk1"/>
              </a:buClr>
              <a:buSzPts val="1100"/>
              <a:buFont typeface="Arial"/>
              <a:buNone/>
            </a:pPr>
            <a:r>
              <a:t/>
            </a:r>
            <a:endParaRPr b="0" i="0" sz="3100" u="none" cap="none" strike="noStrike">
              <a:solidFill>
                <a:schemeClr val="lt1"/>
              </a:solidFill>
              <a:latin typeface="Arial"/>
              <a:ea typeface="Arial"/>
              <a:cs typeface="Arial"/>
              <a:sym typeface="Arial"/>
            </a:endParaRPr>
          </a:p>
        </p:txBody>
      </p:sp>
      <p:sp>
        <p:nvSpPr>
          <p:cNvPr id="230" name="Google Shape;230;p30"/>
          <p:cNvSpPr/>
          <p:nvPr/>
        </p:nvSpPr>
        <p:spPr>
          <a:xfrm>
            <a:off x="942308" y="935396"/>
            <a:ext cx="1404600" cy="1166100"/>
          </a:xfrm>
          <a:prstGeom prst="rect">
            <a:avLst/>
          </a:prstGeom>
          <a:solidFill>
            <a:srgbClr val="00B0F0"/>
          </a:solidFill>
          <a:ln cap="flat" cmpd="sng" w="38100">
            <a:solidFill>
              <a:schemeClr val="lt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Calibri"/>
              <a:ea typeface="Calibri"/>
              <a:cs typeface="Calibri"/>
              <a:sym typeface="Calibri"/>
            </a:endParaRPr>
          </a:p>
        </p:txBody>
      </p:sp>
      <p:sp>
        <p:nvSpPr>
          <p:cNvPr id="231" name="Google Shape;231;p30"/>
          <p:cNvSpPr txBox="1"/>
          <p:nvPr/>
        </p:nvSpPr>
        <p:spPr>
          <a:xfrm>
            <a:off x="1153149" y="975974"/>
            <a:ext cx="1034700" cy="523200"/>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000000"/>
              </a:buClr>
              <a:buSzPts val="2800"/>
              <a:buFont typeface="Arial"/>
              <a:buNone/>
            </a:pPr>
            <a:r>
              <a:t/>
            </a:r>
            <a:endParaRPr b="0" i="0" sz="2800" u="none" cap="none" strike="noStrike">
              <a:solidFill>
                <a:schemeClr val="lt1"/>
              </a:solidFill>
              <a:latin typeface="Times New Roman"/>
              <a:ea typeface="Times New Roman"/>
              <a:cs typeface="Times New Roman"/>
              <a:sym typeface="Times New Roman"/>
            </a:endParaRPr>
          </a:p>
        </p:txBody>
      </p:sp>
      <p:sp>
        <p:nvSpPr>
          <p:cNvPr id="232" name="Google Shape;232;p30"/>
          <p:cNvSpPr txBox="1"/>
          <p:nvPr/>
        </p:nvSpPr>
        <p:spPr>
          <a:xfrm>
            <a:off x="1214179" y="1231789"/>
            <a:ext cx="966300" cy="33870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1600"/>
              <a:buFont typeface="Arial"/>
              <a:buNone/>
            </a:pPr>
            <a:r>
              <a:t/>
            </a:r>
            <a:endParaRPr b="1" i="0" sz="1600" u="none" cap="none" strike="noStrike">
              <a:solidFill>
                <a:schemeClr val="lt1"/>
              </a:solidFill>
              <a:latin typeface="Times New Roman"/>
              <a:ea typeface="Times New Roman"/>
              <a:cs typeface="Times New Roman"/>
              <a:sym typeface="Times New Roman"/>
            </a:endParaRPr>
          </a:p>
        </p:txBody>
      </p:sp>
      <p:sp>
        <p:nvSpPr>
          <p:cNvPr id="233" name="Google Shape;233;p30"/>
          <p:cNvSpPr txBox="1"/>
          <p:nvPr/>
        </p:nvSpPr>
        <p:spPr>
          <a:xfrm>
            <a:off x="889000" y="2035000"/>
            <a:ext cx="9862800" cy="2184000"/>
          </a:xfrm>
          <a:prstGeom prst="rect">
            <a:avLst/>
          </a:prstGeom>
          <a:noFill/>
          <a:ln>
            <a:noFill/>
          </a:ln>
        </p:spPr>
        <p:txBody>
          <a:bodyPr anchorCtr="0" anchor="t" bIns="45700" lIns="91425" spcFirstLastPara="1" rIns="91425" wrap="square" tIns="45700">
            <a:spAutoFit/>
          </a:bodyPr>
          <a:lstStyle/>
          <a:p>
            <a:pPr indent="0" lvl="0" marL="0" rtl="0" algn="just">
              <a:lnSpc>
                <a:spcPct val="129545"/>
              </a:lnSpc>
              <a:spcBef>
                <a:spcPts val="0"/>
              </a:spcBef>
              <a:spcAft>
                <a:spcPts val="0"/>
              </a:spcAft>
              <a:buClr>
                <a:schemeClr val="dk1"/>
              </a:buClr>
              <a:buSzPts val="1100"/>
              <a:buFont typeface="Arial"/>
              <a:buNone/>
            </a:pPr>
            <a:r>
              <a:rPr b="1" lang="en-US" sz="2250">
                <a:solidFill>
                  <a:srgbClr val="741B47"/>
                </a:solidFill>
                <a:highlight>
                  <a:srgbClr val="FFFFFF"/>
                </a:highlight>
              </a:rPr>
              <a:t>We can also use it to show a continuous action happening at a specific time in the past.</a:t>
            </a:r>
            <a:endParaRPr b="1" sz="2250">
              <a:solidFill>
                <a:srgbClr val="741B47"/>
              </a:solidFill>
              <a:highlight>
                <a:srgbClr val="FFFFFF"/>
              </a:highlight>
            </a:endParaRPr>
          </a:p>
          <a:p>
            <a:pPr indent="-228600" lvl="0" marL="457200" rtl="0" algn="l">
              <a:lnSpc>
                <a:spcPct val="130434"/>
              </a:lnSpc>
              <a:spcBef>
                <a:spcPts val="0"/>
              </a:spcBef>
              <a:spcAft>
                <a:spcPts val="0"/>
              </a:spcAft>
              <a:buClr>
                <a:schemeClr val="dk1"/>
              </a:buClr>
              <a:buSzPts val="1150"/>
              <a:buNone/>
            </a:pPr>
            <a:r>
              <a:rPr lang="en-US" sz="1150">
                <a:solidFill>
                  <a:schemeClr val="dk1"/>
                </a:solidFill>
                <a:highlight>
                  <a:srgbClr val="FFFFFF"/>
                </a:highlight>
              </a:rPr>
              <a:t> </a:t>
            </a:r>
            <a:r>
              <a:rPr lang="en-US" sz="2150">
                <a:solidFill>
                  <a:schemeClr val="dk1"/>
                </a:solidFill>
                <a:highlight>
                  <a:srgbClr val="FFFFFF"/>
                </a:highlight>
              </a:rPr>
              <a:t>Yesterday morning </a:t>
            </a:r>
            <a:r>
              <a:rPr i="1" lang="en-US" sz="2150">
                <a:solidFill>
                  <a:schemeClr val="dk1"/>
                </a:solidFill>
                <a:highlight>
                  <a:srgbClr val="FFFFFF"/>
                </a:highlight>
              </a:rPr>
              <a:t>I was practising</a:t>
            </a:r>
            <a:r>
              <a:rPr lang="en-US" sz="2150">
                <a:solidFill>
                  <a:schemeClr val="dk1"/>
                </a:solidFill>
                <a:highlight>
                  <a:srgbClr val="FFFFFF"/>
                </a:highlight>
              </a:rPr>
              <a:t> the piano.</a:t>
            </a:r>
            <a:endParaRPr sz="2150">
              <a:solidFill>
                <a:schemeClr val="dk1"/>
              </a:solidFill>
              <a:highlight>
                <a:srgbClr val="FFFFFF"/>
              </a:highlight>
            </a:endParaRPr>
          </a:p>
          <a:p>
            <a:pPr indent="-228600" lvl="0" marL="457200" rtl="0" algn="l">
              <a:lnSpc>
                <a:spcPct val="130434"/>
              </a:lnSpc>
              <a:spcBef>
                <a:spcPts val="0"/>
              </a:spcBef>
              <a:spcAft>
                <a:spcPts val="0"/>
              </a:spcAft>
              <a:buClr>
                <a:schemeClr val="dk1"/>
              </a:buClr>
              <a:buSzPts val="2150"/>
              <a:buNone/>
            </a:pPr>
            <a:r>
              <a:rPr lang="en-US" sz="2150">
                <a:solidFill>
                  <a:schemeClr val="dk1"/>
                </a:solidFill>
                <a:highlight>
                  <a:srgbClr val="FFFFFF"/>
                </a:highlight>
              </a:rPr>
              <a:t> At 6 o’clock </a:t>
            </a:r>
            <a:r>
              <a:rPr i="1" lang="en-US" sz="2150">
                <a:solidFill>
                  <a:schemeClr val="dk1"/>
                </a:solidFill>
                <a:highlight>
                  <a:srgbClr val="FFFFFF"/>
                </a:highlight>
              </a:rPr>
              <a:t>I was eating</a:t>
            </a:r>
            <a:r>
              <a:rPr lang="en-US" sz="2150">
                <a:solidFill>
                  <a:schemeClr val="dk1"/>
                </a:solidFill>
                <a:highlight>
                  <a:srgbClr val="FFFFFF"/>
                </a:highlight>
              </a:rPr>
              <a:t> dinner.</a:t>
            </a:r>
            <a:endParaRPr sz="2150">
              <a:solidFill>
                <a:schemeClr val="dk1"/>
              </a:solidFill>
              <a:highlight>
                <a:srgbClr val="FFFFFF"/>
              </a:highlight>
            </a:endParaRPr>
          </a:p>
          <a:p>
            <a:pPr indent="-228600" lvl="0" marL="457200" rtl="0" algn="l">
              <a:lnSpc>
                <a:spcPct val="130434"/>
              </a:lnSpc>
              <a:spcBef>
                <a:spcPts val="0"/>
              </a:spcBef>
              <a:spcAft>
                <a:spcPts val="0"/>
              </a:spcAft>
              <a:buClr>
                <a:schemeClr val="dk1"/>
              </a:buClr>
              <a:buSzPts val="1150"/>
              <a:buNone/>
            </a:pPr>
            <a:r>
              <a:rPr lang="en-US" sz="2150">
                <a:solidFill>
                  <a:schemeClr val="dk1"/>
                </a:solidFill>
                <a:highlight>
                  <a:srgbClr val="FFFFFF"/>
                </a:highlight>
              </a:rPr>
              <a:t> What </a:t>
            </a:r>
            <a:r>
              <a:rPr i="1" lang="en-US" sz="2150">
                <a:solidFill>
                  <a:schemeClr val="dk1"/>
                </a:solidFill>
                <a:highlight>
                  <a:srgbClr val="FFFFFF"/>
                </a:highlight>
              </a:rPr>
              <a:t>were you doing</a:t>
            </a:r>
            <a:r>
              <a:rPr lang="en-US" sz="2150">
                <a:solidFill>
                  <a:schemeClr val="dk1"/>
                </a:solidFill>
                <a:highlight>
                  <a:srgbClr val="FFFFFF"/>
                </a:highlight>
              </a:rPr>
              <a:t> at 8pm last night</a:t>
            </a:r>
            <a:r>
              <a:rPr lang="en-US" sz="1150">
                <a:solidFill>
                  <a:schemeClr val="dk1"/>
                </a:solidFill>
                <a:highlight>
                  <a:srgbClr val="FFFFFF"/>
                </a:highlight>
              </a:rPr>
              <a:t>?</a:t>
            </a:r>
            <a:endParaRPr sz="2600">
              <a:solidFill>
                <a:srgbClr val="262626"/>
              </a:solidFill>
              <a:latin typeface="Garamond"/>
              <a:ea typeface="Garamond"/>
              <a:cs typeface="Garamond"/>
              <a:sym typeface="Garamond"/>
            </a:endParaRPr>
          </a:p>
        </p:txBody>
      </p:sp>
      <p:pic>
        <p:nvPicPr>
          <p:cNvPr id="234" name="Google Shape;234;p30"/>
          <p:cNvPicPr preferRelativeResize="0"/>
          <p:nvPr/>
        </p:nvPicPr>
        <p:blipFill rotWithShape="1">
          <a:blip r:embed="rId3">
            <a:alphaModFix/>
          </a:blip>
          <a:srcRect b="0" l="0" r="0" t="0"/>
          <a:stretch/>
        </p:blipFill>
        <p:spPr>
          <a:xfrm>
            <a:off x="9497088" y="87721"/>
            <a:ext cx="2383738" cy="1125123"/>
          </a:xfrm>
          <a:prstGeom prst="rect">
            <a:avLst/>
          </a:prstGeom>
          <a:noFill/>
          <a:ln>
            <a:noFill/>
          </a:ln>
        </p:spPr>
      </p:pic>
      <p:sp>
        <p:nvSpPr>
          <p:cNvPr id="235" name="Google Shape;235;p30"/>
          <p:cNvSpPr txBox="1"/>
          <p:nvPr/>
        </p:nvSpPr>
        <p:spPr>
          <a:xfrm>
            <a:off x="4787900" y="6400766"/>
            <a:ext cx="2616300" cy="400200"/>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000000"/>
              </a:buClr>
              <a:buSzPts val="2000"/>
              <a:buFont typeface="Arial"/>
              <a:buNone/>
            </a:pPr>
            <a:r>
              <a:rPr b="0" i="0" lang="en-US" sz="2000" u="none" cap="none" strike="noStrike">
                <a:solidFill>
                  <a:schemeClr val="lt1"/>
                </a:solidFill>
                <a:latin typeface="Calibri"/>
                <a:ea typeface="Calibri"/>
                <a:cs typeface="Calibri"/>
                <a:sym typeface="Calibri"/>
              </a:rPr>
              <a:t>www.midocean.ae</a:t>
            </a:r>
            <a:endParaRPr b="0" i="0" sz="1400" u="none" cap="none" strike="noStrike">
              <a:solidFill>
                <a:srgbClr val="000000"/>
              </a:solidFill>
              <a:latin typeface="Arial"/>
              <a:ea typeface="Arial"/>
              <a:cs typeface="Arial"/>
              <a:sym typeface="Arial"/>
            </a:endParaRPr>
          </a:p>
        </p:txBody>
      </p:sp>
    </p:spTree>
  </p:cSld>
  <p:clrMapOvr>
    <a:masterClrMapping/>
  </p:clrMapOvr>
</p:sld>
</file>

<file path=ppt/slides/slide1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39" name="Shape 239"/>
        <p:cNvGrpSpPr/>
        <p:nvPr/>
      </p:nvGrpSpPr>
      <p:grpSpPr>
        <a:xfrm>
          <a:off x="0" y="0"/>
          <a:ext cx="0" cy="0"/>
          <a:chOff x="0" y="0"/>
          <a:chExt cx="0" cy="0"/>
        </a:xfrm>
      </p:grpSpPr>
      <p:sp>
        <p:nvSpPr>
          <p:cNvPr id="240" name="Google Shape;240;p31"/>
          <p:cNvSpPr/>
          <p:nvPr/>
        </p:nvSpPr>
        <p:spPr>
          <a:xfrm>
            <a:off x="617275" y="1231800"/>
            <a:ext cx="10812600" cy="5226000"/>
          </a:xfrm>
          <a:prstGeom prst="roundRect">
            <a:avLst>
              <a:gd fmla="val 6140" name="adj"/>
            </a:avLst>
          </a:prstGeom>
          <a:solidFill>
            <a:schemeClr val="lt1"/>
          </a:solidFill>
          <a:ln cap="flat" cmpd="sng" w="38100">
            <a:solidFill>
              <a:srgbClr val="00B0F0"/>
            </a:solidFill>
            <a:prstDash val="solid"/>
            <a:miter lim="800000"/>
            <a:headEnd len="sm" w="sm" type="none"/>
            <a:tailEnd len="sm" w="sm" type="none"/>
          </a:ln>
          <a:effectLst>
            <a:outerShdw blurRad="571500" sx="86000" rotWithShape="0" algn="ctr" sy="86000">
              <a:srgbClr val="000000">
                <a:alpha val="24310"/>
              </a:srgbClr>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Calibri"/>
              <a:ea typeface="Calibri"/>
              <a:cs typeface="Calibri"/>
              <a:sym typeface="Calibri"/>
            </a:endParaRPr>
          </a:p>
        </p:txBody>
      </p:sp>
      <p:sp>
        <p:nvSpPr>
          <p:cNvPr id="241" name="Google Shape;241;p31"/>
          <p:cNvSpPr txBox="1"/>
          <p:nvPr/>
        </p:nvSpPr>
        <p:spPr>
          <a:xfrm>
            <a:off x="2513150" y="1019075"/>
            <a:ext cx="4487700" cy="569400"/>
          </a:xfrm>
          <a:prstGeom prst="rect">
            <a:avLst/>
          </a:prstGeom>
          <a:noFill/>
          <a:ln>
            <a:noFill/>
          </a:ln>
        </p:spPr>
        <p:txBody>
          <a:bodyPr anchorCtr="0" anchor="t" bIns="45700" lIns="91425" spcFirstLastPara="1" rIns="91425" wrap="square" tIns="45700">
            <a:spAutoFit/>
          </a:bodyPr>
          <a:lstStyle/>
          <a:p>
            <a:pPr indent="0" lvl="0" marL="0" marR="0" rtl="0" algn="l">
              <a:lnSpc>
                <a:spcPct val="115000"/>
              </a:lnSpc>
              <a:spcBef>
                <a:spcPts val="0"/>
              </a:spcBef>
              <a:spcAft>
                <a:spcPts val="1000"/>
              </a:spcAft>
              <a:buClr>
                <a:schemeClr val="dk1"/>
              </a:buClr>
              <a:buSzPts val="1100"/>
              <a:buFont typeface="Arial"/>
              <a:buNone/>
            </a:pPr>
            <a:r>
              <a:t/>
            </a:r>
            <a:endParaRPr b="0" i="0" sz="3100" u="none" cap="none" strike="noStrike">
              <a:solidFill>
                <a:schemeClr val="lt1"/>
              </a:solidFill>
              <a:latin typeface="Arial"/>
              <a:ea typeface="Arial"/>
              <a:cs typeface="Arial"/>
              <a:sym typeface="Arial"/>
            </a:endParaRPr>
          </a:p>
        </p:txBody>
      </p:sp>
      <p:sp>
        <p:nvSpPr>
          <p:cNvPr id="242" name="Google Shape;242;p31"/>
          <p:cNvSpPr/>
          <p:nvPr/>
        </p:nvSpPr>
        <p:spPr>
          <a:xfrm>
            <a:off x="942308" y="935396"/>
            <a:ext cx="1404600" cy="1166100"/>
          </a:xfrm>
          <a:prstGeom prst="rect">
            <a:avLst/>
          </a:prstGeom>
          <a:solidFill>
            <a:srgbClr val="00B0F0"/>
          </a:solidFill>
          <a:ln cap="flat" cmpd="sng" w="38100">
            <a:solidFill>
              <a:schemeClr val="lt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Calibri"/>
              <a:ea typeface="Calibri"/>
              <a:cs typeface="Calibri"/>
              <a:sym typeface="Calibri"/>
            </a:endParaRPr>
          </a:p>
        </p:txBody>
      </p:sp>
      <p:sp>
        <p:nvSpPr>
          <p:cNvPr id="243" name="Google Shape;243;p31"/>
          <p:cNvSpPr txBox="1"/>
          <p:nvPr/>
        </p:nvSpPr>
        <p:spPr>
          <a:xfrm>
            <a:off x="1153149" y="975974"/>
            <a:ext cx="1034700" cy="523200"/>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000000"/>
              </a:buClr>
              <a:buSzPts val="2800"/>
              <a:buFont typeface="Arial"/>
              <a:buNone/>
            </a:pPr>
            <a:r>
              <a:t/>
            </a:r>
            <a:endParaRPr b="0" i="0" sz="2800" u="none" cap="none" strike="noStrike">
              <a:solidFill>
                <a:schemeClr val="lt1"/>
              </a:solidFill>
              <a:latin typeface="Times New Roman"/>
              <a:ea typeface="Times New Roman"/>
              <a:cs typeface="Times New Roman"/>
              <a:sym typeface="Times New Roman"/>
            </a:endParaRPr>
          </a:p>
        </p:txBody>
      </p:sp>
      <p:sp>
        <p:nvSpPr>
          <p:cNvPr id="244" name="Google Shape;244;p31"/>
          <p:cNvSpPr txBox="1"/>
          <p:nvPr/>
        </p:nvSpPr>
        <p:spPr>
          <a:xfrm>
            <a:off x="1214179" y="1231789"/>
            <a:ext cx="966300" cy="33870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1600"/>
              <a:buFont typeface="Arial"/>
              <a:buNone/>
            </a:pPr>
            <a:r>
              <a:t/>
            </a:r>
            <a:endParaRPr b="1" i="0" sz="1600" u="none" cap="none" strike="noStrike">
              <a:solidFill>
                <a:schemeClr val="lt1"/>
              </a:solidFill>
              <a:latin typeface="Times New Roman"/>
              <a:ea typeface="Times New Roman"/>
              <a:cs typeface="Times New Roman"/>
              <a:sym typeface="Times New Roman"/>
            </a:endParaRPr>
          </a:p>
        </p:txBody>
      </p:sp>
      <p:sp>
        <p:nvSpPr>
          <p:cNvPr id="245" name="Google Shape;245;p31"/>
          <p:cNvSpPr txBox="1"/>
          <p:nvPr/>
        </p:nvSpPr>
        <p:spPr>
          <a:xfrm>
            <a:off x="889000" y="2035000"/>
            <a:ext cx="9862800" cy="1280700"/>
          </a:xfrm>
          <a:prstGeom prst="rect">
            <a:avLst/>
          </a:prstGeom>
          <a:noFill/>
          <a:ln>
            <a:noFill/>
          </a:ln>
        </p:spPr>
        <p:txBody>
          <a:bodyPr anchorCtr="0" anchor="t" bIns="45700" lIns="91425" spcFirstLastPara="1" rIns="91425" wrap="square" tIns="45700">
            <a:spAutoFit/>
          </a:bodyPr>
          <a:lstStyle/>
          <a:p>
            <a:pPr indent="0" lvl="0" marL="0" rtl="0" algn="just">
              <a:lnSpc>
                <a:spcPct val="129545"/>
              </a:lnSpc>
              <a:spcBef>
                <a:spcPts val="0"/>
              </a:spcBef>
              <a:spcAft>
                <a:spcPts val="0"/>
              </a:spcAft>
              <a:buClr>
                <a:schemeClr val="dk1"/>
              </a:buClr>
              <a:buSzPts val="1100"/>
              <a:buFont typeface="Arial"/>
              <a:buNone/>
            </a:pPr>
            <a:r>
              <a:rPr b="1" lang="en-US" sz="2150">
                <a:solidFill>
                  <a:srgbClr val="741B47"/>
                </a:solidFill>
                <a:highlight>
                  <a:srgbClr val="FFFFFF"/>
                </a:highlight>
              </a:rPr>
              <a:t>It can be used to add some description to a story.</a:t>
            </a:r>
            <a:endParaRPr b="1" sz="2150">
              <a:solidFill>
                <a:srgbClr val="741B47"/>
              </a:solidFill>
              <a:highlight>
                <a:srgbClr val="FFFFFF"/>
              </a:highlight>
            </a:endParaRPr>
          </a:p>
          <a:p>
            <a:pPr indent="0" lvl="0" marL="0" rtl="0" algn="just">
              <a:lnSpc>
                <a:spcPct val="129545"/>
              </a:lnSpc>
              <a:spcBef>
                <a:spcPts val="0"/>
              </a:spcBef>
              <a:spcAft>
                <a:spcPts val="0"/>
              </a:spcAft>
              <a:buClr>
                <a:schemeClr val="dk1"/>
              </a:buClr>
              <a:buSzPts val="1100"/>
              <a:buFont typeface="Arial"/>
              <a:buNone/>
            </a:pPr>
            <a:r>
              <a:rPr lang="en-US" sz="2150">
                <a:solidFill>
                  <a:schemeClr val="dk1"/>
                </a:solidFill>
                <a:highlight>
                  <a:srgbClr val="FFFFFF"/>
                </a:highlight>
              </a:rPr>
              <a:t>E.g. It was a beautiful day. The sun </a:t>
            </a:r>
            <a:r>
              <a:rPr i="1" lang="en-US" sz="2150">
                <a:solidFill>
                  <a:schemeClr val="dk1"/>
                </a:solidFill>
                <a:highlight>
                  <a:srgbClr val="FFFFFF"/>
                </a:highlight>
              </a:rPr>
              <a:t>was shining</a:t>
            </a:r>
            <a:r>
              <a:rPr lang="en-US" sz="2150">
                <a:solidFill>
                  <a:schemeClr val="dk1"/>
                </a:solidFill>
                <a:highlight>
                  <a:srgbClr val="FFFFFF"/>
                </a:highlight>
              </a:rPr>
              <a:t> and the birds </a:t>
            </a:r>
            <a:r>
              <a:rPr i="1" lang="en-US" sz="2150">
                <a:solidFill>
                  <a:schemeClr val="dk1"/>
                </a:solidFill>
                <a:highlight>
                  <a:srgbClr val="FFFFFF"/>
                </a:highlight>
              </a:rPr>
              <a:t>were singing</a:t>
            </a:r>
            <a:r>
              <a:rPr lang="en-US" sz="2150">
                <a:solidFill>
                  <a:schemeClr val="dk1"/>
                </a:solidFill>
                <a:highlight>
                  <a:srgbClr val="FFFFFF"/>
                </a:highlight>
              </a:rPr>
              <a:t>. We </a:t>
            </a:r>
            <a:r>
              <a:rPr i="1" lang="en-US" sz="2150">
                <a:solidFill>
                  <a:schemeClr val="dk1"/>
                </a:solidFill>
                <a:highlight>
                  <a:srgbClr val="FFFFFF"/>
                </a:highlight>
              </a:rPr>
              <a:t>were walking</a:t>
            </a:r>
            <a:r>
              <a:rPr lang="en-US" sz="2150">
                <a:solidFill>
                  <a:schemeClr val="dk1"/>
                </a:solidFill>
                <a:highlight>
                  <a:srgbClr val="FFFFFF"/>
                </a:highlight>
              </a:rPr>
              <a:t> around our favourite park.</a:t>
            </a:r>
            <a:endParaRPr sz="2150">
              <a:solidFill>
                <a:schemeClr val="dk1"/>
              </a:solidFill>
              <a:highlight>
                <a:srgbClr val="FFFFFF"/>
              </a:highlight>
            </a:endParaRPr>
          </a:p>
        </p:txBody>
      </p:sp>
      <p:pic>
        <p:nvPicPr>
          <p:cNvPr id="246" name="Google Shape;246;p31"/>
          <p:cNvPicPr preferRelativeResize="0"/>
          <p:nvPr/>
        </p:nvPicPr>
        <p:blipFill rotWithShape="1">
          <a:blip r:embed="rId3">
            <a:alphaModFix/>
          </a:blip>
          <a:srcRect b="0" l="0" r="0" t="0"/>
          <a:stretch/>
        </p:blipFill>
        <p:spPr>
          <a:xfrm>
            <a:off x="9497088" y="87721"/>
            <a:ext cx="2383738" cy="1125123"/>
          </a:xfrm>
          <a:prstGeom prst="rect">
            <a:avLst/>
          </a:prstGeom>
          <a:noFill/>
          <a:ln>
            <a:noFill/>
          </a:ln>
        </p:spPr>
      </p:pic>
      <p:sp>
        <p:nvSpPr>
          <p:cNvPr id="247" name="Google Shape;247;p31"/>
          <p:cNvSpPr txBox="1"/>
          <p:nvPr/>
        </p:nvSpPr>
        <p:spPr>
          <a:xfrm>
            <a:off x="4787900" y="6400766"/>
            <a:ext cx="2616300" cy="400200"/>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000000"/>
              </a:buClr>
              <a:buSzPts val="2000"/>
              <a:buFont typeface="Arial"/>
              <a:buNone/>
            </a:pPr>
            <a:r>
              <a:rPr b="0" i="0" lang="en-US" sz="2000" u="none" cap="none" strike="noStrike">
                <a:solidFill>
                  <a:schemeClr val="lt1"/>
                </a:solidFill>
                <a:latin typeface="Calibri"/>
                <a:ea typeface="Calibri"/>
                <a:cs typeface="Calibri"/>
                <a:sym typeface="Calibri"/>
              </a:rPr>
              <a:t>www.midocean.ae</a:t>
            </a:r>
            <a:endParaRPr b="0" i="0" sz="1400" u="none" cap="none" strike="noStrike">
              <a:solidFill>
                <a:srgbClr val="000000"/>
              </a:solidFill>
              <a:latin typeface="Arial"/>
              <a:ea typeface="Arial"/>
              <a:cs typeface="Arial"/>
              <a:sym typeface="Arial"/>
            </a:endParaRPr>
          </a:p>
        </p:txBody>
      </p:sp>
    </p:spTree>
  </p:cSld>
  <p:clrMapOvr>
    <a:masterClrMapping/>
  </p:clrMapOvr>
</p:sld>
</file>

<file path=ppt/slides/slide1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51" name="Shape 251"/>
        <p:cNvGrpSpPr/>
        <p:nvPr/>
      </p:nvGrpSpPr>
      <p:grpSpPr>
        <a:xfrm>
          <a:off x="0" y="0"/>
          <a:ext cx="0" cy="0"/>
          <a:chOff x="0" y="0"/>
          <a:chExt cx="0" cy="0"/>
        </a:xfrm>
      </p:grpSpPr>
      <p:sp>
        <p:nvSpPr>
          <p:cNvPr id="252" name="Google Shape;252;p32"/>
          <p:cNvSpPr/>
          <p:nvPr/>
        </p:nvSpPr>
        <p:spPr>
          <a:xfrm>
            <a:off x="617275" y="1231800"/>
            <a:ext cx="10812600" cy="5226000"/>
          </a:xfrm>
          <a:prstGeom prst="roundRect">
            <a:avLst>
              <a:gd fmla="val 6140" name="adj"/>
            </a:avLst>
          </a:prstGeom>
          <a:solidFill>
            <a:schemeClr val="lt1"/>
          </a:solidFill>
          <a:ln cap="flat" cmpd="sng" w="38100">
            <a:solidFill>
              <a:srgbClr val="00B0F0"/>
            </a:solidFill>
            <a:prstDash val="solid"/>
            <a:miter lim="800000"/>
            <a:headEnd len="sm" w="sm" type="none"/>
            <a:tailEnd len="sm" w="sm" type="none"/>
          </a:ln>
          <a:effectLst>
            <a:outerShdw blurRad="571500" sx="86000" rotWithShape="0" algn="ctr" sy="86000">
              <a:srgbClr val="000000">
                <a:alpha val="24310"/>
              </a:srgbClr>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Calibri"/>
              <a:ea typeface="Calibri"/>
              <a:cs typeface="Calibri"/>
              <a:sym typeface="Calibri"/>
            </a:endParaRPr>
          </a:p>
        </p:txBody>
      </p:sp>
      <p:sp>
        <p:nvSpPr>
          <p:cNvPr id="253" name="Google Shape;253;p32"/>
          <p:cNvSpPr txBox="1"/>
          <p:nvPr/>
        </p:nvSpPr>
        <p:spPr>
          <a:xfrm>
            <a:off x="2513150" y="1019075"/>
            <a:ext cx="4487700" cy="569400"/>
          </a:xfrm>
          <a:prstGeom prst="rect">
            <a:avLst/>
          </a:prstGeom>
          <a:noFill/>
          <a:ln>
            <a:noFill/>
          </a:ln>
        </p:spPr>
        <p:txBody>
          <a:bodyPr anchorCtr="0" anchor="t" bIns="45700" lIns="91425" spcFirstLastPara="1" rIns="91425" wrap="square" tIns="45700">
            <a:spAutoFit/>
          </a:bodyPr>
          <a:lstStyle/>
          <a:p>
            <a:pPr indent="0" lvl="0" marL="0" marR="0" rtl="0" algn="l">
              <a:lnSpc>
                <a:spcPct val="115000"/>
              </a:lnSpc>
              <a:spcBef>
                <a:spcPts val="0"/>
              </a:spcBef>
              <a:spcAft>
                <a:spcPts val="1000"/>
              </a:spcAft>
              <a:buClr>
                <a:schemeClr val="dk1"/>
              </a:buClr>
              <a:buSzPts val="1100"/>
              <a:buFont typeface="Arial"/>
              <a:buNone/>
            </a:pPr>
            <a:r>
              <a:t/>
            </a:r>
            <a:endParaRPr b="0" i="0" sz="3100" u="none" cap="none" strike="noStrike">
              <a:solidFill>
                <a:schemeClr val="lt1"/>
              </a:solidFill>
              <a:latin typeface="Arial"/>
              <a:ea typeface="Arial"/>
              <a:cs typeface="Arial"/>
              <a:sym typeface="Arial"/>
            </a:endParaRPr>
          </a:p>
        </p:txBody>
      </p:sp>
      <p:sp>
        <p:nvSpPr>
          <p:cNvPr id="254" name="Google Shape;254;p32"/>
          <p:cNvSpPr/>
          <p:nvPr/>
        </p:nvSpPr>
        <p:spPr>
          <a:xfrm>
            <a:off x="942308" y="935396"/>
            <a:ext cx="1404600" cy="1166100"/>
          </a:xfrm>
          <a:prstGeom prst="rect">
            <a:avLst/>
          </a:prstGeom>
          <a:solidFill>
            <a:srgbClr val="00B0F0"/>
          </a:solidFill>
          <a:ln cap="flat" cmpd="sng" w="38100">
            <a:solidFill>
              <a:schemeClr val="lt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Calibri"/>
              <a:ea typeface="Calibri"/>
              <a:cs typeface="Calibri"/>
              <a:sym typeface="Calibri"/>
            </a:endParaRPr>
          </a:p>
        </p:txBody>
      </p:sp>
      <p:sp>
        <p:nvSpPr>
          <p:cNvPr id="255" name="Google Shape;255;p32"/>
          <p:cNvSpPr txBox="1"/>
          <p:nvPr/>
        </p:nvSpPr>
        <p:spPr>
          <a:xfrm>
            <a:off x="1153149" y="975974"/>
            <a:ext cx="1034700" cy="523200"/>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000000"/>
              </a:buClr>
              <a:buSzPts val="2800"/>
              <a:buFont typeface="Arial"/>
              <a:buNone/>
            </a:pPr>
            <a:r>
              <a:t/>
            </a:r>
            <a:endParaRPr b="0" i="0" sz="2800" u="none" cap="none" strike="noStrike">
              <a:solidFill>
                <a:schemeClr val="lt1"/>
              </a:solidFill>
              <a:latin typeface="Times New Roman"/>
              <a:ea typeface="Times New Roman"/>
              <a:cs typeface="Times New Roman"/>
              <a:sym typeface="Times New Roman"/>
            </a:endParaRPr>
          </a:p>
        </p:txBody>
      </p:sp>
      <p:sp>
        <p:nvSpPr>
          <p:cNvPr id="256" name="Google Shape;256;p32"/>
          <p:cNvSpPr txBox="1"/>
          <p:nvPr/>
        </p:nvSpPr>
        <p:spPr>
          <a:xfrm>
            <a:off x="1214179" y="1231789"/>
            <a:ext cx="966300" cy="33870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1600"/>
              <a:buFont typeface="Arial"/>
              <a:buNone/>
            </a:pPr>
            <a:r>
              <a:t/>
            </a:r>
            <a:endParaRPr b="1" i="0" sz="1600" u="none" cap="none" strike="noStrike">
              <a:solidFill>
                <a:schemeClr val="lt1"/>
              </a:solidFill>
              <a:latin typeface="Times New Roman"/>
              <a:ea typeface="Times New Roman"/>
              <a:cs typeface="Times New Roman"/>
              <a:sym typeface="Times New Roman"/>
            </a:endParaRPr>
          </a:p>
        </p:txBody>
      </p:sp>
      <p:sp>
        <p:nvSpPr>
          <p:cNvPr id="257" name="Google Shape;257;p32"/>
          <p:cNvSpPr txBox="1"/>
          <p:nvPr/>
        </p:nvSpPr>
        <p:spPr>
          <a:xfrm>
            <a:off x="889000" y="2035000"/>
            <a:ext cx="9862800" cy="1024500"/>
          </a:xfrm>
          <a:prstGeom prst="rect">
            <a:avLst/>
          </a:prstGeom>
          <a:noFill/>
          <a:ln>
            <a:noFill/>
          </a:ln>
        </p:spPr>
        <p:txBody>
          <a:bodyPr anchorCtr="0" anchor="t" bIns="45700" lIns="91425" spcFirstLastPara="1" rIns="91425" wrap="square" tIns="45700">
            <a:spAutoFit/>
          </a:bodyPr>
          <a:lstStyle/>
          <a:p>
            <a:pPr indent="0" lvl="0" marL="0" rtl="0" algn="just">
              <a:lnSpc>
                <a:spcPct val="132352"/>
              </a:lnSpc>
              <a:spcBef>
                <a:spcPts val="0"/>
              </a:spcBef>
              <a:spcAft>
                <a:spcPts val="0"/>
              </a:spcAft>
              <a:buClr>
                <a:schemeClr val="dk1"/>
              </a:buClr>
              <a:buSzPts val="1100"/>
              <a:buFont typeface="Arial"/>
              <a:buNone/>
            </a:pPr>
            <a:r>
              <a:rPr b="1" lang="en-US" sz="2800">
                <a:solidFill>
                  <a:srgbClr val="0000FF"/>
                </a:solidFill>
                <a:highlight>
                  <a:srgbClr val="FFFFFF"/>
                </a:highlight>
              </a:rPr>
              <a:t>Form</a:t>
            </a:r>
            <a:endParaRPr b="1" sz="2800">
              <a:solidFill>
                <a:srgbClr val="0000FF"/>
              </a:solidFill>
              <a:highlight>
                <a:srgbClr val="FFFFFF"/>
              </a:highlight>
            </a:endParaRPr>
          </a:p>
          <a:p>
            <a:pPr indent="0" lvl="0" marL="0" rtl="0" algn="just">
              <a:lnSpc>
                <a:spcPct val="129545"/>
              </a:lnSpc>
              <a:spcBef>
                <a:spcPts val="0"/>
              </a:spcBef>
              <a:spcAft>
                <a:spcPts val="0"/>
              </a:spcAft>
              <a:buClr>
                <a:schemeClr val="dk1"/>
              </a:buClr>
              <a:buSzPts val="1100"/>
              <a:buFont typeface="Arial"/>
              <a:buNone/>
            </a:pPr>
            <a:r>
              <a:rPr i="1" lang="en-US" sz="2350">
                <a:solidFill>
                  <a:schemeClr val="dk1"/>
                </a:solidFill>
                <a:highlight>
                  <a:srgbClr val="FFFFFF"/>
                </a:highlight>
              </a:rPr>
              <a:t>was/were</a:t>
            </a:r>
            <a:r>
              <a:rPr lang="en-US" sz="2350">
                <a:solidFill>
                  <a:schemeClr val="dk1"/>
                </a:solidFill>
                <a:highlight>
                  <a:srgbClr val="FFFFFF"/>
                </a:highlight>
              </a:rPr>
              <a:t> + verb </a:t>
            </a:r>
            <a:r>
              <a:rPr i="1" lang="en-US" sz="2350">
                <a:solidFill>
                  <a:schemeClr val="dk1"/>
                </a:solidFill>
                <a:highlight>
                  <a:srgbClr val="FFFFFF"/>
                </a:highlight>
              </a:rPr>
              <a:t>+ ing</a:t>
            </a:r>
            <a:r>
              <a:rPr lang="en-US" sz="2350">
                <a:solidFill>
                  <a:schemeClr val="dk1"/>
                </a:solidFill>
                <a:highlight>
                  <a:srgbClr val="FFFFFF"/>
                </a:highlight>
              </a:rPr>
              <a:t>.</a:t>
            </a:r>
            <a:endParaRPr sz="2350">
              <a:solidFill>
                <a:schemeClr val="dk1"/>
              </a:solidFill>
              <a:highlight>
                <a:srgbClr val="FFFFFF"/>
              </a:highlight>
            </a:endParaRPr>
          </a:p>
        </p:txBody>
      </p:sp>
      <p:pic>
        <p:nvPicPr>
          <p:cNvPr id="258" name="Google Shape;258;p32"/>
          <p:cNvPicPr preferRelativeResize="0"/>
          <p:nvPr/>
        </p:nvPicPr>
        <p:blipFill rotWithShape="1">
          <a:blip r:embed="rId3">
            <a:alphaModFix/>
          </a:blip>
          <a:srcRect b="0" l="0" r="0" t="0"/>
          <a:stretch/>
        </p:blipFill>
        <p:spPr>
          <a:xfrm>
            <a:off x="9497088" y="87721"/>
            <a:ext cx="2383738" cy="1125123"/>
          </a:xfrm>
          <a:prstGeom prst="rect">
            <a:avLst/>
          </a:prstGeom>
          <a:noFill/>
          <a:ln>
            <a:noFill/>
          </a:ln>
        </p:spPr>
      </p:pic>
      <p:sp>
        <p:nvSpPr>
          <p:cNvPr id="259" name="Google Shape;259;p32"/>
          <p:cNvSpPr txBox="1"/>
          <p:nvPr/>
        </p:nvSpPr>
        <p:spPr>
          <a:xfrm>
            <a:off x="4787900" y="6400766"/>
            <a:ext cx="2616300" cy="400200"/>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000000"/>
              </a:buClr>
              <a:buSzPts val="2000"/>
              <a:buFont typeface="Arial"/>
              <a:buNone/>
            </a:pPr>
            <a:r>
              <a:rPr b="0" i="0" lang="en-US" sz="2000" u="none" cap="none" strike="noStrike">
                <a:solidFill>
                  <a:schemeClr val="lt1"/>
                </a:solidFill>
                <a:latin typeface="Calibri"/>
                <a:ea typeface="Calibri"/>
                <a:cs typeface="Calibri"/>
                <a:sym typeface="Calibri"/>
              </a:rPr>
              <a:t>www.midocean.ae</a:t>
            </a:r>
            <a:endParaRPr b="0" i="0" sz="1400" u="none" cap="none" strike="noStrike">
              <a:solidFill>
                <a:srgbClr val="000000"/>
              </a:solidFill>
              <a:latin typeface="Arial"/>
              <a:ea typeface="Arial"/>
              <a:cs typeface="Arial"/>
              <a:sym typeface="Arial"/>
            </a:endParaRPr>
          </a:p>
        </p:txBody>
      </p:sp>
    </p:spTree>
  </p:cSld>
  <p:clrMapOvr>
    <a:masterClrMapping/>
  </p:clrMapOvr>
</p:sld>
</file>

<file path=ppt/slides/slide1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63" name="Shape 263"/>
        <p:cNvGrpSpPr/>
        <p:nvPr/>
      </p:nvGrpSpPr>
      <p:grpSpPr>
        <a:xfrm>
          <a:off x="0" y="0"/>
          <a:ext cx="0" cy="0"/>
          <a:chOff x="0" y="0"/>
          <a:chExt cx="0" cy="0"/>
        </a:xfrm>
      </p:grpSpPr>
      <p:sp>
        <p:nvSpPr>
          <p:cNvPr id="264" name="Google Shape;264;p33"/>
          <p:cNvSpPr/>
          <p:nvPr/>
        </p:nvSpPr>
        <p:spPr>
          <a:xfrm>
            <a:off x="617275" y="1231800"/>
            <a:ext cx="10812600" cy="5226000"/>
          </a:xfrm>
          <a:prstGeom prst="roundRect">
            <a:avLst>
              <a:gd fmla="val 6140" name="adj"/>
            </a:avLst>
          </a:prstGeom>
          <a:solidFill>
            <a:schemeClr val="lt1"/>
          </a:solidFill>
          <a:ln cap="flat" cmpd="sng" w="38100">
            <a:solidFill>
              <a:srgbClr val="00B0F0"/>
            </a:solidFill>
            <a:prstDash val="solid"/>
            <a:miter lim="800000"/>
            <a:headEnd len="sm" w="sm" type="none"/>
            <a:tailEnd len="sm" w="sm" type="none"/>
          </a:ln>
          <a:effectLst>
            <a:outerShdw blurRad="571500" sx="86000" rotWithShape="0" algn="ctr" sy="86000">
              <a:srgbClr val="000000">
                <a:alpha val="24310"/>
              </a:srgbClr>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Calibri"/>
              <a:ea typeface="Calibri"/>
              <a:cs typeface="Calibri"/>
              <a:sym typeface="Calibri"/>
            </a:endParaRPr>
          </a:p>
        </p:txBody>
      </p:sp>
      <p:sp>
        <p:nvSpPr>
          <p:cNvPr id="265" name="Google Shape;265;p33"/>
          <p:cNvSpPr txBox="1"/>
          <p:nvPr/>
        </p:nvSpPr>
        <p:spPr>
          <a:xfrm>
            <a:off x="2443175" y="1147350"/>
            <a:ext cx="7622700" cy="538800"/>
          </a:xfrm>
          <a:prstGeom prst="rect">
            <a:avLst/>
          </a:prstGeom>
          <a:noFill/>
          <a:ln>
            <a:noFill/>
          </a:ln>
        </p:spPr>
        <p:txBody>
          <a:bodyPr anchorCtr="0" anchor="t" bIns="45700" lIns="91425" spcFirstLastPara="1" rIns="91425" wrap="square" tIns="45700">
            <a:spAutoFit/>
          </a:bodyPr>
          <a:lstStyle/>
          <a:p>
            <a:pPr indent="0" lvl="0" marL="0" marR="0" rtl="0" algn="l">
              <a:lnSpc>
                <a:spcPct val="115000"/>
              </a:lnSpc>
              <a:spcBef>
                <a:spcPts val="0"/>
              </a:spcBef>
              <a:spcAft>
                <a:spcPts val="1000"/>
              </a:spcAft>
              <a:buClr>
                <a:schemeClr val="dk1"/>
              </a:buClr>
              <a:buSzPts val="1100"/>
              <a:buFont typeface="Arial"/>
              <a:buNone/>
            </a:pPr>
            <a:r>
              <a:rPr b="1" lang="en-US" sz="2900">
                <a:solidFill>
                  <a:srgbClr val="0000FF"/>
                </a:solidFill>
              </a:rPr>
              <a:t>Exercise</a:t>
            </a:r>
            <a:r>
              <a:rPr b="1" lang="en-US" sz="2900">
                <a:solidFill>
                  <a:schemeClr val="dk1"/>
                </a:solidFill>
              </a:rPr>
              <a:t>: Choose the correct answer</a:t>
            </a:r>
            <a:endParaRPr b="1" i="0" sz="2900" u="none" cap="none" strike="noStrike">
              <a:solidFill>
                <a:schemeClr val="dk1"/>
              </a:solidFill>
            </a:endParaRPr>
          </a:p>
        </p:txBody>
      </p:sp>
      <p:sp>
        <p:nvSpPr>
          <p:cNvPr id="266" name="Google Shape;266;p33"/>
          <p:cNvSpPr/>
          <p:nvPr/>
        </p:nvSpPr>
        <p:spPr>
          <a:xfrm>
            <a:off x="942308" y="935396"/>
            <a:ext cx="1404600" cy="1166100"/>
          </a:xfrm>
          <a:prstGeom prst="rect">
            <a:avLst/>
          </a:prstGeom>
          <a:solidFill>
            <a:srgbClr val="00B0F0"/>
          </a:solidFill>
          <a:ln cap="flat" cmpd="sng" w="38100">
            <a:solidFill>
              <a:schemeClr val="lt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Calibri"/>
              <a:ea typeface="Calibri"/>
              <a:cs typeface="Calibri"/>
              <a:sym typeface="Calibri"/>
            </a:endParaRPr>
          </a:p>
        </p:txBody>
      </p:sp>
      <p:sp>
        <p:nvSpPr>
          <p:cNvPr id="267" name="Google Shape;267;p33"/>
          <p:cNvSpPr txBox="1"/>
          <p:nvPr/>
        </p:nvSpPr>
        <p:spPr>
          <a:xfrm>
            <a:off x="1153149" y="975974"/>
            <a:ext cx="1034700" cy="523200"/>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000000"/>
              </a:buClr>
              <a:buSzPts val="2800"/>
              <a:buFont typeface="Arial"/>
              <a:buNone/>
            </a:pPr>
            <a:r>
              <a:t/>
            </a:r>
            <a:endParaRPr b="0" i="0" sz="2800" u="none" cap="none" strike="noStrike">
              <a:solidFill>
                <a:schemeClr val="lt1"/>
              </a:solidFill>
              <a:latin typeface="Times New Roman"/>
              <a:ea typeface="Times New Roman"/>
              <a:cs typeface="Times New Roman"/>
              <a:sym typeface="Times New Roman"/>
            </a:endParaRPr>
          </a:p>
        </p:txBody>
      </p:sp>
      <p:sp>
        <p:nvSpPr>
          <p:cNvPr id="268" name="Google Shape;268;p33"/>
          <p:cNvSpPr txBox="1"/>
          <p:nvPr/>
        </p:nvSpPr>
        <p:spPr>
          <a:xfrm>
            <a:off x="1214179" y="1231789"/>
            <a:ext cx="966300" cy="33870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1600"/>
              <a:buFont typeface="Arial"/>
              <a:buNone/>
            </a:pPr>
            <a:r>
              <a:t/>
            </a:r>
            <a:endParaRPr b="1" i="0" sz="1600" u="none" cap="none" strike="noStrike">
              <a:solidFill>
                <a:schemeClr val="lt1"/>
              </a:solidFill>
              <a:latin typeface="Times New Roman"/>
              <a:ea typeface="Times New Roman"/>
              <a:cs typeface="Times New Roman"/>
              <a:sym typeface="Times New Roman"/>
            </a:endParaRPr>
          </a:p>
        </p:txBody>
      </p:sp>
      <p:sp>
        <p:nvSpPr>
          <p:cNvPr id="269" name="Google Shape;269;p33"/>
          <p:cNvSpPr txBox="1"/>
          <p:nvPr/>
        </p:nvSpPr>
        <p:spPr>
          <a:xfrm>
            <a:off x="889000" y="2035000"/>
            <a:ext cx="9862800" cy="4494600"/>
          </a:xfrm>
          <a:prstGeom prst="rect">
            <a:avLst/>
          </a:prstGeom>
          <a:noFill/>
          <a:ln>
            <a:noFill/>
          </a:ln>
        </p:spPr>
        <p:txBody>
          <a:bodyPr anchorCtr="0" anchor="t" bIns="45700" lIns="91425" spcFirstLastPara="1" rIns="91425" wrap="square" tIns="45700">
            <a:spAutoFit/>
          </a:bodyPr>
          <a:lstStyle/>
          <a:p>
            <a:pPr indent="0" lvl="0" marL="0" rtl="0" algn="l">
              <a:lnSpc>
                <a:spcPct val="100000"/>
              </a:lnSpc>
              <a:spcBef>
                <a:spcPts val="200"/>
              </a:spcBef>
              <a:spcAft>
                <a:spcPts val="0"/>
              </a:spcAft>
              <a:buClr>
                <a:schemeClr val="dk1"/>
              </a:buClr>
              <a:buSzPts val="1100"/>
              <a:buFont typeface="Arial"/>
              <a:buNone/>
            </a:pPr>
            <a:r>
              <a:rPr lang="en-US" sz="2150">
                <a:solidFill>
                  <a:schemeClr val="dk1"/>
                </a:solidFill>
                <a:highlight>
                  <a:srgbClr val="FFFFFF"/>
                </a:highlight>
              </a:rPr>
              <a:t>1. My brother and sister _____ playing tennis at 11am yesterday.</a:t>
            </a:r>
            <a:endParaRPr sz="2150">
              <a:solidFill>
                <a:schemeClr val="dk1"/>
              </a:solidFill>
              <a:highlight>
                <a:srgbClr val="FFFFFF"/>
              </a:highlight>
            </a:endParaRPr>
          </a:p>
          <a:p>
            <a:pPr indent="0" lvl="0" marL="0" rtl="0" algn="l">
              <a:lnSpc>
                <a:spcPct val="100000"/>
              </a:lnSpc>
              <a:spcBef>
                <a:spcPts val="200"/>
              </a:spcBef>
              <a:spcAft>
                <a:spcPts val="0"/>
              </a:spcAft>
              <a:buClr>
                <a:schemeClr val="dk1"/>
              </a:buClr>
              <a:buSzPts val="1100"/>
              <a:buFont typeface="Arial"/>
              <a:buNone/>
            </a:pPr>
            <a:r>
              <a:rPr lang="en-US" sz="2150">
                <a:solidFill>
                  <a:schemeClr val="dk1"/>
                </a:solidFill>
                <a:highlight>
                  <a:srgbClr val="FFFFFF"/>
                </a:highlight>
              </a:rPr>
              <a:t>     are</a:t>
            </a:r>
            <a:endParaRPr sz="2150">
              <a:solidFill>
                <a:schemeClr val="dk1"/>
              </a:solidFill>
              <a:highlight>
                <a:srgbClr val="FFFFFF"/>
              </a:highlight>
            </a:endParaRPr>
          </a:p>
          <a:p>
            <a:pPr indent="0" lvl="0" marL="285752" rtl="0" algn="l">
              <a:lnSpc>
                <a:spcPct val="100000"/>
              </a:lnSpc>
              <a:spcBef>
                <a:spcPts val="200"/>
              </a:spcBef>
              <a:spcAft>
                <a:spcPts val="0"/>
              </a:spcAft>
              <a:buClr>
                <a:schemeClr val="dk1"/>
              </a:buClr>
              <a:buSzPts val="1100"/>
              <a:buFont typeface="Arial"/>
              <a:buNone/>
            </a:pPr>
            <a:r>
              <a:rPr lang="en-US" sz="2150">
                <a:solidFill>
                  <a:schemeClr val="dk1"/>
                </a:solidFill>
                <a:highlight>
                  <a:srgbClr val="FFFFFF"/>
                </a:highlight>
              </a:rPr>
              <a:t> was</a:t>
            </a:r>
            <a:endParaRPr sz="2150">
              <a:solidFill>
                <a:schemeClr val="dk1"/>
              </a:solidFill>
              <a:highlight>
                <a:srgbClr val="FFFFFF"/>
              </a:highlight>
            </a:endParaRPr>
          </a:p>
          <a:p>
            <a:pPr indent="0" lvl="0" marL="285752" rtl="0" algn="l">
              <a:lnSpc>
                <a:spcPct val="100000"/>
              </a:lnSpc>
              <a:spcBef>
                <a:spcPts val="200"/>
              </a:spcBef>
              <a:spcAft>
                <a:spcPts val="0"/>
              </a:spcAft>
              <a:buClr>
                <a:schemeClr val="dk1"/>
              </a:buClr>
              <a:buSzPts val="1100"/>
              <a:buFont typeface="Arial"/>
              <a:buNone/>
            </a:pPr>
            <a:r>
              <a:rPr lang="en-US" sz="2150">
                <a:solidFill>
                  <a:schemeClr val="dk1"/>
                </a:solidFill>
                <a:highlight>
                  <a:srgbClr val="FFFFFF"/>
                </a:highlight>
              </a:rPr>
              <a:t> were</a:t>
            </a:r>
            <a:endParaRPr sz="2150">
              <a:solidFill>
                <a:schemeClr val="dk1"/>
              </a:solidFill>
              <a:highlight>
                <a:srgbClr val="FFFFFF"/>
              </a:highlight>
            </a:endParaRPr>
          </a:p>
          <a:p>
            <a:pPr indent="0" lvl="0" marL="0" rtl="0" algn="l">
              <a:lnSpc>
                <a:spcPct val="115000"/>
              </a:lnSpc>
              <a:spcBef>
                <a:spcPts val="200"/>
              </a:spcBef>
              <a:spcAft>
                <a:spcPts val="0"/>
              </a:spcAft>
              <a:buClr>
                <a:schemeClr val="dk1"/>
              </a:buClr>
              <a:buSzPts val="1100"/>
              <a:buFont typeface="Arial"/>
              <a:buNone/>
            </a:pPr>
            <a:r>
              <a:rPr lang="en-US" sz="2150">
                <a:solidFill>
                  <a:schemeClr val="dk1"/>
                </a:solidFill>
                <a:highlight>
                  <a:srgbClr val="FFFFFF"/>
                </a:highlight>
              </a:rPr>
              <a:t>2. _____ you still working at 7pm last night?</a:t>
            </a:r>
            <a:endParaRPr sz="2150">
              <a:solidFill>
                <a:schemeClr val="dk1"/>
              </a:solidFill>
              <a:highlight>
                <a:srgbClr val="FFFFFF"/>
              </a:highlight>
            </a:endParaRPr>
          </a:p>
          <a:p>
            <a:pPr indent="0" lvl="0" marL="0" rtl="0" algn="l">
              <a:lnSpc>
                <a:spcPct val="100000"/>
              </a:lnSpc>
              <a:spcBef>
                <a:spcPts val="200"/>
              </a:spcBef>
              <a:spcAft>
                <a:spcPts val="0"/>
              </a:spcAft>
              <a:buClr>
                <a:schemeClr val="dk1"/>
              </a:buClr>
              <a:buSzPts val="1100"/>
              <a:buFont typeface="Arial"/>
              <a:buNone/>
            </a:pPr>
            <a:r>
              <a:rPr lang="en-US" sz="2150">
                <a:solidFill>
                  <a:schemeClr val="dk1"/>
                </a:solidFill>
                <a:highlight>
                  <a:srgbClr val="FFFFFF"/>
                </a:highlight>
              </a:rPr>
              <a:t>     Were</a:t>
            </a:r>
            <a:endParaRPr sz="2150">
              <a:solidFill>
                <a:schemeClr val="dk1"/>
              </a:solidFill>
              <a:highlight>
                <a:srgbClr val="FFFFFF"/>
              </a:highlight>
            </a:endParaRPr>
          </a:p>
          <a:p>
            <a:pPr indent="0" lvl="0" marL="285752" rtl="0" algn="l">
              <a:lnSpc>
                <a:spcPct val="100000"/>
              </a:lnSpc>
              <a:spcBef>
                <a:spcPts val="200"/>
              </a:spcBef>
              <a:spcAft>
                <a:spcPts val="0"/>
              </a:spcAft>
              <a:buClr>
                <a:schemeClr val="dk1"/>
              </a:buClr>
              <a:buSzPts val="1100"/>
              <a:buFont typeface="Arial"/>
              <a:buNone/>
            </a:pPr>
            <a:r>
              <a:rPr lang="en-US" sz="2150">
                <a:solidFill>
                  <a:schemeClr val="dk1"/>
                </a:solidFill>
                <a:highlight>
                  <a:srgbClr val="FFFFFF"/>
                </a:highlight>
              </a:rPr>
              <a:t> Are</a:t>
            </a:r>
            <a:endParaRPr sz="2150">
              <a:solidFill>
                <a:schemeClr val="dk1"/>
              </a:solidFill>
              <a:highlight>
                <a:srgbClr val="FFFFFF"/>
              </a:highlight>
            </a:endParaRPr>
          </a:p>
          <a:p>
            <a:pPr indent="0" lvl="0" marL="285752" rtl="0" algn="l">
              <a:lnSpc>
                <a:spcPct val="115000"/>
              </a:lnSpc>
              <a:spcBef>
                <a:spcPts val="200"/>
              </a:spcBef>
              <a:spcAft>
                <a:spcPts val="0"/>
              </a:spcAft>
              <a:buClr>
                <a:schemeClr val="dk1"/>
              </a:buClr>
              <a:buSzPts val="1100"/>
              <a:buFont typeface="Arial"/>
              <a:buNone/>
            </a:pPr>
            <a:r>
              <a:rPr lang="en-US" sz="2150">
                <a:solidFill>
                  <a:schemeClr val="dk1"/>
                </a:solidFill>
                <a:highlight>
                  <a:srgbClr val="FFFFFF"/>
                </a:highlight>
              </a:rPr>
              <a:t> Was</a:t>
            </a:r>
            <a:endParaRPr sz="2150">
              <a:solidFill>
                <a:schemeClr val="dk1"/>
              </a:solidFill>
              <a:highlight>
                <a:srgbClr val="FFFFFF"/>
              </a:highlight>
            </a:endParaRPr>
          </a:p>
          <a:p>
            <a:pPr indent="0" lvl="0" marL="0" rtl="0" algn="l">
              <a:lnSpc>
                <a:spcPct val="115000"/>
              </a:lnSpc>
              <a:spcBef>
                <a:spcPts val="200"/>
              </a:spcBef>
              <a:spcAft>
                <a:spcPts val="0"/>
              </a:spcAft>
              <a:buClr>
                <a:schemeClr val="dk1"/>
              </a:buClr>
              <a:buSzPts val="1100"/>
              <a:buFont typeface="Arial"/>
              <a:buNone/>
            </a:pPr>
            <a:r>
              <a:rPr lang="en-US" sz="2150">
                <a:solidFill>
                  <a:schemeClr val="dk1"/>
                </a:solidFill>
                <a:highlight>
                  <a:srgbClr val="FFFFFF"/>
                </a:highlight>
              </a:rPr>
              <a:t>3. At 8.30am today I _____ driving to work.</a:t>
            </a:r>
            <a:endParaRPr sz="2150">
              <a:solidFill>
                <a:schemeClr val="dk1"/>
              </a:solidFill>
              <a:highlight>
                <a:srgbClr val="FFFFFF"/>
              </a:highlight>
            </a:endParaRPr>
          </a:p>
          <a:p>
            <a:pPr indent="0" lvl="0" marL="0" rtl="0" algn="l">
              <a:lnSpc>
                <a:spcPct val="100000"/>
              </a:lnSpc>
              <a:spcBef>
                <a:spcPts val="200"/>
              </a:spcBef>
              <a:spcAft>
                <a:spcPts val="0"/>
              </a:spcAft>
              <a:buClr>
                <a:schemeClr val="dk1"/>
              </a:buClr>
              <a:buSzPts val="1100"/>
              <a:buFont typeface="Arial"/>
              <a:buNone/>
            </a:pPr>
            <a:r>
              <a:rPr lang="en-US" sz="2150">
                <a:solidFill>
                  <a:schemeClr val="dk1"/>
                </a:solidFill>
                <a:highlight>
                  <a:srgbClr val="FFFFFF"/>
                </a:highlight>
              </a:rPr>
              <a:t>     was</a:t>
            </a:r>
            <a:endParaRPr sz="2150">
              <a:solidFill>
                <a:schemeClr val="dk1"/>
              </a:solidFill>
              <a:highlight>
                <a:srgbClr val="FFFFFF"/>
              </a:highlight>
            </a:endParaRPr>
          </a:p>
          <a:p>
            <a:pPr indent="0" lvl="0" marL="285752" rtl="0" algn="l">
              <a:lnSpc>
                <a:spcPct val="100000"/>
              </a:lnSpc>
              <a:spcBef>
                <a:spcPts val="200"/>
              </a:spcBef>
              <a:spcAft>
                <a:spcPts val="0"/>
              </a:spcAft>
              <a:buClr>
                <a:schemeClr val="dk1"/>
              </a:buClr>
              <a:buSzPts val="1100"/>
              <a:buFont typeface="Arial"/>
              <a:buNone/>
            </a:pPr>
            <a:r>
              <a:rPr lang="en-US" sz="2150">
                <a:solidFill>
                  <a:schemeClr val="dk1"/>
                </a:solidFill>
                <a:highlight>
                  <a:srgbClr val="FFFFFF"/>
                </a:highlight>
              </a:rPr>
              <a:t> am</a:t>
            </a:r>
            <a:endParaRPr sz="2150">
              <a:solidFill>
                <a:schemeClr val="dk1"/>
              </a:solidFill>
              <a:highlight>
                <a:srgbClr val="FFFFFF"/>
              </a:highlight>
            </a:endParaRPr>
          </a:p>
          <a:p>
            <a:pPr indent="0" lvl="0" marL="285752" rtl="0" algn="l">
              <a:lnSpc>
                <a:spcPct val="100000"/>
              </a:lnSpc>
              <a:spcBef>
                <a:spcPts val="200"/>
              </a:spcBef>
              <a:spcAft>
                <a:spcPts val="200"/>
              </a:spcAft>
              <a:buClr>
                <a:schemeClr val="dk1"/>
              </a:buClr>
              <a:buSzPts val="1100"/>
              <a:buFont typeface="Arial"/>
              <a:buNone/>
            </a:pPr>
            <a:r>
              <a:rPr lang="en-US" sz="2150">
                <a:solidFill>
                  <a:schemeClr val="dk1"/>
                </a:solidFill>
                <a:highlight>
                  <a:srgbClr val="FFFFFF"/>
                </a:highlight>
              </a:rPr>
              <a:t> were</a:t>
            </a:r>
            <a:endParaRPr sz="2150">
              <a:solidFill>
                <a:schemeClr val="dk1"/>
              </a:solidFill>
              <a:highlight>
                <a:srgbClr val="FFFFFF"/>
              </a:highlight>
            </a:endParaRPr>
          </a:p>
        </p:txBody>
      </p:sp>
      <p:pic>
        <p:nvPicPr>
          <p:cNvPr id="270" name="Google Shape;270;p33"/>
          <p:cNvPicPr preferRelativeResize="0"/>
          <p:nvPr/>
        </p:nvPicPr>
        <p:blipFill rotWithShape="1">
          <a:blip r:embed="rId3">
            <a:alphaModFix/>
          </a:blip>
          <a:srcRect b="0" l="0" r="0" t="0"/>
          <a:stretch/>
        </p:blipFill>
        <p:spPr>
          <a:xfrm>
            <a:off x="9497088" y="87721"/>
            <a:ext cx="2383738" cy="1125123"/>
          </a:xfrm>
          <a:prstGeom prst="rect">
            <a:avLst/>
          </a:prstGeom>
          <a:noFill/>
          <a:ln>
            <a:noFill/>
          </a:ln>
        </p:spPr>
      </p:pic>
      <p:sp>
        <p:nvSpPr>
          <p:cNvPr id="271" name="Google Shape;271;p33"/>
          <p:cNvSpPr txBox="1"/>
          <p:nvPr/>
        </p:nvSpPr>
        <p:spPr>
          <a:xfrm>
            <a:off x="4787900" y="6400766"/>
            <a:ext cx="2616300" cy="400200"/>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000000"/>
              </a:buClr>
              <a:buSzPts val="2000"/>
              <a:buFont typeface="Arial"/>
              <a:buNone/>
            </a:pPr>
            <a:r>
              <a:rPr b="0" i="0" lang="en-US" sz="2000" u="none" cap="none" strike="noStrike">
                <a:solidFill>
                  <a:schemeClr val="lt1"/>
                </a:solidFill>
                <a:latin typeface="Calibri"/>
                <a:ea typeface="Calibri"/>
                <a:cs typeface="Calibri"/>
                <a:sym typeface="Calibri"/>
              </a:rPr>
              <a:t>www.midocean.ae</a:t>
            </a:r>
            <a:endParaRPr b="0" i="0" sz="1400" u="none" cap="none" strike="noStrike">
              <a:solidFill>
                <a:srgbClr val="000000"/>
              </a:solidFill>
              <a:latin typeface="Arial"/>
              <a:ea typeface="Arial"/>
              <a:cs typeface="Arial"/>
              <a:sym typeface="Arial"/>
            </a:endParaRPr>
          </a:p>
        </p:txBody>
      </p:sp>
    </p:spTree>
  </p:cSld>
  <p:clrMapOvr>
    <a:masterClrMapping/>
  </p:clrMapOvr>
</p:sld>
</file>

<file path=ppt/slides/slide1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75" name="Shape 275"/>
        <p:cNvGrpSpPr/>
        <p:nvPr/>
      </p:nvGrpSpPr>
      <p:grpSpPr>
        <a:xfrm>
          <a:off x="0" y="0"/>
          <a:ext cx="0" cy="0"/>
          <a:chOff x="0" y="0"/>
          <a:chExt cx="0" cy="0"/>
        </a:xfrm>
      </p:grpSpPr>
      <p:sp>
        <p:nvSpPr>
          <p:cNvPr id="276" name="Google Shape;276;p34"/>
          <p:cNvSpPr/>
          <p:nvPr/>
        </p:nvSpPr>
        <p:spPr>
          <a:xfrm>
            <a:off x="617275" y="1231800"/>
            <a:ext cx="10812600" cy="5226000"/>
          </a:xfrm>
          <a:prstGeom prst="roundRect">
            <a:avLst>
              <a:gd fmla="val 6140" name="adj"/>
            </a:avLst>
          </a:prstGeom>
          <a:solidFill>
            <a:schemeClr val="lt1"/>
          </a:solidFill>
          <a:ln cap="flat" cmpd="sng" w="38100">
            <a:solidFill>
              <a:srgbClr val="00B0F0"/>
            </a:solidFill>
            <a:prstDash val="solid"/>
            <a:miter lim="800000"/>
            <a:headEnd len="sm" w="sm" type="none"/>
            <a:tailEnd len="sm" w="sm" type="none"/>
          </a:ln>
          <a:effectLst>
            <a:outerShdw blurRad="571500" sx="86000" rotWithShape="0" algn="ctr" sy="86000">
              <a:srgbClr val="000000">
                <a:alpha val="24310"/>
              </a:srgbClr>
            </a:outerShdw>
          </a:effectLst>
        </p:spPr>
        <p:txBody>
          <a:bodyPr anchorCtr="0" anchor="ctr" bIns="45700" lIns="91425" spcFirstLastPara="1" rIns="91425" wrap="square" tIns="45700">
            <a:noAutofit/>
          </a:bodyPr>
          <a:lstStyle/>
          <a:p>
            <a:pPr indent="0" lvl="0" marL="0" marR="0" rtl="0" algn="l">
              <a:lnSpc>
                <a:spcPct val="100000"/>
              </a:lnSpc>
              <a:spcBef>
                <a:spcPts val="200"/>
              </a:spcBef>
              <a:spcAft>
                <a:spcPts val="200"/>
              </a:spcAft>
              <a:buNone/>
            </a:pPr>
            <a:r>
              <a:t/>
            </a:r>
            <a:endParaRPr sz="2150">
              <a:solidFill>
                <a:schemeClr val="dk1"/>
              </a:solidFill>
              <a:highlight>
                <a:srgbClr val="FFFFFF"/>
              </a:highlight>
            </a:endParaRPr>
          </a:p>
        </p:txBody>
      </p:sp>
      <p:sp>
        <p:nvSpPr>
          <p:cNvPr id="277" name="Google Shape;277;p34"/>
          <p:cNvSpPr txBox="1"/>
          <p:nvPr/>
        </p:nvSpPr>
        <p:spPr>
          <a:xfrm>
            <a:off x="2513150" y="1116450"/>
            <a:ext cx="4487700" cy="569400"/>
          </a:xfrm>
          <a:prstGeom prst="rect">
            <a:avLst/>
          </a:prstGeom>
          <a:noFill/>
          <a:ln>
            <a:noFill/>
          </a:ln>
        </p:spPr>
        <p:txBody>
          <a:bodyPr anchorCtr="0" anchor="t" bIns="45700" lIns="91425" spcFirstLastPara="1" rIns="91425" wrap="square" tIns="45700">
            <a:spAutoFit/>
          </a:bodyPr>
          <a:lstStyle/>
          <a:p>
            <a:pPr indent="0" lvl="0" marL="0" marR="0" rtl="0" algn="l">
              <a:lnSpc>
                <a:spcPct val="115000"/>
              </a:lnSpc>
              <a:spcBef>
                <a:spcPts val="0"/>
              </a:spcBef>
              <a:spcAft>
                <a:spcPts val="1000"/>
              </a:spcAft>
              <a:buClr>
                <a:schemeClr val="dk1"/>
              </a:buClr>
              <a:buSzPts val="1100"/>
              <a:buFont typeface="Arial"/>
              <a:buNone/>
            </a:pPr>
            <a:r>
              <a:t/>
            </a:r>
            <a:endParaRPr b="0" i="0" sz="3100" u="none" cap="none" strike="noStrike">
              <a:solidFill>
                <a:schemeClr val="dk1"/>
              </a:solidFill>
              <a:latin typeface="Arial"/>
              <a:ea typeface="Arial"/>
              <a:cs typeface="Arial"/>
              <a:sym typeface="Arial"/>
            </a:endParaRPr>
          </a:p>
        </p:txBody>
      </p:sp>
      <p:sp>
        <p:nvSpPr>
          <p:cNvPr id="278" name="Google Shape;278;p34"/>
          <p:cNvSpPr/>
          <p:nvPr/>
        </p:nvSpPr>
        <p:spPr>
          <a:xfrm>
            <a:off x="942308" y="935396"/>
            <a:ext cx="1404600" cy="1166100"/>
          </a:xfrm>
          <a:prstGeom prst="rect">
            <a:avLst/>
          </a:prstGeom>
          <a:solidFill>
            <a:srgbClr val="00B0F0"/>
          </a:solidFill>
          <a:ln cap="flat" cmpd="sng" w="38100">
            <a:solidFill>
              <a:schemeClr val="lt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l">
              <a:lnSpc>
                <a:spcPct val="100000"/>
              </a:lnSpc>
              <a:spcBef>
                <a:spcPts val="200"/>
              </a:spcBef>
              <a:spcAft>
                <a:spcPts val="200"/>
              </a:spcAft>
              <a:buNone/>
            </a:pPr>
            <a:r>
              <a:t/>
            </a:r>
            <a:endParaRPr sz="2150">
              <a:solidFill>
                <a:schemeClr val="dk1"/>
              </a:solidFill>
              <a:highlight>
                <a:srgbClr val="FFFFFF"/>
              </a:highlight>
            </a:endParaRPr>
          </a:p>
        </p:txBody>
      </p:sp>
      <p:sp>
        <p:nvSpPr>
          <p:cNvPr id="279" name="Google Shape;279;p34"/>
          <p:cNvSpPr txBox="1"/>
          <p:nvPr/>
        </p:nvSpPr>
        <p:spPr>
          <a:xfrm>
            <a:off x="1153149" y="975974"/>
            <a:ext cx="1034700" cy="523200"/>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000000"/>
              </a:buClr>
              <a:buSzPts val="2800"/>
              <a:buFont typeface="Arial"/>
              <a:buNone/>
            </a:pPr>
            <a:r>
              <a:t/>
            </a:r>
            <a:endParaRPr b="0" i="0" sz="2800" u="none" cap="none" strike="noStrike">
              <a:solidFill>
                <a:schemeClr val="lt1"/>
              </a:solidFill>
              <a:latin typeface="Times New Roman"/>
              <a:ea typeface="Times New Roman"/>
              <a:cs typeface="Times New Roman"/>
              <a:sym typeface="Times New Roman"/>
            </a:endParaRPr>
          </a:p>
        </p:txBody>
      </p:sp>
      <p:sp>
        <p:nvSpPr>
          <p:cNvPr id="280" name="Google Shape;280;p34"/>
          <p:cNvSpPr txBox="1"/>
          <p:nvPr/>
        </p:nvSpPr>
        <p:spPr>
          <a:xfrm>
            <a:off x="1214179" y="1231789"/>
            <a:ext cx="966300" cy="33870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1600"/>
              <a:buFont typeface="Arial"/>
              <a:buNone/>
            </a:pPr>
            <a:r>
              <a:t/>
            </a:r>
            <a:endParaRPr b="1" i="0" sz="1600" u="none" cap="none" strike="noStrike">
              <a:solidFill>
                <a:schemeClr val="lt1"/>
              </a:solidFill>
              <a:latin typeface="Times New Roman"/>
              <a:ea typeface="Times New Roman"/>
              <a:cs typeface="Times New Roman"/>
              <a:sym typeface="Times New Roman"/>
            </a:endParaRPr>
          </a:p>
        </p:txBody>
      </p:sp>
      <p:sp>
        <p:nvSpPr>
          <p:cNvPr id="281" name="Google Shape;281;p34"/>
          <p:cNvSpPr txBox="1"/>
          <p:nvPr/>
        </p:nvSpPr>
        <p:spPr>
          <a:xfrm>
            <a:off x="889000" y="2035000"/>
            <a:ext cx="9862800" cy="434580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200"/>
              </a:spcBef>
              <a:spcAft>
                <a:spcPts val="0"/>
              </a:spcAft>
              <a:buNone/>
            </a:pPr>
            <a:r>
              <a:rPr lang="en-US" sz="2150">
                <a:solidFill>
                  <a:schemeClr val="dk1"/>
                </a:solidFill>
                <a:highlight>
                  <a:srgbClr val="FFFFFF"/>
                </a:highlight>
              </a:rPr>
              <a:t>4. We _____ sleeping when the police came.</a:t>
            </a:r>
            <a:endParaRPr sz="2150">
              <a:solidFill>
                <a:schemeClr val="dk1"/>
              </a:solidFill>
              <a:highlight>
                <a:srgbClr val="FFFFFF"/>
              </a:highlight>
            </a:endParaRPr>
          </a:p>
          <a:p>
            <a:pPr indent="0" lvl="0" marL="0" marR="0" rtl="0" algn="l">
              <a:lnSpc>
                <a:spcPct val="100000"/>
              </a:lnSpc>
              <a:spcBef>
                <a:spcPts val="200"/>
              </a:spcBef>
              <a:spcAft>
                <a:spcPts val="0"/>
              </a:spcAft>
              <a:buNone/>
            </a:pPr>
            <a:r>
              <a:rPr lang="en-US" sz="2150">
                <a:solidFill>
                  <a:schemeClr val="dk1"/>
                </a:solidFill>
                <a:highlight>
                  <a:srgbClr val="FFFFFF"/>
                </a:highlight>
              </a:rPr>
              <a:t> was</a:t>
            </a:r>
            <a:endParaRPr sz="2150">
              <a:solidFill>
                <a:schemeClr val="dk1"/>
              </a:solidFill>
              <a:highlight>
                <a:srgbClr val="FFFFFF"/>
              </a:highlight>
            </a:endParaRPr>
          </a:p>
          <a:p>
            <a:pPr indent="0" lvl="0" marL="0" marR="0" rtl="0" algn="l">
              <a:lnSpc>
                <a:spcPct val="100000"/>
              </a:lnSpc>
              <a:spcBef>
                <a:spcPts val="200"/>
              </a:spcBef>
              <a:spcAft>
                <a:spcPts val="0"/>
              </a:spcAft>
              <a:buNone/>
            </a:pPr>
            <a:r>
              <a:rPr lang="en-US" sz="2150">
                <a:solidFill>
                  <a:schemeClr val="dk1"/>
                </a:solidFill>
                <a:highlight>
                  <a:srgbClr val="FFFFFF"/>
                </a:highlight>
              </a:rPr>
              <a:t> weren't</a:t>
            </a:r>
            <a:endParaRPr sz="2150">
              <a:solidFill>
                <a:schemeClr val="dk1"/>
              </a:solidFill>
              <a:highlight>
                <a:srgbClr val="FFFFFF"/>
              </a:highlight>
            </a:endParaRPr>
          </a:p>
          <a:p>
            <a:pPr indent="0" lvl="0" marL="0" marR="0" rtl="0" algn="l">
              <a:lnSpc>
                <a:spcPct val="100000"/>
              </a:lnSpc>
              <a:spcBef>
                <a:spcPts val="200"/>
              </a:spcBef>
              <a:spcAft>
                <a:spcPts val="0"/>
              </a:spcAft>
              <a:buNone/>
            </a:pPr>
            <a:r>
              <a:rPr lang="en-US" sz="2150">
                <a:solidFill>
                  <a:schemeClr val="dk1"/>
                </a:solidFill>
                <a:highlight>
                  <a:srgbClr val="FFFFFF"/>
                </a:highlight>
              </a:rPr>
              <a:t> won't</a:t>
            </a:r>
            <a:endParaRPr sz="2150">
              <a:solidFill>
                <a:schemeClr val="dk1"/>
              </a:solidFill>
              <a:highlight>
                <a:srgbClr val="FFFFFF"/>
              </a:highlight>
            </a:endParaRPr>
          </a:p>
          <a:p>
            <a:pPr indent="0" lvl="0" marL="0" marR="0" rtl="0" algn="l">
              <a:lnSpc>
                <a:spcPct val="100000"/>
              </a:lnSpc>
              <a:spcBef>
                <a:spcPts val="200"/>
              </a:spcBef>
              <a:spcAft>
                <a:spcPts val="0"/>
              </a:spcAft>
              <a:buNone/>
            </a:pPr>
            <a:r>
              <a:rPr lang="en-US" sz="2150">
                <a:solidFill>
                  <a:schemeClr val="dk1"/>
                </a:solidFill>
                <a:highlight>
                  <a:srgbClr val="FFFFFF"/>
                </a:highlight>
              </a:rPr>
              <a:t>5. Why _____ he having lunch at 4pm?</a:t>
            </a:r>
            <a:endParaRPr sz="2150">
              <a:solidFill>
                <a:schemeClr val="dk1"/>
              </a:solidFill>
              <a:highlight>
                <a:srgbClr val="FFFFFF"/>
              </a:highlight>
            </a:endParaRPr>
          </a:p>
          <a:p>
            <a:pPr indent="0" lvl="0" marL="0" marR="0" rtl="0" algn="l">
              <a:lnSpc>
                <a:spcPct val="100000"/>
              </a:lnSpc>
              <a:spcBef>
                <a:spcPts val="200"/>
              </a:spcBef>
              <a:spcAft>
                <a:spcPts val="0"/>
              </a:spcAft>
              <a:buNone/>
            </a:pPr>
            <a:r>
              <a:rPr lang="en-US" sz="2150">
                <a:solidFill>
                  <a:schemeClr val="dk1"/>
                </a:solidFill>
                <a:highlight>
                  <a:srgbClr val="FFFFFF"/>
                </a:highlight>
              </a:rPr>
              <a:t> was</a:t>
            </a:r>
            <a:endParaRPr sz="2150">
              <a:solidFill>
                <a:schemeClr val="dk1"/>
              </a:solidFill>
              <a:highlight>
                <a:srgbClr val="FFFFFF"/>
              </a:highlight>
            </a:endParaRPr>
          </a:p>
          <a:p>
            <a:pPr indent="0" lvl="0" marL="0" marR="0" rtl="0" algn="l">
              <a:lnSpc>
                <a:spcPct val="100000"/>
              </a:lnSpc>
              <a:spcBef>
                <a:spcPts val="200"/>
              </a:spcBef>
              <a:spcAft>
                <a:spcPts val="0"/>
              </a:spcAft>
              <a:buNone/>
            </a:pPr>
            <a:r>
              <a:rPr lang="en-US" sz="2150">
                <a:solidFill>
                  <a:schemeClr val="dk1"/>
                </a:solidFill>
                <a:highlight>
                  <a:srgbClr val="FFFFFF"/>
                </a:highlight>
              </a:rPr>
              <a:t> does</a:t>
            </a:r>
            <a:endParaRPr sz="2150">
              <a:solidFill>
                <a:schemeClr val="dk1"/>
              </a:solidFill>
              <a:highlight>
                <a:srgbClr val="FFFFFF"/>
              </a:highlight>
            </a:endParaRPr>
          </a:p>
          <a:p>
            <a:pPr indent="0" lvl="0" marL="0" marR="0" rtl="0" algn="l">
              <a:lnSpc>
                <a:spcPct val="100000"/>
              </a:lnSpc>
              <a:spcBef>
                <a:spcPts val="200"/>
              </a:spcBef>
              <a:spcAft>
                <a:spcPts val="0"/>
              </a:spcAft>
              <a:buNone/>
            </a:pPr>
            <a:r>
              <a:rPr lang="en-US" sz="2150">
                <a:solidFill>
                  <a:schemeClr val="dk1"/>
                </a:solidFill>
                <a:highlight>
                  <a:srgbClr val="FFFFFF"/>
                </a:highlight>
              </a:rPr>
              <a:t> were</a:t>
            </a:r>
            <a:endParaRPr sz="2150">
              <a:solidFill>
                <a:schemeClr val="dk1"/>
              </a:solidFill>
              <a:highlight>
                <a:srgbClr val="FFFFFF"/>
              </a:highlight>
            </a:endParaRPr>
          </a:p>
          <a:p>
            <a:pPr indent="0" lvl="0" marL="0" marR="0" rtl="0" algn="l">
              <a:lnSpc>
                <a:spcPct val="100000"/>
              </a:lnSpc>
              <a:spcBef>
                <a:spcPts val="200"/>
              </a:spcBef>
              <a:spcAft>
                <a:spcPts val="0"/>
              </a:spcAft>
              <a:buNone/>
            </a:pPr>
            <a:r>
              <a:rPr lang="en-US" sz="2150">
                <a:solidFill>
                  <a:schemeClr val="dk1"/>
                </a:solidFill>
                <a:highlight>
                  <a:srgbClr val="FFFFFF"/>
                </a:highlight>
              </a:rPr>
              <a:t>6. Was he not _____ his homework?</a:t>
            </a:r>
            <a:endParaRPr sz="2150">
              <a:solidFill>
                <a:schemeClr val="dk1"/>
              </a:solidFill>
              <a:highlight>
                <a:srgbClr val="FFFFFF"/>
              </a:highlight>
            </a:endParaRPr>
          </a:p>
          <a:p>
            <a:pPr indent="0" lvl="0" marL="0" marR="0" rtl="0" algn="l">
              <a:lnSpc>
                <a:spcPct val="100000"/>
              </a:lnSpc>
              <a:spcBef>
                <a:spcPts val="200"/>
              </a:spcBef>
              <a:spcAft>
                <a:spcPts val="0"/>
              </a:spcAft>
              <a:buNone/>
            </a:pPr>
            <a:r>
              <a:rPr lang="en-US" sz="2150">
                <a:solidFill>
                  <a:schemeClr val="dk1"/>
                </a:solidFill>
                <a:highlight>
                  <a:srgbClr val="FFFFFF"/>
                </a:highlight>
              </a:rPr>
              <a:t> doing</a:t>
            </a:r>
            <a:endParaRPr sz="2150">
              <a:solidFill>
                <a:schemeClr val="dk1"/>
              </a:solidFill>
              <a:highlight>
                <a:srgbClr val="FFFFFF"/>
              </a:highlight>
            </a:endParaRPr>
          </a:p>
          <a:p>
            <a:pPr indent="0" lvl="0" marL="0" marR="0" rtl="0" algn="l">
              <a:lnSpc>
                <a:spcPct val="100000"/>
              </a:lnSpc>
              <a:spcBef>
                <a:spcPts val="200"/>
              </a:spcBef>
              <a:spcAft>
                <a:spcPts val="0"/>
              </a:spcAft>
              <a:buNone/>
            </a:pPr>
            <a:r>
              <a:rPr lang="en-US" sz="2150">
                <a:solidFill>
                  <a:schemeClr val="dk1"/>
                </a:solidFill>
                <a:highlight>
                  <a:srgbClr val="FFFFFF"/>
                </a:highlight>
              </a:rPr>
              <a:t> do</a:t>
            </a:r>
            <a:endParaRPr sz="2150">
              <a:solidFill>
                <a:schemeClr val="dk1"/>
              </a:solidFill>
              <a:highlight>
                <a:srgbClr val="FFFFFF"/>
              </a:highlight>
            </a:endParaRPr>
          </a:p>
          <a:p>
            <a:pPr indent="0" lvl="0" marL="0" marR="0" rtl="0" algn="l">
              <a:lnSpc>
                <a:spcPct val="100000"/>
              </a:lnSpc>
              <a:spcBef>
                <a:spcPts val="200"/>
              </a:spcBef>
              <a:spcAft>
                <a:spcPts val="200"/>
              </a:spcAft>
              <a:buNone/>
            </a:pPr>
            <a:r>
              <a:rPr lang="en-US" sz="2150">
                <a:solidFill>
                  <a:schemeClr val="dk1"/>
                </a:solidFill>
                <a:highlight>
                  <a:srgbClr val="FFFFFF"/>
                </a:highlight>
              </a:rPr>
              <a:t> done</a:t>
            </a:r>
            <a:endParaRPr sz="2150">
              <a:solidFill>
                <a:schemeClr val="dk1"/>
              </a:solidFill>
              <a:highlight>
                <a:srgbClr val="FFFFFF"/>
              </a:highlight>
            </a:endParaRPr>
          </a:p>
        </p:txBody>
      </p:sp>
      <p:pic>
        <p:nvPicPr>
          <p:cNvPr id="282" name="Google Shape;282;p34"/>
          <p:cNvPicPr preferRelativeResize="0"/>
          <p:nvPr/>
        </p:nvPicPr>
        <p:blipFill rotWithShape="1">
          <a:blip r:embed="rId3">
            <a:alphaModFix/>
          </a:blip>
          <a:srcRect b="0" l="0" r="0" t="0"/>
          <a:stretch/>
        </p:blipFill>
        <p:spPr>
          <a:xfrm>
            <a:off x="9497088" y="87721"/>
            <a:ext cx="2383738" cy="1125123"/>
          </a:xfrm>
          <a:prstGeom prst="rect">
            <a:avLst/>
          </a:prstGeom>
          <a:noFill/>
          <a:ln>
            <a:noFill/>
          </a:ln>
        </p:spPr>
      </p:pic>
      <p:sp>
        <p:nvSpPr>
          <p:cNvPr id="283" name="Google Shape;283;p34"/>
          <p:cNvSpPr txBox="1"/>
          <p:nvPr/>
        </p:nvSpPr>
        <p:spPr>
          <a:xfrm>
            <a:off x="4787900" y="6400766"/>
            <a:ext cx="2616300" cy="400200"/>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000000"/>
              </a:buClr>
              <a:buSzPts val="2000"/>
              <a:buFont typeface="Arial"/>
              <a:buNone/>
            </a:pPr>
            <a:r>
              <a:rPr b="0" i="0" lang="en-US" sz="2000" u="none" cap="none" strike="noStrike">
                <a:solidFill>
                  <a:schemeClr val="lt1"/>
                </a:solidFill>
                <a:latin typeface="Calibri"/>
                <a:ea typeface="Calibri"/>
                <a:cs typeface="Calibri"/>
                <a:sym typeface="Calibri"/>
              </a:rPr>
              <a:t>www.midocean.ae</a:t>
            </a:r>
            <a:endParaRPr b="0" i="0" sz="1400" u="none" cap="none" strike="noStrike">
              <a:solidFill>
                <a:srgbClr val="000000"/>
              </a:solidFill>
              <a:latin typeface="Arial"/>
              <a:ea typeface="Arial"/>
              <a:cs typeface="Arial"/>
              <a:sym typeface="Arial"/>
            </a:endParaRPr>
          </a:p>
        </p:txBody>
      </p:sp>
    </p:spTree>
  </p:cSld>
  <p:clrMapOvr>
    <a:masterClrMapping/>
  </p:clrMapOvr>
</p:sld>
</file>

<file path=ppt/slides/slide1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87" name="Shape 287"/>
        <p:cNvGrpSpPr/>
        <p:nvPr/>
      </p:nvGrpSpPr>
      <p:grpSpPr>
        <a:xfrm>
          <a:off x="0" y="0"/>
          <a:ext cx="0" cy="0"/>
          <a:chOff x="0" y="0"/>
          <a:chExt cx="0" cy="0"/>
        </a:xfrm>
      </p:grpSpPr>
      <p:sp>
        <p:nvSpPr>
          <p:cNvPr id="288" name="Google Shape;288;p35"/>
          <p:cNvSpPr/>
          <p:nvPr/>
        </p:nvSpPr>
        <p:spPr>
          <a:xfrm>
            <a:off x="617275" y="1231800"/>
            <a:ext cx="10812600" cy="5226000"/>
          </a:xfrm>
          <a:prstGeom prst="roundRect">
            <a:avLst>
              <a:gd fmla="val 6140" name="adj"/>
            </a:avLst>
          </a:prstGeom>
          <a:solidFill>
            <a:schemeClr val="lt1"/>
          </a:solidFill>
          <a:ln cap="flat" cmpd="sng" w="38100">
            <a:solidFill>
              <a:srgbClr val="00B0F0"/>
            </a:solidFill>
            <a:prstDash val="solid"/>
            <a:miter lim="800000"/>
            <a:headEnd len="sm" w="sm" type="none"/>
            <a:tailEnd len="sm" w="sm" type="none"/>
          </a:ln>
          <a:effectLst>
            <a:outerShdw blurRad="571500" sx="86000" rotWithShape="0" algn="ctr" sy="86000">
              <a:srgbClr val="000000">
                <a:alpha val="24310"/>
              </a:srgbClr>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Calibri"/>
              <a:ea typeface="Calibri"/>
              <a:cs typeface="Calibri"/>
              <a:sym typeface="Calibri"/>
            </a:endParaRPr>
          </a:p>
        </p:txBody>
      </p:sp>
      <p:sp>
        <p:nvSpPr>
          <p:cNvPr id="289" name="Google Shape;289;p35"/>
          <p:cNvSpPr txBox="1"/>
          <p:nvPr/>
        </p:nvSpPr>
        <p:spPr>
          <a:xfrm>
            <a:off x="2346900" y="1410975"/>
            <a:ext cx="4487700" cy="492600"/>
          </a:xfrm>
          <a:prstGeom prst="rect">
            <a:avLst/>
          </a:prstGeom>
          <a:noFill/>
          <a:ln>
            <a:noFill/>
          </a:ln>
        </p:spPr>
        <p:txBody>
          <a:bodyPr anchorCtr="0" anchor="t" bIns="45700" lIns="91425" spcFirstLastPara="1" rIns="91425" wrap="square" tIns="45700">
            <a:spAutoFit/>
          </a:bodyPr>
          <a:lstStyle/>
          <a:p>
            <a:pPr indent="0" lvl="0" marL="0" rtl="0" algn="l">
              <a:lnSpc>
                <a:spcPct val="97826"/>
              </a:lnSpc>
              <a:spcBef>
                <a:spcPts val="0"/>
              </a:spcBef>
              <a:spcAft>
                <a:spcPts val="0"/>
              </a:spcAft>
              <a:buClr>
                <a:schemeClr val="dk1"/>
              </a:buClr>
              <a:buSzPts val="1100"/>
              <a:buFont typeface="Arial"/>
              <a:buNone/>
            </a:pPr>
            <a:r>
              <a:rPr b="1" lang="en-US" sz="2600">
                <a:solidFill>
                  <a:srgbClr val="FF0000"/>
                </a:solidFill>
                <a:highlight>
                  <a:srgbClr val="FFFFFF"/>
                </a:highlight>
              </a:rPr>
              <a:t>3. Past Perfect</a:t>
            </a:r>
            <a:endParaRPr b="1" sz="2600">
              <a:solidFill>
                <a:srgbClr val="FF0000"/>
              </a:solidFill>
              <a:highlight>
                <a:srgbClr val="FFFFFF"/>
              </a:highlight>
            </a:endParaRPr>
          </a:p>
        </p:txBody>
      </p:sp>
      <p:sp>
        <p:nvSpPr>
          <p:cNvPr id="290" name="Google Shape;290;p35"/>
          <p:cNvSpPr/>
          <p:nvPr/>
        </p:nvSpPr>
        <p:spPr>
          <a:xfrm>
            <a:off x="942308" y="935396"/>
            <a:ext cx="1404600" cy="1166100"/>
          </a:xfrm>
          <a:prstGeom prst="rect">
            <a:avLst/>
          </a:prstGeom>
          <a:solidFill>
            <a:srgbClr val="00B0F0"/>
          </a:solidFill>
          <a:ln cap="flat" cmpd="sng" w="38100">
            <a:solidFill>
              <a:schemeClr val="lt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Calibri"/>
              <a:ea typeface="Calibri"/>
              <a:cs typeface="Calibri"/>
              <a:sym typeface="Calibri"/>
            </a:endParaRPr>
          </a:p>
        </p:txBody>
      </p:sp>
      <p:sp>
        <p:nvSpPr>
          <p:cNvPr id="291" name="Google Shape;291;p35"/>
          <p:cNvSpPr txBox="1"/>
          <p:nvPr/>
        </p:nvSpPr>
        <p:spPr>
          <a:xfrm>
            <a:off x="1153149" y="975974"/>
            <a:ext cx="1034700" cy="523200"/>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000000"/>
              </a:buClr>
              <a:buSzPts val="2800"/>
              <a:buFont typeface="Arial"/>
              <a:buNone/>
            </a:pPr>
            <a:r>
              <a:t/>
            </a:r>
            <a:endParaRPr b="0" i="0" sz="2800" u="none" cap="none" strike="noStrike">
              <a:solidFill>
                <a:schemeClr val="lt1"/>
              </a:solidFill>
              <a:latin typeface="Times New Roman"/>
              <a:ea typeface="Times New Roman"/>
              <a:cs typeface="Times New Roman"/>
              <a:sym typeface="Times New Roman"/>
            </a:endParaRPr>
          </a:p>
        </p:txBody>
      </p:sp>
      <p:sp>
        <p:nvSpPr>
          <p:cNvPr id="292" name="Google Shape;292;p35"/>
          <p:cNvSpPr txBox="1"/>
          <p:nvPr/>
        </p:nvSpPr>
        <p:spPr>
          <a:xfrm>
            <a:off x="1214179" y="1231789"/>
            <a:ext cx="966300" cy="33870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1600"/>
              <a:buFont typeface="Arial"/>
              <a:buNone/>
            </a:pPr>
            <a:r>
              <a:t/>
            </a:r>
            <a:endParaRPr b="1" i="0" sz="1600" u="none" cap="none" strike="noStrike">
              <a:solidFill>
                <a:schemeClr val="lt1"/>
              </a:solidFill>
              <a:latin typeface="Times New Roman"/>
              <a:ea typeface="Times New Roman"/>
              <a:cs typeface="Times New Roman"/>
              <a:sym typeface="Times New Roman"/>
            </a:endParaRPr>
          </a:p>
        </p:txBody>
      </p:sp>
      <p:sp>
        <p:nvSpPr>
          <p:cNvPr id="293" name="Google Shape;293;p35"/>
          <p:cNvSpPr txBox="1"/>
          <p:nvPr/>
        </p:nvSpPr>
        <p:spPr>
          <a:xfrm>
            <a:off x="889000" y="2035000"/>
            <a:ext cx="9862800" cy="2763000"/>
          </a:xfrm>
          <a:prstGeom prst="rect">
            <a:avLst/>
          </a:prstGeom>
          <a:noFill/>
          <a:ln>
            <a:noFill/>
          </a:ln>
        </p:spPr>
        <p:txBody>
          <a:bodyPr anchorCtr="0" anchor="t" bIns="45700" lIns="91425" spcFirstLastPara="1" rIns="91425" wrap="square" tIns="45700">
            <a:spAutoFit/>
          </a:bodyPr>
          <a:lstStyle/>
          <a:p>
            <a:pPr indent="0" lvl="0" marL="0" rtl="0" algn="just">
              <a:lnSpc>
                <a:spcPct val="132352"/>
              </a:lnSpc>
              <a:spcBef>
                <a:spcPts val="0"/>
              </a:spcBef>
              <a:spcAft>
                <a:spcPts val="0"/>
              </a:spcAft>
              <a:buClr>
                <a:schemeClr val="dk1"/>
              </a:buClr>
              <a:buSzPts val="1100"/>
              <a:buFont typeface="Arial"/>
              <a:buNone/>
            </a:pPr>
            <a:r>
              <a:rPr b="1" lang="en-US" sz="2600">
                <a:solidFill>
                  <a:srgbClr val="0000FF"/>
                </a:solidFill>
                <a:highlight>
                  <a:srgbClr val="FFFFFF"/>
                </a:highlight>
              </a:rPr>
              <a:t>Use</a:t>
            </a:r>
            <a:endParaRPr b="1" sz="2600">
              <a:solidFill>
                <a:srgbClr val="0000FF"/>
              </a:solidFill>
              <a:highlight>
                <a:srgbClr val="FFFFFF"/>
              </a:highlight>
            </a:endParaRPr>
          </a:p>
          <a:p>
            <a:pPr indent="0" lvl="0" marL="0" rtl="0" algn="just">
              <a:lnSpc>
                <a:spcPct val="129545"/>
              </a:lnSpc>
              <a:spcBef>
                <a:spcPts val="0"/>
              </a:spcBef>
              <a:spcAft>
                <a:spcPts val="0"/>
              </a:spcAft>
              <a:buClr>
                <a:schemeClr val="dk1"/>
              </a:buClr>
              <a:buSzPts val="1100"/>
              <a:buFont typeface="Arial"/>
              <a:buNone/>
            </a:pPr>
            <a:r>
              <a:rPr b="1" lang="en-US" sz="2250">
                <a:solidFill>
                  <a:srgbClr val="741B47"/>
                </a:solidFill>
                <a:highlight>
                  <a:srgbClr val="FFFFFF"/>
                </a:highlight>
              </a:rPr>
              <a:t>We use it when one action happens before another past action. </a:t>
            </a:r>
            <a:endParaRPr b="1" sz="2250">
              <a:solidFill>
                <a:srgbClr val="741B47"/>
              </a:solidFill>
              <a:highlight>
                <a:srgbClr val="FFFFFF"/>
              </a:highlight>
            </a:endParaRPr>
          </a:p>
          <a:p>
            <a:pPr indent="0" lvl="0" marL="0" rtl="0" algn="just">
              <a:lnSpc>
                <a:spcPct val="129545"/>
              </a:lnSpc>
              <a:spcBef>
                <a:spcPts val="0"/>
              </a:spcBef>
              <a:spcAft>
                <a:spcPts val="0"/>
              </a:spcAft>
              <a:buClr>
                <a:schemeClr val="dk1"/>
              </a:buClr>
              <a:buSzPts val="1100"/>
              <a:buFont typeface="Arial"/>
              <a:buNone/>
            </a:pPr>
            <a:r>
              <a:rPr lang="en-US" sz="2250">
                <a:solidFill>
                  <a:schemeClr val="dk1"/>
                </a:solidFill>
                <a:highlight>
                  <a:srgbClr val="FFFFFF"/>
                </a:highlight>
              </a:rPr>
              <a:t>A. The film </a:t>
            </a:r>
            <a:r>
              <a:rPr i="1" lang="en-US" sz="2250">
                <a:solidFill>
                  <a:schemeClr val="dk1"/>
                </a:solidFill>
                <a:highlight>
                  <a:srgbClr val="FFFFFF"/>
                </a:highlight>
              </a:rPr>
              <a:t>had started</a:t>
            </a:r>
            <a:r>
              <a:rPr lang="en-US" sz="2250">
                <a:solidFill>
                  <a:schemeClr val="dk1"/>
                </a:solidFill>
                <a:highlight>
                  <a:srgbClr val="FFFFFF"/>
                </a:highlight>
              </a:rPr>
              <a:t> when </a:t>
            </a:r>
            <a:r>
              <a:rPr i="1" lang="en-US" sz="2250">
                <a:solidFill>
                  <a:schemeClr val="dk1"/>
                </a:solidFill>
                <a:highlight>
                  <a:srgbClr val="FFFFFF"/>
                </a:highlight>
              </a:rPr>
              <a:t>we arrived</a:t>
            </a:r>
            <a:r>
              <a:rPr lang="en-US" sz="2250">
                <a:solidFill>
                  <a:schemeClr val="dk1"/>
                </a:solidFill>
                <a:highlight>
                  <a:srgbClr val="FFFFFF"/>
                </a:highlight>
              </a:rPr>
              <a:t>. (the film started </a:t>
            </a:r>
            <a:r>
              <a:rPr i="1" lang="en-US" sz="2250">
                <a:solidFill>
                  <a:schemeClr val="dk1"/>
                </a:solidFill>
                <a:highlight>
                  <a:srgbClr val="FFFFFF"/>
                </a:highlight>
              </a:rPr>
              <a:t>before</a:t>
            </a:r>
            <a:r>
              <a:rPr lang="en-US" sz="2250">
                <a:solidFill>
                  <a:schemeClr val="dk1"/>
                </a:solidFill>
                <a:highlight>
                  <a:srgbClr val="FFFFFF"/>
                </a:highlight>
              </a:rPr>
              <a:t> we arrived)</a:t>
            </a:r>
            <a:endParaRPr sz="2250">
              <a:solidFill>
                <a:schemeClr val="dk1"/>
              </a:solidFill>
              <a:highlight>
                <a:srgbClr val="FFFFFF"/>
              </a:highlight>
            </a:endParaRPr>
          </a:p>
          <a:p>
            <a:pPr indent="0" lvl="0" marL="0" rtl="0" algn="just">
              <a:lnSpc>
                <a:spcPct val="129545"/>
              </a:lnSpc>
              <a:spcBef>
                <a:spcPts val="0"/>
              </a:spcBef>
              <a:spcAft>
                <a:spcPts val="0"/>
              </a:spcAft>
              <a:buClr>
                <a:schemeClr val="dk1"/>
              </a:buClr>
              <a:buSzPts val="1100"/>
              <a:buFont typeface="Arial"/>
              <a:buNone/>
            </a:pPr>
            <a:r>
              <a:rPr lang="en-US" sz="2250">
                <a:solidFill>
                  <a:schemeClr val="dk1"/>
                </a:solidFill>
                <a:highlight>
                  <a:srgbClr val="FFFFFF"/>
                </a:highlight>
              </a:rPr>
              <a:t>B. The film </a:t>
            </a:r>
            <a:r>
              <a:rPr i="1" lang="en-US" sz="2250">
                <a:solidFill>
                  <a:schemeClr val="dk1"/>
                </a:solidFill>
                <a:highlight>
                  <a:srgbClr val="FFFFFF"/>
                </a:highlight>
              </a:rPr>
              <a:t>started</a:t>
            </a:r>
            <a:r>
              <a:rPr lang="en-US" sz="2250">
                <a:solidFill>
                  <a:schemeClr val="dk1"/>
                </a:solidFill>
                <a:highlight>
                  <a:srgbClr val="FFFFFF"/>
                </a:highlight>
              </a:rPr>
              <a:t> when </a:t>
            </a:r>
            <a:r>
              <a:rPr i="1" lang="en-US" sz="2250">
                <a:solidFill>
                  <a:schemeClr val="dk1"/>
                </a:solidFill>
                <a:highlight>
                  <a:srgbClr val="FFFFFF"/>
                </a:highlight>
              </a:rPr>
              <a:t>we arrived</a:t>
            </a:r>
            <a:r>
              <a:rPr lang="en-US" sz="2250">
                <a:solidFill>
                  <a:schemeClr val="dk1"/>
                </a:solidFill>
                <a:highlight>
                  <a:srgbClr val="FFFFFF"/>
                </a:highlight>
              </a:rPr>
              <a:t> (we arrived at the </a:t>
            </a:r>
            <a:r>
              <a:rPr i="1" lang="en-US" sz="2250">
                <a:solidFill>
                  <a:schemeClr val="dk1"/>
                </a:solidFill>
                <a:highlight>
                  <a:srgbClr val="FFFFFF"/>
                </a:highlight>
              </a:rPr>
              <a:t>same</a:t>
            </a:r>
            <a:r>
              <a:rPr lang="en-US" sz="2250">
                <a:solidFill>
                  <a:schemeClr val="dk1"/>
                </a:solidFill>
                <a:highlight>
                  <a:srgbClr val="FFFFFF"/>
                </a:highlight>
              </a:rPr>
              <a:t> time the film started)</a:t>
            </a:r>
            <a:endParaRPr sz="2250">
              <a:solidFill>
                <a:schemeClr val="dk1"/>
              </a:solidFill>
              <a:highlight>
                <a:srgbClr val="FFFFFF"/>
              </a:highlight>
            </a:endParaRPr>
          </a:p>
          <a:p>
            <a:pPr indent="0" lvl="0" marL="0" rtl="0" algn="just">
              <a:lnSpc>
                <a:spcPct val="129545"/>
              </a:lnSpc>
              <a:spcBef>
                <a:spcPts val="0"/>
              </a:spcBef>
              <a:spcAft>
                <a:spcPts val="0"/>
              </a:spcAft>
              <a:buClr>
                <a:schemeClr val="dk1"/>
              </a:buClr>
              <a:buSzPts val="1100"/>
              <a:buFont typeface="Arial"/>
              <a:buNone/>
            </a:pPr>
            <a:r>
              <a:rPr lang="en-US" sz="2250">
                <a:solidFill>
                  <a:schemeClr val="dk1"/>
                </a:solidFill>
                <a:highlight>
                  <a:srgbClr val="FFFFFF"/>
                </a:highlight>
              </a:rPr>
              <a:t>We use time expressions such as </a:t>
            </a:r>
            <a:r>
              <a:rPr i="1" lang="en-US" sz="2250">
                <a:solidFill>
                  <a:schemeClr val="dk1"/>
                </a:solidFill>
                <a:highlight>
                  <a:srgbClr val="FFFFFF"/>
                </a:highlight>
              </a:rPr>
              <a:t>before</a:t>
            </a:r>
            <a:r>
              <a:rPr lang="en-US" sz="2250">
                <a:solidFill>
                  <a:schemeClr val="dk1"/>
                </a:solidFill>
                <a:highlight>
                  <a:srgbClr val="FFFFFF"/>
                </a:highlight>
              </a:rPr>
              <a:t>, </a:t>
            </a:r>
            <a:r>
              <a:rPr i="1" lang="en-US" sz="2250">
                <a:solidFill>
                  <a:schemeClr val="dk1"/>
                </a:solidFill>
                <a:highlight>
                  <a:srgbClr val="FFFFFF"/>
                </a:highlight>
              </a:rPr>
              <a:t>by the time</a:t>
            </a:r>
            <a:r>
              <a:rPr lang="en-US" sz="2250">
                <a:solidFill>
                  <a:schemeClr val="dk1"/>
                </a:solidFill>
                <a:highlight>
                  <a:srgbClr val="FFFFFF"/>
                </a:highlight>
              </a:rPr>
              <a:t> and </a:t>
            </a:r>
            <a:r>
              <a:rPr i="1" lang="en-US" sz="2250">
                <a:solidFill>
                  <a:schemeClr val="dk1"/>
                </a:solidFill>
                <a:highlight>
                  <a:srgbClr val="FFFFFF"/>
                </a:highlight>
              </a:rPr>
              <a:t>when</a:t>
            </a:r>
            <a:r>
              <a:rPr lang="en-US" sz="2250">
                <a:solidFill>
                  <a:schemeClr val="dk1"/>
                </a:solidFill>
                <a:highlight>
                  <a:srgbClr val="FFFFFF"/>
                </a:highlight>
              </a:rPr>
              <a:t>.</a:t>
            </a:r>
            <a:endParaRPr sz="2250">
              <a:solidFill>
                <a:schemeClr val="dk1"/>
              </a:solidFill>
              <a:highlight>
                <a:srgbClr val="FFFFFF"/>
              </a:highlight>
            </a:endParaRPr>
          </a:p>
        </p:txBody>
      </p:sp>
      <p:pic>
        <p:nvPicPr>
          <p:cNvPr id="294" name="Google Shape;294;p35"/>
          <p:cNvPicPr preferRelativeResize="0"/>
          <p:nvPr/>
        </p:nvPicPr>
        <p:blipFill rotWithShape="1">
          <a:blip r:embed="rId3">
            <a:alphaModFix/>
          </a:blip>
          <a:srcRect b="0" l="0" r="0" t="0"/>
          <a:stretch/>
        </p:blipFill>
        <p:spPr>
          <a:xfrm>
            <a:off x="9497088" y="87721"/>
            <a:ext cx="2383738" cy="1125123"/>
          </a:xfrm>
          <a:prstGeom prst="rect">
            <a:avLst/>
          </a:prstGeom>
          <a:noFill/>
          <a:ln>
            <a:noFill/>
          </a:ln>
        </p:spPr>
      </p:pic>
      <p:sp>
        <p:nvSpPr>
          <p:cNvPr id="295" name="Google Shape;295;p35"/>
          <p:cNvSpPr txBox="1"/>
          <p:nvPr/>
        </p:nvSpPr>
        <p:spPr>
          <a:xfrm>
            <a:off x="4787900" y="6400766"/>
            <a:ext cx="2616300" cy="400200"/>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000000"/>
              </a:buClr>
              <a:buSzPts val="2000"/>
              <a:buFont typeface="Arial"/>
              <a:buNone/>
            </a:pPr>
            <a:r>
              <a:rPr b="0" i="0" lang="en-US" sz="2000" u="none" cap="none" strike="noStrike">
                <a:solidFill>
                  <a:schemeClr val="lt1"/>
                </a:solidFill>
                <a:latin typeface="Calibri"/>
                <a:ea typeface="Calibri"/>
                <a:cs typeface="Calibri"/>
                <a:sym typeface="Calibri"/>
              </a:rPr>
              <a:t>www.midocean.ae</a:t>
            </a:r>
            <a:endParaRPr b="0" i="0" sz="1400" u="none" cap="none" strike="noStrike">
              <a:solidFill>
                <a:srgbClr val="000000"/>
              </a:solidFill>
              <a:latin typeface="Arial"/>
              <a:ea typeface="Arial"/>
              <a:cs typeface="Arial"/>
              <a:sym typeface="Arial"/>
            </a:endParaRPr>
          </a:p>
        </p:txBody>
      </p:sp>
    </p:spTree>
  </p:cSld>
  <p:clrMapOvr>
    <a:masterClrMapping/>
  </p:clrMapOvr>
</p:sld>
</file>

<file path=ppt/slides/slide1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99" name="Shape 299"/>
        <p:cNvGrpSpPr/>
        <p:nvPr/>
      </p:nvGrpSpPr>
      <p:grpSpPr>
        <a:xfrm>
          <a:off x="0" y="0"/>
          <a:ext cx="0" cy="0"/>
          <a:chOff x="0" y="0"/>
          <a:chExt cx="0" cy="0"/>
        </a:xfrm>
      </p:grpSpPr>
      <p:sp>
        <p:nvSpPr>
          <p:cNvPr id="300" name="Google Shape;300;p36"/>
          <p:cNvSpPr/>
          <p:nvPr/>
        </p:nvSpPr>
        <p:spPr>
          <a:xfrm>
            <a:off x="617275" y="1231800"/>
            <a:ext cx="10812600" cy="5226000"/>
          </a:xfrm>
          <a:prstGeom prst="roundRect">
            <a:avLst>
              <a:gd fmla="val 6140" name="adj"/>
            </a:avLst>
          </a:prstGeom>
          <a:solidFill>
            <a:schemeClr val="lt1"/>
          </a:solidFill>
          <a:ln cap="flat" cmpd="sng" w="38100">
            <a:solidFill>
              <a:srgbClr val="00B0F0"/>
            </a:solidFill>
            <a:prstDash val="solid"/>
            <a:miter lim="800000"/>
            <a:headEnd len="sm" w="sm" type="none"/>
            <a:tailEnd len="sm" w="sm" type="none"/>
          </a:ln>
          <a:effectLst>
            <a:outerShdw blurRad="571500" sx="86000" rotWithShape="0" algn="ctr" sy="86000">
              <a:srgbClr val="000000">
                <a:alpha val="24310"/>
              </a:srgbClr>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Calibri"/>
              <a:ea typeface="Calibri"/>
              <a:cs typeface="Calibri"/>
              <a:sym typeface="Calibri"/>
            </a:endParaRPr>
          </a:p>
        </p:txBody>
      </p:sp>
      <p:sp>
        <p:nvSpPr>
          <p:cNvPr id="301" name="Google Shape;301;p36"/>
          <p:cNvSpPr txBox="1"/>
          <p:nvPr/>
        </p:nvSpPr>
        <p:spPr>
          <a:xfrm>
            <a:off x="2443175" y="1499175"/>
            <a:ext cx="6867000" cy="1039800"/>
          </a:xfrm>
          <a:prstGeom prst="rect">
            <a:avLst/>
          </a:prstGeom>
          <a:noFill/>
          <a:ln>
            <a:noFill/>
          </a:ln>
        </p:spPr>
        <p:txBody>
          <a:bodyPr anchorCtr="0" anchor="t" bIns="45700" lIns="91425" spcFirstLastPara="1" rIns="91425" wrap="square" tIns="45700">
            <a:spAutoFit/>
          </a:bodyPr>
          <a:lstStyle/>
          <a:p>
            <a:pPr indent="0" lvl="0" marL="0" rtl="0" algn="just">
              <a:lnSpc>
                <a:spcPct val="132352"/>
              </a:lnSpc>
              <a:spcBef>
                <a:spcPts val="0"/>
              </a:spcBef>
              <a:spcAft>
                <a:spcPts val="0"/>
              </a:spcAft>
              <a:buClr>
                <a:schemeClr val="dk1"/>
              </a:buClr>
              <a:buSzPts val="1100"/>
              <a:buFont typeface="Arial"/>
              <a:buNone/>
            </a:pPr>
            <a:r>
              <a:rPr b="1" lang="en-US" sz="2800">
                <a:solidFill>
                  <a:srgbClr val="0000FF"/>
                </a:solidFill>
                <a:highlight>
                  <a:srgbClr val="FFFFFF"/>
                </a:highlight>
              </a:rPr>
              <a:t>Form</a:t>
            </a:r>
            <a:endParaRPr b="1" sz="2800">
              <a:solidFill>
                <a:srgbClr val="0000FF"/>
              </a:solidFill>
              <a:highlight>
                <a:srgbClr val="FFFFFF"/>
              </a:highlight>
            </a:endParaRPr>
          </a:p>
          <a:p>
            <a:pPr indent="0" lvl="0" marL="0" rtl="0" algn="just">
              <a:lnSpc>
                <a:spcPct val="129545"/>
              </a:lnSpc>
              <a:spcBef>
                <a:spcPts val="0"/>
              </a:spcBef>
              <a:spcAft>
                <a:spcPts val="0"/>
              </a:spcAft>
              <a:buClr>
                <a:schemeClr val="dk1"/>
              </a:buClr>
              <a:buSzPts val="1100"/>
              <a:buFont typeface="Arial"/>
              <a:buNone/>
            </a:pPr>
            <a:r>
              <a:rPr i="1" lang="en-US" sz="2450">
                <a:solidFill>
                  <a:schemeClr val="dk1"/>
                </a:solidFill>
                <a:highlight>
                  <a:srgbClr val="FFFFFF"/>
                </a:highlight>
              </a:rPr>
              <a:t>had +</a:t>
            </a:r>
            <a:r>
              <a:rPr i="1" lang="en-US" sz="2450">
                <a:solidFill>
                  <a:schemeClr val="dk1"/>
                </a:solidFill>
                <a:highlight>
                  <a:srgbClr val="FFFFFF"/>
                </a:highlight>
              </a:rPr>
              <a:t> past </a:t>
            </a:r>
            <a:r>
              <a:rPr i="1" lang="en-US" sz="2450">
                <a:solidFill>
                  <a:schemeClr val="dk1"/>
                </a:solidFill>
                <a:highlight>
                  <a:srgbClr val="FFFFFF"/>
                </a:highlight>
              </a:rPr>
              <a:t>participle</a:t>
            </a:r>
            <a:r>
              <a:rPr lang="en-US" sz="2450">
                <a:solidFill>
                  <a:schemeClr val="dk1"/>
                </a:solidFill>
                <a:highlight>
                  <a:srgbClr val="FFFFFF"/>
                </a:highlight>
              </a:rPr>
              <a:t>.</a:t>
            </a:r>
            <a:endParaRPr sz="2450">
              <a:solidFill>
                <a:schemeClr val="dk1"/>
              </a:solidFill>
              <a:highlight>
                <a:srgbClr val="FFFFFF"/>
              </a:highlight>
            </a:endParaRPr>
          </a:p>
        </p:txBody>
      </p:sp>
      <p:sp>
        <p:nvSpPr>
          <p:cNvPr id="302" name="Google Shape;302;p36"/>
          <p:cNvSpPr/>
          <p:nvPr/>
        </p:nvSpPr>
        <p:spPr>
          <a:xfrm>
            <a:off x="942308" y="935396"/>
            <a:ext cx="1404600" cy="1166100"/>
          </a:xfrm>
          <a:prstGeom prst="rect">
            <a:avLst/>
          </a:prstGeom>
          <a:solidFill>
            <a:srgbClr val="00B0F0"/>
          </a:solidFill>
          <a:ln cap="flat" cmpd="sng" w="38100">
            <a:solidFill>
              <a:schemeClr val="lt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Calibri"/>
              <a:ea typeface="Calibri"/>
              <a:cs typeface="Calibri"/>
              <a:sym typeface="Calibri"/>
            </a:endParaRPr>
          </a:p>
        </p:txBody>
      </p:sp>
      <p:sp>
        <p:nvSpPr>
          <p:cNvPr id="303" name="Google Shape;303;p36"/>
          <p:cNvSpPr txBox="1"/>
          <p:nvPr/>
        </p:nvSpPr>
        <p:spPr>
          <a:xfrm>
            <a:off x="1153149" y="975974"/>
            <a:ext cx="1034700" cy="523200"/>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000000"/>
              </a:buClr>
              <a:buSzPts val="2800"/>
              <a:buFont typeface="Arial"/>
              <a:buNone/>
            </a:pPr>
            <a:r>
              <a:t/>
            </a:r>
            <a:endParaRPr b="0" i="0" sz="2800" u="none" cap="none" strike="noStrike">
              <a:solidFill>
                <a:schemeClr val="lt1"/>
              </a:solidFill>
              <a:latin typeface="Times New Roman"/>
              <a:ea typeface="Times New Roman"/>
              <a:cs typeface="Times New Roman"/>
              <a:sym typeface="Times New Roman"/>
            </a:endParaRPr>
          </a:p>
        </p:txBody>
      </p:sp>
      <p:sp>
        <p:nvSpPr>
          <p:cNvPr id="304" name="Google Shape;304;p36"/>
          <p:cNvSpPr txBox="1"/>
          <p:nvPr/>
        </p:nvSpPr>
        <p:spPr>
          <a:xfrm>
            <a:off x="1214179" y="1231789"/>
            <a:ext cx="966300" cy="33870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1600"/>
              <a:buFont typeface="Arial"/>
              <a:buNone/>
            </a:pPr>
            <a:r>
              <a:t/>
            </a:r>
            <a:endParaRPr b="1" i="0" sz="1600" u="none" cap="none" strike="noStrike">
              <a:solidFill>
                <a:schemeClr val="lt1"/>
              </a:solidFill>
              <a:latin typeface="Times New Roman"/>
              <a:ea typeface="Times New Roman"/>
              <a:cs typeface="Times New Roman"/>
              <a:sym typeface="Times New Roman"/>
            </a:endParaRPr>
          </a:p>
        </p:txBody>
      </p:sp>
      <p:sp>
        <p:nvSpPr>
          <p:cNvPr id="305" name="Google Shape;305;p36"/>
          <p:cNvSpPr txBox="1"/>
          <p:nvPr/>
        </p:nvSpPr>
        <p:spPr>
          <a:xfrm>
            <a:off x="889000" y="2035000"/>
            <a:ext cx="9862800" cy="523200"/>
          </a:xfrm>
          <a:prstGeom prst="rect">
            <a:avLst/>
          </a:prstGeom>
          <a:noFill/>
          <a:ln>
            <a:noFill/>
          </a:ln>
        </p:spPr>
        <p:txBody>
          <a:bodyPr anchorCtr="0" anchor="t" bIns="45700" lIns="91425" spcFirstLastPara="1" rIns="91425" wrap="square" tIns="45700">
            <a:spAutoFit/>
          </a:bodyPr>
          <a:lstStyle/>
          <a:p>
            <a:pPr indent="0" lvl="0" marL="285752" rtl="0" algn="l">
              <a:spcBef>
                <a:spcPts val="1045"/>
              </a:spcBef>
              <a:spcAft>
                <a:spcPts val="0"/>
              </a:spcAft>
              <a:buNone/>
            </a:pPr>
            <a:r>
              <a:t/>
            </a:r>
            <a:endParaRPr sz="2800">
              <a:solidFill>
                <a:srgbClr val="262626"/>
              </a:solidFill>
              <a:latin typeface="Garamond"/>
              <a:ea typeface="Garamond"/>
              <a:cs typeface="Garamond"/>
              <a:sym typeface="Garamond"/>
            </a:endParaRPr>
          </a:p>
        </p:txBody>
      </p:sp>
      <p:pic>
        <p:nvPicPr>
          <p:cNvPr id="306" name="Google Shape;306;p36"/>
          <p:cNvPicPr preferRelativeResize="0"/>
          <p:nvPr/>
        </p:nvPicPr>
        <p:blipFill rotWithShape="1">
          <a:blip r:embed="rId3">
            <a:alphaModFix/>
          </a:blip>
          <a:srcRect b="0" l="0" r="0" t="0"/>
          <a:stretch/>
        </p:blipFill>
        <p:spPr>
          <a:xfrm>
            <a:off x="9497088" y="87721"/>
            <a:ext cx="2383738" cy="1125123"/>
          </a:xfrm>
          <a:prstGeom prst="rect">
            <a:avLst/>
          </a:prstGeom>
          <a:noFill/>
          <a:ln>
            <a:noFill/>
          </a:ln>
        </p:spPr>
      </p:pic>
      <p:sp>
        <p:nvSpPr>
          <p:cNvPr id="307" name="Google Shape;307;p36"/>
          <p:cNvSpPr txBox="1"/>
          <p:nvPr/>
        </p:nvSpPr>
        <p:spPr>
          <a:xfrm>
            <a:off x="4787900" y="6400766"/>
            <a:ext cx="2616300" cy="400200"/>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000000"/>
              </a:buClr>
              <a:buSzPts val="2000"/>
              <a:buFont typeface="Arial"/>
              <a:buNone/>
            </a:pPr>
            <a:r>
              <a:rPr b="0" i="0" lang="en-US" sz="2000" u="none" cap="none" strike="noStrike">
                <a:solidFill>
                  <a:schemeClr val="lt1"/>
                </a:solidFill>
                <a:latin typeface="Calibri"/>
                <a:ea typeface="Calibri"/>
                <a:cs typeface="Calibri"/>
                <a:sym typeface="Calibri"/>
              </a:rPr>
              <a:t>www.midocean.ae</a:t>
            </a:r>
            <a:endParaRPr b="0" i="0" sz="1400" u="none" cap="none" strike="noStrike">
              <a:solidFill>
                <a:srgbClr val="000000"/>
              </a:solidFill>
              <a:latin typeface="Arial"/>
              <a:ea typeface="Arial"/>
              <a:cs typeface="Arial"/>
              <a:sym typeface="Arial"/>
            </a:endParaRPr>
          </a:p>
        </p:txBody>
      </p:sp>
    </p:spTree>
  </p:cSld>
  <p:clrMapOvr>
    <a:masterClrMapping/>
  </p:clrMapOvr>
</p:sld>
</file>

<file path=ppt/slides/slide1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11" name="Shape 311"/>
        <p:cNvGrpSpPr/>
        <p:nvPr/>
      </p:nvGrpSpPr>
      <p:grpSpPr>
        <a:xfrm>
          <a:off x="0" y="0"/>
          <a:ext cx="0" cy="0"/>
          <a:chOff x="0" y="0"/>
          <a:chExt cx="0" cy="0"/>
        </a:xfrm>
      </p:grpSpPr>
      <p:sp>
        <p:nvSpPr>
          <p:cNvPr id="312" name="Google Shape;312;p37"/>
          <p:cNvSpPr/>
          <p:nvPr/>
        </p:nvSpPr>
        <p:spPr>
          <a:xfrm>
            <a:off x="617275" y="1231800"/>
            <a:ext cx="10812600" cy="5226000"/>
          </a:xfrm>
          <a:prstGeom prst="roundRect">
            <a:avLst>
              <a:gd fmla="val 6140" name="adj"/>
            </a:avLst>
          </a:prstGeom>
          <a:solidFill>
            <a:schemeClr val="lt1"/>
          </a:solidFill>
          <a:ln cap="flat" cmpd="sng" w="38100">
            <a:solidFill>
              <a:srgbClr val="00B0F0"/>
            </a:solidFill>
            <a:prstDash val="solid"/>
            <a:miter lim="800000"/>
            <a:headEnd len="sm" w="sm" type="none"/>
            <a:tailEnd len="sm" w="sm" type="none"/>
          </a:ln>
          <a:effectLst>
            <a:outerShdw blurRad="571500" sx="86000" rotWithShape="0" algn="ctr" sy="86000">
              <a:srgbClr val="000000">
                <a:alpha val="24310"/>
              </a:srgbClr>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Calibri"/>
              <a:ea typeface="Calibri"/>
              <a:cs typeface="Calibri"/>
              <a:sym typeface="Calibri"/>
            </a:endParaRPr>
          </a:p>
        </p:txBody>
      </p:sp>
      <p:sp>
        <p:nvSpPr>
          <p:cNvPr id="313" name="Google Shape;313;p37"/>
          <p:cNvSpPr txBox="1"/>
          <p:nvPr/>
        </p:nvSpPr>
        <p:spPr>
          <a:xfrm>
            <a:off x="2513150" y="1019075"/>
            <a:ext cx="4487700" cy="569400"/>
          </a:xfrm>
          <a:prstGeom prst="rect">
            <a:avLst/>
          </a:prstGeom>
          <a:noFill/>
          <a:ln>
            <a:noFill/>
          </a:ln>
        </p:spPr>
        <p:txBody>
          <a:bodyPr anchorCtr="0" anchor="t" bIns="45700" lIns="91425" spcFirstLastPara="1" rIns="91425" wrap="square" tIns="45700">
            <a:spAutoFit/>
          </a:bodyPr>
          <a:lstStyle/>
          <a:p>
            <a:pPr indent="0" lvl="0" marL="0" marR="0" rtl="0" algn="l">
              <a:lnSpc>
                <a:spcPct val="115000"/>
              </a:lnSpc>
              <a:spcBef>
                <a:spcPts val="0"/>
              </a:spcBef>
              <a:spcAft>
                <a:spcPts val="1000"/>
              </a:spcAft>
              <a:buClr>
                <a:schemeClr val="dk1"/>
              </a:buClr>
              <a:buSzPts val="1100"/>
              <a:buFont typeface="Arial"/>
              <a:buNone/>
            </a:pPr>
            <a:r>
              <a:t/>
            </a:r>
            <a:endParaRPr b="0" i="0" sz="3100" u="none" cap="none" strike="noStrike">
              <a:solidFill>
                <a:schemeClr val="lt1"/>
              </a:solidFill>
              <a:latin typeface="Arial"/>
              <a:ea typeface="Arial"/>
              <a:cs typeface="Arial"/>
              <a:sym typeface="Arial"/>
            </a:endParaRPr>
          </a:p>
        </p:txBody>
      </p:sp>
      <p:sp>
        <p:nvSpPr>
          <p:cNvPr id="314" name="Google Shape;314;p37"/>
          <p:cNvSpPr/>
          <p:nvPr/>
        </p:nvSpPr>
        <p:spPr>
          <a:xfrm>
            <a:off x="942308" y="935396"/>
            <a:ext cx="1404600" cy="1166100"/>
          </a:xfrm>
          <a:prstGeom prst="rect">
            <a:avLst/>
          </a:prstGeom>
          <a:solidFill>
            <a:srgbClr val="00B0F0"/>
          </a:solidFill>
          <a:ln cap="flat" cmpd="sng" w="38100">
            <a:solidFill>
              <a:schemeClr val="lt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Calibri"/>
              <a:ea typeface="Calibri"/>
              <a:cs typeface="Calibri"/>
              <a:sym typeface="Calibri"/>
            </a:endParaRPr>
          </a:p>
        </p:txBody>
      </p:sp>
      <p:sp>
        <p:nvSpPr>
          <p:cNvPr id="315" name="Google Shape;315;p37"/>
          <p:cNvSpPr txBox="1"/>
          <p:nvPr/>
        </p:nvSpPr>
        <p:spPr>
          <a:xfrm>
            <a:off x="1153149" y="975974"/>
            <a:ext cx="1034700" cy="523200"/>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000000"/>
              </a:buClr>
              <a:buSzPts val="2800"/>
              <a:buFont typeface="Arial"/>
              <a:buNone/>
            </a:pPr>
            <a:r>
              <a:t/>
            </a:r>
            <a:endParaRPr b="0" i="0" sz="2800" u="none" cap="none" strike="noStrike">
              <a:solidFill>
                <a:schemeClr val="lt1"/>
              </a:solidFill>
              <a:latin typeface="Times New Roman"/>
              <a:ea typeface="Times New Roman"/>
              <a:cs typeface="Times New Roman"/>
              <a:sym typeface="Times New Roman"/>
            </a:endParaRPr>
          </a:p>
        </p:txBody>
      </p:sp>
      <p:sp>
        <p:nvSpPr>
          <p:cNvPr id="316" name="Google Shape;316;p37"/>
          <p:cNvSpPr txBox="1"/>
          <p:nvPr/>
        </p:nvSpPr>
        <p:spPr>
          <a:xfrm>
            <a:off x="1214179" y="1231789"/>
            <a:ext cx="966300" cy="33870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1600"/>
              <a:buFont typeface="Arial"/>
              <a:buNone/>
            </a:pPr>
            <a:r>
              <a:t/>
            </a:r>
            <a:endParaRPr b="1" i="0" sz="1600" u="none" cap="none" strike="noStrike">
              <a:solidFill>
                <a:schemeClr val="lt1"/>
              </a:solidFill>
              <a:latin typeface="Times New Roman"/>
              <a:ea typeface="Times New Roman"/>
              <a:cs typeface="Times New Roman"/>
              <a:sym typeface="Times New Roman"/>
            </a:endParaRPr>
          </a:p>
        </p:txBody>
      </p:sp>
      <p:sp>
        <p:nvSpPr>
          <p:cNvPr id="317" name="Google Shape;317;p37"/>
          <p:cNvSpPr txBox="1"/>
          <p:nvPr/>
        </p:nvSpPr>
        <p:spPr>
          <a:xfrm>
            <a:off x="889000" y="2035000"/>
            <a:ext cx="9862800" cy="492600"/>
          </a:xfrm>
          <a:prstGeom prst="rect">
            <a:avLst/>
          </a:prstGeom>
          <a:noFill/>
          <a:ln>
            <a:noFill/>
          </a:ln>
        </p:spPr>
        <p:txBody>
          <a:bodyPr anchorCtr="0" anchor="t" bIns="45700" lIns="91425" spcFirstLastPara="1" rIns="91425" wrap="square" tIns="45700">
            <a:spAutoFit/>
          </a:bodyPr>
          <a:lstStyle/>
          <a:p>
            <a:pPr indent="0" lvl="0" marL="285752" rtl="0" algn="l">
              <a:spcBef>
                <a:spcPts val="1045"/>
              </a:spcBef>
              <a:spcAft>
                <a:spcPts val="0"/>
              </a:spcAft>
              <a:buNone/>
            </a:pPr>
            <a:r>
              <a:t/>
            </a:r>
            <a:endParaRPr sz="2600">
              <a:solidFill>
                <a:srgbClr val="262626"/>
              </a:solidFill>
              <a:latin typeface="Garamond"/>
              <a:ea typeface="Garamond"/>
              <a:cs typeface="Garamond"/>
              <a:sym typeface="Garamond"/>
            </a:endParaRPr>
          </a:p>
        </p:txBody>
      </p:sp>
      <p:pic>
        <p:nvPicPr>
          <p:cNvPr id="318" name="Google Shape;318;p37"/>
          <p:cNvPicPr preferRelativeResize="0"/>
          <p:nvPr/>
        </p:nvPicPr>
        <p:blipFill rotWithShape="1">
          <a:blip r:embed="rId3">
            <a:alphaModFix/>
          </a:blip>
          <a:srcRect b="0" l="0" r="0" t="0"/>
          <a:stretch/>
        </p:blipFill>
        <p:spPr>
          <a:xfrm>
            <a:off x="9497088" y="87721"/>
            <a:ext cx="2383738" cy="1125123"/>
          </a:xfrm>
          <a:prstGeom prst="rect">
            <a:avLst/>
          </a:prstGeom>
          <a:noFill/>
          <a:ln>
            <a:noFill/>
          </a:ln>
        </p:spPr>
      </p:pic>
      <p:sp>
        <p:nvSpPr>
          <p:cNvPr id="319" name="Google Shape;319;p37"/>
          <p:cNvSpPr txBox="1"/>
          <p:nvPr/>
        </p:nvSpPr>
        <p:spPr>
          <a:xfrm>
            <a:off x="4787900" y="6400766"/>
            <a:ext cx="2616300" cy="400200"/>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000000"/>
              </a:buClr>
              <a:buSzPts val="2000"/>
              <a:buFont typeface="Arial"/>
              <a:buNone/>
            </a:pPr>
            <a:r>
              <a:rPr b="0" i="0" lang="en-US" sz="2000" u="none" cap="none" strike="noStrike">
                <a:solidFill>
                  <a:schemeClr val="lt1"/>
                </a:solidFill>
                <a:latin typeface="Calibri"/>
                <a:ea typeface="Calibri"/>
                <a:cs typeface="Calibri"/>
                <a:sym typeface="Calibri"/>
              </a:rPr>
              <a:t>www.midocean.ae</a:t>
            </a:r>
            <a:endParaRPr b="0" i="0" sz="1400" u="none" cap="none" strike="noStrike">
              <a:solidFill>
                <a:srgbClr val="000000"/>
              </a:solidFill>
              <a:latin typeface="Arial"/>
              <a:ea typeface="Arial"/>
              <a:cs typeface="Arial"/>
              <a:sym typeface="Arial"/>
            </a:endParaRPr>
          </a:p>
        </p:txBody>
      </p:sp>
      <p:pic>
        <p:nvPicPr>
          <p:cNvPr descr="Welcome to the Grammar Gameshow! Test your knowledge in this crazy quiz! The presenter is a bit strange, the points don't make sense and the prizes could use some improvement, but at least the grammar is correct!&#10;&#10;Levington survives the lockdown! But it’s not over yet! Here comes Mark to test his mettle. This episode is all about the past perfect…that’s ‘had’ and a past participle for talking about the past that’s past the past! Are you confused? Will Mark and Levington be too? Who will Will expel? Find out in this episode of the Grammar Gameshow!&#10;&#10;For more information, a quiz and other episodes, visit:&#10;http://www.bbc.co.uk/learningenglish/english/course/tgg/&#10;&#10;Do you want to learn how to speak English? Then join us here on YouTube for great grammar, drama, news, study, pronunciation, vocabulary, music, interviews and celebrity videos. Every day we have a new video to help you with English. We also produce regular 'extra' videos across the week so come back every day to see what's new. &#10;&#10;MONDAY: The English We Speak&#10;TUESDAY: News Review&#10;TUESDAY: English At Work&#10;WEDNESDAY: The Grammar Gameshow and LingoHack &#10;THURSDAY: 6 Minute English&#10;FRIDAY: The Experiment (watch this space for new and exciting content that we are trying out!)&#10;&#10;We like receiving and reading your comments - please use English when you comment. &#10;&#10;For more videos and content that will help you learn English, visit our website: http://www.bbclearningenglish.com" id="320" name="Google Shape;320;p37" title="The Past Perfect Tense: The Grammar Gameshow Episode 13">
            <a:hlinkClick r:id="rId4"/>
          </p:cNvPr>
          <p:cNvPicPr preferRelativeResize="0"/>
          <p:nvPr/>
        </p:nvPicPr>
        <p:blipFill>
          <a:blip r:embed="rId5">
            <a:alphaModFix/>
          </a:blip>
          <a:stretch>
            <a:fillRect/>
          </a:stretch>
        </p:blipFill>
        <p:spPr>
          <a:xfrm>
            <a:off x="617275" y="1231800"/>
            <a:ext cx="10812600" cy="5168975"/>
          </a:xfrm>
          <a:prstGeom prst="rect">
            <a:avLst/>
          </a:prstGeom>
          <a:noFill/>
          <a:ln>
            <a:noFill/>
          </a:ln>
        </p:spPr>
      </p:pic>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320"/>
                                        </p:tgtEl>
                                        <p:attrNameLst>
                                          <p:attrName>style.visibility</p:attrName>
                                        </p:attrNameLst>
                                      </p:cBhvr>
                                      <p:to>
                                        <p:strVal val="visible"/>
                                      </p:to>
                                    </p:set>
                                    <p:animEffect filter="fade" transition="in">
                                      <p:cBhvr>
                                        <p:cTn dur="1000"/>
                                        <p:tgtEl>
                                          <p:spTgt spid="320"/>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1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24" name="Shape 324"/>
        <p:cNvGrpSpPr/>
        <p:nvPr/>
      </p:nvGrpSpPr>
      <p:grpSpPr>
        <a:xfrm>
          <a:off x="0" y="0"/>
          <a:ext cx="0" cy="0"/>
          <a:chOff x="0" y="0"/>
          <a:chExt cx="0" cy="0"/>
        </a:xfrm>
      </p:grpSpPr>
      <p:sp>
        <p:nvSpPr>
          <p:cNvPr id="325" name="Google Shape;325;p38"/>
          <p:cNvSpPr/>
          <p:nvPr/>
        </p:nvSpPr>
        <p:spPr>
          <a:xfrm>
            <a:off x="617275" y="1231800"/>
            <a:ext cx="10812600" cy="5226000"/>
          </a:xfrm>
          <a:prstGeom prst="roundRect">
            <a:avLst>
              <a:gd fmla="val 6140" name="adj"/>
            </a:avLst>
          </a:prstGeom>
          <a:solidFill>
            <a:schemeClr val="lt1"/>
          </a:solidFill>
          <a:ln cap="flat" cmpd="sng" w="38100">
            <a:solidFill>
              <a:srgbClr val="00B0F0"/>
            </a:solidFill>
            <a:prstDash val="solid"/>
            <a:miter lim="800000"/>
            <a:headEnd len="sm" w="sm" type="none"/>
            <a:tailEnd len="sm" w="sm" type="none"/>
          </a:ln>
          <a:effectLst>
            <a:outerShdw blurRad="571500" sx="86000" rotWithShape="0" algn="ctr" sy="86000">
              <a:srgbClr val="000000">
                <a:alpha val="24310"/>
              </a:srgbClr>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Calibri"/>
              <a:ea typeface="Calibri"/>
              <a:cs typeface="Calibri"/>
              <a:sym typeface="Calibri"/>
            </a:endParaRPr>
          </a:p>
        </p:txBody>
      </p:sp>
      <p:sp>
        <p:nvSpPr>
          <p:cNvPr id="326" name="Google Shape;326;p38"/>
          <p:cNvSpPr txBox="1"/>
          <p:nvPr/>
        </p:nvSpPr>
        <p:spPr>
          <a:xfrm>
            <a:off x="2513150" y="1333800"/>
            <a:ext cx="4487700" cy="492600"/>
          </a:xfrm>
          <a:prstGeom prst="rect">
            <a:avLst/>
          </a:prstGeom>
          <a:noFill/>
          <a:ln>
            <a:noFill/>
          </a:ln>
        </p:spPr>
        <p:txBody>
          <a:bodyPr anchorCtr="0" anchor="t" bIns="45700" lIns="91425" spcFirstLastPara="1" rIns="91425" wrap="square" tIns="45700">
            <a:spAutoFit/>
          </a:bodyPr>
          <a:lstStyle/>
          <a:p>
            <a:pPr indent="0" lvl="0" marL="0" rtl="0" algn="l">
              <a:lnSpc>
                <a:spcPct val="115000"/>
              </a:lnSpc>
              <a:spcBef>
                <a:spcPts val="0"/>
              </a:spcBef>
              <a:spcAft>
                <a:spcPts val="1000"/>
              </a:spcAft>
              <a:buClr>
                <a:schemeClr val="dk1"/>
              </a:buClr>
              <a:buSzPts val="1100"/>
              <a:buFont typeface="Arial"/>
              <a:buNone/>
            </a:pPr>
            <a:r>
              <a:rPr b="1" lang="en-US" sz="2600">
                <a:solidFill>
                  <a:srgbClr val="FF0000"/>
                </a:solidFill>
                <a:highlight>
                  <a:srgbClr val="FFFFFF"/>
                </a:highlight>
              </a:rPr>
              <a:t>4. Past Perfect Continuous</a:t>
            </a:r>
            <a:endParaRPr b="1" sz="2600">
              <a:solidFill>
                <a:srgbClr val="FF0000"/>
              </a:solidFill>
              <a:highlight>
                <a:srgbClr val="FFFFFF"/>
              </a:highlight>
            </a:endParaRPr>
          </a:p>
        </p:txBody>
      </p:sp>
      <p:sp>
        <p:nvSpPr>
          <p:cNvPr id="327" name="Google Shape;327;p38"/>
          <p:cNvSpPr/>
          <p:nvPr/>
        </p:nvSpPr>
        <p:spPr>
          <a:xfrm>
            <a:off x="942308" y="935396"/>
            <a:ext cx="1404600" cy="1166100"/>
          </a:xfrm>
          <a:prstGeom prst="rect">
            <a:avLst/>
          </a:prstGeom>
          <a:solidFill>
            <a:srgbClr val="00B0F0"/>
          </a:solidFill>
          <a:ln cap="flat" cmpd="sng" w="38100">
            <a:solidFill>
              <a:schemeClr val="lt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Calibri"/>
              <a:ea typeface="Calibri"/>
              <a:cs typeface="Calibri"/>
              <a:sym typeface="Calibri"/>
            </a:endParaRPr>
          </a:p>
        </p:txBody>
      </p:sp>
      <p:sp>
        <p:nvSpPr>
          <p:cNvPr id="328" name="Google Shape;328;p38"/>
          <p:cNvSpPr txBox="1"/>
          <p:nvPr/>
        </p:nvSpPr>
        <p:spPr>
          <a:xfrm>
            <a:off x="1153149" y="975974"/>
            <a:ext cx="1034700" cy="523200"/>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000000"/>
              </a:buClr>
              <a:buSzPts val="2800"/>
              <a:buFont typeface="Arial"/>
              <a:buNone/>
            </a:pPr>
            <a:r>
              <a:t/>
            </a:r>
            <a:endParaRPr b="0" i="0" sz="2800" u="none" cap="none" strike="noStrike">
              <a:solidFill>
                <a:schemeClr val="lt1"/>
              </a:solidFill>
              <a:latin typeface="Times New Roman"/>
              <a:ea typeface="Times New Roman"/>
              <a:cs typeface="Times New Roman"/>
              <a:sym typeface="Times New Roman"/>
            </a:endParaRPr>
          </a:p>
        </p:txBody>
      </p:sp>
      <p:sp>
        <p:nvSpPr>
          <p:cNvPr id="329" name="Google Shape;329;p38"/>
          <p:cNvSpPr txBox="1"/>
          <p:nvPr/>
        </p:nvSpPr>
        <p:spPr>
          <a:xfrm>
            <a:off x="1214179" y="1231789"/>
            <a:ext cx="966300" cy="33870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1600"/>
              <a:buFont typeface="Arial"/>
              <a:buNone/>
            </a:pPr>
            <a:r>
              <a:t/>
            </a:r>
            <a:endParaRPr b="1" i="0" sz="1600" u="none" cap="none" strike="noStrike">
              <a:solidFill>
                <a:schemeClr val="lt1"/>
              </a:solidFill>
              <a:latin typeface="Times New Roman"/>
              <a:ea typeface="Times New Roman"/>
              <a:cs typeface="Times New Roman"/>
              <a:sym typeface="Times New Roman"/>
            </a:endParaRPr>
          </a:p>
        </p:txBody>
      </p:sp>
      <p:sp>
        <p:nvSpPr>
          <p:cNvPr id="330" name="Google Shape;330;p38"/>
          <p:cNvSpPr txBox="1"/>
          <p:nvPr/>
        </p:nvSpPr>
        <p:spPr>
          <a:xfrm>
            <a:off x="889000" y="2035000"/>
            <a:ext cx="9862800" cy="3567600"/>
          </a:xfrm>
          <a:prstGeom prst="rect">
            <a:avLst/>
          </a:prstGeom>
          <a:noFill/>
          <a:ln>
            <a:noFill/>
          </a:ln>
        </p:spPr>
        <p:txBody>
          <a:bodyPr anchorCtr="0" anchor="t" bIns="45700" lIns="91425" spcFirstLastPara="1" rIns="91425" wrap="square" tIns="45700">
            <a:spAutoFit/>
          </a:bodyPr>
          <a:lstStyle/>
          <a:p>
            <a:pPr indent="0" lvl="0" marL="0" rtl="0" algn="just">
              <a:lnSpc>
                <a:spcPct val="132352"/>
              </a:lnSpc>
              <a:spcBef>
                <a:spcPts val="0"/>
              </a:spcBef>
              <a:spcAft>
                <a:spcPts val="0"/>
              </a:spcAft>
              <a:buClr>
                <a:schemeClr val="dk1"/>
              </a:buClr>
              <a:buSzPts val="1100"/>
              <a:buFont typeface="Arial"/>
              <a:buNone/>
            </a:pPr>
            <a:r>
              <a:rPr b="1" lang="en-US" sz="2600">
                <a:solidFill>
                  <a:srgbClr val="0000FF"/>
                </a:solidFill>
                <a:highlight>
                  <a:srgbClr val="FFFFFF"/>
                </a:highlight>
              </a:rPr>
              <a:t>Use</a:t>
            </a:r>
            <a:endParaRPr b="1" sz="2600">
              <a:solidFill>
                <a:srgbClr val="0000FF"/>
              </a:solidFill>
              <a:highlight>
                <a:srgbClr val="FFFFFF"/>
              </a:highlight>
            </a:endParaRPr>
          </a:p>
          <a:p>
            <a:pPr indent="0" lvl="0" marL="0" rtl="0" algn="just">
              <a:lnSpc>
                <a:spcPct val="129545"/>
              </a:lnSpc>
              <a:spcBef>
                <a:spcPts val="0"/>
              </a:spcBef>
              <a:spcAft>
                <a:spcPts val="0"/>
              </a:spcAft>
              <a:buClr>
                <a:schemeClr val="dk1"/>
              </a:buClr>
              <a:buSzPts val="1100"/>
              <a:buFont typeface="Arial"/>
              <a:buNone/>
            </a:pPr>
            <a:r>
              <a:rPr b="1" lang="en-US" sz="2050">
                <a:solidFill>
                  <a:srgbClr val="741B47"/>
                </a:solidFill>
                <a:highlight>
                  <a:srgbClr val="FFFFFF"/>
                </a:highlight>
              </a:rPr>
              <a:t>We use it to show that an action which started in the past continued up to another point in the past. For example:</a:t>
            </a:r>
            <a:endParaRPr b="1" sz="2050">
              <a:solidFill>
                <a:srgbClr val="741B47"/>
              </a:solidFill>
              <a:highlight>
                <a:srgbClr val="FFFFFF"/>
              </a:highlight>
            </a:endParaRPr>
          </a:p>
          <a:p>
            <a:pPr indent="-228600" lvl="0" marL="457200" rtl="0" algn="l">
              <a:lnSpc>
                <a:spcPct val="130434"/>
              </a:lnSpc>
              <a:spcBef>
                <a:spcPts val="0"/>
              </a:spcBef>
              <a:spcAft>
                <a:spcPts val="0"/>
              </a:spcAft>
              <a:buClr>
                <a:schemeClr val="dk1"/>
              </a:buClr>
              <a:buSzPts val="2150"/>
              <a:buNone/>
            </a:pPr>
            <a:r>
              <a:rPr lang="en-US" sz="2150">
                <a:solidFill>
                  <a:schemeClr val="dk1"/>
                </a:solidFill>
                <a:highlight>
                  <a:srgbClr val="FFFFFF"/>
                </a:highlight>
              </a:rPr>
              <a:t> She </a:t>
            </a:r>
            <a:r>
              <a:rPr i="1" lang="en-US" sz="2150">
                <a:solidFill>
                  <a:schemeClr val="dk1"/>
                </a:solidFill>
                <a:highlight>
                  <a:srgbClr val="FFFFFF"/>
                </a:highlight>
              </a:rPr>
              <a:t>had been living</a:t>
            </a:r>
            <a:r>
              <a:rPr lang="en-US" sz="2150">
                <a:solidFill>
                  <a:schemeClr val="dk1"/>
                </a:solidFill>
                <a:highlight>
                  <a:srgbClr val="FFFFFF"/>
                </a:highlight>
              </a:rPr>
              <a:t> in Italy for three years when she lost her job.</a:t>
            </a:r>
            <a:endParaRPr sz="2150">
              <a:solidFill>
                <a:schemeClr val="dk1"/>
              </a:solidFill>
              <a:highlight>
                <a:srgbClr val="FFFFFF"/>
              </a:highlight>
            </a:endParaRPr>
          </a:p>
          <a:p>
            <a:pPr indent="-228600" lvl="0" marL="457200" rtl="0" algn="l">
              <a:lnSpc>
                <a:spcPct val="130434"/>
              </a:lnSpc>
              <a:spcBef>
                <a:spcPts val="0"/>
              </a:spcBef>
              <a:spcAft>
                <a:spcPts val="0"/>
              </a:spcAft>
              <a:buClr>
                <a:schemeClr val="dk1"/>
              </a:buClr>
              <a:buSzPts val="2150"/>
              <a:buNone/>
            </a:pPr>
            <a:r>
              <a:rPr lang="en-US" sz="2150">
                <a:solidFill>
                  <a:schemeClr val="dk1"/>
                </a:solidFill>
                <a:highlight>
                  <a:srgbClr val="FFFFFF"/>
                </a:highlight>
              </a:rPr>
              <a:t> I </a:t>
            </a:r>
            <a:r>
              <a:rPr i="1" lang="en-US" sz="2150">
                <a:solidFill>
                  <a:schemeClr val="dk1"/>
                </a:solidFill>
                <a:highlight>
                  <a:srgbClr val="FFFFFF"/>
                </a:highlight>
              </a:rPr>
              <a:t>had been waiting</a:t>
            </a:r>
            <a:r>
              <a:rPr lang="en-US" sz="2150">
                <a:solidFill>
                  <a:schemeClr val="dk1"/>
                </a:solidFill>
                <a:highlight>
                  <a:srgbClr val="FFFFFF"/>
                </a:highlight>
              </a:rPr>
              <a:t> for ten minutes before the bus came.</a:t>
            </a:r>
            <a:endParaRPr sz="2150">
              <a:solidFill>
                <a:schemeClr val="dk1"/>
              </a:solidFill>
              <a:highlight>
                <a:srgbClr val="FFFFFF"/>
              </a:highlight>
            </a:endParaRPr>
          </a:p>
          <a:p>
            <a:pPr indent="-228600" lvl="0" marL="457200" rtl="0" algn="l">
              <a:lnSpc>
                <a:spcPct val="130434"/>
              </a:lnSpc>
              <a:spcBef>
                <a:spcPts val="0"/>
              </a:spcBef>
              <a:spcAft>
                <a:spcPts val="0"/>
              </a:spcAft>
              <a:buClr>
                <a:schemeClr val="dk1"/>
              </a:buClr>
              <a:buSzPts val="2150"/>
              <a:buNone/>
            </a:pPr>
            <a:r>
              <a:rPr lang="en-US" sz="2150">
                <a:solidFill>
                  <a:schemeClr val="dk1"/>
                </a:solidFill>
                <a:highlight>
                  <a:srgbClr val="FFFFFF"/>
                </a:highlight>
              </a:rPr>
              <a:t> By the time Steve arrived I </a:t>
            </a:r>
            <a:r>
              <a:rPr i="1" lang="en-US" sz="2150">
                <a:solidFill>
                  <a:schemeClr val="dk1"/>
                </a:solidFill>
                <a:highlight>
                  <a:srgbClr val="FFFFFF"/>
                </a:highlight>
              </a:rPr>
              <a:t>had been working</a:t>
            </a:r>
            <a:r>
              <a:rPr lang="en-US" sz="2150">
                <a:solidFill>
                  <a:schemeClr val="dk1"/>
                </a:solidFill>
                <a:highlight>
                  <a:srgbClr val="FFFFFF"/>
                </a:highlight>
              </a:rPr>
              <a:t> for nearly eight hours!</a:t>
            </a:r>
            <a:endParaRPr sz="2150">
              <a:solidFill>
                <a:schemeClr val="dk1"/>
              </a:solidFill>
              <a:highlight>
                <a:srgbClr val="FFFFFF"/>
              </a:highlight>
            </a:endParaRPr>
          </a:p>
          <a:p>
            <a:pPr indent="0" lvl="0" marL="0" rtl="0" algn="l">
              <a:lnSpc>
                <a:spcPct val="129545"/>
              </a:lnSpc>
              <a:spcBef>
                <a:spcPts val="0"/>
              </a:spcBef>
              <a:spcAft>
                <a:spcPts val="0"/>
              </a:spcAft>
              <a:buClr>
                <a:schemeClr val="dk1"/>
              </a:buClr>
              <a:buSzPts val="1100"/>
              <a:buFont typeface="Arial"/>
              <a:buNone/>
            </a:pPr>
            <a:r>
              <a:rPr lang="en-US" sz="900">
                <a:solidFill>
                  <a:schemeClr val="dk1"/>
                </a:solidFill>
                <a:highlight>
                  <a:srgbClr val="FFFFFF"/>
                </a:highlight>
              </a:rPr>
              <a:t> </a:t>
            </a:r>
            <a:endParaRPr sz="900">
              <a:solidFill>
                <a:schemeClr val="dk1"/>
              </a:solidFill>
              <a:highlight>
                <a:srgbClr val="FFFFFF"/>
              </a:highlight>
            </a:endParaRPr>
          </a:p>
          <a:p>
            <a:pPr indent="0" lvl="0" marL="0" rtl="0" algn="just">
              <a:lnSpc>
                <a:spcPct val="129545"/>
              </a:lnSpc>
              <a:spcBef>
                <a:spcPts val="0"/>
              </a:spcBef>
              <a:spcAft>
                <a:spcPts val="0"/>
              </a:spcAft>
              <a:buClr>
                <a:schemeClr val="dk1"/>
              </a:buClr>
              <a:buSzPts val="1100"/>
              <a:buFont typeface="Arial"/>
              <a:buNone/>
            </a:pPr>
            <a:r>
              <a:rPr lang="en-US" sz="1850">
                <a:solidFill>
                  <a:schemeClr val="dk1"/>
                </a:solidFill>
                <a:highlight>
                  <a:srgbClr val="FFFFFF"/>
                </a:highlight>
              </a:rPr>
              <a:t>With the past perfect we use time expressions such as for five hours, for 2 weeks, for a long time, by the time.</a:t>
            </a:r>
            <a:endParaRPr sz="1850">
              <a:solidFill>
                <a:schemeClr val="dk1"/>
              </a:solidFill>
              <a:highlight>
                <a:srgbClr val="FFFFFF"/>
              </a:highlight>
            </a:endParaRPr>
          </a:p>
        </p:txBody>
      </p:sp>
      <p:pic>
        <p:nvPicPr>
          <p:cNvPr id="331" name="Google Shape;331;p38"/>
          <p:cNvPicPr preferRelativeResize="0"/>
          <p:nvPr/>
        </p:nvPicPr>
        <p:blipFill rotWithShape="1">
          <a:blip r:embed="rId3">
            <a:alphaModFix/>
          </a:blip>
          <a:srcRect b="0" l="0" r="0" t="0"/>
          <a:stretch/>
        </p:blipFill>
        <p:spPr>
          <a:xfrm>
            <a:off x="9497088" y="87721"/>
            <a:ext cx="2383738" cy="1125123"/>
          </a:xfrm>
          <a:prstGeom prst="rect">
            <a:avLst/>
          </a:prstGeom>
          <a:noFill/>
          <a:ln>
            <a:noFill/>
          </a:ln>
        </p:spPr>
      </p:pic>
      <p:sp>
        <p:nvSpPr>
          <p:cNvPr id="332" name="Google Shape;332;p38"/>
          <p:cNvSpPr txBox="1"/>
          <p:nvPr/>
        </p:nvSpPr>
        <p:spPr>
          <a:xfrm>
            <a:off x="4787900" y="6400766"/>
            <a:ext cx="2616300" cy="400200"/>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000000"/>
              </a:buClr>
              <a:buSzPts val="2000"/>
              <a:buFont typeface="Arial"/>
              <a:buNone/>
            </a:pPr>
            <a:r>
              <a:rPr b="0" i="0" lang="en-US" sz="2000" u="none" cap="none" strike="noStrike">
                <a:solidFill>
                  <a:schemeClr val="lt1"/>
                </a:solidFill>
                <a:latin typeface="Calibri"/>
                <a:ea typeface="Calibri"/>
                <a:cs typeface="Calibri"/>
                <a:sym typeface="Calibri"/>
              </a:rPr>
              <a:t>www.midocean.ae</a:t>
            </a:r>
            <a:endParaRPr b="0" i="0" sz="1400" u="none" cap="none" strike="noStrike">
              <a:solidFill>
                <a:srgbClr val="000000"/>
              </a:solidFill>
              <a:latin typeface="Arial"/>
              <a:ea typeface="Arial"/>
              <a:cs typeface="Arial"/>
              <a:sym typeface="Arial"/>
            </a:endParaRPr>
          </a:p>
        </p:txBody>
      </p:sp>
    </p:spTree>
  </p:cSld>
  <p:clrMapOvr>
    <a:masterClrMapping/>
  </p:clrMapOvr>
</p:sld>
</file>

<file path=ppt/slides/slide2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36" name="Shape 336"/>
        <p:cNvGrpSpPr/>
        <p:nvPr/>
      </p:nvGrpSpPr>
      <p:grpSpPr>
        <a:xfrm>
          <a:off x="0" y="0"/>
          <a:ext cx="0" cy="0"/>
          <a:chOff x="0" y="0"/>
          <a:chExt cx="0" cy="0"/>
        </a:xfrm>
      </p:grpSpPr>
      <p:sp>
        <p:nvSpPr>
          <p:cNvPr id="337" name="Google Shape;337;p39"/>
          <p:cNvSpPr/>
          <p:nvPr/>
        </p:nvSpPr>
        <p:spPr>
          <a:xfrm>
            <a:off x="617275" y="1231800"/>
            <a:ext cx="10812600" cy="5226000"/>
          </a:xfrm>
          <a:prstGeom prst="roundRect">
            <a:avLst>
              <a:gd fmla="val 6140" name="adj"/>
            </a:avLst>
          </a:prstGeom>
          <a:solidFill>
            <a:schemeClr val="lt1"/>
          </a:solidFill>
          <a:ln cap="flat" cmpd="sng" w="38100">
            <a:solidFill>
              <a:srgbClr val="00B0F0"/>
            </a:solidFill>
            <a:prstDash val="solid"/>
            <a:miter lim="800000"/>
            <a:headEnd len="sm" w="sm" type="none"/>
            <a:tailEnd len="sm" w="sm" type="none"/>
          </a:ln>
          <a:effectLst>
            <a:outerShdw blurRad="571500" sx="86000" rotWithShape="0" algn="ctr" sy="86000">
              <a:srgbClr val="000000">
                <a:alpha val="24310"/>
              </a:srgbClr>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Calibri"/>
              <a:ea typeface="Calibri"/>
              <a:cs typeface="Calibri"/>
              <a:sym typeface="Calibri"/>
            </a:endParaRPr>
          </a:p>
        </p:txBody>
      </p:sp>
      <p:sp>
        <p:nvSpPr>
          <p:cNvPr id="338" name="Google Shape;338;p39"/>
          <p:cNvSpPr txBox="1"/>
          <p:nvPr/>
        </p:nvSpPr>
        <p:spPr>
          <a:xfrm>
            <a:off x="2410100" y="1570500"/>
            <a:ext cx="7221900" cy="2352600"/>
          </a:xfrm>
          <a:prstGeom prst="rect">
            <a:avLst/>
          </a:prstGeom>
          <a:noFill/>
          <a:ln>
            <a:noFill/>
          </a:ln>
        </p:spPr>
        <p:txBody>
          <a:bodyPr anchorCtr="0" anchor="t" bIns="45700" lIns="91425" spcFirstLastPara="1" rIns="91425" wrap="square" tIns="45700">
            <a:spAutoFit/>
          </a:bodyPr>
          <a:lstStyle/>
          <a:p>
            <a:pPr indent="0" lvl="0" marL="0" rtl="0" algn="just">
              <a:lnSpc>
                <a:spcPct val="132352"/>
              </a:lnSpc>
              <a:spcBef>
                <a:spcPts val="0"/>
              </a:spcBef>
              <a:spcAft>
                <a:spcPts val="0"/>
              </a:spcAft>
              <a:buClr>
                <a:schemeClr val="dk1"/>
              </a:buClr>
              <a:buSzPts val="1100"/>
              <a:buFont typeface="Arial"/>
              <a:buNone/>
            </a:pPr>
            <a:r>
              <a:rPr b="1" lang="en-US" sz="2600">
                <a:solidFill>
                  <a:srgbClr val="0000FF"/>
                </a:solidFill>
                <a:highlight>
                  <a:srgbClr val="FFFFFF"/>
                </a:highlight>
              </a:rPr>
              <a:t>Form</a:t>
            </a:r>
            <a:endParaRPr b="1" sz="2600">
              <a:solidFill>
                <a:srgbClr val="0000FF"/>
              </a:solidFill>
              <a:highlight>
                <a:srgbClr val="FFFFFF"/>
              </a:highlight>
            </a:endParaRPr>
          </a:p>
          <a:p>
            <a:pPr indent="0" lvl="0" marL="0" rtl="0" algn="just">
              <a:lnSpc>
                <a:spcPct val="129545"/>
              </a:lnSpc>
              <a:spcBef>
                <a:spcPts val="0"/>
              </a:spcBef>
              <a:spcAft>
                <a:spcPts val="0"/>
              </a:spcAft>
              <a:buClr>
                <a:schemeClr val="dk1"/>
              </a:buClr>
              <a:buSzPts val="1100"/>
              <a:buFont typeface="Arial"/>
              <a:buNone/>
            </a:pPr>
            <a:r>
              <a:rPr lang="en-US" sz="2350">
                <a:solidFill>
                  <a:schemeClr val="dk1"/>
                </a:solidFill>
                <a:highlight>
                  <a:srgbClr val="FFFFFF"/>
                </a:highlight>
              </a:rPr>
              <a:t> </a:t>
            </a:r>
            <a:r>
              <a:rPr i="1" lang="en-US" sz="2350">
                <a:solidFill>
                  <a:schemeClr val="dk1"/>
                </a:solidFill>
                <a:highlight>
                  <a:srgbClr val="FFFFFF"/>
                </a:highlight>
              </a:rPr>
              <a:t>had + been + verb + ing</a:t>
            </a:r>
            <a:r>
              <a:rPr lang="en-US" sz="2350">
                <a:solidFill>
                  <a:schemeClr val="dk1"/>
                </a:solidFill>
                <a:highlight>
                  <a:srgbClr val="FFFFFF"/>
                </a:highlight>
              </a:rPr>
              <a:t>.</a:t>
            </a:r>
            <a:endParaRPr sz="2350">
              <a:solidFill>
                <a:schemeClr val="dk1"/>
              </a:solidFill>
              <a:highlight>
                <a:srgbClr val="FFFFFF"/>
              </a:highlight>
            </a:endParaRPr>
          </a:p>
          <a:p>
            <a:pPr indent="0" lvl="0" marL="0" rtl="0" algn="just">
              <a:lnSpc>
                <a:spcPct val="129545"/>
              </a:lnSpc>
              <a:spcBef>
                <a:spcPts val="0"/>
              </a:spcBef>
              <a:spcAft>
                <a:spcPts val="0"/>
              </a:spcAft>
              <a:buClr>
                <a:schemeClr val="dk1"/>
              </a:buClr>
              <a:buSzPts val="1100"/>
              <a:buFont typeface="Arial"/>
              <a:buNone/>
            </a:pPr>
            <a:r>
              <a:t/>
            </a:r>
            <a:endParaRPr sz="2350">
              <a:solidFill>
                <a:schemeClr val="dk1"/>
              </a:solidFill>
              <a:highlight>
                <a:srgbClr val="FFFFFF"/>
              </a:highlight>
            </a:endParaRPr>
          </a:p>
          <a:p>
            <a:pPr indent="0" lvl="0" marL="0" rtl="0" algn="l">
              <a:lnSpc>
                <a:spcPct val="130434"/>
              </a:lnSpc>
              <a:spcBef>
                <a:spcPts val="0"/>
              </a:spcBef>
              <a:spcAft>
                <a:spcPts val="0"/>
              </a:spcAft>
              <a:buNone/>
            </a:pPr>
            <a:r>
              <a:rPr lang="en-US" sz="2150">
                <a:solidFill>
                  <a:schemeClr val="dk1"/>
                </a:solidFill>
                <a:highlight>
                  <a:schemeClr val="lt1"/>
                </a:highlight>
              </a:rPr>
              <a:t> I </a:t>
            </a:r>
            <a:r>
              <a:rPr i="1" lang="en-US" sz="2150">
                <a:solidFill>
                  <a:schemeClr val="dk1"/>
                </a:solidFill>
                <a:highlight>
                  <a:schemeClr val="lt1"/>
                </a:highlight>
              </a:rPr>
              <a:t>had been waiting</a:t>
            </a:r>
            <a:r>
              <a:rPr lang="en-US" sz="2150">
                <a:solidFill>
                  <a:schemeClr val="dk1"/>
                </a:solidFill>
                <a:highlight>
                  <a:schemeClr val="lt1"/>
                </a:highlight>
              </a:rPr>
              <a:t> for ten minutes before the bus came.</a:t>
            </a:r>
            <a:endParaRPr sz="2150">
              <a:solidFill>
                <a:schemeClr val="dk1"/>
              </a:solidFill>
              <a:highlight>
                <a:schemeClr val="lt1"/>
              </a:highlight>
            </a:endParaRPr>
          </a:p>
          <a:p>
            <a:pPr indent="0" lvl="0" marL="0" rtl="0" algn="just">
              <a:lnSpc>
                <a:spcPct val="129545"/>
              </a:lnSpc>
              <a:spcBef>
                <a:spcPts val="0"/>
              </a:spcBef>
              <a:spcAft>
                <a:spcPts val="0"/>
              </a:spcAft>
              <a:buClr>
                <a:schemeClr val="dk1"/>
              </a:buClr>
              <a:buSzPts val="1100"/>
              <a:buFont typeface="Arial"/>
              <a:buNone/>
            </a:pPr>
            <a:r>
              <a:t/>
            </a:r>
            <a:endParaRPr sz="2350">
              <a:solidFill>
                <a:schemeClr val="dk1"/>
              </a:solidFill>
              <a:highlight>
                <a:srgbClr val="FFFFFF"/>
              </a:highlight>
            </a:endParaRPr>
          </a:p>
        </p:txBody>
      </p:sp>
      <p:sp>
        <p:nvSpPr>
          <p:cNvPr id="339" name="Google Shape;339;p39"/>
          <p:cNvSpPr/>
          <p:nvPr/>
        </p:nvSpPr>
        <p:spPr>
          <a:xfrm>
            <a:off x="942308" y="935396"/>
            <a:ext cx="1404600" cy="1166100"/>
          </a:xfrm>
          <a:prstGeom prst="rect">
            <a:avLst/>
          </a:prstGeom>
          <a:solidFill>
            <a:srgbClr val="00B0F0"/>
          </a:solidFill>
          <a:ln cap="flat" cmpd="sng" w="38100">
            <a:solidFill>
              <a:schemeClr val="lt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Calibri"/>
              <a:ea typeface="Calibri"/>
              <a:cs typeface="Calibri"/>
              <a:sym typeface="Calibri"/>
            </a:endParaRPr>
          </a:p>
        </p:txBody>
      </p:sp>
      <p:sp>
        <p:nvSpPr>
          <p:cNvPr id="340" name="Google Shape;340;p39"/>
          <p:cNvSpPr txBox="1"/>
          <p:nvPr/>
        </p:nvSpPr>
        <p:spPr>
          <a:xfrm>
            <a:off x="1153149" y="975974"/>
            <a:ext cx="1034700" cy="523200"/>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000000"/>
              </a:buClr>
              <a:buSzPts val="2800"/>
              <a:buFont typeface="Arial"/>
              <a:buNone/>
            </a:pPr>
            <a:r>
              <a:t/>
            </a:r>
            <a:endParaRPr b="0" i="0" sz="2800" u="none" cap="none" strike="noStrike">
              <a:solidFill>
                <a:schemeClr val="lt1"/>
              </a:solidFill>
              <a:latin typeface="Times New Roman"/>
              <a:ea typeface="Times New Roman"/>
              <a:cs typeface="Times New Roman"/>
              <a:sym typeface="Times New Roman"/>
            </a:endParaRPr>
          </a:p>
        </p:txBody>
      </p:sp>
      <p:sp>
        <p:nvSpPr>
          <p:cNvPr id="341" name="Google Shape;341;p39"/>
          <p:cNvSpPr txBox="1"/>
          <p:nvPr/>
        </p:nvSpPr>
        <p:spPr>
          <a:xfrm>
            <a:off x="1214179" y="1231789"/>
            <a:ext cx="966300" cy="33870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1600"/>
              <a:buFont typeface="Arial"/>
              <a:buNone/>
            </a:pPr>
            <a:r>
              <a:t/>
            </a:r>
            <a:endParaRPr b="1" i="0" sz="1600" u="none" cap="none" strike="noStrike">
              <a:solidFill>
                <a:schemeClr val="lt1"/>
              </a:solidFill>
              <a:latin typeface="Times New Roman"/>
              <a:ea typeface="Times New Roman"/>
              <a:cs typeface="Times New Roman"/>
              <a:sym typeface="Times New Roman"/>
            </a:endParaRPr>
          </a:p>
        </p:txBody>
      </p:sp>
      <p:sp>
        <p:nvSpPr>
          <p:cNvPr id="342" name="Google Shape;342;p39"/>
          <p:cNvSpPr txBox="1"/>
          <p:nvPr/>
        </p:nvSpPr>
        <p:spPr>
          <a:xfrm>
            <a:off x="617275" y="2035000"/>
            <a:ext cx="9862800" cy="492600"/>
          </a:xfrm>
          <a:prstGeom prst="rect">
            <a:avLst/>
          </a:prstGeom>
          <a:noFill/>
          <a:ln>
            <a:noFill/>
          </a:ln>
        </p:spPr>
        <p:txBody>
          <a:bodyPr anchorCtr="0" anchor="t" bIns="45700" lIns="91425" spcFirstLastPara="1" rIns="91425" wrap="square" tIns="45700">
            <a:spAutoFit/>
          </a:bodyPr>
          <a:lstStyle/>
          <a:p>
            <a:pPr indent="0" lvl="0" marL="285752" rtl="0" algn="l">
              <a:spcBef>
                <a:spcPts val="1045"/>
              </a:spcBef>
              <a:spcAft>
                <a:spcPts val="0"/>
              </a:spcAft>
              <a:buNone/>
            </a:pPr>
            <a:r>
              <a:t/>
            </a:r>
            <a:endParaRPr sz="2600">
              <a:solidFill>
                <a:srgbClr val="262626"/>
              </a:solidFill>
              <a:latin typeface="Garamond"/>
              <a:ea typeface="Garamond"/>
              <a:cs typeface="Garamond"/>
              <a:sym typeface="Garamond"/>
            </a:endParaRPr>
          </a:p>
        </p:txBody>
      </p:sp>
      <p:pic>
        <p:nvPicPr>
          <p:cNvPr id="343" name="Google Shape;343;p39"/>
          <p:cNvPicPr preferRelativeResize="0"/>
          <p:nvPr/>
        </p:nvPicPr>
        <p:blipFill rotWithShape="1">
          <a:blip r:embed="rId3">
            <a:alphaModFix/>
          </a:blip>
          <a:srcRect b="0" l="0" r="0" t="0"/>
          <a:stretch/>
        </p:blipFill>
        <p:spPr>
          <a:xfrm>
            <a:off x="9497088" y="87721"/>
            <a:ext cx="2383738" cy="1125123"/>
          </a:xfrm>
          <a:prstGeom prst="rect">
            <a:avLst/>
          </a:prstGeom>
          <a:noFill/>
          <a:ln>
            <a:noFill/>
          </a:ln>
        </p:spPr>
      </p:pic>
      <p:sp>
        <p:nvSpPr>
          <p:cNvPr id="344" name="Google Shape;344;p39"/>
          <p:cNvSpPr txBox="1"/>
          <p:nvPr/>
        </p:nvSpPr>
        <p:spPr>
          <a:xfrm>
            <a:off x="4787900" y="6400766"/>
            <a:ext cx="2616300" cy="400200"/>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000000"/>
              </a:buClr>
              <a:buSzPts val="2000"/>
              <a:buFont typeface="Arial"/>
              <a:buNone/>
            </a:pPr>
            <a:r>
              <a:rPr b="0" i="0" lang="en-US" sz="2000" u="none" cap="none" strike="noStrike">
                <a:solidFill>
                  <a:schemeClr val="lt1"/>
                </a:solidFill>
                <a:latin typeface="Calibri"/>
                <a:ea typeface="Calibri"/>
                <a:cs typeface="Calibri"/>
                <a:sym typeface="Calibri"/>
              </a:rPr>
              <a:t>www.midocean.ae</a:t>
            </a:r>
            <a:endParaRPr b="0" i="0" sz="1400" u="none" cap="none" strike="noStrike">
              <a:solidFill>
                <a:srgbClr val="000000"/>
              </a:solidFill>
              <a:latin typeface="Arial"/>
              <a:ea typeface="Arial"/>
              <a:cs typeface="Arial"/>
              <a:sym typeface="Arial"/>
            </a:endParaRPr>
          </a:p>
        </p:txBody>
      </p:sp>
    </p:spTree>
  </p:cSld>
  <p:clrMapOvr>
    <a:masterClrMapping/>
  </p:clrMapOvr>
</p:sld>
</file>

<file path=ppt/slides/slide2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49" name="Shape 349"/>
        <p:cNvGrpSpPr/>
        <p:nvPr/>
      </p:nvGrpSpPr>
      <p:grpSpPr>
        <a:xfrm>
          <a:off x="0" y="0"/>
          <a:ext cx="0" cy="0"/>
          <a:chOff x="0" y="0"/>
          <a:chExt cx="0" cy="0"/>
        </a:xfrm>
      </p:grpSpPr>
      <p:pic>
        <p:nvPicPr>
          <p:cNvPr id="350" name="Google Shape;350;p40"/>
          <p:cNvPicPr preferRelativeResize="0"/>
          <p:nvPr/>
        </p:nvPicPr>
        <p:blipFill rotWithShape="1">
          <a:blip r:embed="rId3">
            <a:alphaModFix/>
          </a:blip>
          <a:srcRect b="0" l="0" r="0" t="0"/>
          <a:stretch/>
        </p:blipFill>
        <p:spPr>
          <a:xfrm>
            <a:off x="9576180" y="6168740"/>
            <a:ext cx="2279266" cy="384052"/>
          </a:xfrm>
          <a:prstGeom prst="rect">
            <a:avLst/>
          </a:prstGeom>
          <a:noFill/>
          <a:ln>
            <a:noFill/>
          </a:ln>
        </p:spPr>
      </p:pic>
      <p:pic>
        <p:nvPicPr>
          <p:cNvPr id="351" name="Google Shape;351;p40"/>
          <p:cNvPicPr preferRelativeResize="0"/>
          <p:nvPr/>
        </p:nvPicPr>
        <p:blipFill rotWithShape="1">
          <a:blip r:embed="rId4">
            <a:alphaModFix/>
          </a:blip>
          <a:srcRect b="0" l="0" r="0" t="0"/>
          <a:stretch/>
        </p:blipFill>
        <p:spPr>
          <a:xfrm>
            <a:off x="367466" y="485415"/>
            <a:ext cx="2758842" cy="753090"/>
          </a:xfrm>
          <a:prstGeom prst="rect">
            <a:avLst/>
          </a:prstGeom>
          <a:noFill/>
          <a:ln>
            <a:noFill/>
          </a:ln>
        </p:spPr>
      </p:pic>
      <p:pic>
        <p:nvPicPr>
          <p:cNvPr id="352" name="Google Shape;352;p40"/>
          <p:cNvPicPr preferRelativeResize="0"/>
          <p:nvPr/>
        </p:nvPicPr>
        <p:blipFill rotWithShape="1">
          <a:blip r:embed="rId5">
            <a:alphaModFix/>
          </a:blip>
          <a:srcRect b="0" l="0" r="0" t="0"/>
          <a:stretch/>
        </p:blipFill>
        <p:spPr>
          <a:xfrm>
            <a:off x="9497088" y="87721"/>
            <a:ext cx="2383738" cy="1125123"/>
          </a:xfrm>
          <a:prstGeom prst="rect">
            <a:avLst/>
          </a:prstGeom>
          <a:noFill/>
          <a:ln>
            <a:noFill/>
          </a:ln>
        </p:spPr>
      </p:pic>
      <p:sp>
        <p:nvSpPr>
          <p:cNvPr id="353" name="Google Shape;353;p40"/>
          <p:cNvSpPr txBox="1"/>
          <p:nvPr/>
        </p:nvSpPr>
        <p:spPr>
          <a:xfrm>
            <a:off x="534381" y="5945200"/>
            <a:ext cx="4524600" cy="70800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4000"/>
              <a:buFont typeface="Arial"/>
              <a:buNone/>
            </a:pPr>
            <a:r>
              <a:rPr b="1" i="0" lang="en-US" sz="4000" u="none" cap="none" strike="noStrike">
                <a:solidFill>
                  <a:schemeClr val="lt1"/>
                </a:solidFill>
                <a:latin typeface="Times New Roman"/>
                <a:ea typeface="Times New Roman"/>
                <a:cs typeface="Times New Roman"/>
                <a:sym typeface="Times New Roman"/>
              </a:rPr>
              <a:t>Thank You</a:t>
            </a:r>
            <a:endParaRPr b="0" i="0" sz="1400" u="none" cap="none" strike="noStrike">
              <a:solidFill>
                <a:srgbClr val="000000"/>
              </a:solidFill>
              <a:latin typeface="Arial"/>
              <a:ea typeface="Arial"/>
              <a:cs typeface="Arial"/>
              <a:sym typeface="Arial"/>
            </a:endParaRPr>
          </a:p>
        </p:txBody>
      </p:sp>
      <p:sp>
        <p:nvSpPr>
          <p:cNvPr id="354" name="Google Shape;354;p40"/>
          <p:cNvSpPr/>
          <p:nvPr/>
        </p:nvSpPr>
        <p:spPr>
          <a:xfrm>
            <a:off x="1340017" y="1410088"/>
            <a:ext cx="9652637" cy="4308315"/>
          </a:xfrm>
          <a:custGeom>
            <a:rect b="b" l="l" r="r" t="t"/>
            <a:pathLst>
              <a:path extrusionOk="0" h="4595536" w="10296146">
                <a:moveTo>
                  <a:pt x="0" y="190500"/>
                </a:moveTo>
                <a:lnTo>
                  <a:pt x="9886571" y="0"/>
                </a:lnTo>
                <a:lnTo>
                  <a:pt x="10296146" y="4328836"/>
                </a:lnTo>
                <a:lnTo>
                  <a:pt x="438150" y="4595536"/>
                </a:lnTo>
                <a:lnTo>
                  <a:pt x="0" y="190500"/>
                </a:lnTo>
                <a:close/>
              </a:path>
            </a:pathLst>
          </a:custGeom>
          <a:solidFill>
            <a:schemeClr val="lt1"/>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Calibri"/>
              <a:ea typeface="Calibri"/>
              <a:cs typeface="Calibri"/>
              <a:sym typeface="Calibri"/>
            </a:endParaRPr>
          </a:p>
        </p:txBody>
      </p:sp>
      <p:sp>
        <p:nvSpPr>
          <p:cNvPr id="355" name="Google Shape;355;p40"/>
          <p:cNvSpPr/>
          <p:nvPr/>
        </p:nvSpPr>
        <p:spPr>
          <a:xfrm>
            <a:off x="1468709" y="1526062"/>
            <a:ext cx="9473700" cy="4142400"/>
          </a:xfrm>
          <a:prstGeom prst="rect">
            <a:avLst/>
          </a:prstGeom>
          <a:blipFill rotWithShape="1">
            <a:blip r:embed="rId6">
              <a:alphaModFix/>
            </a:blip>
            <a:tile algn="ctr" flip="none" tx="0" sx="99000" ty="-381000" sy="98002"/>
          </a:blip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Calibri"/>
              <a:ea typeface="Calibri"/>
              <a:cs typeface="Calibri"/>
              <a:sym typeface="Calibri"/>
            </a:endParaRPr>
          </a:p>
        </p:txBody>
      </p:sp>
    </p:spTree>
  </p:cSld>
  <p:clrMapOvr>
    <a:masterClrMapping/>
  </p:clrMapOvr>
</p:sld>
</file>

<file path=ppt/theme/theme1.xml><?xml version="1.0" encoding="utf-8"?>
<a:theme xmlns:a="http://schemas.openxmlformats.org/drawingml/2006/main" xmlns:r="http://schemas.openxmlformats.org/officeDocument/2006/relationships" name="Office Theme">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name="Office Theme">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