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C7B37-E7A3-4E4A-A023-813A4C49F942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D1AFD-A0CD-4EA0-B512-D043CDE252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602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C7B37-E7A3-4E4A-A023-813A4C49F942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D1AFD-A0CD-4EA0-B512-D043CDE252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054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30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6"/>
    </mc:Choice>
    <mc:Fallback xmlns="">
      <p:transition spd="slow" advTm="229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56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Ensemble learning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75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benefits of Ensemble Learning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1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base classifiers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38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ensemble classification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16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There are several ways in which an ensemble can be formed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96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Classifier selection strategy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41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Estimating the Performance of a Classifier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41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Bagging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90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Max Voting / Voting Classifier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91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Hard Voting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2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42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Soft Voting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95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76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 (cont.)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Soft voting vs hard voting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33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Boosting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41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Start with weak learners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64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Sequential Training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57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Weighted Training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60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Iterative Process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64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Boosting </a:t>
            </a:r>
            <a:r>
              <a:rPr lang="en-US" b="0" smtClean="0"/>
              <a:t>Iterative Process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9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Boosting Ensemble Prediction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96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Adaboost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03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Gradient Boosting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73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Limitations of Boosting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60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Cascading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29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Stacking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37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Steps of stacking ensemble learning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11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Base Model Training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35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Generating Base Model Predictions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1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Creating the Meta-Model Training Set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69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Meta-Model Training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96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Ensemble Prediction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Random Forests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29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Building Decision Trees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02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randomization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86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Aggregating Predictions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0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Advantages of Random Forest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78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Advantages of Random Forest(cont.)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16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Hyperparameters and Training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5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Out-of-bag (OOB) error estimation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49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OOB error estimation in Random Forest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7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OOB error estimation in Random Forest (Cont.)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24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OOB error estimation in Random Forest (Cont.)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55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smtClean="0"/>
              <a:t>Evaluating Model Performance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11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84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24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Widescreen</PresentationFormat>
  <Paragraphs>45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Ensemble learning</vt:lpstr>
      <vt:lpstr>benefits of Ensemble Learning</vt:lpstr>
      <vt:lpstr>base classifiers</vt:lpstr>
      <vt:lpstr>ensemble classification algorithm</vt:lpstr>
      <vt:lpstr>There are several ways in which an ensemble can be formed</vt:lpstr>
      <vt:lpstr>Classifier selection strategy</vt:lpstr>
      <vt:lpstr>Estimating the Performance of a Classifier</vt:lpstr>
      <vt:lpstr>Bagging</vt:lpstr>
      <vt:lpstr>Max Voting / Voting Classifier</vt:lpstr>
      <vt:lpstr>Hard Voting</vt:lpstr>
      <vt:lpstr>Example</vt:lpstr>
      <vt:lpstr>Soft Voting</vt:lpstr>
      <vt:lpstr>Example</vt:lpstr>
      <vt:lpstr>Example (cont.)</vt:lpstr>
      <vt:lpstr>Soft voting vs hard voting</vt:lpstr>
      <vt:lpstr>Boosting</vt:lpstr>
      <vt:lpstr>Start with weak learners</vt:lpstr>
      <vt:lpstr>Sequential Training</vt:lpstr>
      <vt:lpstr>Weighted Training</vt:lpstr>
      <vt:lpstr>Iterative Process</vt:lpstr>
      <vt:lpstr>Boosting Iterative Process</vt:lpstr>
      <vt:lpstr>Boosting Ensemble Prediction</vt:lpstr>
      <vt:lpstr>Adaboost</vt:lpstr>
      <vt:lpstr>Gradient Boosting</vt:lpstr>
      <vt:lpstr>Limitations of Boosting</vt:lpstr>
      <vt:lpstr>Cascading</vt:lpstr>
      <vt:lpstr>Stacking</vt:lpstr>
      <vt:lpstr>Steps of stacking ensemble learning</vt:lpstr>
      <vt:lpstr>Base Model Training</vt:lpstr>
      <vt:lpstr>Generating Base Model Predictions</vt:lpstr>
      <vt:lpstr>Creating the Meta-Model Training Set</vt:lpstr>
      <vt:lpstr>Meta-Model Training</vt:lpstr>
      <vt:lpstr>Ensemble Prediction</vt:lpstr>
      <vt:lpstr>Random Forests</vt:lpstr>
      <vt:lpstr>Building Decision Trees</vt:lpstr>
      <vt:lpstr>randomization</vt:lpstr>
      <vt:lpstr>Aggregating Predictions</vt:lpstr>
      <vt:lpstr>Advantages of Random Forest</vt:lpstr>
      <vt:lpstr>Advantages of Random Forest(cont.)</vt:lpstr>
      <vt:lpstr>Hyperparameters and Training</vt:lpstr>
      <vt:lpstr>Out-of-bag (OOB) error estimation</vt:lpstr>
      <vt:lpstr>OOB error estimation in Random Forest</vt:lpstr>
      <vt:lpstr>OOB error estimation in Random Forest (Cont.)</vt:lpstr>
      <vt:lpstr>OOB error estimation in Random Forest (Cont.)</vt:lpstr>
      <vt:lpstr>Evaluating Model Performance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Yasser Abdelfattah</dc:creator>
  <cp:lastModifiedBy>Yasser Abdelfattah</cp:lastModifiedBy>
  <cp:revision>1</cp:revision>
  <dcterms:created xsi:type="dcterms:W3CDTF">2024-08-15T08:18:44Z</dcterms:created>
  <dcterms:modified xsi:type="dcterms:W3CDTF">2024-08-15T08:18:44Z</dcterms:modified>
</cp:coreProperties>
</file>