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26A4-4F3D-441A-AC3E-D0192E0D8874}" type="datetimeFigureOut">
              <a:rPr lang="ar-EG" smtClean="0"/>
              <a:t>29/03/1446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BF144-CA1C-4A18-973F-ED112BB06D33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00548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726A4-4F3D-441A-AC3E-D0192E0D8874}" type="datetimeFigureOut">
              <a:rPr lang="ar-EG" smtClean="0"/>
              <a:t>29/03/1446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BF144-CA1C-4A18-973F-ED112BB06D33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14009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39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462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What is an algorithm?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667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Definition: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362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an algorithm?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2787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Why Study Algorithms?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6716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Study Algorithms?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428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OUR TOPIC ROADMAP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204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Properties /Characteristics of an Algorithm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417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Algorithm has the following basic properties: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931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mtClean="0"/>
              <a:t>Categories of Algorithm: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043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Sequence: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075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Sequence Example: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7184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Selection: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8286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Selection Examples: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042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Iteration: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615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Iteration Example: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4759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mtClean="0"/>
              <a:t>Algorithm analysis Importance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5214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mtClean="0"/>
              <a:t>Analysis Aspects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0685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Performance Analysis of Algorithm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85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Performance Analysis an Algorithm: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8352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Performance Analysis an Algorithm: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6851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0450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Asymptotic analysis: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3506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Lato Light"/>
              </a:rPr>
              <a:t>ASYMPTOTIC ANALYSIS (High Level Idea)</a:t>
            </a:r>
            <a:endParaRPr lang="en-US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3067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Lato Light"/>
              </a:rPr>
              <a:t>ASYMPTOTIC ANALYSIS (High Level Idea)</a:t>
            </a:r>
            <a:endParaRPr lang="en-US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6377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Lato Light"/>
              </a:rPr>
              <a:t>ASYMPTOTIC ANALYSIS (High Level Idea)</a:t>
            </a:r>
            <a:endParaRPr lang="en-US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5892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Lato Light"/>
              </a:rPr>
              <a:t>ASYMPTOTIC ANALYSIS (High Level Idea)</a:t>
            </a:r>
            <a:endParaRPr lang="en-US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8994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Lato Light"/>
              </a:rPr>
              <a:t>ASYMPTOTIC ANALYSIS (High Level Idea)</a:t>
            </a:r>
            <a:endParaRPr lang="en-US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2926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7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ASYMPTOTIC NOTATIONS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1435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4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C00000"/>
                </a:solidFill>
              </a:rPr>
              <a:t>Worst Case </a:t>
            </a:r>
            <a:br>
              <a:rPr lang="en-US" sz="4000" b="1" smtClean="0">
                <a:solidFill>
                  <a:srgbClr val="C00000"/>
                </a:solidFill>
              </a:rPr>
            </a:br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4000" b="1" smtClean="0"/>
              <a:t>Big Oh Notation, </a:t>
            </a:r>
            <a:r>
              <a:rPr lang="el-GR" sz="4000" b="1" smtClean="0"/>
              <a:t>Ο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6814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5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2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C00000"/>
                </a:solidFill>
              </a:rPr>
              <a:t>Best Case </a:t>
            </a:r>
            <a:br>
              <a:rPr lang="en-US" sz="4000" b="1" smtClean="0">
                <a:solidFill>
                  <a:srgbClr val="C00000"/>
                </a:solidFill>
              </a:rPr>
            </a:br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4000" b="1" smtClean="0"/>
              <a:t>Omega Notation, </a:t>
            </a:r>
            <a:r>
              <a:rPr lang="el-GR" sz="4000" b="1" smtClean="0"/>
              <a:t>Ω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3644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50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9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C00000"/>
                </a:solidFill>
              </a:rPr>
              <a:t>Average Case </a:t>
            </a:r>
            <a:br>
              <a:rPr lang="en-US" sz="4000" b="1" smtClean="0">
                <a:solidFill>
                  <a:srgbClr val="C00000"/>
                </a:solidFill>
              </a:rPr>
            </a:br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4000" b="1" smtClean="0"/>
              <a:t>Theta Notation, </a:t>
            </a:r>
            <a:r>
              <a:rPr lang="el-GR" sz="4000" b="1" smtClean="0"/>
              <a:t>θ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6487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73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23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Some common Big O run times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6705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Growth Rates of Common Functions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0378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Growth Rates of Common Functions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9276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Growth Rates of Common Functions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5383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664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</Words>
  <Application>Microsoft Office PowerPoint</Application>
  <PresentationFormat>Widescreen</PresentationFormat>
  <Paragraphs>34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Arial</vt:lpstr>
      <vt:lpstr>Calibri</vt:lpstr>
      <vt:lpstr>Calibri Light</vt:lpstr>
      <vt:lpstr>Lato Light</vt:lpstr>
      <vt:lpstr>Times New Roman</vt:lpstr>
      <vt:lpstr>Office Theme</vt:lpstr>
      <vt:lpstr>PowerPoint Presentation</vt:lpstr>
      <vt:lpstr>PowerPoint Presentation</vt:lpstr>
      <vt:lpstr>What is an algorithm?</vt:lpstr>
      <vt:lpstr>Definition:</vt:lpstr>
      <vt:lpstr>What is an algorithm?</vt:lpstr>
      <vt:lpstr>Why Study Algorithms?</vt:lpstr>
      <vt:lpstr>Why Study Algorithms?</vt:lpstr>
      <vt:lpstr>OUR TOPIC ROADMAP</vt:lpstr>
      <vt:lpstr>Properties /Characteristics of an Algorithm</vt:lpstr>
      <vt:lpstr>Algorithm has the following basic properties:</vt:lpstr>
      <vt:lpstr>Categories of Algorithm: </vt:lpstr>
      <vt:lpstr>Sequence:  </vt:lpstr>
      <vt:lpstr>Sequence Example:  </vt:lpstr>
      <vt:lpstr>Selection:  </vt:lpstr>
      <vt:lpstr>Selection Examples:  </vt:lpstr>
      <vt:lpstr>Iteration:  </vt:lpstr>
      <vt:lpstr>Iteration Example:  </vt:lpstr>
      <vt:lpstr>Algorithm analysis Importance</vt:lpstr>
      <vt:lpstr>Analysis Aspects</vt:lpstr>
      <vt:lpstr>Performance Analysis of Algorithm</vt:lpstr>
      <vt:lpstr>Performance Analysis an Algorithm:</vt:lpstr>
      <vt:lpstr>Performance Analysis an Algorithm:</vt:lpstr>
      <vt:lpstr>PowerPoint Presentation</vt:lpstr>
      <vt:lpstr>Asymptotic analysis:</vt:lpstr>
      <vt:lpstr>ASYMPTOTIC ANALYSIS (High Level Idea)</vt:lpstr>
      <vt:lpstr>ASYMPTOTIC ANALYSIS (High Level Idea)</vt:lpstr>
      <vt:lpstr>ASYMPTOTIC ANALYSIS (High Level Idea)</vt:lpstr>
      <vt:lpstr>ASYMPTOTIC ANALYSIS (High Level Idea)</vt:lpstr>
      <vt:lpstr>ASYMPTOTIC ANALYSIS (High Level Idea)</vt:lpstr>
      <vt:lpstr>PowerPoint Presentation</vt:lpstr>
      <vt:lpstr>ASYMPTOTIC NOTATIONS</vt:lpstr>
      <vt:lpstr>PowerPoint Presentation</vt:lpstr>
      <vt:lpstr>Worst Case   Big Oh Notation, Ο</vt:lpstr>
      <vt:lpstr>PowerPoint Presentation</vt:lpstr>
      <vt:lpstr>PowerPoint Presentation</vt:lpstr>
      <vt:lpstr>Best Case   Omega Notation, Ω</vt:lpstr>
      <vt:lpstr>PowerPoint Presentation</vt:lpstr>
      <vt:lpstr>PowerPoint Presentation</vt:lpstr>
      <vt:lpstr>Average Case   Theta Notation, θ</vt:lpstr>
      <vt:lpstr>PowerPoint Presentation</vt:lpstr>
      <vt:lpstr>PowerPoint Presentation</vt:lpstr>
      <vt:lpstr>Some common Big O run times</vt:lpstr>
      <vt:lpstr>Growth Rates of Common Functions</vt:lpstr>
      <vt:lpstr>Growth Rates of Common Functions</vt:lpstr>
      <vt:lpstr>Growth Rates of Common Functions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2024-10-02T20:22:27Z</dcterms:created>
  <dcterms:modified xsi:type="dcterms:W3CDTF">2024-10-02T20:22:27Z</dcterms:modified>
</cp:coreProperties>
</file>