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4"/>
  </p:sldMasterIdLst>
  <p:notesMasterIdLst>
    <p:notesMasterId r:id="rId31"/>
  </p:notesMasterIdLst>
  <p:sldIdLst>
    <p:sldId id="303" r:id="rId5"/>
    <p:sldId id="360" r:id="rId6"/>
    <p:sldId id="374" r:id="rId7"/>
    <p:sldId id="371" r:id="rId8"/>
    <p:sldId id="372" r:id="rId9"/>
    <p:sldId id="373" r:id="rId10"/>
    <p:sldId id="362" r:id="rId11"/>
    <p:sldId id="332" r:id="rId12"/>
    <p:sldId id="331" r:id="rId13"/>
    <p:sldId id="337" r:id="rId14"/>
    <p:sldId id="363" r:id="rId15"/>
    <p:sldId id="367" r:id="rId16"/>
    <p:sldId id="340" r:id="rId17"/>
    <p:sldId id="375" r:id="rId18"/>
    <p:sldId id="376" r:id="rId19"/>
    <p:sldId id="377" r:id="rId20"/>
    <p:sldId id="378" r:id="rId21"/>
    <p:sldId id="379" r:id="rId22"/>
    <p:sldId id="380" r:id="rId23"/>
    <p:sldId id="381" r:id="rId24"/>
    <p:sldId id="382" r:id="rId25"/>
    <p:sldId id="383" r:id="rId26"/>
    <p:sldId id="384" r:id="rId27"/>
    <p:sldId id="385" r:id="rId28"/>
    <p:sldId id="386" r:id="rId29"/>
    <p:sldId id="306"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60"/>
            <p14:sldId id="374"/>
            <p14:sldId id="371"/>
            <p14:sldId id="372"/>
            <p14:sldId id="373"/>
            <p14:sldId id="362"/>
            <p14:sldId id="332"/>
            <p14:sldId id="331"/>
            <p14:sldId id="337"/>
            <p14:sldId id="363"/>
            <p14:sldId id="367"/>
            <p14:sldId id="340"/>
            <p14:sldId id="375"/>
            <p14:sldId id="376"/>
            <p14:sldId id="377"/>
            <p14:sldId id="378"/>
            <p14:sldId id="379"/>
            <p14:sldId id="380"/>
            <p14:sldId id="381"/>
            <p14:sldId id="382"/>
            <p14:sldId id="383"/>
            <p14:sldId id="384"/>
            <p14:sldId id="385"/>
            <p14:sldId id="386"/>
            <p14:sldId id="306"/>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3" d="100"/>
          <a:sy n="73" d="100"/>
        </p:scale>
        <p:origin x="59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ableStyles" Target="tableStyles.xml"/><Relationship Id="rId8" Type="http://schemas.openxmlformats.org/officeDocument/2006/relationships/slide" Target="slides/slide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C07FB2E-646F-48E8-A2E2-DE46DEDCFD6B}" type="doc">
      <dgm:prSet loTypeId="urn:microsoft.com/office/officeart/2008/layout/LinedList" loCatId="list" qsTypeId="urn:microsoft.com/office/officeart/2005/8/quickstyle/simple3" qsCatId="simple" csTypeId="urn:microsoft.com/office/officeart/2005/8/colors/accent1_2" csCatId="accent1"/>
      <dgm:spPr/>
      <dgm:t>
        <a:bodyPr/>
        <a:lstStyle/>
        <a:p>
          <a:pPr rtl="1"/>
          <a:endParaRPr lang="ar-EG"/>
        </a:p>
      </dgm:t>
    </dgm:pt>
    <dgm:pt modelId="{62EE12C1-0A8D-47E7-9E46-1A860BAB448C}">
      <dgm:prSet/>
      <dgm:spPr/>
      <dgm:t>
        <a:bodyPr/>
        <a:lstStyle/>
        <a:p>
          <a:pPr algn="just" rtl="1"/>
          <a:r>
            <a:rPr lang="ar-EG" dirty="0">
              <a:solidFill>
                <a:srgbClr val="000000"/>
              </a:solidFill>
              <a:latin typeface="Sakkal Majalla" panose="02000000000000000000" pitchFamily="2" charset="-78"/>
              <a:cs typeface="Sakkal Majalla" panose="02000000000000000000" pitchFamily="2" charset="-78"/>
            </a:rPr>
            <a:t>هي نتاج  فكر الإنسان من إبداعات ، وهي الأفكار التي تتحول إلى أشكال ومنتجات ملموسة يمكن حمايتها مثل الاختراعات ، والكتب ، والنماذج الصناعية ، والعلامات التجارية ، والرموز والأسماء ، فهي تمكن المالك للفكرة من الاستفادة من نتاج فكرته ومنع الآخرين  من التعامل في ملكه وإنتاجه الفكري دون الحصول على إذن مسبق منه. ويحق للمالك مقاضاة الآخرين في حالة التعدي على حقوقه والمطالبة بوقف التعدي والتعويض عما أصابه من ضرر. </a:t>
          </a:r>
        </a:p>
      </dgm:t>
    </dgm:pt>
    <dgm:pt modelId="{722324E0-2531-4F7A-8B97-4DD62C819171}" type="parTrans" cxnId="{DC147AAD-E605-4C7E-8EB3-F3F2ABCFE36A}">
      <dgm:prSet/>
      <dgm:spPr/>
      <dgm:t>
        <a:bodyPr/>
        <a:lstStyle/>
        <a:p>
          <a:pPr rtl="1"/>
          <a:endParaRPr lang="ar-EG"/>
        </a:p>
      </dgm:t>
    </dgm:pt>
    <dgm:pt modelId="{99B28F9E-53DC-432D-9A78-D14E71E1A762}" type="sibTrans" cxnId="{DC147AAD-E605-4C7E-8EB3-F3F2ABCFE36A}">
      <dgm:prSet/>
      <dgm:spPr/>
      <dgm:t>
        <a:bodyPr/>
        <a:lstStyle/>
        <a:p>
          <a:pPr rtl="1"/>
          <a:endParaRPr lang="ar-EG"/>
        </a:p>
      </dgm:t>
    </dgm:pt>
    <dgm:pt modelId="{EF437EFF-F938-47A6-821C-4B68E0F8A288}" type="pres">
      <dgm:prSet presAssocID="{4C07FB2E-646F-48E8-A2E2-DE46DEDCFD6B}" presName="vert0" presStyleCnt="0">
        <dgm:presLayoutVars>
          <dgm:dir/>
          <dgm:animOne val="branch"/>
          <dgm:animLvl val="lvl"/>
        </dgm:presLayoutVars>
      </dgm:prSet>
      <dgm:spPr/>
    </dgm:pt>
    <dgm:pt modelId="{7E3AC306-C9A1-4653-8FFD-311300C08BFE}" type="pres">
      <dgm:prSet presAssocID="{62EE12C1-0A8D-47E7-9E46-1A860BAB448C}" presName="thickLine" presStyleLbl="alignNode1" presStyleIdx="0" presStyleCnt="1"/>
      <dgm:spPr/>
    </dgm:pt>
    <dgm:pt modelId="{09547F51-0698-45FD-BBF8-2DDFC5CDFBBE}" type="pres">
      <dgm:prSet presAssocID="{62EE12C1-0A8D-47E7-9E46-1A860BAB448C}" presName="horz1" presStyleCnt="0"/>
      <dgm:spPr/>
    </dgm:pt>
    <dgm:pt modelId="{44A67322-5815-42CD-84C4-8D4ADC835FDC}" type="pres">
      <dgm:prSet presAssocID="{62EE12C1-0A8D-47E7-9E46-1A860BAB448C}" presName="tx1" presStyleLbl="revTx" presStyleIdx="0" presStyleCnt="1"/>
      <dgm:spPr/>
    </dgm:pt>
    <dgm:pt modelId="{E01F6E8C-2F9C-4F9B-AC7E-35FE2F642550}" type="pres">
      <dgm:prSet presAssocID="{62EE12C1-0A8D-47E7-9E46-1A860BAB448C}" presName="vert1" presStyleCnt="0"/>
      <dgm:spPr/>
    </dgm:pt>
  </dgm:ptLst>
  <dgm:cxnLst>
    <dgm:cxn modelId="{94EA7D80-170C-4A4F-9C48-A6E8488AD8BC}" type="presOf" srcId="{62EE12C1-0A8D-47E7-9E46-1A860BAB448C}" destId="{44A67322-5815-42CD-84C4-8D4ADC835FDC}" srcOrd="0" destOrd="0" presId="urn:microsoft.com/office/officeart/2008/layout/LinedList"/>
    <dgm:cxn modelId="{655354A1-9F08-41A8-A98C-DAAAFC9DF6D8}" type="presOf" srcId="{4C07FB2E-646F-48E8-A2E2-DE46DEDCFD6B}" destId="{EF437EFF-F938-47A6-821C-4B68E0F8A288}" srcOrd="0" destOrd="0" presId="urn:microsoft.com/office/officeart/2008/layout/LinedList"/>
    <dgm:cxn modelId="{DC147AAD-E605-4C7E-8EB3-F3F2ABCFE36A}" srcId="{4C07FB2E-646F-48E8-A2E2-DE46DEDCFD6B}" destId="{62EE12C1-0A8D-47E7-9E46-1A860BAB448C}" srcOrd="0" destOrd="0" parTransId="{722324E0-2531-4F7A-8B97-4DD62C819171}" sibTransId="{99B28F9E-53DC-432D-9A78-D14E71E1A762}"/>
    <dgm:cxn modelId="{F2377739-A3A4-451A-BFC0-DDAB53E46D6C}" type="presParOf" srcId="{EF437EFF-F938-47A6-821C-4B68E0F8A288}" destId="{7E3AC306-C9A1-4653-8FFD-311300C08BFE}" srcOrd="0" destOrd="0" presId="urn:microsoft.com/office/officeart/2008/layout/LinedList"/>
    <dgm:cxn modelId="{1BF0D0AF-360E-47B3-9749-12CFA818E992}" type="presParOf" srcId="{EF437EFF-F938-47A6-821C-4B68E0F8A288}" destId="{09547F51-0698-45FD-BBF8-2DDFC5CDFBBE}" srcOrd="1" destOrd="0" presId="urn:microsoft.com/office/officeart/2008/layout/LinedList"/>
    <dgm:cxn modelId="{099EAEE3-DCA2-4397-B81B-EE7B50FE39EE}" type="presParOf" srcId="{09547F51-0698-45FD-BBF8-2DDFC5CDFBBE}" destId="{44A67322-5815-42CD-84C4-8D4ADC835FDC}" srcOrd="0" destOrd="0" presId="urn:microsoft.com/office/officeart/2008/layout/LinedList"/>
    <dgm:cxn modelId="{61D39865-D3E0-4B07-B01E-D2F8F29DE8BA}" type="presParOf" srcId="{09547F51-0698-45FD-BBF8-2DDFC5CDFBBE}" destId="{E01F6E8C-2F9C-4F9B-AC7E-35FE2F642550}"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6171AF2-EB34-4932-B3DE-E98DF4512BDD}" type="doc">
      <dgm:prSet loTypeId="urn:microsoft.com/office/officeart/2008/layout/LinedList" loCatId="list" qsTypeId="urn:microsoft.com/office/officeart/2005/8/quickstyle/simple3" qsCatId="simple" csTypeId="urn:microsoft.com/office/officeart/2005/8/colors/accent1_2" csCatId="accent1"/>
      <dgm:spPr/>
      <dgm:t>
        <a:bodyPr/>
        <a:lstStyle/>
        <a:p>
          <a:pPr rtl="1"/>
          <a:endParaRPr lang="ar-EG"/>
        </a:p>
      </dgm:t>
    </dgm:pt>
    <dgm:pt modelId="{59A77009-00BE-4716-ABE3-AA5E763C9606}">
      <dgm:prSet/>
      <dgm:spPr/>
      <dgm:t>
        <a:bodyPr/>
        <a:lstStyle/>
        <a:p>
          <a:pPr algn="just" rtl="1"/>
          <a:r>
            <a:rPr lang="ar-EG" dirty="0">
              <a:solidFill>
                <a:srgbClr val="000000"/>
              </a:solidFill>
              <a:latin typeface="Sakkal Majalla" panose="02000000000000000000" pitchFamily="2" charset="-78"/>
              <a:cs typeface="Sakkal Majalla" panose="02000000000000000000" pitchFamily="2" charset="-78"/>
            </a:rPr>
            <a:t>حماية المخترعين والمبدعين من استغلال إنتاجهم الفكري والإبداعي من قبل الآخرين دون الرجوع إلى المخترعين والمبدعين والتصريح منهم ، وذلك ضمانا لحقوقهم المادية والأدبية. </a:t>
          </a:r>
        </a:p>
      </dgm:t>
    </dgm:pt>
    <dgm:pt modelId="{99408E23-E64C-456B-AF87-07C36AA23D87}" type="parTrans" cxnId="{160080D7-CEA9-476F-A88B-781B5B8F0E8A}">
      <dgm:prSet/>
      <dgm:spPr/>
      <dgm:t>
        <a:bodyPr/>
        <a:lstStyle/>
        <a:p>
          <a:pPr rtl="1"/>
          <a:endParaRPr lang="ar-EG"/>
        </a:p>
      </dgm:t>
    </dgm:pt>
    <dgm:pt modelId="{BD439B09-93F2-4140-96F3-49377774F81E}" type="sibTrans" cxnId="{160080D7-CEA9-476F-A88B-781B5B8F0E8A}">
      <dgm:prSet/>
      <dgm:spPr/>
      <dgm:t>
        <a:bodyPr/>
        <a:lstStyle/>
        <a:p>
          <a:pPr rtl="1"/>
          <a:endParaRPr lang="ar-EG"/>
        </a:p>
      </dgm:t>
    </dgm:pt>
    <dgm:pt modelId="{EBF447FF-47A7-419B-B264-D59C76D92E22}" type="pres">
      <dgm:prSet presAssocID="{76171AF2-EB34-4932-B3DE-E98DF4512BDD}" presName="vert0" presStyleCnt="0">
        <dgm:presLayoutVars>
          <dgm:dir/>
          <dgm:animOne val="branch"/>
          <dgm:animLvl val="lvl"/>
        </dgm:presLayoutVars>
      </dgm:prSet>
      <dgm:spPr/>
    </dgm:pt>
    <dgm:pt modelId="{7F538D61-B6B8-403B-AE4E-FA282A9FD6A7}" type="pres">
      <dgm:prSet presAssocID="{59A77009-00BE-4716-ABE3-AA5E763C9606}" presName="thickLine" presStyleLbl="alignNode1" presStyleIdx="0" presStyleCnt="1"/>
      <dgm:spPr/>
    </dgm:pt>
    <dgm:pt modelId="{F5560E29-E9E4-41AA-BBCE-A94F87A4C4C6}" type="pres">
      <dgm:prSet presAssocID="{59A77009-00BE-4716-ABE3-AA5E763C9606}" presName="horz1" presStyleCnt="0"/>
      <dgm:spPr/>
    </dgm:pt>
    <dgm:pt modelId="{95A5E933-CB80-4D16-8472-1E92E6639228}" type="pres">
      <dgm:prSet presAssocID="{59A77009-00BE-4716-ABE3-AA5E763C9606}" presName="tx1" presStyleLbl="revTx" presStyleIdx="0" presStyleCnt="1"/>
      <dgm:spPr/>
    </dgm:pt>
    <dgm:pt modelId="{F0BBD668-7BB1-4064-8F4D-402A9395C728}" type="pres">
      <dgm:prSet presAssocID="{59A77009-00BE-4716-ABE3-AA5E763C9606}" presName="vert1" presStyleCnt="0"/>
      <dgm:spPr/>
    </dgm:pt>
  </dgm:ptLst>
  <dgm:cxnLst>
    <dgm:cxn modelId="{51ECD201-DF39-4C34-9CD4-10CDC1368706}" type="presOf" srcId="{76171AF2-EB34-4932-B3DE-E98DF4512BDD}" destId="{EBF447FF-47A7-419B-B264-D59C76D92E22}" srcOrd="0" destOrd="0" presId="urn:microsoft.com/office/officeart/2008/layout/LinedList"/>
    <dgm:cxn modelId="{4F0DFC81-2036-4993-86AE-90BBD6D33C45}" type="presOf" srcId="{59A77009-00BE-4716-ABE3-AA5E763C9606}" destId="{95A5E933-CB80-4D16-8472-1E92E6639228}" srcOrd="0" destOrd="0" presId="urn:microsoft.com/office/officeart/2008/layout/LinedList"/>
    <dgm:cxn modelId="{160080D7-CEA9-476F-A88B-781B5B8F0E8A}" srcId="{76171AF2-EB34-4932-B3DE-E98DF4512BDD}" destId="{59A77009-00BE-4716-ABE3-AA5E763C9606}" srcOrd="0" destOrd="0" parTransId="{99408E23-E64C-456B-AF87-07C36AA23D87}" sibTransId="{BD439B09-93F2-4140-96F3-49377774F81E}"/>
    <dgm:cxn modelId="{C8ABB314-E9C9-4826-BD9A-824188ADB39D}" type="presParOf" srcId="{EBF447FF-47A7-419B-B264-D59C76D92E22}" destId="{7F538D61-B6B8-403B-AE4E-FA282A9FD6A7}" srcOrd="0" destOrd="0" presId="urn:microsoft.com/office/officeart/2008/layout/LinedList"/>
    <dgm:cxn modelId="{ED5B68F4-64B0-48DE-919E-2CCBDF1174F2}" type="presParOf" srcId="{EBF447FF-47A7-419B-B264-D59C76D92E22}" destId="{F5560E29-E9E4-41AA-BBCE-A94F87A4C4C6}" srcOrd="1" destOrd="0" presId="urn:microsoft.com/office/officeart/2008/layout/LinedList"/>
    <dgm:cxn modelId="{C91B7885-8A4D-4263-970E-78FB26A7C1AE}" type="presParOf" srcId="{F5560E29-E9E4-41AA-BBCE-A94F87A4C4C6}" destId="{95A5E933-CB80-4D16-8472-1E92E6639228}" srcOrd="0" destOrd="0" presId="urn:microsoft.com/office/officeart/2008/layout/LinedList"/>
    <dgm:cxn modelId="{6053AD38-E8D9-45ED-A22F-8BD4D6B21E3B}" type="presParOf" srcId="{F5560E29-E9E4-41AA-BBCE-A94F87A4C4C6}" destId="{F0BBD668-7BB1-4064-8F4D-402A9395C728}"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9201FC6-BEA3-45B2-BA4B-2B05861A21A2}" type="doc">
      <dgm:prSet loTypeId="urn:microsoft.com/office/officeart/2008/layout/LinedList" loCatId="list" qsTypeId="urn:microsoft.com/office/officeart/2005/8/quickstyle/simple3" qsCatId="simple" csTypeId="urn:microsoft.com/office/officeart/2005/8/colors/accent1_2" csCatId="accent1"/>
      <dgm:spPr/>
      <dgm:t>
        <a:bodyPr/>
        <a:lstStyle/>
        <a:p>
          <a:pPr rtl="1"/>
          <a:endParaRPr lang="ar-EG"/>
        </a:p>
      </dgm:t>
    </dgm:pt>
    <dgm:pt modelId="{1D807154-959E-4C7E-87D7-259C288955DB}">
      <dgm:prSet/>
      <dgm:spPr/>
      <dgm:t>
        <a:bodyPr/>
        <a:lstStyle/>
        <a:p>
          <a:pPr algn="just" rtl="1"/>
          <a:r>
            <a:rPr lang="ar-EG" dirty="0">
              <a:solidFill>
                <a:srgbClr val="000000"/>
              </a:solidFill>
              <a:latin typeface="Sakkal Majalla" panose="02000000000000000000" pitchFamily="2" charset="-78"/>
              <a:cs typeface="Sakkal Majalla" panose="02000000000000000000" pitchFamily="2" charset="-78"/>
            </a:rPr>
            <a:t>يكمن تقدم البشرية ورفاهيتها في قدرتها على انجاز ابتكارات جديدة في مجال التكنولوجيا والثقافة ، ومن ثم يجب توفير الحماية للابتكار والابداع. </a:t>
          </a:r>
        </a:p>
      </dgm:t>
    </dgm:pt>
    <dgm:pt modelId="{B7365E2C-5749-48E5-BB0F-2F569EEF52C4}" type="parTrans" cxnId="{03958683-621B-4552-BBCA-B3CC630B3F44}">
      <dgm:prSet/>
      <dgm:spPr/>
      <dgm:t>
        <a:bodyPr/>
        <a:lstStyle/>
        <a:p>
          <a:pPr rtl="1"/>
          <a:endParaRPr lang="ar-EG"/>
        </a:p>
      </dgm:t>
    </dgm:pt>
    <dgm:pt modelId="{8147517B-2270-4EF6-A9A9-D9F31E9ED9BC}" type="sibTrans" cxnId="{03958683-621B-4552-BBCA-B3CC630B3F44}">
      <dgm:prSet/>
      <dgm:spPr/>
      <dgm:t>
        <a:bodyPr/>
        <a:lstStyle/>
        <a:p>
          <a:pPr rtl="1"/>
          <a:endParaRPr lang="ar-EG"/>
        </a:p>
      </dgm:t>
    </dgm:pt>
    <dgm:pt modelId="{AF82374D-EB0F-418B-A0EC-4D892B2BEB92}">
      <dgm:prSet/>
      <dgm:spPr/>
      <dgm:t>
        <a:bodyPr/>
        <a:lstStyle/>
        <a:p>
          <a:pPr algn="just" rtl="1"/>
          <a:r>
            <a:rPr lang="ar-EG" dirty="0">
              <a:solidFill>
                <a:srgbClr val="000000"/>
              </a:solidFill>
              <a:latin typeface="Sakkal Majalla" panose="02000000000000000000" pitchFamily="2" charset="-78"/>
              <a:cs typeface="Sakkal Majalla" panose="02000000000000000000" pitchFamily="2" charset="-78"/>
            </a:rPr>
            <a:t>تؤدي الحماية القانونية لتلك الابتكارات الجديدة إلى  تشجيع إنفاق مزيد من الموارد لفتح المجال لابتكارات أخرى. </a:t>
          </a:r>
        </a:p>
      </dgm:t>
    </dgm:pt>
    <dgm:pt modelId="{F3037650-072F-443F-9973-E025863DA8BE}" type="parTrans" cxnId="{D5814487-1AE7-4BB1-A826-D842CB6AA3CE}">
      <dgm:prSet/>
      <dgm:spPr/>
      <dgm:t>
        <a:bodyPr/>
        <a:lstStyle/>
        <a:p>
          <a:pPr rtl="1"/>
          <a:endParaRPr lang="ar-EG"/>
        </a:p>
      </dgm:t>
    </dgm:pt>
    <dgm:pt modelId="{744C58E7-1BF6-40B3-9126-6B26BDF3785F}" type="sibTrans" cxnId="{D5814487-1AE7-4BB1-A826-D842CB6AA3CE}">
      <dgm:prSet/>
      <dgm:spPr/>
      <dgm:t>
        <a:bodyPr/>
        <a:lstStyle/>
        <a:p>
          <a:pPr rtl="1"/>
          <a:endParaRPr lang="ar-EG"/>
        </a:p>
      </dgm:t>
    </dgm:pt>
    <dgm:pt modelId="{3C1BD5BF-4D8B-45B4-8CFD-02BD986F273B}">
      <dgm:prSet/>
      <dgm:spPr/>
      <dgm:t>
        <a:bodyPr/>
        <a:lstStyle/>
        <a:p>
          <a:pPr algn="just" rtl="1"/>
          <a:r>
            <a:rPr lang="ar-EG" dirty="0">
              <a:solidFill>
                <a:srgbClr val="000000"/>
              </a:solidFill>
              <a:latin typeface="Sakkal Majalla" panose="02000000000000000000" pitchFamily="2" charset="-78"/>
              <a:cs typeface="Sakkal Majalla" panose="02000000000000000000" pitchFamily="2" charset="-78"/>
            </a:rPr>
            <a:t>يؤدي النهوض بالملكية الفكرية وحمايتها إلى دفع عجلة التقدم الاقتصادي ويتيح فرص عمل وصناعات جديدة ويرفع من نوعية الحياة وإمكانية التمتع بها. </a:t>
          </a:r>
        </a:p>
      </dgm:t>
    </dgm:pt>
    <dgm:pt modelId="{AF43812E-13EF-4456-A3B3-B015F7744FF4}" type="parTrans" cxnId="{B1734FAE-6485-49FD-BD73-347434D8E35D}">
      <dgm:prSet/>
      <dgm:spPr/>
      <dgm:t>
        <a:bodyPr/>
        <a:lstStyle/>
        <a:p>
          <a:pPr rtl="1"/>
          <a:endParaRPr lang="ar-EG"/>
        </a:p>
      </dgm:t>
    </dgm:pt>
    <dgm:pt modelId="{B2BE0C4B-9812-484F-A440-B53D16DCE662}" type="sibTrans" cxnId="{B1734FAE-6485-49FD-BD73-347434D8E35D}">
      <dgm:prSet/>
      <dgm:spPr/>
      <dgm:t>
        <a:bodyPr/>
        <a:lstStyle/>
        <a:p>
          <a:pPr rtl="1"/>
          <a:endParaRPr lang="ar-EG"/>
        </a:p>
      </dgm:t>
    </dgm:pt>
    <dgm:pt modelId="{AB98166F-D632-41C4-BADF-558391A668A5}" type="pres">
      <dgm:prSet presAssocID="{D9201FC6-BEA3-45B2-BA4B-2B05861A21A2}" presName="vert0" presStyleCnt="0">
        <dgm:presLayoutVars>
          <dgm:dir/>
          <dgm:animOne val="branch"/>
          <dgm:animLvl val="lvl"/>
        </dgm:presLayoutVars>
      </dgm:prSet>
      <dgm:spPr/>
    </dgm:pt>
    <dgm:pt modelId="{6F793C9E-003A-431C-869D-33F877E6F581}" type="pres">
      <dgm:prSet presAssocID="{1D807154-959E-4C7E-87D7-259C288955DB}" presName="thickLine" presStyleLbl="alignNode1" presStyleIdx="0" presStyleCnt="3"/>
      <dgm:spPr/>
    </dgm:pt>
    <dgm:pt modelId="{3CFC701B-1CEB-47B6-8FDC-C924B3EDA169}" type="pres">
      <dgm:prSet presAssocID="{1D807154-959E-4C7E-87D7-259C288955DB}" presName="horz1" presStyleCnt="0"/>
      <dgm:spPr/>
    </dgm:pt>
    <dgm:pt modelId="{3E15A2BC-F7BC-49F9-BFAA-45482E8DD28B}" type="pres">
      <dgm:prSet presAssocID="{1D807154-959E-4C7E-87D7-259C288955DB}" presName="tx1" presStyleLbl="revTx" presStyleIdx="0" presStyleCnt="3"/>
      <dgm:spPr/>
    </dgm:pt>
    <dgm:pt modelId="{08AB4F02-072D-4814-A4A1-C8B8EFEE43A0}" type="pres">
      <dgm:prSet presAssocID="{1D807154-959E-4C7E-87D7-259C288955DB}" presName="vert1" presStyleCnt="0"/>
      <dgm:spPr/>
    </dgm:pt>
    <dgm:pt modelId="{F73F0BCC-C367-48D1-99BA-3AFC71275ADA}" type="pres">
      <dgm:prSet presAssocID="{AF82374D-EB0F-418B-A0EC-4D892B2BEB92}" presName="thickLine" presStyleLbl="alignNode1" presStyleIdx="1" presStyleCnt="3"/>
      <dgm:spPr/>
    </dgm:pt>
    <dgm:pt modelId="{D6006E6F-5C4E-4249-8519-A37B3EAD31D6}" type="pres">
      <dgm:prSet presAssocID="{AF82374D-EB0F-418B-A0EC-4D892B2BEB92}" presName="horz1" presStyleCnt="0"/>
      <dgm:spPr/>
    </dgm:pt>
    <dgm:pt modelId="{5D440F76-2E12-4FC7-A81D-5EB3462E780B}" type="pres">
      <dgm:prSet presAssocID="{AF82374D-EB0F-418B-A0EC-4D892B2BEB92}" presName="tx1" presStyleLbl="revTx" presStyleIdx="1" presStyleCnt="3"/>
      <dgm:spPr/>
    </dgm:pt>
    <dgm:pt modelId="{FA4E21FB-4F07-425C-A3ED-E2DB64BBAFAB}" type="pres">
      <dgm:prSet presAssocID="{AF82374D-EB0F-418B-A0EC-4D892B2BEB92}" presName="vert1" presStyleCnt="0"/>
      <dgm:spPr/>
    </dgm:pt>
    <dgm:pt modelId="{F5F8FF73-16D9-420D-9D55-EB2F44D803F3}" type="pres">
      <dgm:prSet presAssocID="{3C1BD5BF-4D8B-45B4-8CFD-02BD986F273B}" presName="thickLine" presStyleLbl="alignNode1" presStyleIdx="2" presStyleCnt="3"/>
      <dgm:spPr/>
    </dgm:pt>
    <dgm:pt modelId="{F1B93476-0B0A-4D90-876A-D812BA979A88}" type="pres">
      <dgm:prSet presAssocID="{3C1BD5BF-4D8B-45B4-8CFD-02BD986F273B}" presName="horz1" presStyleCnt="0"/>
      <dgm:spPr/>
    </dgm:pt>
    <dgm:pt modelId="{D4F21496-E19D-460F-AE71-D4C056093F1F}" type="pres">
      <dgm:prSet presAssocID="{3C1BD5BF-4D8B-45B4-8CFD-02BD986F273B}" presName="tx1" presStyleLbl="revTx" presStyleIdx="2" presStyleCnt="3"/>
      <dgm:spPr/>
    </dgm:pt>
    <dgm:pt modelId="{0123F316-D38B-4534-9059-BEF326A4A226}" type="pres">
      <dgm:prSet presAssocID="{3C1BD5BF-4D8B-45B4-8CFD-02BD986F273B}" presName="vert1" presStyleCnt="0"/>
      <dgm:spPr/>
    </dgm:pt>
  </dgm:ptLst>
  <dgm:cxnLst>
    <dgm:cxn modelId="{880CBE0F-875D-4CE5-B2C4-5DA8D4861EE4}" type="presOf" srcId="{3C1BD5BF-4D8B-45B4-8CFD-02BD986F273B}" destId="{D4F21496-E19D-460F-AE71-D4C056093F1F}" srcOrd="0" destOrd="0" presId="urn:microsoft.com/office/officeart/2008/layout/LinedList"/>
    <dgm:cxn modelId="{FDF8B420-737C-4530-8385-DEB7F517AFC0}" type="presOf" srcId="{AF82374D-EB0F-418B-A0EC-4D892B2BEB92}" destId="{5D440F76-2E12-4FC7-A81D-5EB3462E780B}" srcOrd="0" destOrd="0" presId="urn:microsoft.com/office/officeart/2008/layout/LinedList"/>
    <dgm:cxn modelId="{577A8329-7B97-4CB3-8B00-2237C16B8F90}" type="presOf" srcId="{1D807154-959E-4C7E-87D7-259C288955DB}" destId="{3E15A2BC-F7BC-49F9-BFAA-45482E8DD28B}" srcOrd="0" destOrd="0" presId="urn:microsoft.com/office/officeart/2008/layout/LinedList"/>
    <dgm:cxn modelId="{03958683-621B-4552-BBCA-B3CC630B3F44}" srcId="{D9201FC6-BEA3-45B2-BA4B-2B05861A21A2}" destId="{1D807154-959E-4C7E-87D7-259C288955DB}" srcOrd="0" destOrd="0" parTransId="{B7365E2C-5749-48E5-BB0F-2F569EEF52C4}" sibTransId="{8147517B-2270-4EF6-A9A9-D9F31E9ED9BC}"/>
    <dgm:cxn modelId="{D5814487-1AE7-4BB1-A826-D842CB6AA3CE}" srcId="{D9201FC6-BEA3-45B2-BA4B-2B05861A21A2}" destId="{AF82374D-EB0F-418B-A0EC-4D892B2BEB92}" srcOrd="1" destOrd="0" parTransId="{F3037650-072F-443F-9973-E025863DA8BE}" sibTransId="{744C58E7-1BF6-40B3-9126-6B26BDF3785F}"/>
    <dgm:cxn modelId="{7F899A8F-A402-4559-8718-D4850E4F0C92}" type="presOf" srcId="{D9201FC6-BEA3-45B2-BA4B-2B05861A21A2}" destId="{AB98166F-D632-41C4-BADF-558391A668A5}" srcOrd="0" destOrd="0" presId="urn:microsoft.com/office/officeart/2008/layout/LinedList"/>
    <dgm:cxn modelId="{B1734FAE-6485-49FD-BD73-347434D8E35D}" srcId="{D9201FC6-BEA3-45B2-BA4B-2B05861A21A2}" destId="{3C1BD5BF-4D8B-45B4-8CFD-02BD986F273B}" srcOrd="2" destOrd="0" parTransId="{AF43812E-13EF-4456-A3B3-B015F7744FF4}" sibTransId="{B2BE0C4B-9812-484F-A440-B53D16DCE662}"/>
    <dgm:cxn modelId="{A0890383-5D7A-4AC7-925D-D56C67161FDB}" type="presParOf" srcId="{AB98166F-D632-41C4-BADF-558391A668A5}" destId="{6F793C9E-003A-431C-869D-33F877E6F581}" srcOrd="0" destOrd="0" presId="urn:microsoft.com/office/officeart/2008/layout/LinedList"/>
    <dgm:cxn modelId="{53CEBDF8-BEED-4E4A-9072-29FBD5A35BD4}" type="presParOf" srcId="{AB98166F-D632-41C4-BADF-558391A668A5}" destId="{3CFC701B-1CEB-47B6-8FDC-C924B3EDA169}" srcOrd="1" destOrd="0" presId="urn:microsoft.com/office/officeart/2008/layout/LinedList"/>
    <dgm:cxn modelId="{4EBA52CF-2879-4966-A97B-0D1E023AF16E}" type="presParOf" srcId="{3CFC701B-1CEB-47B6-8FDC-C924B3EDA169}" destId="{3E15A2BC-F7BC-49F9-BFAA-45482E8DD28B}" srcOrd="0" destOrd="0" presId="urn:microsoft.com/office/officeart/2008/layout/LinedList"/>
    <dgm:cxn modelId="{A599D4F8-6D9E-478F-990E-5C3D1817904E}" type="presParOf" srcId="{3CFC701B-1CEB-47B6-8FDC-C924B3EDA169}" destId="{08AB4F02-072D-4814-A4A1-C8B8EFEE43A0}" srcOrd="1" destOrd="0" presId="urn:microsoft.com/office/officeart/2008/layout/LinedList"/>
    <dgm:cxn modelId="{D2D64424-58D9-49FE-857C-169D76EDE703}" type="presParOf" srcId="{AB98166F-D632-41C4-BADF-558391A668A5}" destId="{F73F0BCC-C367-48D1-99BA-3AFC71275ADA}" srcOrd="2" destOrd="0" presId="urn:microsoft.com/office/officeart/2008/layout/LinedList"/>
    <dgm:cxn modelId="{84784B23-3803-4322-9BEA-D478CABFDFDD}" type="presParOf" srcId="{AB98166F-D632-41C4-BADF-558391A668A5}" destId="{D6006E6F-5C4E-4249-8519-A37B3EAD31D6}" srcOrd="3" destOrd="0" presId="urn:microsoft.com/office/officeart/2008/layout/LinedList"/>
    <dgm:cxn modelId="{431766D6-D3FD-41A7-B1D0-8548E2E6D049}" type="presParOf" srcId="{D6006E6F-5C4E-4249-8519-A37B3EAD31D6}" destId="{5D440F76-2E12-4FC7-A81D-5EB3462E780B}" srcOrd="0" destOrd="0" presId="urn:microsoft.com/office/officeart/2008/layout/LinedList"/>
    <dgm:cxn modelId="{DF6AFDDC-7E5B-4501-8B46-49AD7156310F}" type="presParOf" srcId="{D6006E6F-5C4E-4249-8519-A37B3EAD31D6}" destId="{FA4E21FB-4F07-425C-A3ED-E2DB64BBAFAB}" srcOrd="1" destOrd="0" presId="urn:microsoft.com/office/officeart/2008/layout/LinedList"/>
    <dgm:cxn modelId="{7F6D8794-9C95-4F7D-B17F-A793B03ED74A}" type="presParOf" srcId="{AB98166F-D632-41C4-BADF-558391A668A5}" destId="{F5F8FF73-16D9-420D-9D55-EB2F44D803F3}" srcOrd="4" destOrd="0" presId="urn:microsoft.com/office/officeart/2008/layout/LinedList"/>
    <dgm:cxn modelId="{B691F02E-D722-4255-9425-E9AA559A8AA6}" type="presParOf" srcId="{AB98166F-D632-41C4-BADF-558391A668A5}" destId="{F1B93476-0B0A-4D90-876A-D812BA979A88}" srcOrd="5" destOrd="0" presId="urn:microsoft.com/office/officeart/2008/layout/LinedList"/>
    <dgm:cxn modelId="{2E443F39-EF4D-40B8-954D-43D02EB0F0FB}" type="presParOf" srcId="{F1B93476-0B0A-4D90-876A-D812BA979A88}" destId="{D4F21496-E19D-460F-AE71-D4C056093F1F}" srcOrd="0" destOrd="0" presId="urn:microsoft.com/office/officeart/2008/layout/LinedList"/>
    <dgm:cxn modelId="{AF9465DC-3357-4AD3-ABB7-A00FB3647768}" type="presParOf" srcId="{F1B93476-0B0A-4D90-876A-D812BA979A88}" destId="{0123F316-D38B-4534-9059-BEF326A4A226}"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967EC4F-EE3A-4490-9472-F551419EC676}"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8DF7F9ED-D008-4FA9-BCAC-26FEA1663BB4}">
      <dgm:prSet/>
      <dgm:spPr/>
      <dgm:t>
        <a:bodyPr/>
        <a:lstStyle/>
        <a:p>
          <a:pPr algn="just" rtl="1"/>
          <a:r>
            <a:rPr lang="ar-EG" dirty="0">
              <a:solidFill>
                <a:srgbClr val="000000"/>
              </a:solidFill>
              <a:latin typeface="Sakkal Majalla" panose="02000000000000000000" pitchFamily="2" charset="-78"/>
              <a:cs typeface="Sakkal Majalla" panose="02000000000000000000" pitchFamily="2" charset="-78"/>
            </a:rPr>
            <a:t>حماية المؤلفات والأبحاث والمخترعات الحديثة . </a:t>
          </a:r>
        </a:p>
      </dgm:t>
    </dgm:pt>
    <dgm:pt modelId="{1881EED0-EC7A-415A-BBC3-C701F25347EB}" type="parTrans" cxnId="{04435501-CE77-43E9-A8C4-099E58EE6675}">
      <dgm:prSet/>
      <dgm:spPr/>
      <dgm:t>
        <a:bodyPr/>
        <a:lstStyle/>
        <a:p>
          <a:pPr rtl="1"/>
          <a:endParaRPr lang="ar-EG"/>
        </a:p>
      </dgm:t>
    </dgm:pt>
    <dgm:pt modelId="{7E643244-649E-443A-888B-2244E42F2D68}" type="sibTrans" cxnId="{04435501-CE77-43E9-A8C4-099E58EE6675}">
      <dgm:prSet/>
      <dgm:spPr/>
      <dgm:t>
        <a:bodyPr/>
        <a:lstStyle/>
        <a:p>
          <a:pPr rtl="1"/>
          <a:endParaRPr lang="ar-EG"/>
        </a:p>
      </dgm:t>
    </dgm:pt>
    <dgm:pt modelId="{E3DC6A31-37F6-4C56-AABE-58EB3D0D9632}">
      <dgm:prSet/>
      <dgm:spPr/>
      <dgm:t>
        <a:bodyPr/>
        <a:lstStyle/>
        <a:p>
          <a:pPr algn="just" rtl="1"/>
          <a:r>
            <a:rPr lang="ar-EG" dirty="0">
              <a:solidFill>
                <a:srgbClr val="000000"/>
              </a:solidFill>
              <a:latin typeface="Sakkal Majalla" panose="02000000000000000000" pitchFamily="2" charset="-78"/>
              <a:cs typeface="Sakkal Majalla" panose="02000000000000000000" pitchFamily="2" charset="-78"/>
            </a:rPr>
            <a:t>حماية برامج الحاسب الآلي وقواعد البيانات . </a:t>
          </a:r>
        </a:p>
      </dgm:t>
    </dgm:pt>
    <dgm:pt modelId="{0DA468F5-333E-4F63-9FD8-5200ED67F096}" type="parTrans" cxnId="{516B8B60-5197-4735-8C97-3447D0FC7A18}">
      <dgm:prSet/>
      <dgm:spPr/>
      <dgm:t>
        <a:bodyPr/>
        <a:lstStyle/>
        <a:p>
          <a:pPr rtl="1"/>
          <a:endParaRPr lang="ar-EG"/>
        </a:p>
      </dgm:t>
    </dgm:pt>
    <dgm:pt modelId="{ACCCB5C2-A261-4E86-9A61-D14069513489}" type="sibTrans" cxnId="{516B8B60-5197-4735-8C97-3447D0FC7A18}">
      <dgm:prSet/>
      <dgm:spPr/>
      <dgm:t>
        <a:bodyPr/>
        <a:lstStyle/>
        <a:p>
          <a:pPr rtl="1"/>
          <a:endParaRPr lang="ar-EG"/>
        </a:p>
      </dgm:t>
    </dgm:pt>
    <dgm:pt modelId="{A26BC910-3FD3-473C-84AA-23D6B3B331C8}">
      <dgm:prSet/>
      <dgm:spPr/>
      <dgm:t>
        <a:bodyPr/>
        <a:lstStyle/>
        <a:p>
          <a:pPr algn="just" rtl="1"/>
          <a:r>
            <a:rPr lang="ar-EG" dirty="0">
              <a:solidFill>
                <a:srgbClr val="000000"/>
              </a:solidFill>
              <a:latin typeface="Sakkal Majalla" panose="02000000000000000000" pitchFamily="2" charset="-78"/>
              <a:cs typeface="Sakkal Majalla" panose="02000000000000000000" pitchFamily="2" charset="-78"/>
            </a:rPr>
            <a:t>حماية الأعمال السمعية والبصرية والتسجيلات الصوتية. </a:t>
          </a:r>
        </a:p>
      </dgm:t>
    </dgm:pt>
    <dgm:pt modelId="{F1B35E7F-DCE1-4E9A-AD77-944E12B3E30B}" type="parTrans" cxnId="{103B2297-26BE-4809-B96F-06A7FD62C195}">
      <dgm:prSet/>
      <dgm:spPr/>
      <dgm:t>
        <a:bodyPr/>
        <a:lstStyle/>
        <a:p>
          <a:pPr rtl="1"/>
          <a:endParaRPr lang="ar-EG"/>
        </a:p>
      </dgm:t>
    </dgm:pt>
    <dgm:pt modelId="{9446FE50-FBAA-4DB9-AC0C-6760472ABD52}" type="sibTrans" cxnId="{103B2297-26BE-4809-B96F-06A7FD62C195}">
      <dgm:prSet/>
      <dgm:spPr/>
      <dgm:t>
        <a:bodyPr/>
        <a:lstStyle/>
        <a:p>
          <a:pPr rtl="1"/>
          <a:endParaRPr lang="ar-EG"/>
        </a:p>
      </dgm:t>
    </dgm:pt>
    <dgm:pt modelId="{DFBB9BC2-6B89-4173-8753-4C1285EF60FB}">
      <dgm:prSet/>
      <dgm:spPr/>
      <dgm:t>
        <a:bodyPr/>
        <a:lstStyle/>
        <a:p>
          <a:pPr algn="just" rtl="1"/>
          <a:r>
            <a:rPr lang="ar-EG" dirty="0">
              <a:solidFill>
                <a:srgbClr val="000000"/>
              </a:solidFill>
              <a:latin typeface="Sakkal Majalla" panose="02000000000000000000" pitchFamily="2" charset="-78"/>
              <a:cs typeface="Sakkal Majalla" panose="02000000000000000000" pitchFamily="2" charset="-78"/>
            </a:rPr>
            <a:t>كافة المصنفات مثل الترجمة والنسخ والعرض والبث ونقل المقتطفات. </a:t>
          </a:r>
        </a:p>
      </dgm:t>
    </dgm:pt>
    <dgm:pt modelId="{BD8BEEDB-7EE1-458D-AEB7-D61C06A19B54}" type="parTrans" cxnId="{6CA91E02-2B7C-495E-A94E-43C84DF834C9}">
      <dgm:prSet/>
      <dgm:spPr/>
      <dgm:t>
        <a:bodyPr/>
        <a:lstStyle/>
        <a:p>
          <a:pPr rtl="1"/>
          <a:endParaRPr lang="ar-EG"/>
        </a:p>
      </dgm:t>
    </dgm:pt>
    <dgm:pt modelId="{03D0F69A-3B76-44B8-AF53-BE881DCA6D18}" type="sibTrans" cxnId="{6CA91E02-2B7C-495E-A94E-43C84DF834C9}">
      <dgm:prSet/>
      <dgm:spPr/>
      <dgm:t>
        <a:bodyPr/>
        <a:lstStyle/>
        <a:p>
          <a:pPr rtl="1"/>
          <a:endParaRPr lang="ar-EG"/>
        </a:p>
      </dgm:t>
    </dgm:pt>
    <dgm:pt modelId="{D40D17A9-AF3E-491A-8AC5-6B4A9E15FEEB}" type="pres">
      <dgm:prSet presAssocID="{D967EC4F-EE3A-4490-9472-F551419EC676}" presName="vert0" presStyleCnt="0">
        <dgm:presLayoutVars>
          <dgm:dir/>
          <dgm:animOne val="branch"/>
          <dgm:animLvl val="lvl"/>
        </dgm:presLayoutVars>
      </dgm:prSet>
      <dgm:spPr/>
    </dgm:pt>
    <dgm:pt modelId="{52BCE7ED-25EE-47E6-B2FD-9355AD470755}" type="pres">
      <dgm:prSet presAssocID="{8DF7F9ED-D008-4FA9-BCAC-26FEA1663BB4}" presName="thickLine" presStyleLbl="alignNode1" presStyleIdx="0" presStyleCnt="4"/>
      <dgm:spPr/>
    </dgm:pt>
    <dgm:pt modelId="{39363FB6-67F0-46D3-977F-165B00721AF7}" type="pres">
      <dgm:prSet presAssocID="{8DF7F9ED-D008-4FA9-BCAC-26FEA1663BB4}" presName="horz1" presStyleCnt="0"/>
      <dgm:spPr/>
    </dgm:pt>
    <dgm:pt modelId="{E0148B49-1F93-480F-B67F-D3AF1F4FC35A}" type="pres">
      <dgm:prSet presAssocID="{8DF7F9ED-D008-4FA9-BCAC-26FEA1663BB4}" presName="tx1" presStyleLbl="revTx" presStyleIdx="0" presStyleCnt="4"/>
      <dgm:spPr/>
    </dgm:pt>
    <dgm:pt modelId="{8667A34C-E70F-4DCE-9E6A-B4C18BFF1902}" type="pres">
      <dgm:prSet presAssocID="{8DF7F9ED-D008-4FA9-BCAC-26FEA1663BB4}" presName="vert1" presStyleCnt="0"/>
      <dgm:spPr/>
    </dgm:pt>
    <dgm:pt modelId="{3872EF02-D888-4370-8FEE-0AFD60F4CD6C}" type="pres">
      <dgm:prSet presAssocID="{E3DC6A31-37F6-4C56-AABE-58EB3D0D9632}" presName="thickLine" presStyleLbl="alignNode1" presStyleIdx="1" presStyleCnt="4"/>
      <dgm:spPr/>
    </dgm:pt>
    <dgm:pt modelId="{9FC12256-59FC-4A22-91A1-66DE6D00AE2B}" type="pres">
      <dgm:prSet presAssocID="{E3DC6A31-37F6-4C56-AABE-58EB3D0D9632}" presName="horz1" presStyleCnt="0"/>
      <dgm:spPr/>
    </dgm:pt>
    <dgm:pt modelId="{96439BB0-73C3-4636-8ECE-EA7BAF29218B}" type="pres">
      <dgm:prSet presAssocID="{E3DC6A31-37F6-4C56-AABE-58EB3D0D9632}" presName="tx1" presStyleLbl="revTx" presStyleIdx="1" presStyleCnt="4"/>
      <dgm:spPr/>
    </dgm:pt>
    <dgm:pt modelId="{4C156FD7-7D6B-4F13-B5DB-8791CB536E0B}" type="pres">
      <dgm:prSet presAssocID="{E3DC6A31-37F6-4C56-AABE-58EB3D0D9632}" presName="vert1" presStyleCnt="0"/>
      <dgm:spPr/>
    </dgm:pt>
    <dgm:pt modelId="{6F25C413-8488-4345-8B5E-EBA828838E64}" type="pres">
      <dgm:prSet presAssocID="{A26BC910-3FD3-473C-84AA-23D6B3B331C8}" presName="thickLine" presStyleLbl="alignNode1" presStyleIdx="2" presStyleCnt="4"/>
      <dgm:spPr/>
    </dgm:pt>
    <dgm:pt modelId="{C72E1578-BBFE-4D4D-A916-AADFE888C811}" type="pres">
      <dgm:prSet presAssocID="{A26BC910-3FD3-473C-84AA-23D6B3B331C8}" presName="horz1" presStyleCnt="0"/>
      <dgm:spPr/>
    </dgm:pt>
    <dgm:pt modelId="{B2458858-A78E-418C-B8A1-DF77BC4294E8}" type="pres">
      <dgm:prSet presAssocID="{A26BC910-3FD3-473C-84AA-23D6B3B331C8}" presName="tx1" presStyleLbl="revTx" presStyleIdx="2" presStyleCnt="4"/>
      <dgm:spPr/>
    </dgm:pt>
    <dgm:pt modelId="{4A0B8124-AC37-4F77-877D-907BB073FDF8}" type="pres">
      <dgm:prSet presAssocID="{A26BC910-3FD3-473C-84AA-23D6B3B331C8}" presName="vert1" presStyleCnt="0"/>
      <dgm:spPr/>
    </dgm:pt>
    <dgm:pt modelId="{1B9D77B2-338F-45C8-99E0-BE411FB0490B}" type="pres">
      <dgm:prSet presAssocID="{DFBB9BC2-6B89-4173-8753-4C1285EF60FB}" presName="thickLine" presStyleLbl="alignNode1" presStyleIdx="3" presStyleCnt="4"/>
      <dgm:spPr/>
    </dgm:pt>
    <dgm:pt modelId="{F1DDFE26-EF17-42D3-B835-277D9B85440A}" type="pres">
      <dgm:prSet presAssocID="{DFBB9BC2-6B89-4173-8753-4C1285EF60FB}" presName="horz1" presStyleCnt="0"/>
      <dgm:spPr/>
    </dgm:pt>
    <dgm:pt modelId="{8B0F77E8-6C12-44D8-9FD7-E505A7819ED5}" type="pres">
      <dgm:prSet presAssocID="{DFBB9BC2-6B89-4173-8753-4C1285EF60FB}" presName="tx1" presStyleLbl="revTx" presStyleIdx="3" presStyleCnt="4"/>
      <dgm:spPr/>
    </dgm:pt>
    <dgm:pt modelId="{3413139D-D12F-4945-9CA2-02F0347AA71C}" type="pres">
      <dgm:prSet presAssocID="{DFBB9BC2-6B89-4173-8753-4C1285EF60FB}" presName="vert1" presStyleCnt="0"/>
      <dgm:spPr/>
    </dgm:pt>
  </dgm:ptLst>
  <dgm:cxnLst>
    <dgm:cxn modelId="{04435501-CE77-43E9-A8C4-099E58EE6675}" srcId="{D967EC4F-EE3A-4490-9472-F551419EC676}" destId="{8DF7F9ED-D008-4FA9-BCAC-26FEA1663BB4}" srcOrd="0" destOrd="0" parTransId="{1881EED0-EC7A-415A-BBC3-C701F25347EB}" sibTransId="{7E643244-649E-443A-888B-2244E42F2D68}"/>
    <dgm:cxn modelId="{6CA91E02-2B7C-495E-A94E-43C84DF834C9}" srcId="{D967EC4F-EE3A-4490-9472-F551419EC676}" destId="{DFBB9BC2-6B89-4173-8753-4C1285EF60FB}" srcOrd="3" destOrd="0" parTransId="{BD8BEEDB-7EE1-458D-AEB7-D61C06A19B54}" sibTransId="{03D0F69A-3B76-44B8-AF53-BE881DCA6D18}"/>
    <dgm:cxn modelId="{0D52E70F-406B-46FA-B944-42BBBEE54F80}" type="presOf" srcId="{DFBB9BC2-6B89-4173-8753-4C1285EF60FB}" destId="{8B0F77E8-6C12-44D8-9FD7-E505A7819ED5}" srcOrd="0" destOrd="0" presId="urn:microsoft.com/office/officeart/2008/layout/LinedList"/>
    <dgm:cxn modelId="{3124DA3A-C5A6-442C-8CCC-070BC9646517}" type="presOf" srcId="{D967EC4F-EE3A-4490-9472-F551419EC676}" destId="{D40D17A9-AF3E-491A-8AC5-6B4A9E15FEEB}" srcOrd="0" destOrd="0" presId="urn:microsoft.com/office/officeart/2008/layout/LinedList"/>
    <dgm:cxn modelId="{516B8B60-5197-4735-8C97-3447D0FC7A18}" srcId="{D967EC4F-EE3A-4490-9472-F551419EC676}" destId="{E3DC6A31-37F6-4C56-AABE-58EB3D0D9632}" srcOrd="1" destOrd="0" parTransId="{0DA468F5-333E-4F63-9FD8-5200ED67F096}" sibTransId="{ACCCB5C2-A261-4E86-9A61-D14069513489}"/>
    <dgm:cxn modelId="{E88E1C66-7D88-476B-B7C4-CD5748F3BB6F}" type="presOf" srcId="{A26BC910-3FD3-473C-84AA-23D6B3B331C8}" destId="{B2458858-A78E-418C-B8A1-DF77BC4294E8}" srcOrd="0" destOrd="0" presId="urn:microsoft.com/office/officeart/2008/layout/LinedList"/>
    <dgm:cxn modelId="{D1BB7648-BF5F-4E0F-A7C2-52F092458C80}" type="presOf" srcId="{E3DC6A31-37F6-4C56-AABE-58EB3D0D9632}" destId="{96439BB0-73C3-4636-8ECE-EA7BAF29218B}" srcOrd="0" destOrd="0" presId="urn:microsoft.com/office/officeart/2008/layout/LinedList"/>
    <dgm:cxn modelId="{04F99192-FA2E-4FA9-939F-75083A2F0E36}" type="presOf" srcId="{8DF7F9ED-D008-4FA9-BCAC-26FEA1663BB4}" destId="{E0148B49-1F93-480F-B67F-D3AF1F4FC35A}" srcOrd="0" destOrd="0" presId="urn:microsoft.com/office/officeart/2008/layout/LinedList"/>
    <dgm:cxn modelId="{103B2297-26BE-4809-B96F-06A7FD62C195}" srcId="{D967EC4F-EE3A-4490-9472-F551419EC676}" destId="{A26BC910-3FD3-473C-84AA-23D6B3B331C8}" srcOrd="2" destOrd="0" parTransId="{F1B35E7F-DCE1-4E9A-AD77-944E12B3E30B}" sibTransId="{9446FE50-FBAA-4DB9-AC0C-6760472ABD52}"/>
    <dgm:cxn modelId="{F725DEE7-739F-41F7-808C-3149E9508DC2}" type="presParOf" srcId="{D40D17A9-AF3E-491A-8AC5-6B4A9E15FEEB}" destId="{52BCE7ED-25EE-47E6-B2FD-9355AD470755}" srcOrd="0" destOrd="0" presId="urn:microsoft.com/office/officeart/2008/layout/LinedList"/>
    <dgm:cxn modelId="{3FEA3FDC-36FF-49F6-9AD8-5295953AC533}" type="presParOf" srcId="{D40D17A9-AF3E-491A-8AC5-6B4A9E15FEEB}" destId="{39363FB6-67F0-46D3-977F-165B00721AF7}" srcOrd="1" destOrd="0" presId="urn:microsoft.com/office/officeart/2008/layout/LinedList"/>
    <dgm:cxn modelId="{443C0CB8-8FAE-4EA0-A49B-87D73C576E18}" type="presParOf" srcId="{39363FB6-67F0-46D3-977F-165B00721AF7}" destId="{E0148B49-1F93-480F-B67F-D3AF1F4FC35A}" srcOrd="0" destOrd="0" presId="urn:microsoft.com/office/officeart/2008/layout/LinedList"/>
    <dgm:cxn modelId="{4567CCA3-60DE-472A-9D6B-2CBA86A716D3}" type="presParOf" srcId="{39363FB6-67F0-46D3-977F-165B00721AF7}" destId="{8667A34C-E70F-4DCE-9E6A-B4C18BFF1902}" srcOrd="1" destOrd="0" presId="urn:microsoft.com/office/officeart/2008/layout/LinedList"/>
    <dgm:cxn modelId="{06C9E89B-0F6A-490F-85FC-A405E1A18D42}" type="presParOf" srcId="{D40D17A9-AF3E-491A-8AC5-6B4A9E15FEEB}" destId="{3872EF02-D888-4370-8FEE-0AFD60F4CD6C}" srcOrd="2" destOrd="0" presId="urn:microsoft.com/office/officeart/2008/layout/LinedList"/>
    <dgm:cxn modelId="{123F25AE-0544-44E9-BFB4-8104D371D2C3}" type="presParOf" srcId="{D40D17A9-AF3E-491A-8AC5-6B4A9E15FEEB}" destId="{9FC12256-59FC-4A22-91A1-66DE6D00AE2B}" srcOrd="3" destOrd="0" presId="urn:microsoft.com/office/officeart/2008/layout/LinedList"/>
    <dgm:cxn modelId="{1DE36462-0C14-4E13-BEA9-9635CD9A2AA4}" type="presParOf" srcId="{9FC12256-59FC-4A22-91A1-66DE6D00AE2B}" destId="{96439BB0-73C3-4636-8ECE-EA7BAF29218B}" srcOrd="0" destOrd="0" presId="urn:microsoft.com/office/officeart/2008/layout/LinedList"/>
    <dgm:cxn modelId="{84CD07F8-9CEC-4E9A-A355-BDA00A05ACF4}" type="presParOf" srcId="{9FC12256-59FC-4A22-91A1-66DE6D00AE2B}" destId="{4C156FD7-7D6B-4F13-B5DB-8791CB536E0B}" srcOrd="1" destOrd="0" presId="urn:microsoft.com/office/officeart/2008/layout/LinedList"/>
    <dgm:cxn modelId="{E6E7B4B6-3A8D-4792-A44D-1B6ED1B75B35}" type="presParOf" srcId="{D40D17A9-AF3E-491A-8AC5-6B4A9E15FEEB}" destId="{6F25C413-8488-4345-8B5E-EBA828838E64}" srcOrd="4" destOrd="0" presId="urn:microsoft.com/office/officeart/2008/layout/LinedList"/>
    <dgm:cxn modelId="{B2771AD4-8CB8-498C-B92C-1BA0D0E300FC}" type="presParOf" srcId="{D40D17A9-AF3E-491A-8AC5-6B4A9E15FEEB}" destId="{C72E1578-BBFE-4D4D-A916-AADFE888C811}" srcOrd="5" destOrd="0" presId="urn:microsoft.com/office/officeart/2008/layout/LinedList"/>
    <dgm:cxn modelId="{4A0CFB22-B58D-4C0F-9EFB-854DB7CE5828}" type="presParOf" srcId="{C72E1578-BBFE-4D4D-A916-AADFE888C811}" destId="{B2458858-A78E-418C-B8A1-DF77BC4294E8}" srcOrd="0" destOrd="0" presId="urn:microsoft.com/office/officeart/2008/layout/LinedList"/>
    <dgm:cxn modelId="{385D2598-BEFC-483C-85EE-24AE34A66324}" type="presParOf" srcId="{C72E1578-BBFE-4D4D-A916-AADFE888C811}" destId="{4A0B8124-AC37-4F77-877D-907BB073FDF8}" srcOrd="1" destOrd="0" presId="urn:microsoft.com/office/officeart/2008/layout/LinedList"/>
    <dgm:cxn modelId="{1DB4F25D-F6B8-419B-AD55-C24C9740070D}" type="presParOf" srcId="{D40D17A9-AF3E-491A-8AC5-6B4A9E15FEEB}" destId="{1B9D77B2-338F-45C8-99E0-BE411FB0490B}" srcOrd="6" destOrd="0" presId="urn:microsoft.com/office/officeart/2008/layout/LinedList"/>
    <dgm:cxn modelId="{DEE32021-49D7-4060-8DC1-3494F672414B}" type="presParOf" srcId="{D40D17A9-AF3E-491A-8AC5-6B4A9E15FEEB}" destId="{F1DDFE26-EF17-42D3-B835-277D9B85440A}" srcOrd="7" destOrd="0" presId="urn:microsoft.com/office/officeart/2008/layout/LinedList"/>
    <dgm:cxn modelId="{27A50CA5-654A-43F8-B2E9-3C972B6AB4A9}" type="presParOf" srcId="{F1DDFE26-EF17-42D3-B835-277D9B85440A}" destId="{8B0F77E8-6C12-44D8-9FD7-E505A7819ED5}" srcOrd="0" destOrd="0" presId="urn:microsoft.com/office/officeart/2008/layout/LinedList"/>
    <dgm:cxn modelId="{6F57A394-7EA3-4685-A299-D8EADD77A178}" type="presParOf" srcId="{F1DDFE26-EF17-42D3-B835-277D9B85440A}" destId="{3413139D-D12F-4945-9CA2-02F0347AA71C}"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2507BD9-4E59-4D61-8D4F-444F55EAD5A3}" type="doc">
      <dgm:prSet loTypeId="urn:microsoft.com/office/officeart/2005/8/layout/vList2" loCatId="list" qsTypeId="urn:microsoft.com/office/officeart/2005/8/quickstyle/simple3" qsCatId="simple" csTypeId="urn:microsoft.com/office/officeart/2005/8/colors/accent1_2" csCatId="accent1"/>
      <dgm:spPr/>
      <dgm:t>
        <a:bodyPr/>
        <a:lstStyle/>
        <a:p>
          <a:pPr rtl="1"/>
          <a:endParaRPr lang="ar-EG"/>
        </a:p>
      </dgm:t>
    </dgm:pt>
    <dgm:pt modelId="{C02E0299-3C97-4015-B483-D8D193CAC0A4}">
      <dgm:prSet/>
      <dgm:spPr/>
      <dgm:t>
        <a:bodyPr/>
        <a:lstStyle/>
        <a:p>
          <a:pPr algn="just" rtl="1"/>
          <a:r>
            <a:rPr lang="ar-EG" dirty="0">
              <a:latin typeface="Sakkal Majalla" panose="02000000000000000000" pitchFamily="2" charset="-78"/>
              <a:cs typeface="Sakkal Majalla" panose="02000000000000000000" pitchFamily="2" charset="-78"/>
            </a:rPr>
            <a:t>تتجسد حقوق المؤلف في نوعين من الحقوق: حقوق أدبية وحقوق مادية. </a:t>
          </a:r>
        </a:p>
      </dgm:t>
    </dgm:pt>
    <dgm:pt modelId="{C0A8C81F-D391-4494-8383-034E28C13AB9}" type="parTrans" cxnId="{187BB7A6-D1DF-4420-B35F-7E58633E7A3A}">
      <dgm:prSet/>
      <dgm:spPr/>
      <dgm:t>
        <a:bodyPr/>
        <a:lstStyle/>
        <a:p>
          <a:pPr rtl="1"/>
          <a:endParaRPr lang="ar-EG"/>
        </a:p>
      </dgm:t>
    </dgm:pt>
    <dgm:pt modelId="{22ADA894-215D-4D73-BF4F-A43EC4EE0C75}" type="sibTrans" cxnId="{187BB7A6-D1DF-4420-B35F-7E58633E7A3A}">
      <dgm:prSet/>
      <dgm:spPr/>
      <dgm:t>
        <a:bodyPr/>
        <a:lstStyle/>
        <a:p>
          <a:pPr rtl="1"/>
          <a:endParaRPr lang="ar-EG"/>
        </a:p>
      </dgm:t>
    </dgm:pt>
    <dgm:pt modelId="{15A961D5-2051-47E2-BE8A-3A7CA8F2B611}" type="pres">
      <dgm:prSet presAssocID="{B2507BD9-4E59-4D61-8D4F-444F55EAD5A3}" presName="linear" presStyleCnt="0">
        <dgm:presLayoutVars>
          <dgm:animLvl val="lvl"/>
          <dgm:resizeHandles val="exact"/>
        </dgm:presLayoutVars>
      </dgm:prSet>
      <dgm:spPr/>
    </dgm:pt>
    <dgm:pt modelId="{68508725-FAE2-4763-BC9C-B1B2DC211309}" type="pres">
      <dgm:prSet presAssocID="{C02E0299-3C97-4015-B483-D8D193CAC0A4}" presName="parentText" presStyleLbl="node1" presStyleIdx="0" presStyleCnt="1">
        <dgm:presLayoutVars>
          <dgm:chMax val="0"/>
          <dgm:bulletEnabled val="1"/>
        </dgm:presLayoutVars>
      </dgm:prSet>
      <dgm:spPr/>
    </dgm:pt>
  </dgm:ptLst>
  <dgm:cxnLst>
    <dgm:cxn modelId="{A2C2D137-3217-41EE-BF1D-B8716055F140}" type="presOf" srcId="{B2507BD9-4E59-4D61-8D4F-444F55EAD5A3}" destId="{15A961D5-2051-47E2-BE8A-3A7CA8F2B611}" srcOrd="0" destOrd="0" presId="urn:microsoft.com/office/officeart/2005/8/layout/vList2"/>
    <dgm:cxn modelId="{A507C491-D8E8-421D-A45A-9B7C8A17BFCE}" type="presOf" srcId="{C02E0299-3C97-4015-B483-D8D193CAC0A4}" destId="{68508725-FAE2-4763-BC9C-B1B2DC211309}" srcOrd="0" destOrd="0" presId="urn:microsoft.com/office/officeart/2005/8/layout/vList2"/>
    <dgm:cxn modelId="{187BB7A6-D1DF-4420-B35F-7E58633E7A3A}" srcId="{B2507BD9-4E59-4D61-8D4F-444F55EAD5A3}" destId="{C02E0299-3C97-4015-B483-D8D193CAC0A4}" srcOrd="0" destOrd="0" parTransId="{C0A8C81F-D391-4494-8383-034E28C13AB9}" sibTransId="{22ADA894-215D-4D73-BF4F-A43EC4EE0C75}"/>
    <dgm:cxn modelId="{0E173594-4774-4BCF-B591-A04AD2BADBF9}" type="presParOf" srcId="{15A961D5-2051-47E2-BE8A-3A7CA8F2B611}" destId="{68508725-FAE2-4763-BC9C-B1B2DC211309}"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DFCFC9E6-1BD3-4104-8E6F-A32C8FA952C1}"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608DBC51-F23F-4F4F-8F77-01ED318D12BE}">
      <dgm:prSet custT="1"/>
      <dgm:spPr/>
      <dgm:t>
        <a:bodyPr/>
        <a:lstStyle/>
        <a:p>
          <a:pPr algn="just" rtl="1"/>
          <a:r>
            <a:rPr lang="ar-EG" sz="3300" dirty="0">
              <a:solidFill>
                <a:srgbClr val="000000"/>
              </a:solidFill>
              <a:latin typeface="Sakkal Majalla" panose="02000000000000000000" pitchFamily="2" charset="-78"/>
              <a:cs typeface="Sakkal Majalla" panose="02000000000000000000" pitchFamily="2" charset="-78"/>
            </a:rPr>
            <a:t>حق شخصي لا يجوز التصرف فيه أو الحجز عليه </a:t>
          </a:r>
        </a:p>
        <a:p>
          <a:pPr algn="just" rtl="1"/>
          <a:endParaRPr lang="ar-EG" sz="3300" dirty="0">
            <a:solidFill>
              <a:schemeClr val="bg1"/>
            </a:solidFill>
            <a:latin typeface="Sakkal Majalla" panose="02000000000000000000" pitchFamily="2" charset="-78"/>
            <a:cs typeface="Sakkal Majalla" panose="02000000000000000000" pitchFamily="2" charset="-78"/>
          </a:endParaRPr>
        </a:p>
      </dgm:t>
    </dgm:pt>
    <dgm:pt modelId="{760DCE6A-2BF7-4AA8-B83C-4472A53B4CC8}" type="parTrans" cxnId="{1704228A-7F0B-4996-98B3-2C385D722A38}">
      <dgm:prSet/>
      <dgm:spPr/>
      <dgm:t>
        <a:bodyPr/>
        <a:lstStyle/>
        <a:p>
          <a:pPr rtl="1"/>
          <a:endParaRPr lang="ar-EG"/>
        </a:p>
      </dgm:t>
    </dgm:pt>
    <dgm:pt modelId="{9B4E6FE1-BE07-4632-8072-BE7C0B9119A4}" type="sibTrans" cxnId="{1704228A-7F0B-4996-98B3-2C385D722A38}">
      <dgm:prSet/>
      <dgm:spPr/>
      <dgm:t>
        <a:bodyPr/>
        <a:lstStyle/>
        <a:p>
          <a:pPr rtl="1"/>
          <a:endParaRPr lang="ar-EG"/>
        </a:p>
      </dgm:t>
    </dgm:pt>
    <dgm:pt modelId="{3876400B-CC22-4AF5-87A8-226AC95CFBF8}">
      <dgm:prSet/>
      <dgm:spPr/>
      <dgm:t>
        <a:bodyPr/>
        <a:lstStyle/>
        <a:p>
          <a:pPr algn="just" rtl="1"/>
          <a:r>
            <a:rPr lang="ar-EG" dirty="0">
              <a:solidFill>
                <a:schemeClr val="accent5"/>
              </a:solidFill>
              <a:latin typeface="Sakkal Majalla" panose="02000000000000000000" pitchFamily="2" charset="-78"/>
              <a:cs typeface="Sakkal Majalla" panose="02000000000000000000" pitchFamily="2" charset="-78"/>
            </a:rPr>
            <a:t>حق المؤلف في الطبع والنشر</a:t>
          </a:r>
          <a:r>
            <a:rPr lang="ar-EG" dirty="0">
              <a:solidFill>
                <a:srgbClr val="000000"/>
              </a:solidFill>
              <a:latin typeface="Sakkal Majalla" panose="02000000000000000000" pitchFamily="2" charset="-78"/>
              <a:cs typeface="Sakkal Majalla" panose="02000000000000000000" pitchFamily="2" charset="-78"/>
            </a:rPr>
            <a:t>: يملك المؤلف حق طباعة مصنفه ونشره من عدمه دون إكراهه على ذلك ، ويستثنى من ذلك أن يكون قد منح حق النسخ جهة أخرى. </a:t>
          </a:r>
        </a:p>
      </dgm:t>
    </dgm:pt>
    <dgm:pt modelId="{78E9CD3E-0C1B-45A0-A393-277F5866778A}" type="parTrans" cxnId="{45C030DC-0057-4B11-A81C-85E64459911F}">
      <dgm:prSet/>
      <dgm:spPr/>
      <dgm:t>
        <a:bodyPr/>
        <a:lstStyle/>
        <a:p>
          <a:pPr rtl="1"/>
          <a:endParaRPr lang="ar-EG"/>
        </a:p>
      </dgm:t>
    </dgm:pt>
    <dgm:pt modelId="{9AA0BBEF-2256-4EE8-8A3D-02936D46BD32}" type="sibTrans" cxnId="{45C030DC-0057-4B11-A81C-85E64459911F}">
      <dgm:prSet/>
      <dgm:spPr/>
      <dgm:t>
        <a:bodyPr/>
        <a:lstStyle/>
        <a:p>
          <a:pPr rtl="1"/>
          <a:endParaRPr lang="ar-EG"/>
        </a:p>
      </dgm:t>
    </dgm:pt>
    <dgm:pt modelId="{47EABFD5-DA3C-44C9-88CD-5D2E24F59BA4}">
      <dgm:prSet/>
      <dgm:spPr/>
      <dgm:t>
        <a:bodyPr/>
        <a:lstStyle/>
        <a:p>
          <a:pPr algn="just" rtl="1"/>
          <a:r>
            <a:rPr lang="ar-EG" dirty="0">
              <a:solidFill>
                <a:schemeClr val="accent5"/>
              </a:solidFill>
              <a:latin typeface="Sakkal Majalla" panose="02000000000000000000" pitchFamily="2" charset="-78"/>
              <a:cs typeface="Sakkal Majalla" panose="02000000000000000000" pitchFamily="2" charset="-78"/>
            </a:rPr>
            <a:t>حق المؤلف في نسبة المصنف إليه: </a:t>
          </a:r>
          <a:r>
            <a:rPr lang="ar-EG" dirty="0">
              <a:solidFill>
                <a:srgbClr val="000000"/>
              </a:solidFill>
              <a:latin typeface="Sakkal Majalla" panose="02000000000000000000" pitchFamily="2" charset="-78"/>
              <a:cs typeface="Sakkal Majalla" panose="02000000000000000000" pitchFamily="2" charset="-78"/>
            </a:rPr>
            <a:t>يحق للمؤلف أن ينسب المصنف إليه وأن يوضح مؤهلاته وألقابه. ولا يجوز لورثة المؤلف إسناد المصنف إلى غير مؤلفه. </a:t>
          </a:r>
        </a:p>
      </dgm:t>
    </dgm:pt>
    <dgm:pt modelId="{672D9422-5084-443A-B4F6-18BF052FA04E}" type="parTrans" cxnId="{C339EDAA-9B5B-4A3F-BAAE-B6DBB13BDDFD}">
      <dgm:prSet/>
      <dgm:spPr/>
      <dgm:t>
        <a:bodyPr/>
        <a:lstStyle/>
        <a:p>
          <a:pPr rtl="1"/>
          <a:endParaRPr lang="ar-EG"/>
        </a:p>
      </dgm:t>
    </dgm:pt>
    <dgm:pt modelId="{78FC5A13-B7CE-4238-AAFF-76BF25EDA083}" type="sibTrans" cxnId="{C339EDAA-9B5B-4A3F-BAAE-B6DBB13BDDFD}">
      <dgm:prSet/>
      <dgm:spPr/>
      <dgm:t>
        <a:bodyPr/>
        <a:lstStyle/>
        <a:p>
          <a:pPr rtl="1"/>
          <a:endParaRPr lang="ar-EG"/>
        </a:p>
      </dgm:t>
    </dgm:pt>
    <dgm:pt modelId="{90192F33-1AA4-4B12-8AC1-34BF669E5A45}" type="pres">
      <dgm:prSet presAssocID="{DFCFC9E6-1BD3-4104-8E6F-A32C8FA952C1}" presName="vert0" presStyleCnt="0">
        <dgm:presLayoutVars>
          <dgm:dir/>
          <dgm:animOne val="branch"/>
          <dgm:animLvl val="lvl"/>
        </dgm:presLayoutVars>
      </dgm:prSet>
      <dgm:spPr/>
    </dgm:pt>
    <dgm:pt modelId="{0780E3FD-B3BB-4828-BDFF-DB3A43E8ADF2}" type="pres">
      <dgm:prSet presAssocID="{608DBC51-F23F-4F4F-8F77-01ED318D12BE}" presName="thickLine" presStyleLbl="alignNode1" presStyleIdx="0" presStyleCnt="3"/>
      <dgm:spPr/>
    </dgm:pt>
    <dgm:pt modelId="{AB51C1B5-7A56-4868-9C7D-5988D32B1E43}" type="pres">
      <dgm:prSet presAssocID="{608DBC51-F23F-4F4F-8F77-01ED318D12BE}" presName="horz1" presStyleCnt="0"/>
      <dgm:spPr/>
    </dgm:pt>
    <dgm:pt modelId="{E61C931E-7D96-4FFF-AD79-ECBB88D72BE4}" type="pres">
      <dgm:prSet presAssocID="{608DBC51-F23F-4F4F-8F77-01ED318D12BE}" presName="tx1" presStyleLbl="revTx" presStyleIdx="0" presStyleCnt="3" custScaleY="48242"/>
      <dgm:spPr/>
    </dgm:pt>
    <dgm:pt modelId="{87B3AE25-D566-4104-8D60-5EAC1D509C44}" type="pres">
      <dgm:prSet presAssocID="{608DBC51-F23F-4F4F-8F77-01ED318D12BE}" presName="vert1" presStyleCnt="0"/>
      <dgm:spPr/>
    </dgm:pt>
    <dgm:pt modelId="{257577CA-B7D2-4581-A702-B011BB4BE7B4}" type="pres">
      <dgm:prSet presAssocID="{3876400B-CC22-4AF5-87A8-226AC95CFBF8}" presName="thickLine" presStyleLbl="alignNode1" presStyleIdx="1" presStyleCnt="3"/>
      <dgm:spPr/>
    </dgm:pt>
    <dgm:pt modelId="{EE10485B-A854-44E9-A61F-1B331120B3DA}" type="pres">
      <dgm:prSet presAssocID="{3876400B-CC22-4AF5-87A8-226AC95CFBF8}" presName="horz1" presStyleCnt="0"/>
      <dgm:spPr/>
    </dgm:pt>
    <dgm:pt modelId="{8999C354-0071-4D35-8B1A-8EE8AC7399FC}" type="pres">
      <dgm:prSet presAssocID="{3876400B-CC22-4AF5-87A8-226AC95CFBF8}" presName="tx1" presStyleLbl="revTx" presStyleIdx="1" presStyleCnt="3"/>
      <dgm:spPr/>
    </dgm:pt>
    <dgm:pt modelId="{148838EA-B201-4B57-A5EE-CAADCE799CB8}" type="pres">
      <dgm:prSet presAssocID="{3876400B-CC22-4AF5-87A8-226AC95CFBF8}" presName="vert1" presStyleCnt="0"/>
      <dgm:spPr/>
    </dgm:pt>
    <dgm:pt modelId="{C0504A00-63E6-436E-B6F2-36DCF40E88C7}" type="pres">
      <dgm:prSet presAssocID="{47EABFD5-DA3C-44C9-88CD-5D2E24F59BA4}" presName="thickLine" presStyleLbl="alignNode1" presStyleIdx="2" presStyleCnt="3"/>
      <dgm:spPr/>
    </dgm:pt>
    <dgm:pt modelId="{D63056A6-6FAA-4C66-A98F-F4D72B478401}" type="pres">
      <dgm:prSet presAssocID="{47EABFD5-DA3C-44C9-88CD-5D2E24F59BA4}" presName="horz1" presStyleCnt="0"/>
      <dgm:spPr/>
    </dgm:pt>
    <dgm:pt modelId="{ADAF05AE-2DD0-4BDB-8C60-760D6FF1D530}" type="pres">
      <dgm:prSet presAssocID="{47EABFD5-DA3C-44C9-88CD-5D2E24F59BA4}" presName="tx1" presStyleLbl="revTx" presStyleIdx="2" presStyleCnt="3"/>
      <dgm:spPr/>
    </dgm:pt>
    <dgm:pt modelId="{EDF733E8-8ABE-49DA-9BF4-86D433CD74B9}" type="pres">
      <dgm:prSet presAssocID="{47EABFD5-DA3C-44C9-88CD-5D2E24F59BA4}" presName="vert1" presStyleCnt="0"/>
      <dgm:spPr/>
    </dgm:pt>
  </dgm:ptLst>
  <dgm:cxnLst>
    <dgm:cxn modelId="{D1427E4F-CF63-43BD-914F-43C487ABEE77}" type="presOf" srcId="{608DBC51-F23F-4F4F-8F77-01ED318D12BE}" destId="{E61C931E-7D96-4FFF-AD79-ECBB88D72BE4}" srcOrd="0" destOrd="0" presId="urn:microsoft.com/office/officeart/2008/layout/LinedList"/>
    <dgm:cxn modelId="{1704228A-7F0B-4996-98B3-2C385D722A38}" srcId="{DFCFC9E6-1BD3-4104-8E6F-A32C8FA952C1}" destId="{608DBC51-F23F-4F4F-8F77-01ED318D12BE}" srcOrd="0" destOrd="0" parTransId="{760DCE6A-2BF7-4AA8-B83C-4472A53B4CC8}" sibTransId="{9B4E6FE1-BE07-4632-8072-BE7C0B9119A4}"/>
    <dgm:cxn modelId="{C339EDAA-9B5B-4A3F-BAAE-B6DBB13BDDFD}" srcId="{DFCFC9E6-1BD3-4104-8E6F-A32C8FA952C1}" destId="{47EABFD5-DA3C-44C9-88CD-5D2E24F59BA4}" srcOrd="2" destOrd="0" parTransId="{672D9422-5084-443A-B4F6-18BF052FA04E}" sibTransId="{78FC5A13-B7CE-4238-AAFF-76BF25EDA083}"/>
    <dgm:cxn modelId="{9F3E5DAB-906D-47AA-BB40-78E1BA507933}" type="presOf" srcId="{DFCFC9E6-1BD3-4104-8E6F-A32C8FA952C1}" destId="{90192F33-1AA4-4B12-8AC1-34BF669E5A45}" srcOrd="0" destOrd="0" presId="urn:microsoft.com/office/officeart/2008/layout/LinedList"/>
    <dgm:cxn modelId="{57F2E5D9-B7CE-4108-B64C-1ECFB5881D7B}" type="presOf" srcId="{47EABFD5-DA3C-44C9-88CD-5D2E24F59BA4}" destId="{ADAF05AE-2DD0-4BDB-8C60-760D6FF1D530}" srcOrd="0" destOrd="0" presId="urn:microsoft.com/office/officeart/2008/layout/LinedList"/>
    <dgm:cxn modelId="{45C030DC-0057-4B11-A81C-85E64459911F}" srcId="{DFCFC9E6-1BD3-4104-8E6F-A32C8FA952C1}" destId="{3876400B-CC22-4AF5-87A8-226AC95CFBF8}" srcOrd="1" destOrd="0" parTransId="{78E9CD3E-0C1B-45A0-A393-277F5866778A}" sibTransId="{9AA0BBEF-2256-4EE8-8A3D-02936D46BD32}"/>
    <dgm:cxn modelId="{7F6524E2-8297-40B3-BDCB-561F67C1E95F}" type="presOf" srcId="{3876400B-CC22-4AF5-87A8-226AC95CFBF8}" destId="{8999C354-0071-4D35-8B1A-8EE8AC7399FC}" srcOrd="0" destOrd="0" presId="urn:microsoft.com/office/officeart/2008/layout/LinedList"/>
    <dgm:cxn modelId="{173489FE-1E9E-4868-B87C-178EE5215F62}" type="presParOf" srcId="{90192F33-1AA4-4B12-8AC1-34BF669E5A45}" destId="{0780E3FD-B3BB-4828-BDFF-DB3A43E8ADF2}" srcOrd="0" destOrd="0" presId="urn:microsoft.com/office/officeart/2008/layout/LinedList"/>
    <dgm:cxn modelId="{E148544A-C36A-40FB-9013-E893A50852EB}" type="presParOf" srcId="{90192F33-1AA4-4B12-8AC1-34BF669E5A45}" destId="{AB51C1B5-7A56-4868-9C7D-5988D32B1E43}" srcOrd="1" destOrd="0" presId="urn:microsoft.com/office/officeart/2008/layout/LinedList"/>
    <dgm:cxn modelId="{80C334E2-D7FD-472A-8BC1-E42BEE1275D5}" type="presParOf" srcId="{AB51C1B5-7A56-4868-9C7D-5988D32B1E43}" destId="{E61C931E-7D96-4FFF-AD79-ECBB88D72BE4}" srcOrd="0" destOrd="0" presId="urn:microsoft.com/office/officeart/2008/layout/LinedList"/>
    <dgm:cxn modelId="{E3E5BAA2-2D72-4FF3-B782-3F8F6FAC22E9}" type="presParOf" srcId="{AB51C1B5-7A56-4868-9C7D-5988D32B1E43}" destId="{87B3AE25-D566-4104-8D60-5EAC1D509C44}" srcOrd="1" destOrd="0" presId="urn:microsoft.com/office/officeart/2008/layout/LinedList"/>
    <dgm:cxn modelId="{B532200E-D08B-41AB-BC8B-1AC4719D2684}" type="presParOf" srcId="{90192F33-1AA4-4B12-8AC1-34BF669E5A45}" destId="{257577CA-B7D2-4581-A702-B011BB4BE7B4}" srcOrd="2" destOrd="0" presId="urn:microsoft.com/office/officeart/2008/layout/LinedList"/>
    <dgm:cxn modelId="{39DA9C7D-B9B0-457E-949B-D9BFACE6BAB8}" type="presParOf" srcId="{90192F33-1AA4-4B12-8AC1-34BF669E5A45}" destId="{EE10485B-A854-44E9-A61F-1B331120B3DA}" srcOrd="3" destOrd="0" presId="urn:microsoft.com/office/officeart/2008/layout/LinedList"/>
    <dgm:cxn modelId="{D1C259D8-7B61-4AB1-A551-E3583F0AB766}" type="presParOf" srcId="{EE10485B-A854-44E9-A61F-1B331120B3DA}" destId="{8999C354-0071-4D35-8B1A-8EE8AC7399FC}" srcOrd="0" destOrd="0" presId="urn:microsoft.com/office/officeart/2008/layout/LinedList"/>
    <dgm:cxn modelId="{0CD68CA5-6F8D-48FE-BCC4-41FE325B46A0}" type="presParOf" srcId="{EE10485B-A854-44E9-A61F-1B331120B3DA}" destId="{148838EA-B201-4B57-A5EE-CAADCE799CB8}" srcOrd="1" destOrd="0" presId="urn:microsoft.com/office/officeart/2008/layout/LinedList"/>
    <dgm:cxn modelId="{6DC26E4F-4F53-4835-B3AE-E1F870949DE7}" type="presParOf" srcId="{90192F33-1AA4-4B12-8AC1-34BF669E5A45}" destId="{C0504A00-63E6-436E-B6F2-36DCF40E88C7}" srcOrd="4" destOrd="0" presId="urn:microsoft.com/office/officeart/2008/layout/LinedList"/>
    <dgm:cxn modelId="{2D4C7443-0021-4CEA-B6B8-5F06DAF44B5F}" type="presParOf" srcId="{90192F33-1AA4-4B12-8AC1-34BF669E5A45}" destId="{D63056A6-6FAA-4C66-A98F-F4D72B478401}" srcOrd="5" destOrd="0" presId="urn:microsoft.com/office/officeart/2008/layout/LinedList"/>
    <dgm:cxn modelId="{E0DB5E66-7974-430F-A04D-DF43779B7B0B}" type="presParOf" srcId="{D63056A6-6FAA-4C66-A98F-F4D72B478401}" destId="{ADAF05AE-2DD0-4BDB-8C60-760D6FF1D530}" srcOrd="0" destOrd="0" presId="urn:microsoft.com/office/officeart/2008/layout/LinedList"/>
    <dgm:cxn modelId="{57973A80-CB1D-4611-8A0A-E23936A2CC4C}" type="presParOf" srcId="{D63056A6-6FAA-4C66-A98F-F4D72B478401}" destId="{EDF733E8-8ABE-49DA-9BF4-86D433CD74B9}"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A0CDFF2A-028B-4107-A63F-D8115F9AA26D}"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9AB2DE71-D49E-478F-8CEE-EF191F817AB9}">
      <dgm:prSet/>
      <dgm:spPr/>
      <dgm:t>
        <a:bodyPr/>
        <a:lstStyle/>
        <a:p>
          <a:pPr algn="just" rtl="1"/>
          <a:r>
            <a:rPr lang="ar-EG" dirty="0">
              <a:solidFill>
                <a:schemeClr val="accent5"/>
              </a:solidFill>
              <a:latin typeface="Sakkal Majalla" panose="02000000000000000000" pitchFamily="2" charset="-78"/>
              <a:cs typeface="Sakkal Majalla" panose="02000000000000000000" pitchFamily="2" charset="-78"/>
            </a:rPr>
            <a:t>حق المؤلف في عدم إجراء أي تعديل على المصنف إلا بموافقته: </a:t>
          </a:r>
          <a:r>
            <a:rPr lang="ar-EG" dirty="0">
              <a:solidFill>
                <a:schemeClr val="bg1"/>
              </a:solidFill>
              <a:latin typeface="Sakkal Majalla" panose="02000000000000000000" pitchFamily="2" charset="-78"/>
              <a:cs typeface="Sakkal Majalla" panose="02000000000000000000" pitchFamily="2" charset="-78"/>
            </a:rPr>
            <a:t>المؤلف </a:t>
          </a:r>
          <a:r>
            <a:rPr lang="ar-EG" dirty="0">
              <a:solidFill>
                <a:srgbClr val="000000"/>
              </a:solidFill>
              <a:latin typeface="Sakkal Majalla" panose="02000000000000000000" pitchFamily="2" charset="-78"/>
              <a:cs typeface="Sakkal Majalla" panose="02000000000000000000" pitchFamily="2" charset="-78"/>
            </a:rPr>
            <a:t>وحده  هو صاحب الحق في إدخال التعديلات التي يريدها . ولا يجوز للناشر إدخال أي تعديلات على المصنف دون موافقة صريحة معتمدة من المؤلف،  ويستثنى من ذلك في حالة ترجمة المصنف بشرط الإشارة إلى التعديلات التي أجريت عليه. </a:t>
          </a:r>
        </a:p>
      </dgm:t>
    </dgm:pt>
    <dgm:pt modelId="{45427806-EB8C-45CA-9214-B0F0D6F2F846}" type="parTrans" cxnId="{E901045C-A3DB-4BF8-B8A8-F4BF1DAC81B4}">
      <dgm:prSet/>
      <dgm:spPr/>
      <dgm:t>
        <a:bodyPr/>
        <a:lstStyle/>
        <a:p>
          <a:pPr rtl="1"/>
          <a:endParaRPr lang="ar-EG"/>
        </a:p>
      </dgm:t>
    </dgm:pt>
    <dgm:pt modelId="{358C0941-CEFF-4A72-849B-DC4557B913FD}" type="sibTrans" cxnId="{E901045C-A3DB-4BF8-B8A8-F4BF1DAC81B4}">
      <dgm:prSet/>
      <dgm:spPr/>
      <dgm:t>
        <a:bodyPr/>
        <a:lstStyle/>
        <a:p>
          <a:pPr rtl="1"/>
          <a:endParaRPr lang="ar-EG"/>
        </a:p>
      </dgm:t>
    </dgm:pt>
    <dgm:pt modelId="{C56CFC57-6DFB-48DA-BF94-A599DFD5D1B2}">
      <dgm:prSet/>
      <dgm:spPr/>
      <dgm:t>
        <a:bodyPr/>
        <a:lstStyle/>
        <a:p>
          <a:pPr algn="just" rtl="1"/>
          <a:r>
            <a:rPr lang="ar-EG" dirty="0">
              <a:solidFill>
                <a:schemeClr val="accent5"/>
              </a:solidFill>
              <a:latin typeface="Sakkal Majalla" panose="02000000000000000000" pitchFamily="2" charset="-78"/>
              <a:cs typeface="Sakkal Majalla" panose="02000000000000000000" pitchFamily="2" charset="-78"/>
            </a:rPr>
            <a:t>حق المؤلف في سحب وتعديل مصنفه: </a:t>
          </a:r>
          <a:r>
            <a:rPr lang="ar-EG" dirty="0">
              <a:solidFill>
                <a:srgbClr val="000000"/>
              </a:solidFill>
              <a:latin typeface="Sakkal Majalla" panose="02000000000000000000" pitchFamily="2" charset="-78"/>
              <a:cs typeface="Sakkal Majalla" panose="02000000000000000000" pitchFamily="2" charset="-78"/>
            </a:rPr>
            <a:t>يحق للمؤلف سحب مؤلفه من التداول لإدخال تعديلات عليه أو الامتناع عن نشره مرة أخرى. </a:t>
          </a:r>
        </a:p>
      </dgm:t>
    </dgm:pt>
    <dgm:pt modelId="{B5D96F73-066D-41DF-A7B6-A831AB05D3B1}" type="parTrans" cxnId="{63944CFC-1564-410B-AF06-24EDF8D32B87}">
      <dgm:prSet/>
      <dgm:spPr/>
      <dgm:t>
        <a:bodyPr/>
        <a:lstStyle/>
        <a:p>
          <a:pPr rtl="1"/>
          <a:endParaRPr lang="ar-EG"/>
        </a:p>
      </dgm:t>
    </dgm:pt>
    <dgm:pt modelId="{DD3914FD-3E14-43AB-A144-93872DBC9273}" type="sibTrans" cxnId="{63944CFC-1564-410B-AF06-24EDF8D32B87}">
      <dgm:prSet/>
      <dgm:spPr/>
      <dgm:t>
        <a:bodyPr/>
        <a:lstStyle/>
        <a:p>
          <a:pPr rtl="1"/>
          <a:endParaRPr lang="ar-EG"/>
        </a:p>
      </dgm:t>
    </dgm:pt>
    <dgm:pt modelId="{B25B8800-1C11-46CC-ACF0-A502AC376406}" type="pres">
      <dgm:prSet presAssocID="{A0CDFF2A-028B-4107-A63F-D8115F9AA26D}" presName="vert0" presStyleCnt="0">
        <dgm:presLayoutVars>
          <dgm:dir/>
          <dgm:animOne val="branch"/>
          <dgm:animLvl val="lvl"/>
        </dgm:presLayoutVars>
      </dgm:prSet>
      <dgm:spPr/>
    </dgm:pt>
    <dgm:pt modelId="{4F52E87F-3FC8-41CE-8909-37C172AD2CB6}" type="pres">
      <dgm:prSet presAssocID="{9AB2DE71-D49E-478F-8CEE-EF191F817AB9}" presName="thickLine" presStyleLbl="alignNode1" presStyleIdx="0" presStyleCnt="2"/>
      <dgm:spPr/>
    </dgm:pt>
    <dgm:pt modelId="{3A95BC3C-5C24-4ED3-BCFE-737F9BA4B214}" type="pres">
      <dgm:prSet presAssocID="{9AB2DE71-D49E-478F-8CEE-EF191F817AB9}" presName="horz1" presStyleCnt="0"/>
      <dgm:spPr/>
    </dgm:pt>
    <dgm:pt modelId="{8F720C46-4978-4B25-84CF-DCE93E79F109}" type="pres">
      <dgm:prSet presAssocID="{9AB2DE71-D49E-478F-8CEE-EF191F817AB9}" presName="tx1" presStyleLbl="revTx" presStyleIdx="0" presStyleCnt="2"/>
      <dgm:spPr/>
    </dgm:pt>
    <dgm:pt modelId="{CFFEDB27-9FEA-478C-AB9B-200B3BE02DA1}" type="pres">
      <dgm:prSet presAssocID="{9AB2DE71-D49E-478F-8CEE-EF191F817AB9}" presName="vert1" presStyleCnt="0"/>
      <dgm:spPr/>
    </dgm:pt>
    <dgm:pt modelId="{FB53EB14-8EB6-4E21-B4E7-228F29647808}" type="pres">
      <dgm:prSet presAssocID="{C56CFC57-6DFB-48DA-BF94-A599DFD5D1B2}" presName="thickLine" presStyleLbl="alignNode1" presStyleIdx="1" presStyleCnt="2"/>
      <dgm:spPr/>
    </dgm:pt>
    <dgm:pt modelId="{56F429C6-7499-4489-9A3C-357F3012C7DF}" type="pres">
      <dgm:prSet presAssocID="{C56CFC57-6DFB-48DA-BF94-A599DFD5D1B2}" presName="horz1" presStyleCnt="0"/>
      <dgm:spPr/>
    </dgm:pt>
    <dgm:pt modelId="{62FAD5FC-DDCC-4BFA-8359-3EE38E36010E}" type="pres">
      <dgm:prSet presAssocID="{C56CFC57-6DFB-48DA-BF94-A599DFD5D1B2}" presName="tx1" presStyleLbl="revTx" presStyleIdx="1" presStyleCnt="2" custScaleY="65578"/>
      <dgm:spPr/>
    </dgm:pt>
    <dgm:pt modelId="{7B13F9FC-8B60-478C-9EF3-EA32E9CD2FBD}" type="pres">
      <dgm:prSet presAssocID="{C56CFC57-6DFB-48DA-BF94-A599DFD5D1B2}" presName="vert1" presStyleCnt="0"/>
      <dgm:spPr/>
    </dgm:pt>
  </dgm:ptLst>
  <dgm:cxnLst>
    <dgm:cxn modelId="{54AF6122-F84B-4716-B1DB-1CE0ED8DBA7D}" type="presOf" srcId="{C56CFC57-6DFB-48DA-BF94-A599DFD5D1B2}" destId="{62FAD5FC-DDCC-4BFA-8359-3EE38E36010E}" srcOrd="0" destOrd="0" presId="urn:microsoft.com/office/officeart/2008/layout/LinedList"/>
    <dgm:cxn modelId="{E901045C-A3DB-4BF8-B8A8-F4BF1DAC81B4}" srcId="{A0CDFF2A-028B-4107-A63F-D8115F9AA26D}" destId="{9AB2DE71-D49E-478F-8CEE-EF191F817AB9}" srcOrd="0" destOrd="0" parTransId="{45427806-EB8C-45CA-9214-B0F0D6F2F846}" sibTransId="{358C0941-CEFF-4A72-849B-DC4557B913FD}"/>
    <dgm:cxn modelId="{940F4671-8A0D-43BF-9284-0E3DD1EB2F70}" type="presOf" srcId="{9AB2DE71-D49E-478F-8CEE-EF191F817AB9}" destId="{8F720C46-4978-4B25-84CF-DCE93E79F109}" srcOrd="0" destOrd="0" presId="urn:microsoft.com/office/officeart/2008/layout/LinedList"/>
    <dgm:cxn modelId="{2F09D37C-9E35-4F53-8367-0813AF78A48E}" type="presOf" srcId="{A0CDFF2A-028B-4107-A63F-D8115F9AA26D}" destId="{B25B8800-1C11-46CC-ACF0-A502AC376406}" srcOrd="0" destOrd="0" presId="urn:microsoft.com/office/officeart/2008/layout/LinedList"/>
    <dgm:cxn modelId="{63944CFC-1564-410B-AF06-24EDF8D32B87}" srcId="{A0CDFF2A-028B-4107-A63F-D8115F9AA26D}" destId="{C56CFC57-6DFB-48DA-BF94-A599DFD5D1B2}" srcOrd="1" destOrd="0" parTransId="{B5D96F73-066D-41DF-A7B6-A831AB05D3B1}" sibTransId="{DD3914FD-3E14-43AB-A144-93872DBC9273}"/>
    <dgm:cxn modelId="{4CB1F325-977D-4E37-8CA6-A99132C46DA2}" type="presParOf" srcId="{B25B8800-1C11-46CC-ACF0-A502AC376406}" destId="{4F52E87F-3FC8-41CE-8909-37C172AD2CB6}" srcOrd="0" destOrd="0" presId="urn:microsoft.com/office/officeart/2008/layout/LinedList"/>
    <dgm:cxn modelId="{E8E7CBF8-37CD-4171-BB5E-68428C99DE52}" type="presParOf" srcId="{B25B8800-1C11-46CC-ACF0-A502AC376406}" destId="{3A95BC3C-5C24-4ED3-BCFE-737F9BA4B214}" srcOrd="1" destOrd="0" presId="urn:microsoft.com/office/officeart/2008/layout/LinedList"/>
    <dgm:cxn modelId="{543B4ED9-616C-4F13-9D14-903FC5951A49}" type="presParOf" srcId="{3A95BC3C-5C24-4ED3-BCFE-737F9BA4B214}" destId="{8F720C46-4978-4B25-84CF-DCE93E79F109}" srcOrd="0" destOrd="0" presId="urn:microsoft.com/office/officeart/2008/layout/LinedList"/>
    <dgm:cxn modelId="{DA288E5A-A986-4CA3-A328-1EB30FD0520E}" type="presParOf" srcId="{3A95BC3C-5C24-4ED3-BCFE-737F9BA4B214}" destId="{CFFEDB27-9FEA-478C-AB9B-200B3BE02DA1}" srcOrd="1" destOrd="0" presId="urn:microsoft.com/office/officeart/2008/layout/LinedList"/>
    <dgm:cxn modelId="{683ADDD1-5C81-4CC6-B1E5-C5E907EF0147}" type="presParOf" srcId="{B25B8800-1C11-46CC-ACF0-A502AC376406}" destId="{FB53EB14-8EB6-4E21-B4E7-228F29647808}" srcOrd="2" destOrd="0" presId="urn:microsoft.com/office/officeart/2008/layout/LinedList"/>
    <dgm:cxn modelId="{C95B8411-B096-44C0-BE26-E45B62701EB0}" type="presParOf" srcId="{B25B8800-1C11-46CC-ACF0-A502AC376406}" destId="{56F429C6-7499-4489-9A3C-357F3012C7DF}" srcOrd="3" destOrd="0" presId="urn:microsoft.com/office/officeart/2008/layout/LinedList"/>
    <dgm:cxn modelId="{EC6C04B0-5523-451D-BF07-785EB5BC9B16}" type="presParOf" srcId="{56F429C6-7499-4489-9A3C-357F3012C7DF}" destId="{62FAD5FC-DDCC-4BFA-8359-3EE38E36010E}" srcOrd="0" destOrd="0" presId="urn:microsoft.com/office/officeart/2008/layout/LinedList"/>
    <dgm:cxn modelId="{43E156E9-6F5D-4A19-AE2D-9BFD249DF064}" type="presParOf" srcId="{56F429C6-7499-4489-9A3C-357F3012C7DF}" destId="{7B13F9FC-8B60-478C-9EF3-EA32E9CD2FBD}"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E01E27CC-0C09-4F7E-9777-0B75D13D858B}"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7D340357-A8EF-4252-AA8C-B109D80AAD48}">
      <dgm:prSet custT="1"/>
      <dgm:spPr/>
      <dgm:t>
        <a:bodyPr/>
        <a:lstStyle/>
        <a:p>
          <a:pPr algn="just" rtl="1"/>
          <a:r>
            <a:rPr lang="ar-EG" sz="4400" dirty="0">
              <a:solidFill>
                <a:schemeClr val="accent5"/>
              </a:solidFill>
              <a:latin typeface="Sakkal Majalla" panose="02000000000000000000" pitchFamily="2" charset="-78"/>
              <a:cs typeface="Sakkal Majalla" panose="02000000000000000000" pitchFamily="2" charset="-78"/>
            </a:rPr>
            <a:t>احترام المصنف:</a:t>
          </a:r>
          <a:r>
            <a:rPr lang="ar-EG" sz="4400" dirty="0">
              <a:solidFill>
                <a:srgbClr val="000000"/>
              </a:solidFill>
              <a:latin typeface="Sakkal Majalla" panose="02000000000000000000" pitchFamily="2" charset="-78"/>
              <a:cs typeface="Sakkal Majalla" panose="02000000000000000000" pitchFamily="2" charset="-78"/>
            </a:rPr>
            <a:t> يعد أي تعدي على المصنف تعد على شخص المؤلف. </a:t>
          </a:r>
        </a:p>
      </dgm:t>
    </dgm:pt>
    <dgm:pt modelId="{A5FE40D5-99AA-46A8-939F-8C90ED6D03ED}" type="parTrans" cxnId="{4D8D3D91-C471-4311-BFFA-BFDDE0C7F175}">
      <dgm:prSet/>
      <dgm:spPr/>
      <dgm:t>
        <a:bodyPr/>
        <a:lstStyle/>
        <a:p>
          <a:pPr rtl="1"/>
          <a:endParaRPr lang="ar-EG"/>
        </a:p>
      </dgm:t>
    </dgm:pt>
    <dgm:pt modelId="{516206FF-BE3B-4B69-AB3D-66E7ACF920B8}" type="sibTrans" cxnId="{4D8D3D91-C471-4311-BFFA-BFDDE0C7F175}">
      <dgm:prSet/>
      <dgm:spPr/>
      <dgm:t>
        <a:bodyPr/>
        <a:lstStyle/>
        <a:p>
          <a:pPr rtl="1"/>
          <a:endParaRPr lang="ar-EG"/>
        </a:p>
      </dgm:t>
    </dgm:pt>
    <dgm:pt modelId="{D7C59951-3B70-4CD7-8D78-2A3CE808381E}">
      <dgm:prSet custT="1"/>
      <dgm:spPr/>
      <dgm:t>
        <a:bodyPr/>
        <a:lstStyle/>
        <a:p>
          <a:pPr algn="just" rtl="1"/>
          <a:r>
            <a:rPr lang="ar-EG" sz="4400" dirty="0">
              <a:solidFill>
                <a:schemeClr val="accent5"/>
              </a:solidFill>
              <a:latin typeface="Sakkal Majalla" panose="02000000000000000000" pitchFamily="2" charset="-78"/>
              <a:cs typeface="Sakkal Majalla" panose="02000000000000000000" pitchFamily="2" charset="-78"/>
            </a:rPr>
            <a:t>يمكن للمؤلف سحب مصنفه من التداول : </a:t>
          </a:r>
          <a:r>
            <a:rPr lang="ar-EG" sz="4400" dirty="0">
              <a:solidFill>
                <a:srgbClr val="000000"/>
              </a:solidFill>
              <a:latin typeface="Sakkal Majalla" panose="02000000000000000000" pitchFamily="2" charset="-78"/>
              <a:cs typeface="Sakkal Majalla" panose="02000000000000000000" pitchFamily="2" charset="-78"/>
            </a:rPr>
            <a:t>مع تعويض الناشر أو المنتج للمصنف تعويضا عادلا، وتبقى الحقوق الأدبية لصاحبها بعد وفاته ، ولا تسقط بمنح حق استغلال المصنف بأي وجه من وجوه الاستغلال. </a:t>
          </a:r>
        </a:p>
      </dgm:t>
    </dgm:pt>
    <dgm:pt modelId="{204BAFF2-5FD5-465B-B63A-5D5131434775}" type="parTrans" cxnId="{8FC9A3A0-AE3E-4A5E-90D9-5E98E7B28359}">
      <dgm:prSet/>
      <dgm:spPr/>
      <dgm:t>
        <a:bodyPr/>
        <a:lstStyle/>
        <a:p>
          <a:pPr rtl="1"/>
          <a:endParaRPr lang="ar-EG"/>
        </a:p>
      </dgm:t>
    </dgm:pt>
    <dgm:pt modelId="{83E9C7BD-F71E-4C38-AFEE-3531CD981665}" type="sibTrans" cxnId="{8FC9A3A0-AE3E-4A5E-90D9-5E98E7B28359}">
      <dgm:prSet/>
      <dgm:spPr/>
      <dgm:t>
        <a:bodyPr/>
        <a:lstStyle/>
        <a:p>
          <a:pPr rtl="1"/>
          <a:endParaRPr lang="ar-EG"/>
        </a:p>
      </dgm:t>
    </dgm:pt>
    <dgm:pt modelId="{9C23F4EA-B3D8-4640-850A-E626DFD6DF1F}" type="pres">
      <dgm:prSet presAssocID="{E01E27CC-0C09-4F7E-9777-0B75D13D858B}" presName="vert0" presStyleCnt="0">
        <dgm:presLayoutVars>
          <dgm:dir/>
          <dgm:animOne val="branch"/>
          <dgm:animLvl val="lvl"/>
        </dgm:presLayoutVars>
      </dgm:prSet>
      <dgm:spPr/>
    </dgm:pt>
    <dgm:pt modelId="{955B9F27-F2BC-4BE8-B98C-70FDF100ABB6}" type="pres">
      <dgm:prSet presAssocID="{7D340357-A8EF-4252-AA8C-B109D80AAD48}" presName="thickLine" presStyleLbl="alignNode1" presStyleIdx="0" presStyleCnt="2"/>
      <dgm:spPr/>
    </dgm:pt>
    <dgm:pt modelId="{9D58ECDF-8F80-40FF-BBA3-81C13406AF47}" type="pres">
      <dgm:prSet presAssocID="{7D340357-A8EF-4252-AA8C-B109D80AAD48}" presName="horz1" presStyleCnt="0"/>
      <dgm:spPr/>
    </dgm:pt>
    <dgm:pt modelId="{64F4D051-CC12-4B64-B834-B216923EB6CA}" type="pres">
      <dgm:prSet presAssocID="{7D340357-A8EF-4252-AA8C-B109D80AAD48}" presName="tx1" presStyleLbl="revTx" presStyleIdx="0" presStyleCnt="2" custScaleY="51006"/>
      <dgm:spPr/>
    </dgm:pt>
    <dgm:pt modelId="{B1A7B561-6844-4245-B6DE-FF28BC95D948}" type="pres">
      <dgm:prSet presAssocID="{7D340357-A8EF-4252-AA8C-B109D80AAD48}" presName="vert1" presStyleCnt="0"/>
      <dgm:spPr/>
    </dgm:pt>
    <dgm:pt modelId="{4E366ED9-2476-4852-8AAA-951944A35CA0}" type="pres">
      <dgm:prSet presAssocID="{D7C59951-3B70-4CD7-8D78-2A3CE808381E}" presName="thickLine" presStyleLbl="alignNode1" presStyleIdx="1" presStyleCnt="2"/>
      <dgm:spPr/>
    </dgm:pt>
    <dgm:pt modelId="{01C50342-8CE1-4156-BD56-BE04648AAF63}" type="pres">
      <dgm:prSet presAssocID="{D7C59951-3B70-4CD7-8D78-2A3CE808381E}" presName="horz1" presStyleCnt="0"/>
      <dgm:spPr/>
    </dgm:pt>
    <dgm:pt modelId="{941C66BF-A9F7-42DA-9D06-C8EBC547D86F}" type="pres">
      <dgm:prSet presAssocID="{D7C59951-3B70-4CD7-8D78-2A3CE808381E}" presName="tx1" presStyleLbl="revTx" presStyleIdx="1" presStyleCnt="2"/>
      <dgm:spPr/>
    </dgm:pt>
    <dgm:pt modelId="{A162741E-BAA8-40C0-8CC8-742E83B29194}" type="pres">
      <dgm:prSet presAssocID="{D7C59951-3B70-4CD7-8D78-2A3CE808381E}" presName="vert1" presStyleCnt="0"/>
      <dgm:spPr/>
    </dgm:pt>
  </dgm:ptLst>
  <dgm:cxnLst>
    <dgm:cxn modelId="{BA357141-D78B-490A-921B-600547084884}" type="presOf" srcId="{E01E27CC-0C09-4F7E-9777-0B75D13D858B}" destId="{9C23F4EA-B3D8-4640-850A-E626DFD6DF1F}" srcOrd="0" destOrd="0" presId="urn:microsoft.com/office/officeart/2008/layout/LinedList"/>
    <dgm:cxn modelId="{C1B9B053-D598-47DA-96F7-69198CE4A293}" type="presOf" srcId="{7D340357-A8EF-4252-AA8C-B109D80AAD48}" destId="{64F4D051-CC12-4B64-B834-B216923EB6CA}" srcOrd="0" destOrd="0" presId="urn:microsoft.com/office/officeart/2008/layout/LinedList"/>
    <dgm:cxn modelId="{4D8D3D91-C471-4311-BFFA-BFDDE0C7F175}" srcId="{E01E27CC-0C09-4F7E-9777-0B75D13D858B}" destId="{7D340357-A8EF-4252-AA8C-B109D80AAD48}" srcOrd="0" destOrd="0" parTransId="{A5FE40D5-99AA-46A8-939F-8C90ED6D03ED}" sibTransId="{516206FF-BE3B-4B69-AB3D-66E7ACF920B8}"/>
    <dgm:cxn modelId="{8FC9A3A0-AE3E-4A5E-90D9-5E98E7B28359}" srcId="{E01E27CC-0C09-4F7E-9777-0B75D13D858B}" destId="{D7C59951-3B70-4CD7-8D78-2A3CE808381E}" srcOrd="1" destOrd="0" parTransId="{204BAFF2-5FD5-465B-B63A-5D5131434775}" sibTransId="{83E9C7BD-F71E-4C38-AFEE-3531CD981665}"/>
    <dgm:cxn modelId="{17F31BDB-0F90-41E1-8166-0110CF2A3350}" type="presOf" srcId="{D7C59951-3B70-4CD7-8D78-2A3CE808381E}" destId="{941C66BF-A9F7-42DA-9D06-C8EBC547D86F}" srcOrd="0" destOrd="0" presId="urn:microsoft.com/office/officeart/2008/layout/LinedList"/>
    <dgm:cxn modelId="{96358560-1BC5-4086-8DF3-B00383FD7D66}" type="presParOf" srcId="{9C23F4EA-B3D8-4640-850A-E626DFD6DF1F}" destId="{955B9F27-F2BC-4BE8-B98C-70FDF100ABB6}" srcOrd="0" destOrd="0" presId="urn:microsoft.com/office/officeart/2008/layout/LinedList"/>
    <dgm:cxn modelId="{D9D73E04-AB63-44A2-8120-6FB5C65179C3}" type="presParOf" srcId="{9C23F4EA-B3D8-4640-850A-E626DFD6DF1F}" destId="{9D58ECDF-8F80-40FF-BBA3-81C13406AF47}" srcOrd="1" destOrd="0" presId="urn:microsoft.com/office/officeart/2008/layout/LinedList"/>
    <dgm:cxn modelId="{C5A2EE80-1E3E-4BA8-8801-F3253AB7185E}" type="presParOf" srcId="{9D58ECDF-8F80-40FF-BBA3-81C13406AF47}" destId="{64F4D051-CC12-4B64-B834-B216923EB6CA}" srcOrd="0" destOrd="0" presId="urn:microsoft.com/office/officeart/2008/layout/LinedList"/>
    <dgm:cxn modelId="{25DF9319-C57E-462C-B0FA-8717D596691F}" type="presParOf" srcId="{9D58ECDF-8F80-40FF-BBA3-81C13406AF47}" destId="{B1A7B561-6844-4245-B6DE-FF28BC95D948}" srcOrd="1" destOrd="0" presId="urn:microsoft.com/office/officeart/2008/layout/LinedList"/>
    <dgm:cxn modelId="{246FFC81-E7AF-4ECF-A1B1-65D2A51D7A1C}" type="presParOf" srcId="{9C23F4EA-B3D8-4640-850A-E626DFD6DF1F}" destId="{4E366ED9-2476-4852-8AAA-951944A35CA0}" srcOrd="2" destOrd="0" presId="urn:microsoft.com/office/officeart/2008/layout/LinedList"/>
    <dgm:cxn modelId="{44C4F6D1-D84D-4ED4-9828-E02CC1DFEB42}" type="presParOf" srcId="{9C23F4EA-B3D8-4640-850A-E626DFD6DF1F}" destId="{01C50342-8CE1-4156-BD56-BE04648AAF63}" srcOrd="3" destOrd="0" presId="urn:microsoft.com/office/officeart/2008/layout/LinedList"/>
    <dgm:cxn modelId="{574E925A-2F7B-4639-8595-58F159C7F11F}" type="presParOf" srcId="{01C50342-8CE1-4156-BD56-BE04648AAF63}" destId="{941C66BF-A9F7-42DA-9D06-C8EBC547D86F}" srcOrd="0" destOrd="0" presId="urn:microsoft.com/office/officeart/2008/layout/LinedList"/>
    <dgm:cxn modelId="{8738B61A-0675-48A1-8512-D2F0A099BF03}" type="presParOf" srcId="{01C50342-8CE1-4156-BD56-BE04648AAF63}" destId="{A162741E-BAA8-40C0-8CC8-742E83B29194}"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70397DC6-7456-4993-B377-611FCA17065F}"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B8A68A18-FD95-4C0E-8A8A-2D235F1270DA}">
      <dgm:prSet custT="1"/>
      <dgm:spPr/>
      <dgm:t>
        <a:bodyPr/>
        <a:lstStyle/>
        <a:p>
          <a:pPr rtl="1"/>
          <a:r>
            <a:rPr lang="ar-EG" sz="4000" dirty="0">
              <a:solidFill>
                <a:srgbClr val="000000"/>
              </a:solidFill>
              <a:latin typeface="Sakkal Majalla" panose="02000000000000000000" pitchFamily="2" charset="-78"/>
              <a:cs typeface="Sakkal Majalla" panose="02000000000000000000" pitchFamily="2" charset="-78"/>
            </a:rPr>
            <a:t>حق المؤلف في تقاضي مقابل مادي أو عيني مقابل نشر مصنفه أي عدد من المرات. </a:t>
          </a:r>
        </a:p>
      </dgm:t>
    </dgm:pt>
    <dgm:pt modelId="{78060ADE-0BC0-4D78-AECE-3648EBB2DA03}" type="parTrans" cxnId="{9EFAD0AA-D297-4222-9D4A-AA117C922157}">
      <dgm:prSet/>
      <dgm:spPr/>
      <dgm:t>
        <a:bodyPr/>
        <a:lstStyle/>
        <a:p>
          <a:pPr rtl="1"/>
          <a:endParaRPr lang="ar-EG"/>
        </a:p>
      </dgm:t>
    </dgm:pt>
    <dgm:pt modelId="{4FB3F7AA-E97D-4D5F-AA7D-A77C380A927C}" type="sibTrans" cxnId="{9EFAD0AA-D297-4222-9D4A-AA117C922157}">
      <dgm:prSet/>
      <dgm:spPr/>
      <dgm:t>
        <a:bodyPr/>
        <a:lstStyle/>
        <a:p>
          <a:pPr rtl="1"/>
          <a:endParaRPr lang="ar-EG"/>
        </a:p>
      </dgm:t>
    </dgm:pt>
    <dgm:pt modelId="{A19C83C3-78B7-4B17-95B8-B6EE699D7457}">
      <dgm:prSet custT="1"/>
      <dgm:spPr/>
      <dgm:t>
        <a:bodyPr/>
        <a:lstStyle/>
        <a:p>
          <a:pPr rtl="1"/>
          <a:r>
            <a:rPr lang="ar-EG" sz="4000" dirty="0">
              <a:solidFill>
                <a:srgbClr val="000000"/>
              </a:solidFill>
              <a:latin typeface="Sakkal Majalla" panose="02000000000000000000" pitchFamily="2" charset="-78"/>
              <a:cs typeface="Sakkal Majalla" panose="02000000000000000000" pitchFamily="2" charset="-78"/>
            </a:rPr>
            <a:t>حق المؤلف في طلب إعادة النظر في المقابل المادي لنشر مصنفه. </a:t>
          </a:r>
        </a:p>
      </dgm:t>
    </dgm:pt>
    <dgm:pt modelId="{D2EC99B0-479B-4FFF-9D6D-5B87B07E3D15}" type="parTrans" cxnId="{E9D3DDC4-EB65-440F-96A3-AC3B27D290F4}">
      <dgm:prSet/>
      <dgm:spPr/>
      <dgm:t>
        <a:bodyPr/>
        <a:lstStyle/>
        <a:p>
          <a:pPr rtl="1"/>
          <a:endParaRPr lang="ar-EG"/>
        </a:p>
      </dgm:t>
    </dgm:pt>
    <dgm:pt modelId="{E7ABD020-3139-457F-82FF-FE134D83471D}" type="sibTrans" cxnId="{E9D3DDC4-EB65-440F-96A3-AC3B27D290F4}">
      <dgm:prSet/>
      <dgm:spPr/>
      <dgm:t>
        <a:bodyPr/>
        <a:lstStyle/>
        <a:p>
          <a:pPr rtl="1"/>
          <a:endParaRPr lang="ar-EG"/>
        </a:p>
      </dgm:t>
    </dgm:pt>
    <dgm:pt modelId="{AD3E90DE-7110-441E-AF91-F8EB882DB2AD}">
      <dgm:prSet custT="1"/>
      <dgm:spPr/>
      <dgm:t>
        <a:bodyPr/>
        <a:lstStyle/>
        <a:p>
          <a:pPr rtl="1"/>
          <a:r>
            <a:rPr lang="ar-EG" sz="4000" dirty="0">
              <a:solidFill>
                <a:srgbClr val="000000"/>
              </a:solidFill>
              <a:latin typeface="Sakkal Majalla" panose="02000000000000000000" pitchFamily="2" charset="-78"/>
              <a:cs typeface="Sakkal Majalla" panose="02000000000000000000" pitchFamily="2" charset="-78"/>
            </a:rPr>
            <a:t>في حالة التأليف الجماعي تكون هناك حقوق لجميع المؤلفين، ولا يحق لأحد الانفراد  بمباشرة حقوق المؤلف. </a:t>
          </a:r>
        </a:p>
      </dgm:t>
    </dgm:pt>
    <dgm:pt modelId="{9370B0B4-AE06-4BDF-A52E-E23ED9C66FA3}" type="parTrans" cxnId="{4B8565A6-55B7-41CA-92F6-DD3EDC376EC6}">
      <dgm:prSet/>
      <dgm:spPr/>
      <dgm:t>
        <a:bodyPr/>
        <a:lstStyle/>
        <a:p>
          <a:pPr rtl="1"/>
          <a:endParaRPr lang="ar-EG"/>
        </a:p>
      </dgm:t>
    </dgm:pt>
    <dgm:pt modelId="{9314EBD1-FA03-4ED4-9930-90E43D8F3D8C}" type="sibTrans" cxnId="{4B8565A6-55B7-41CA-92F6-DD3EDC376EC6}">
      <dgm:prSet/>
      <dgm:spPr/>
      <dgm:t>
        <a:bodyPr/>
        <a:lstStyle/>
        <a:p>
          <a:pPr rtl="1"/>
          <a:endParaRPr lang="ar-EG"/>
        </a:p>
      </dgm:t>
    </dgm:pt>
    <dgm:pt modelId="{F0D2C452-533F-4313-ABDD-9E234F16B44C}" type="pres">
      <dgm:prSet presAssocID="{70397DC6-7456-4993-B377-611FCA17065F}" presName="vert0" presStyleCnt="0">
        <dgm:presLayoutVars>
          <dgm:dir/>
          <dgm:animOne val="branch"/>
          <dgm:animLvl val="lvl"/>
        </dgm:presLayoutVars>
      </dgm:prSet>
      <dgm:spPr/>
    </dgm:pt>
    <dgm:pt modelId="{28E88C3C-DE8A-4F9F-9686-7DBC337CAF80}" type="pres">
      <dgm:prSet presAssocID="{B8A68A18-FD95-4C0E-8A8A-2D235F1270DA}" presName="thickLine" presStyleLbl="alignNode1" presStyleIdx="0" presStyleCnt="3"/>
      <dgm:spPr/>
    </dgm:pt>
    <dgm:pt modelId="{0F1C76C0-2759-43DC-9A12-D152590944A8}" type="pres">
      <dgm:prSet presAssocID="{B8A68A18-FD95-4C0E-8A8A-2D235F1270DA}" presName="horz1" presStyleCnt="0"/>
      <dgm:spPr/>
    </dgm:pt>
    <dgm:pt modelId="{5096A571-0A06-4779-AB8E-37C42F00C184}" type="pres">
      <dgm:prSet presAssocID="{B8A68A18-FD95-4C0E-8A8A-2D235F1270DA}" presName="tx1" presStyleLbl="revTx" presStyleIdx="0" presStyleCnt="3"/>
      <dgm:spPr/>
    </dgm:pt>
    <dgm:pt modelId="{D6A44C80-FAF2-49C8-AC4B-B51A9480BA93}" type="pres">
      <dgm:prSet presAssocID="{B8A68A18-FD95-4C0E-8A8A-2D235F1270DA}" presName="vert1" presStyleCnt="0"/>
      <dgm:spPr/>
    </dgm:pt>
    <dgm:pt modelId="{0F0E9EF4-AE27-4BF5-B385-56BAB1E3C27C}" type="pres">
      <dgm:prSet presAssocID="{A19C83C3-78B7-4B17-95B8-B6EE699D7457}" presName="thickLine" presStyleLbl="alignNode1" presStyleIdx="1" presStyleCnt="3"/>
      <dgm:spPr/>
    </dgm:pt>
    <dgm:pt modelId="{5B0FF543-B069-4E92-A2CA-18563BACD3FE}" type="pres">
      <dgm:prSet presAssocID="{A19C83C3-78B7-4B17-95B8-B6EE699D7457}" presName="horz1" presStyleCnt="0"/>
      <dgm:spPr/>
    </dgm:pt>
    <dgm:pt modelId="{9D55A9FE-69B4-4955-80BE-535F5574BF49}" type="pres">
      <dgm:prSet presAssocID="{A19C83C3-78B7-4B17-95B8-B6EE699D7457}" presName="tx1" presStyleLbl="revTx" presStyleIdx="1" presStyleCnt="3"/>
      <dgm:spPr/>
    </dgm:pt>
    <dgm:pt modelId="{4EA9B2C4-3D25-4D47-94C9-547F1773A5DD}" type="pres">
      <dgm:prSet presAssocID="{A19C83C3-78B7-4B17-95B8-B6EE699D7457}" presName="vert1" presStyleCnt="0"/>
      <dgm:spPr/>
    </dgm:pt>
    <dgm:pt modelId="{FCBAA526-3FAA-4A11-9277-269783E1BECF}" type="pres">
      <dgm:prSet presAssocID="{AD3E90DE-7110-441E-AF91-F8EB882DB2AD}" presName="thickLine" presStyleLbl="alignNode1" presStyleIdx="2" presStyleCnt="3"/>
      <dgm:spPr/>
    </dgm:pt>
    <dgm:pt modelId="{99CB2BA6-2798-4FBF-BAB5-9C8756A849F5}" type="pres">
      <dgm:prSet presAssocID="{AD3E90DE-7110-441E-AF91-F8EB882DB2AD}" presName="horz1" presStyleCnt="0"/>
      <dgm:spPr/>
    </dgm:pt>
    <dgm:pt modelId="{7EC2D9CB-65EE-4223-BA49-1B17B7795794}" type="pres">
      <dgm:prSet presAssocID="{AD3E90DE-7110-441E-AF91-F8EB882DB2AD}" presName="tx1" presStyleLbl="revTx" presStyleIdx="2" presStyleCnt="3" custScaleY="137681"/>
      <dgm:spPr/>
    </dgm:pt>
    <dgm:pt modelId="{F249A9AF-5C15-4F4E-8FAA-1DF859D265A3}" type="pres">
      <dgm:prSet presAssocID="{AD3E90DE-7110-441E-AF91-F8EB882DB2AD}" presName="vert1" presStyleCnt="0"/>
      <dgm:spPr/>
    </dgm:pt>
  </dgm:ptLst>
  <dgm:cxnLst>
    <dgm:cxn modelId="{BEFC4604-9B21-43D9-A01A-606B97159410}" type="presOf" srcId="{70397DC6-7456-4993-B377-611FCA17065F}" destId="{F0D2C452-533F-4313-ABDD-9E234F16B44C}" srcOrd="0" destOrd="0" presId="urn:microsoft.com/office/officeart/2008/layout/LinedList"/>
    <dgm:cxn modelId="{628A4E84-3E18-4EE7-9319-0DB74762B73B}" type="presOf" srcId="{B8A68A18-FD95-4C0E-8A8A-2D235F1270DA}" destId="{5096A571-0A06-4779-AB8E-37C42F00C184}" srcOrd="0" destOrd="0" presId="urn:microsoft.com/office/officeart/2008/layout/LinedList"/>
    <dgm:cxn modelId="{4C94E888-E571-4F03-AC92-7C560A34C3CB}" type="presOf" srcId="{A19C83C3-78B7-4B17-95B8-B6EE699D7457}" destId="{9D55A9FE-69B4-4955-80BE-535F5574BF49}" srcOrd="0" destOrd="0" presId="urn:microsoft.com/office/officeart/2008/layout/LinedList"/>
    <dgm:cxn modelId="{82F8B990-339D-4ABD-9F83-C810B37398BB}" type="presOf" srcId="{AD3E90DE-7110-441E-AF91-F8EB882DB2AD}" destId="{7EC2D9CB-65EE-4223-BA49-1B17B7795794}" srcOrd="0" destOrd="0" presId="urn:microsoft.com/office/officeart/2008/layout/LinedList"/>
    <dgm:cxn modelId="{4B8565A6-55B7-41CA-92F6-DD3EDC376EC6}" srcId="{70397DC6-7456-4993-B377-611FCA17065F}" destId="{AD3E90DE-7110-441E-AF91-F8EB882DB2AD}" srcOrd="2" destOrd="0" parTransId="{9370B0B4-AE06-4BDF-A52E-E23ED9C66FA3}" sibTransId="{9314EBD1-FA03-4ED4-9930-90E43D8F3D8C}"/>
    <dgm:cxn modelId="{9EFAD0AA-D297-4222-9D4A-AA117C922157}" srcId="{70397DC6-7456-4993-B377-611FCA17065F}" destId="{B8A68A18-FD95-4C0E-8A8A-2D235F1270DA}" srcOrd="0" destOrd="0" parTransId="{78060ADE-0BC0-4D78-AECE-3648EBB2DA03}" sibTransId="{4FB3F7AA-E97D-4D5F-AA7D-A77C380A927C}"/>
    <dgm:cxn modelId="{E9D3DDC4-EB65-440F-96A3-AC3B27D290F4}" srcId="{70397DC6-7456-4993-B377-611FCA17065F}" destId="{A19C83C3-78B7-4B17-95B8-B6EE699D7457}" srcOrd="1" destOrd="0" parTransId="{D2EC99B0-479B-4FFF-9D6D-5B87B07E3D15}" sibTransId="{E7ABD020-3139-457F-82FF-FE134D83471D}"/>
    <dgm:cxn modelId="{6619ECB8-5C57-484F-8569-1D8F253B98E4}" type="presParOf" srcId="{F0D2C452-533F-4313-ABDD-9E234F16B44C}" destId="{28E88C3C-DE8A-4F9F-9686-7DBC337CAF80}" srcOrd="0" destOrd="0" presId="urn:microsoft.com/office/officeart/2008/layout/LinedList"/>
    <dgm:cxn modelId="{D5AF3E76-5073-4CDF-BBC8-42F6EA5F3077}" type="presParOf" srcId="{F0D2C452-533F-4313-ABDD-9E234F16B44C}" destId="{0F1C76C0-2759-43DC-9A12-D152590944A8}" srcOrd="1" destOrd="0" presId="urn:microsoft.com/office/officeart/2008/layout/LinedList"/>
    <dgm:cxn modelId="{23B5DC6F-08F6-4BD3-B395-7EF006E6A56F}" type="presParOf" srcId="{0F1C76C0-2759-43DC-9A12-D152590944A8}" destId="{5096A571-0A06-4779-AB8E-37C42F00C184}" srcOrd="0" destOrd="0" presId="urn:microsoft.com/office/officeart/2008/layout/LinedList"/>
    <dgm:cxn modelId="{97174A33-8977-405E-B9D7-CAC3E61F9F00}" type="presParOf" srcId="{0F1C76C0-2759-43DC-9A12-D152590944A8}" destId="{D6A44C80-FAF2-49C8-AC4B-B51A9480BA93}" srcOrd="1" destOrd="0" presId="urn:microsoft.com/office/officeart/2008/layout/LinedList"/>
    <dgm:cxn modelId="{BD0FC3CC-0358-4C29-8595-38F2FDD9865D}" type="presParOf" srcId="{F0D2C452-533F-4313-ABDD-9E234F16B44C}" destId="{0F0E9EF4-AE27-4BF5-B385-56BAB1E3C27C}" srcOrd="2" destOrd="0" presId="urn:microsoft.com/office/officeart/2008/layout/LinedList"/>
    <dgm:cxn modelId="{FC02C98E-0C58-4500-B3DB-A7BA3AC4AE91}" type="presParOf" srcId="{F0D2C452-533F-4313-ABDD-9E234F16B44C}" destId="{5B0FF543-B069-4E92-A2CA-18563BACD3FE}" srcOrd="3" destOrd="0" presId="urn:microsoft.com/office/officeart/2008/layout/LinedList"/>
    <dgm:cxn modelId="{4D543866-6819-441E-9EEB-7C1F23FBC798}" type="presParOf" srcId="{5B0FF543-B069-4E92-A2CA-18563BACD3FE}" destId="{9D55A9FE-69B4-4955-80BE-535F5574BF49}" srcOrd="0" destOrd="0" presId="urn:microsoft.com/office/officeart/2008/layout/LinedList"/>
    <dgm:cxn modelId="{F15FA30C-9FA2-4470-9958-F83AFDCA60BA}" type="presParOf" srcId="{5B0FF543-B069-4E92-A2CA-18563BACD3FE}" destId="{4EA9B2C4-3D25-4D47-94C9-547F1773A5DD}" srcOrd="1" destOrd="0" presId="urn:microsoft.com/office/officeart/2008/layout/LinedList"/>
    <dgm:cxn modelId="{484C4762-BB2D-4311-91C5-61F42C5DBD04}" type="presParOf" srcId="{F0D2C452-533F-4313-ABDD-9E234F16B44C}" destId="{FCBAA526-3FAA-4A11-9277-269783E1BECF}" srcOrd="4" destOrd="0" presId="urn:microsoft.com/office/officeart/2008/layout/LinedList"/>
    <dgm:cxn modelId="{E49AC90F-62A6-42D6-9629-9434115DEB2A}" type="presParOf" srcId="{F0D2C452-533F-4313-ABDD-9E234F16B44C}" destId="{99CB2BA6-2798-4FBF-BAB5-9C8756A849F5}" srcOrd="5" destOrd="0" presId="urn:microsoft.com/office/officeart/2008/layout/LinedList"/>
    <dgm:cxn modelId="{15303246-AA81-4718-B0DA-8A56331EF482}" type="presParOf" srcId="{99CB2BA6-2798-4FBF-BAB5-9C8756A849F5}" destId="{7EC2D9CB-65EE-4223-BA49-1B17B7795794}" srcOrd="0" destOrd="0" presId="urn:microsoft.com/office/officeart/2008/layout/LinedList"/>
    <dgm:cxn modelId="{634DFE0D-2605-4518-AC2F-68E0AD6A5DCC}" type="presParOf" srcId="{99CB2BA6-2798-4FBF-BAB5-9C8756A849F5}" destId="{F249A9AF-5C15-4F4E-8FAA-1DF859D265A3}"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CFDFA63B-50EF-41E2-9C83-8D9678144F3E}"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64FBD186-DB76-4445-A267-B40EA6EEEDA3}">
      <dgm:prSet custT="1"/>
      <dgm:spPr/>
      <dgm:t>
        <a:bodyPr/>
        <a:lstStyle/>
        <a:p>
          <a:pPr rtl="1"/>
          <a:r>
            <a:rPr lang="ar-EG" sz="4000" dirty="0">
              <a:solidFill>
                <a:srgbClr val="000000"/>
              </a:solidFill>
              <a:latin typeface="Sakkal Majalla" panose="02000000000000000000" pitchFamily="2" charset="-78"/>
              <a:cs typeface="Sakkal Majalla" panose="02000000000000000000" pitchFamily="2" charset="-78"/>
            </a:rPr>
            <a:t>طبع المصنف ونشره على شكل مقروء أو تسجيله على أشرطة مسموعة، أو مرئية، أو أسطوانات مدمجة ،أو ذاكرة الكترونية. </a:t>
          </a:r>
        </a:p>
      </dgm:t>
    </dgm:pt>
    <dgm:pt modelId="{5ADB1EED-2FE3-4CD7-8442-572FA065F6FF}" type="parTrans" cxnId="{1AE91D70-9F6E-43AE-84C9-72635A8A55FC}">
      <dgm:prSet/>
      <dgm:spPr/>
      <dgm:t>
        <a:bodyPr/>
        <a:lstStyle/>
        <a:p>
          <a:pPr rtl="1"/>
          <a:endParaRPr lang="ar-EG"/>
        </a:p>
      </dgm:t>
    </dgm:pt>
    <dgm:pt modelId="{24F587B8-D801-407D-9AAB-4E6E9E05EC18}" type="sibTrans" cxnId="{1AE91D70-9F6E-43AE-84C9-72635A8A55FC}">
      <dgm:prSet/>
      <dgm:spPr/>
      <dgm:t>
        <a:bodyPr/>
        <a:lstStyle/>
        <a:p>
          <a:pPr rtl="1"/>
          <a:endParaRPr lang="ar-EG"/>
        </a:p>
      </dgm:t>
    </dgm:pt>
    <dgm:pt modelId="{2C2DFEF7-06C3-4F97-98F6-08744C90FE9B}">
      <dgm:prSet custT="1"/>
      <dgm:spPr/>
      <dgm:t>
        <a:bodyPr/>
        <a:lstStyle/>
        <a:p>
          <a:pPr rtl="1"/>
          <a:r>
            <a:rPr lang="ar-EG" sz="4000" dirty="0">
              <a:solidFill>
                <a:srgbClr val="000000"/>
              </a:solidFill>
              <a:latin typeface="Sakkal Majalla" panose="02000000000000000000" pitchFamily="2" charset="-78"/>
              <a:cs typeface="Sakkal Majalla" panose="02000000000000000000" pitchFamily="2" charset="-78"/>
            </a:rPr>
            <a:t>ترجمة المصنف إلى لغات أخرى. </a:t>
          </a:r>
        </a:p>
      </dgm:t>
    </dgm:pt>
    <dgm:pt modelId="{B424FEDD-D5BA-4955-9C49-045B62865854}" type="parTrans" cxnId="{063A1DB8-BBBB-4D6F-A6B6-EC2938B89C05}">
      <dgm:prSet/>
      <dgm:spPr/>
      <dgm:t>
        <a:bodyPr/>
        <a:lstStyle/>
        <a:p>
          <a:pPr rtl="1"/>
          <a:endParaRPr lang="ar-EG"/>
        </a:p>
      </dgm:t>
    </dgm:pt>
    <dgm:pt modelId="{BCACEE72-6BBD-4EFF-8DA1-7DEE39CC45F2}" type="sibTrans" cxnId="{063A1DB8-BBBB-4D6F-A6B6-EC2938B89C05}">
      <dgm:prSet/>
      <dgm:spPr/>
      <dgm:t>
        <a:bodyPr/>
        <a:lstStyle/>
        <a:p>
          <a:pPr rtl="1"/>
          <a:endParaRPr lang="ar-EG"/>
        </a:p>
      </dgm:t>
    </dgm:pt>
    <dgm:pt modelId="{88CBC797-5593-4683-80D6-C3E272F978E6}">
      <dgm:prSet custT="1"/>
      <dgm:spPr/>
      <dgm:t>
        <a:bodyPr/>
        <a:lstStyle/>
        <a:p>
          <a:pPr algn="just" rtl="1"/>
          <a:r>
            <a:rPr lang="ar-EG" sz="3600" dirty="0">
              <a:solidFill>
                <a:srgbClr val="000000"/>
              </a:solidFill>
              <a:latin typeface="Sakkal Majalla" panose="02000000000000000000" pitchFamily="2" charset="-78"/>
              <a:cs typeface="Sakkal Majalla" panose="02000000000000000000" pitchFamily="2" charset="-78"/>
            </a:rPr>
            <a:t>نقل المصنف إلى الجمهور بأي وسيلة ممكنة مثل العرض والتمثيل أو البث الإذاعي ، أو عبر شبكة المعلومات. وعلى المؤلفين والناشرين والمنتجين وهيئات الإذاعة والمؤلفين ابرام العقود تنظيم العلاقات التعاقدية بينهم. </a:t>
          </a:r>
        </a:p>
      </dgm:t>
    </dgm:pt>
    <dgm:pt modelId="{75BB644C-C588-4A32-904C-9895D1AB850C}" type="parTrans" cxnId="{2C0A2299-6B09-47F3-AA4F-AA7A52525B7E}">
      <dgm:prSet/>
      <dgm:spPr/>
      <dgm:t>
        <a:bodyPr/>
        <a:lstStyle/>
        <a:p>
          <a:pPr rtl="1"/>
          <a:endParaRPr lang="ar-EG"/>
        </a:p>
      </dgm:t>
    </dgm:pt>
    <dgm:pt modelId="{2FE3C86C-3EC1-44CE-9F40-9F452F4CDFD5}" type="sibTrans" cxnId="{2C0A2299-6B09-47F3-AA4F-AA7A52525B7E}">
      <dgm:prSet/>
      <dgm:spPr/>
      <dgm:t>
        <a:bodyPr/>
        <a:lstStyle/>
        <a:p>
          <a:pPr rtl="1"/>
          <a:endParaRPr lang="ar-EG"/>
        </a:p>
      </dgm:t>
    </dgm:pt>
    <dgm:pt modelId="{717991FA-4D21-49C0-B365-C9CBD5B8134F}" type="pres">
      <dgm:prSet presAssocID="{CFDFA63B-50EF-41E2-9C83-8D9678144F3E}" presName="vert0" presStyleCnt="0">
        <dgm:presLayoutVars>
          <dgm:dir/>
          <dgm:animOne val="branch"/>
          <dgm:animLvl val="lvl"/>
        </dgm:presLayoutVars>
      </dgm:prSet>
      <dgm:spPr/>
    </dgm:pt>
    <dgm:pt modelId="{32697E33-6E7F-4964-B658-F5B5ABCE80CC}" type="pres">
      <dgm:prSet presAssocID="{64FBD186-DB76-4445-A267-B40EA6EEEDA3}" presName="thickLine" presStyleLbl="alignNode1" presStyleIdx="0" presStyleCnt="3"/>
      <dgm:spPr/>
    </dgm:pt>
    <dgm:pt modelId="{7BCD22E4-C61A-4A87-8112-6B40A639D59A}" type="pres">
      <dgm:prSet presAssocID="{64FBD186-DB76-4445-A267-B40EA6EEEDA3}" presName="horz1" presStyleCnt="0"/>
      <dgm:spPr/>
    </dgm:pt>
    <dgm:pt modelId="{D4321F42-F135-4408-97F5-499C7A407E0A}" type="pres">
      <dgm:prSet presAssocID="{64FBD186-DB76-4445-A267-B40EA6EEEDA3}" presName="tx1" presStyleLbl="revTx" presStyleIdx="0" presStyleCnt="3"/>
      <dgm:spPr/>
    </dgm:pt>
    <dgm:pt modelId="{6B4AC4C8-5383-4005-931D-1239B1FEA856}" type="pres">
      <dgm:prSet presAssocID="{64FBD186-DB76-4445-A267-B40EA6EEEDA3}" presName="vert1" presStyleCnt="0"/>
      <dgm:spPr/>
    </dgm:pt>
    <dgm:pt modelId="{40D7DDE6-4280-4239-AF02-11341C69E468}" type="pres">
      <dgm:prSet presAssocID="{2C2DFEF7-06C3-4F97-98F6-08744C90FE9B}" presName="thickLine" presStyleLbl="alignNode1" presStyleIdx="1" presStyleCnt="3"/>
      <dgm:spPr/>
    </dgm:pt>
    <dgm:pt modelId="{90537BF1-2464-4214-BFB9-E54D348C7931}" type="pres">
      <dgm:prSet presAssocID="{2C2DFEF7-06C3-4F97-98F6-08744C90FE9B}" presName="horz1" presStyleCnt="0"/>
      <dgm:spPr/>
    </dgm:pt>
    <dgm:pt modelId="{DC00F059-05B2-4D77-8481-7E38C16B53C6}" type="pres">
      <dgm:prSet presAssocID="{2C2DFEF7-06C3-4F97-98F6-08744C90FE9B}" presName="tx1" presStyleLbl="revTx" presStyleIdx="1" presStyleCnt="3"/>
      <dgm:spPr/>
    </dgm:pt>
    <dgm:pt modelId="{D000D97C-BD02-436A-B9D5-0D97A448D7D4}" type="pres">
      <dgm:prSet presAssocID="{2C2DFEF7-06C3-4F97-98F6-08744C90FE9B}" presName="vert1" presStyleCnt="0"/>
      <dgm:spPr/>
    </dgm:pt>
    <dgm:pt modelId="{89AA494C-ECFC-4455-BA45-1A7D67152422}" type="pres">
      <dgm:prSet presAssocID="{88CBC797-5593-4683-80D6-C3E272F978E6}" presName="thickLine" presStyleLbl="alignNode1" presStyleIdx="2" presStyleCnt="3"/>
      <dgm:spPr/>
    </dgm:pt>
    <dgm:pt modelId="{ED2A39F2-7B5A-404E-9E05-595667CC24FF}" type="pres">
      <dgm:prSet presAssocID="{88CBC797-5593-4683-80D6-C3E272F978E6}" presName="horz1" presStyleCnt="0"/>
      <dgm:spPr/>
    </dgm:pt>
    <dgm:pt modelId="{F4735E2D-C9FD-4A88-8EE4-383A398D502C}" type="pres">
      <dgm:prSet presAssocID="{88CBC797-5593-4683-80D6-C3E272F978E6}" presName="tx1" presStyleLbl="revTx" presStyleIdx="2" presStyleCnt="3" custScaleY="169615"/>
      <dgm:spPr/>
    </dgm:pt>
    <dgm:pt modelId="{2FDFEE61-FD76-493E-B88E-F88756026529}" type="pres">
      <dgm:prSet presAssocID="{88CBC797-5593-4683-80D6-C3E272F978E6}" presName="vert1" presStyleCnt="0"/>
      <dgm:spPr/>
    </dgm:pt>
  </dgm:ptLst>
  <dgm:cxnLst>
    <dgm:cxn modelId="{FAFFE606-AE9D-48BD-A1FA-41106B008C14}" type="presOf" srcId="{CFDFA63B-50EF-41E2-9C83-8D9678144F3E}" destId="{717991FA-4D21-49C0-B365-C9CBD5B8134F}" srcOrd="0" destOrd="0" presId="urn:microsoft.com/office/officeart/2008/layout/LinedList"/>
    <dgm:cxn modelId="{1AE91D70-9F6E-43AE-84C9-72635A8A55FC}" srcId="{CFDFA63B-50EF-41E2-9C83-8D9678144F3E}" destId="{64FBD186-DB76-4445-A267-B40EA6EEEDA3}" srcOrd="0" destOrd="0" parTransId="{5ADB1EED-2FE3-4CD7-8442-572FA065F6FF}" sibTransId="{24F587B8-D801-407D-9AAB-4E6E9E05EC18}"/>
    <dgm:cxn modelId="{08C7A553-C437-49E1-A277-D90CBFE4327B}" type="presOf" srcId="{2C2DFEF7-06C3-4F97-98F6-08744C90FE9B}" destId="{DC00F059-05B2-4D77-8481-7E38C16B53C6}" srcOrd="0" destOrd="0" presId="urn:microsoft.com/office/officeart/2008/layout/LinedList"/>
    <dgm:cxn modelId="{2C0A2299-6B09-47F3-AA4F-AA7A52525B7E}" srcId="{CFDFA63B-50EF-41E2-9C83-8D9678144F3E}" destId="{88CBC797-5593-4683-80D6-C3E272F978E6}" srcOrd="2" destOrd="0" parTransId="{75BB644C-C588-4A32-904C-9895D1AB850C}" sibTransId="{2FE3C86C-3EC1-44CE-9F40-9F452F4CDFD5}"/>
    <dgm:cxn modelId="{D68F16A6-354F-48B6-B47B-FAE426971737}" type="presOf" srcId="{88CBC797-5593-4683-80D6-C3E272F978E6}" destId="{F4735E2D-C9FD-4A88-8EE4-383A398D502C}" srcOrd="0" destOrd="0" presId="urn:microsoft.com/office/officeart/2008/layout/LinedList"/>
    <dgm:cxn modelId="{063A1DB8-BBBB-4D6F-A6B6-EC2938B89C05}" srcId="{CFDFA63B-50EF-41E2-9C83-8D9678144F3E}" destId="{2C2DFEF7-06C3-4F97-98F6-08744C90FE9B}" srcOrd="1" destOrd="0" parTransId="{B424FEDD-D5BA-4955-9C49-045B62865854}" sibTransId="{BCACEE72-6BBD-4EFF-8DA1-7DEE39CC45F2}"/>
    <dgm:cxn modelId="{B98E3CF3-F41F-48D7-8F0D-67BEC2A2F79F}" type="presOf" srcId="{64FBD186-DB76-4445-A267-B40EA6EEEDA3}" destId="{D4321F42-F135-4408-97F5-499C7A407E0A}" srcOrd="0" destOrd="0" presId="urn:microsoft.com/office/officeart/2008/layout/LinedList"/>
    <dgm:cxn modelId="{6020E0BF-8878-4751-AAF3-E9CD9C0FA7EB}" type="presParOf" srcId="{717991FA-4D21-49C0-B365-C9CBD5B8134F}" destId="{32697E33-6E7F-4964-B658-F5B5ABCE80CC}" srcOrd="0" destOrd="0" presId="urn:microsoft.com/office/officeart/2008/layout/LinedList"/>
    <dgm:cxn modelId="{0CF210A9-7263-4BD0-912C-D7F08E6FD68F}" type="presParOf" srcId="{717991FA-4D21-49C0-B365-C9CBD5B8134F}" destId="{7BCD22E4-C61A-4A87-8112-6B40A639D59A}" srcOrd="1" destOrd="0" presId="urn:microsoft.com/office/officeart/2008/layout/LinedList"/>
    <dgm:cxn modelId="{2825885C-FA25-4405-A123-1FA234C7F0BC}" type="presParOf" srcId="{7BCD22E4-C61A-4A87-8112-6B40A639D59A}" destId="{D4321F42-F135-4408-97F5-499C7A407E0A}" srcOrd="0" destOrd="0" presId="urn:microsoft.com/office/officeart/2008/layout/LinedList"/>
    <dgm:cxn modelId="{BE9AB8A0-B1C8-43D7-93EE-300F9FAB3EDA}" type="presParOf" srcId="{7BCD22E4-C61A-4A87-8112-6B40A639D59A}" destId="{6B4AC4C8-5383-4005-931D-1239B1FEA856}" srcOrd="1" destOrd="0" presId="urn:microsoft.com/office/officeart/2008/layout/LinedList"/>
    <dgm:cxn modelId="{E86E5C58-4BC9-4AE5-84F4-C3CE9D0474D8}" type="presParOf" srcId="{717991FA-4D21-49C0-B365-C9CBD5B8134F}" destId="{40D7DDE6-4280-4239-AF02-11341C69E468}" srcOrd="2" destOrd="0" presId="urn:microsoft.com/office/officeart/2008/layout/LinedList"/>
    <dgm:cxn modelId="{C8456B9B-953A-48DB-A1E1-C0ED76D69FD7}" type="presParOf" srcId="{717991FA-4D21-49C0-B365-C9CBD5B8134F}" destId="{90537BF1-2464-4214-BFB9-E54D348C7931}" srcOrd="3" destOrd="0" presId="urn:microsoft.com/office/officeart/2008/layout/LinedList"/>
    <dgm:cxn modelId="{53A0BFDC-7418-4BD6-B23B-2D5F5E7AA228}" type="presParOf" srcId="{90537BF1-2464-4214-BFB9-E54D348C7931}" destId="{DC00F059-05B2-4D77-8481-7E38C16B53C6}" srcOrd="0" destOrd="0" presId="urn:microsoft.com/office/officeart/2008/layout/LinedList"/>
    <dgm:cxn modelId="{3637B838-D750-4B42-A7E6-B1701A387E38}" type="presParOf" srcId="{90537BF1-2464-4214-BFB9-E54D348C7931}" destId="{D000D97C-BD02-436A-B9D5-0D97A448D7D4}" srcOrd="1" destOrd="0" presId="urn:microsoft.com/office/officeart/2008/layout/LinedList"/>
    <dgm:cxn modelId="{114F693D-9C05-43B1-B594-85C20E4A19AC}" type="presParOf" srcId="{717991FA-4D21-49C0-B365-C9CBD5B8134F}" destId="{89AA494C-ECFC-4455-BA45-1A7D67152422}" srcOrd="4" destOrd="0" presId="urn:microsoft.com/office/officeart/2008/layout/LinedList"/>
    <dgm:cxn modelId="{0C39E4EC-65BF-4A7A-B50C-3A8382EDCCD7}" type="presParOf" srcId="{717991FA-4D21-49C0-B365-C9CBD5B8134F}" destId="{ED2A39F2-7B5A-404E-9E05-595667CC24FF}" srcOrd="5" destOrd="0" presId="urn:microsoft.com/office/officeart/2008/layout/LinedList"/>
    <dgm:cxn modelId="{3FF2B61A-78C4-4185-93A9-939E785D3595}" type="presParOf" srcId="{ED2A39F2-7B5A-404E-9E05-595667CC24FF}" destId="{F4735E2D-C9FD-4A88-8EE4-383A398D502C}" srcOrd="0" destOrd="0" presId="urn:microsoft.com/office/officeart/2008/layout/LinedList"/>
    <dgm:cxn modelId="{CA595791-D6AE-4AFC-9E0C-C497B0846B2D}" type="presParOf" srcId="{ED2A39F2-7B5A-404E-9E05-595667CC24FF}" destId="{2FDFEE61-FD76-493E-B88E-F88756026529}"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F9E65085-C4FF-4710-B54B-3D80F3B3AB09}"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02E3BAD6-78ED-48F8-88AD-5FFC6CB268E6}">
      <dgm:prSet/>
      <dgm:spPr/>
      <dgm:t>
        <a:bodyPr/>
        <a:lstStyle/>
        <a:p>
          <a:pPr rtl="1"/>
          <a:r>
            <a:rPr lang="ar-EG" dirty="0">
              <a:solidFill>
                <a:srgbClr val="000000"/>
              </a:solidFill>
              <a:latin typeface="Sakkal Majalla" panose="02000000000000000000" pitchFamily="2" charset="-78"/>
              <a:cs typeface="Sakkal Majalla" panose="02000000000000000000" pitchFamily="2" charset="-78"/>
            </a:rPr>
            <a:t>القيام بنشر مصنف دون إذن كتابي أو عقد  من مؤلف المصنف أو من ورثته. </a:t>
          </a:r>
        </a:p>
      </dgm:t>
    </dgm:pt>
    <dgm:pt modelId="{3DBBC107-87C0-448B-85EF-9D636A81979F}" type="parTrans" cxnId="{F946534E-F9A7-44F5-90E2-0485CF1DF0B0}">
      <dgm:prSet/>
      <dgm:spPr/>
      <dgm:t>
        <a:bodyPr/>
        <a:lstStyle/>
        <a:p>
          <a:pPr rtl="1"/>
          <a:endParaRPr lang="ar-EG"/>
        </a:p>
      </dgm:t>
    </dgm:pt>
    <dgm:pt modelId="{7CA719BC-5FE7-4171-A585-C43682B0370A}" type="sibTrans" cxnId="{F946534E-F9A7-44F5-90E2-0485CF1DF0B0}">
      <dgm:prSet/>
      <dgm:spPr/>
      <dgm:t>
        <a:bodyPr/>
        <a:lstStyle/>
        <a:p>
          <a:pPr rtl="1"/>
          <a:endParaRPr lang="ar-EG"/>
        </a:p>
      </dgm:t>
    </dgm:pt>
    <dgm:pt modelId="{58EED5EB-4BC7-4A52-B19D-2A9A66629323}">
      <dgm:prSet/>
      <dgm:spPr/>
      <dgm:t>
        <a:bodyPr/>
        <a:lstStyle/>
        <a:p>
          <a:pPr rtl="1"/>
          <a:r>
            <a:rPr lang="ar-EG" dirty="0">
              <a:solidFill>
                <a:srgbClr val="000000"/>
              </a:solidFill>
              <a:latin typeface="Sakkal Majalla" panose="02000000000000000000" pitchFamily="2" charset="-78"/>
              <a:cs typeface="Sakkal Majalla" panose="02000000000000000000" pitchFamily="2" charset="-78"/>
            </a:rPr>
            <a:t>نشر المصنف مع ادعاء ملكيته. </a:t>
          </a:r>
        </a:p>
      </dgm:t>
    </dgm:pt>
    <dgm:pt modelId="{B4E25611-913C-4855-8B90-B51AC1C960CB}" type="parTrans" cxnId="{222AD877-1C2F-4509-9A4B-3A69CC0DF22E}">
      <dgm:prSet/>
      <dgm:spPr/>
      <dgm:t>
        <a:bodyPr/>
        <a:lstStyle/>
        <a:p>
          <a:pPr rtl="1"/>
          <a:endParaRPr lang="ar-EG"/>
        </a:p>
      </dgm:t>
    </dgm:pt>
    <dgm:pt modelId="{3DC043C0-4EA5-448C-BBDA-03A0C4B069D0}" type="sibTrans" cxnId="{222AD877-1C2F-4509-9A4B-3A69CC0DF22E}">
      <dgm:prSet/>
      <dgm:spPr/>
      <dgm:t>
        <a:bodyPr/>
        <a:lstStyle/>
        <a:p>
          <a:pPr rtl="1"/>
          <a:endParaRPr lang="ar-EG"/>
        </a:p>
      </dgm:t>
    </dgm:pt>
    <dgm:pt modelId="{960C248E-409E-4E70-9313-C12FED107084}">
      <dgm:prSet custT="1"/>
      <dgm:spPr/>
      <dgm:t>
        <a:bodyPr/>
        <a:lstStyle/>
        <a:p>
          <a:pPr algn="just" rtl="1"/>
          <a:r>
            <a:rPr lang="ar-EG" sz="3200" dirty="0">
              <a:solidFill>
                <a:srgbClr val="000000"/>
              </a:solidFill>
              <a:latin typeface="Sakkal Majalla" panose="02000000000000000000" pitchFamily="2" charset="-78"/>
              <a:cs typeface="Sakkal Majalla" panose="02000000000000000000" pitchFamily="2" charset="-78"/>
            </a:rPr>
            <a:t>تعديل محتويات المصنف، أو طبيعته، أو موضوعه، أو عنوانه دون موافقة المؤلف  الخطية المسبقة على ذلك. </a:t>
          </a:r>
        </a:p>
      </dgm:t>
    </dgm:pt>
    <dgm:pt modelId="{B0DDF27F-6A08-4E21-8B9D-88BABC1BE47C}" type="parTrans" cxnId="{7436EFCC-AC56-4546-92EE-320EC7E3F5A5}">
      <dgm:prSet/>
      <dgm:spPr/>
      <dgm:t>
        <a:bodyPr/>
        <a:lstStyle/>
        <a:p>
          <a:pPr rtl="1"/>
          <a:endParaRPr lang="ar-EG"/>
        </a:p>
      </dgm:t>
    </dgm:pt>
    <dgm:pt modelId="{29D64C29-C2CE-41F4-8363-09A19B491554}" type="sibTrans" cxnId="{7436EFCC-AC56-4546-92EE-320EC7E3F5A5}">
      <dgm:prSet/>
      <dgm:spPr/>
      <dgm:t>
        <a:bodyPr/>
        <a:lstStyle/>
        <a:p>
          <a:pPr rtl="1"/>
          <a:endParaRPr lang="ar-EG"/>
        </a:p>
      </dgm:t>
    </dgm:pt>
    <dgm:pt modelId="{73A7214B-C930-412D-A309-B05B27FA018E}">
      <dgm:prSet custT="1"/>
      <dgm:spPr/>
      <dgm:t>
        <a:bodyPr/>
        <a:lstStyle/>
        <a:p>
          <a:pPr rtl="1"/>
          <a:r>
            <a:rPr lang="ar-EG" sz="3200" dirty="0">
              <a:solidFill>
                <a:srgbClr val="000000"/>
              </a:solidFill>
              <a:latin typeface="Sakkal Majalla" panose="02000000000000000000" pitchFamily="2" charset="-78"/>
              <a:cs typeface="Sakkal Majalla" panose="02000000000000000000" pitchFamily="2" charset="-78"/>
            </a:rPr>
            <a:t>قيام المنتج أو الناشر أو الطابع بإعادة طبع المصنف دون الحصول على موافقة خطية مسبقة من صاحب الحق تخول له إعادة طبعه </a:t>
          </a:r>
        </a:p>
      </dgm:t>
    </dgm:pt>
    <dgm:pt modelId="{B4CCFDED-6792-4F54-B502-F557E0CB6DA5}" type="parTrans" cxnId="{8C4B189F-A67B-4C7D-9D6A-A7F1A791F450}">
      <dgm:prSet/>
      <dgm:spPr/>
      <dgm:t>
        <a:bodyPr/>
        <a:lstStyle/>
        <a:p>
          <a:pPr rtl="1"/>
          <a:endParaRPr lang="ar-EG"/>
        </a:p>
      </dgm:t>
    </dgm:pt>
    <dgm:pt modelId="{280CC64C-6B5F-4127-9328-7DB906D89D7A}" type="sibTrans" cxnId="{8C4B189F-A67B-4C7D-9D6A-A7F1A791F450}">
      <dgm:prSet/>
      <dgm:spPr/>
      <dgm:t>
        <a:bodyPr/>
        <a:lstStyle/>
        <a:p>
          <a:pPr rtl="1"/>
          <a:endParaRPr lang="ar-EG"/>
        </a:p>
      </dgm:t>
    </dgm:pt>
    <dgm:pt modelId="{0F4D8AB5-80ED-4766-9211-186D96FC99B0}" type="pres">
      <dgm:prSet presAssocID="{F9E65085-C4FF-4710-B54B-3D80F3B3AB09}" presName="vert0" presStyleCnt="0">
        <dgm:presLayoutVars>
          <dgm:dir/>
          <dgm:animOne val="branch"/>
          <dgm:animLvl val="lvl"/>
        </dgm:presLayoutVars>
      </dgm:prSet>
      <dgm:spPr/>
    </dgm:pt>
    <dgm:pt modelId="{619D9B8C-8483-45DB-8FA2-601272945CCA}" type="pres">
      <dgm:prSet presAssocID="{02E3BAD6-78ED-48F8-88AD-5FFC6CB268E6}" presName="thickLine" presStyleLbl="alignNode1" presStyleIdx="0" presStyleCnt="4"/>
      <dgm:spPr/>
    </dgm:pt>
    <dgm:pt modelId="{1879E412-2636-4BD0-A3EE-BB8A34C483F8}" type="pres">
      <dgm:prSet presAssocID="{02E3BAD6-78ED-48F8-88AD-5FFC6CB268E6}" presName="horz1" presStyleCnt="0"/>
      <dgm:spPr/>
    </dgm:pt>
    <dgm:pt modelId="{7A80F97A-4712-45E8-89A7-CB3508D3D115}" type="pres">
      <dgm:prSet presAssocID="{02E3BAD6-78ED-48F8-88AD-5FFC6CB268E6}" presName="tx1" presStyleLbl="revTx" presStyleIdx="0" presStyleCnt="4"/>
      <dgm:spPr/>
    </dgm:pt>
    <dgm:pt modelId="{4BA84637-4021-4462-81F9-2A81522F6188}" type="pres">
      <dgm:prSet presAssocID="{02E3BAD6-78ED-48F8-88AD-5FFC6CB268E6}" presName="vert1" presStyleCnt="0"/>
      <dgm:spPr/>
    </dgm:pt>
    <dgm:pt modelId="{7F169D09-6390-4400-AE48-5FFDED6B1D73}" type="pres">
      <dgm:prSet presAssocID="{58EED5EB-4BC7-4A52-B19D-2A9A66629323}" presName="thickLine" presStyleLbl="alignNode1" presStyleIdx="1" presStyleCnt="4"/>
      <dgm:spPr/>
    </dgm:pt>
    <dgm:pt modelId="{7815764E-5EC7-46BF-B579-DA6913FBCE83}" type="pres">
      <dgm:prSet presAssocID="{58EED5EB-4BC7-4A52-B19D-2A9A66629323}" presName="horz1" presStyleCnt="0"/>
      <dgm:spPr/>
    </dgm:pt>
    <dgm:pt modelId="{DFE299EA-7D9C-46EA-AB8E-D42164837E91}" type="pres">
      <dgm:prSet presAssocID="{58EED5EB-4BC7-4A52-B19D-2A9A66629323}" presName="tx1" presStyleLbl="revTx" presStyleIdx="1" presStyleCnt="4"/>
      <dgm:spPr/>
    </dgm:pt>
    <dgm:pt modelId="{EE629B1D-6257-4D87-A524-0A8BBB1ED43F}" type="pres">
      <dgm:prSet presAssocID="{58EED5EB-4BC7-4A52-B19D-2A9A66629323}" presName="vert1" presStyleCnt="0"/>
      <dgm:spPr/>
    </dgm:pt>
    <dgm:pt modelId="{9939A053-E5F0-48C3-BDBE-DD41611CF297}" type="pres">
      <dgm:prSet presAssocID="{960C248E-409E-4E70-9313-C12FED107084}" presName="thickLine" presStyleLbl="alignNode1" presStyleIdx="2" presStyleCnt="4"/>
      <dgm:spPr/>
    </dgm:pt>
    <dgm:pt modelId="{942B981B-1C41-4EE1-9632-CDCD714400CB}" type="pres">
      <dgm:prSet presAssocID="{960C248E-409E-4E70-9313-C12FED107084}" presName="horz1" presStyleCnt="0"/>
      <dgm:spPr/>
    </dgm:pt>
    <dgm:pt modelId="{22580686-FC3A-48BC-A745-F32536F3B94E}" type="pres">
      <dgm:prSet presAssocID="{960C248E-409E-4E70-9313-C12FED107084}" presName="tx1" presStyleLbl="revTx" presStyleIdx="2" presStyleCnt="4"/>
      <dgm:spPr/>
    </dgm:pt>
    <dgm:pt modelId="{D1FAA93D-3C29-483C-8E18-73074089B2F9}" type="pres">
      <dgm:prSet presAssocID="{960C248E-409E-4E70-9313-C12FED107084}" presName="vert1" presStyleCnt="0"/>
      <dgm:spPr/>
    </dgm:pt>
    <dgm:pt modelId="{1F847301-45E7-41E0-A189-C49FE6494BBF}" type="pres">
      <dgm:prSet presAssocID="{73A7214B-C930-412D-A309-B05B27FA018E}" presName="thickLine" presStyleLbl="alignNode1" presStyleIdx="3" presStyleCnt="4"/>
      <dgm:spPr/>
    </dgm:pt>
    <dgm:pt modelId="{98E87DC7-9E73-4890-82A0-BBFD505A0390}" type="pres">
      <dgm:prSet presAssocID="{73A7214B-C930-412D-A309-B05B27FA018E}" presName="horz1" presStyleCnt="0"/>
      <dgm:spPr/>
    </dgm:pt>
    <dgm:pt modelId="{BDA29DE3-0700-47AC-8050-FA678F490542}" type="pres">
      <dgm:prSet presAssocID="{73A7214B-C930-412D-A309-B05B27FA018E}" presName="tx1" presStyleLbl="revTx" presStyleIdx="3" presStyleCnt="4"/>
      <dgm:spPr/>
    </dgm:pt>
    <dgm:pt modelId="{3A6382D7-07F7-4E66-86CE-1A9FB2029D7C}" type="pres">
      <dgm:prSet presAssocID="{73A7214B-C930-412D-A309-B05B27FA018E}" presName="vert1" presStyleCnt="0"/>
      <dgm:spPr/>
    </dgm:pt>
  </dgm:ptLst>
  <dgm:cxnLst>
    <dgm:cxn modelId="{013E2137-F3C1-4B4F-93BA-5895ABE19D2F}" type="presOf" srcId="{58EED5EB-4BC7-4A52-B19D-2A9A66629323}" destId="{DFE299EA-7D9C-46EA-AB8E-D42164837E91}" srcOrd="0" destOrd="0" presId="urn:microsoft.com/office/officeart/2008/layout/LinedList"/>
    <dgm:cxn modelId="{A434BD3A-F40F-420A-8C21-9B5192FB6CC4}" type="presOf" srcId="{73A7214B-C930-412D-A309-B05B27FA018E}" destId="{BDA29DE3-0700-47AC-8050-FA678F490542}" srcOrd="0" destOrd="0" presId="urn:microsoft.com/office/officeart/2008/layout/LinedList"/>
    <dgm:cxn modelId="{F946534E-F9A7-44F5-90E2-0485CF1DF0B0}" srcId="{F9E65085-C4FF-4710-B54B-3D80F3B3AB09}" destId="{02E3BAD6-78ED-48F8-88AD-5FFC6CB268E6}" srcOrd="0" destOrd="0" parTransId="{3DBBC107-87C0-448B-85EF-9D636A81979F}" sibTransId="{7CA719BC-5FE7-4171-A585-C43682B0370A}"/>
    <dgm:cxn modelId="{66297350-AC58-4955-B053-F9CE820F03E7}" type="presOf" srcId="{02E3BAD6-78ED-48F8-88AD-5FFC6CB268E6}" destId="{7A80F97A-4712-45E8-89A7-CB3508D3D115}" srcOrd="0" destOrd="0" presId="urn:microsoft.com/office/officeart/2008/layout/LinedList"/>
    <dgm:cxn modelId="{222AD877-1C2F-4509-9A4B-3A69CC0DF22E}" srcId="{F9E65085-C4FF-4710-B54B-3D80F3B3AB09}" destId="{58EED5EB-4BC7-4A52-B19D-2A9A66629323}" srcOrd="1" destOrd="0" parTransId="{B4E25611-913C-4855-8B90-B51AC1C960CB}" sibTransId="{3DC043C0-4EA5-448C-BBDA-03A0C4B069D0}"/>
    <dgm:cxn modelId="{8C4B189F-A67B-4C7D-9D6A-A7F1A791F450}" srcId="{F9E65085-C4FF-4710-B54B-3D80F3B3AB09}" destId="{73A7214B-C930-412D-A309-B05B27FA018E}" srcOrd="3" destOrd="0" parTransId="{B4CCFDED-6792-4F54-B502-F557E0CB6DA5}" sibTransId="{280CC64C-6B5F-4127-9328-7DB906D89D7A}"/>
    <dgm:cxn modelId="{0B0081A1-33E9-4845-9FE9-8A8E067567F1}" type="presOf" srcId="{960C248E-409E-4E70-9313-C12FED107084}" destId="{22580686-FC3A-48BC-A745-F32536F3B94E}" srcOrd="0" destOrd="0" presId="urn:microsoft.com/office/officeart/2008/layout/LinedList"/>
    <dgm:cxn modelId="{984417C2-3619-4286-8077-C36F73506D71}" type="presOf" srcId="{F9E65085-C4FF-4710-B54B-3D80F3B3AB09}" destId="{0F4D8AB5-80ED-4766-9211-186D96FC99B0}" srcOrd="0" destOrd="0" presId="urn:microsoft.com/office/officeart/2008/layout/LinedList"/>
    <dgm:cxn modelId="{7436EFCC-AC56-4546-92EE-320EC7E3F5A5}" srcId="{F9E65085-C4FF-4710-B54B-3D80F3B3AB09}" destId="{960C248E-409E-4E70-9313-C12FED107084}" srcOrd="2" destOrd="0" parTransId="{B0DDF27F-6A08-4E21-8B9D-88BABC1BE47C}" sibTransId="{29D64C29-C2CE-41F4-8363-09A19B491554}"/>
    <dgm:cxn modelId="{855D2AE3-3B64-4ADE-BB83-1351F752CEDF}" type="presParOf" srcId="{0F4D8AB5-80ED-4766-9211-186D96FC99B0}" destId="{619D9B8C-8483-45DB-8FA2-601272945CCA}" srcOrd="0" destOrd="0" presId="urn:microsoft.com/office/officeart/2008/layout/LinedList"/>
    <dgm:cxn modelId="{230E1F95-56DB-4A89-805E-8C13A761E765}" type="presParOf" srcId="{0F4D8AB5-80ED-4766-9211-186D96FC99B0}" destId="{1879E412-2636-4BD0-A3EE-BB8A34C483F8}" srcOrd="1" destOrd="0" presId="urn:microsoft.com/office/officeart/2008/layout/LinedList"/>
    <dgm:cxn modelId="{51060058-061B-48C3-9837-889AD33A0104}" type="presParOf" srcId="{1879E412-2636-4BD0-A3EE-BB8A34C483F8}" destId="{7A80F97A-4712-45E8-89A7-CB3508D3D115}" srcOrd="0" destOrd="0" presId="urn:microsoft.com/office/officeart/2008/layout/LinedList"/>
    <dgm:cxn modelId="{7D8D28EB-727A-4D8E-87CE-196250EA9F8A}" type="presParOf" srcId="{1879E412-2636-4BD0-A3EE-BB8A34C483F8}" destId="{4BA84637-4021-4462-81F9-2A81522F6188}" srcOrd="1" destOrd="0" presId="urn:microsoft.com/office/officeart/2008/layout/LinedList"/>
    <dgm:cxn modelId="{8091731C-0FD9-4530-A923-B2B6974C94D2}" type="presParOf" srcId="{0F4D8AB5-80ED-4766-9211-186D96FC99B0}" destId="{7F169D09-6390-4400-AE48-5FFDED6B1D73}" srcOrd="2" destOrd="0" presId="urn:microsoft.com/office/officeart/2008/layout/LinedList"/>
    <dgm:cxn modelId="{772034C5-4D91-4F4E-8FF1-499A842FE7A7}" type="presParOf" srcId="{0F4D8AB5-80ED-4766-9211-186D96FC99B0}" destId="{7815764E-5EC7-46BF-B579-DA6913FBCE83}" srcOrd="3" destOrd="0" presId="urn:microsoft.com/office/officeart/2008/layout/LinedList"/>
    <dgm:cxn modelId="{DDD050CF-602D-4E91-ACB3-2406D0D4CF8B}" type="presParOf" srcId="{7815764E-5EC7-46BF-B579-DA6913FBCE83}" destId="{DFE299EA-7D9C-46EA-AB8E-D42164837E91}" srcOrd="0" destOrd="0" presId="urn:microsoft.com/office/officeart/2008/layout/LinedList"/>
    <dgm:cxn modelId="{0FD481A8-92FF-4330-926A-D90B4EB6D403}" type="presParOf" srcId="{7815764E-5EC7-46BF-B579-DA6913FBCE83}" destId="{EE629B1D-6257-4D87-A524-0A8BBB1ED43F}" srcOrd="1" destOrd="0" presId="urn:microsoft.com/office/officeart/2008/layout/LinedList"/>
    <dgm:cxn modelId="{26F58BCD-A2C9-46B5-BBB9-79D28021CF29}" type="presParOf" srcId="{0F4D8AB5-80ED-4766-9211-186D96FC99B0}" destId="{9939A053-E5F0-48C3-BDBE-DD41611CF297}" srcOrd="4" destOrd="0" presId="urn:microsoft.com/office/officeart/2008/layout/LinedList"/>
    <dgm:cxn modelId="{0E4BBCE2-F3E8-4166-8F14-4AE35434236C}" type="presParOf" srcId="{0F4D8AB5-80ED-4766-9211-186D96FC99B0}" destId="{942B981B-1C41-4EE1-9632-CDCD714400CB}" srcOrd="5" destOrd="0" presId="urn:microsoft.com/office/officeart/2008/layout/LinedList"/>
    <dgm:cxn modelId="{3BB71B17-2880-4388-AEE5-730B9D0808F1}" type="presParOf" srcId="{942B981B-1C41-4EE1-9632-CDCD714400CB}" destId="{22580686-FC3A-48BC-A745-F32536F3B94E}" srcOrd="0" destOrd="0" presId="urn:microsoft.com/office/officeart/2008/layout/LinedList"/>
    <dgm:cxn modelId="{149695E2-D8CA-4816-BCBC-FE29B20FFEBD}" type="presParOf" srcId="{942B981B-1C41-4EE1-9632-CDCD714400CB}" destId="{D1FAA93D-3C29-483C-8E18-73074089B2F9}" srcOrd="1" destOrd="0" presId="urn:microsoft.com/office/officeart/2008/layout/LinedList"/>
    <dgm:cxn modelId="{EC731D99-15D0-4AB5-859C-67D0EB16F053}" type="presParOf" srcId="{0F4D8AB5-80ED-4766-9211-186D96FC99B0}" destId="{1F847301-45E7-41E0-A189-C49FE6494BBF}" srcOrd="6" destOrd="0" presId="urn:microsoft.com/office/officeart/2008/layout/LinedList"/>
    <dgm:cxn modelId="{F9A7513E-F0A5-4583-B0E4-7F55EAFB4D0D}" type="presParOf" srcId="{0F4D8AB5-80ED-4766-9211-186D96FC99B0}" destId="{98E87DC7-9E73-4890-82A0-BBFD505A0390}" srcOrd="7" destOrd="0" presId="urn:microsoft.com/office/officeart/2008/layout/LinedList"/>
    <dgm:cxn modelId="{16465FF3-EE5A-4310-A845-2E4374EE4601}" type="presParOf" srcId="{98E87DC7-9E73-4890-82A0-BBFD505A0390}" destId="{BDA29DE3-0700-47AC-8050-FA678F490542}" srcOrd="0" destOrd="0" presId="urn:microsoft.com/office/officeart/2008/layout/LinedList"/>
    <dgm:cxn modelId="{FCCFDD64-B5AD-454A-B69C-9060296D3154}" type="presParOf" srcId="{98E87DC7-9E73-4890-82A0-BBFD505A0390}" destId="{3A6382D7-07F7-4E66-86CE-1A9FB2029D7C}"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839D32DD-8515-4076-B907-D7A58C3B1160}" type="doc">
      <dgm:prSet loTypeId="urn:microsoft.com/office/officeart/2008/layout/LinedList" loCatId="list" qsTypeId="urn:microsoft.com/office/officeart/2005/8/quickstyle/simple1" qsCatId="simple" csTypeId="urn:microsoft.com/office/officeart/2005/8/colors/accent1_2" csCatId="accent1"/>
      <dgm:spPr/>
      <dgm:t>
        <a:bodyPr/>
        <a:lstStyle/>
        <a:p>
          <a:pPr rtl="1"/>
          <a:endParaRPr lang="ar-EG"/>
        </a:p>
      </dgm:t>
    </dgm:pt>
    <dgm:pt modelId="{827DB0A1-338E-4F01-9DEA-8500F48B0B89}">
      <dgm:prSet custT="1"/>
      <dgm:spPr/>
      <dgm:t>
        <a:bodyPr/>
        <a:lstStyle/>
        <a:p>
          <a:pPr algn="just" rtl="1"/>
          <a:r>
            <a:rPr lang="ar-EG" sz="3600" dirty="0">
              <a:solidFill>
                <a:srgbClr val="000000"/>
              </a:solidFill>
              <a:latin typeface="Sakkal Majalla" panose="02000000000000000000" pitchFamily="2" charset="-78"/>
              <a:cs typeface="Sakkal Majalla" panose="02000000000000000000" pitchFamily="2" charset="-78"/>
            </a:rPr>
            <a:t>الاستخدام التجاري للمصنفات الفكرية مثل استخدام البرمجيات المنسوخة ، أو التقاط البرامج الاذاعية المشفرة بطرق غير قانونية. </a:t>
          </a:r>
        </a:p>
      </dgm:t>
    </dgm:pt>
    <dgm:pt modelId="{EAAD1034-5D73-475A-AD1B-A443BDF7F8A4}" type="parTrans" cxnId="{6EA6C4FD-1AA3-45D5-B242-3667B551C292}">
      <dgm:prSet/>
      <dgm:spPr/>
      <dgm:t>
        <a:bodyPr/>
        <a:lstStyle/>
        <a:p>
          <a:pPr rtl="1"/>
          <a:endParaRPr lang="ar-EG"/>
        </a:p>
      </dgm:t>
    </dgm:pt>
    <dgm:pt modelId="{5BC509D4-1768-4FAA-AE93-1E02768C9D22}" type="sibTrans" cxnId="{6EA6C4FD-1AA3-45D5-B242-3667B551C292}">
      <dgm:prSet/>
      <dgm:spPr/>
      <dgm:t>
        <a:bodyPr/>
        <a:lstStyle/>
        <a:p>
          <a:pPr rtl="1"/>
          <a:endParaRPr lang="ar-EG"/>
        </a:p>
      </dgm:t>
    </dgm:pt>
    <dgm:pt modelId="{5535BC8D-98EC-4FB9-90B3-B2EFD3C1C22B}">
      <dgm:prSet custT="1"/>
      <dgm:spPr/>
      <dgm:t>
        <a:bodyPr/>
        <a:lstStyle/>
        <a:p>
          <a:pPr algn="just" rtl="1"/>
          <a:r>
            <a:rPr lang="ar-EG" sz="3600" dirty="0">
              <a:solidFill>
                <a:srgbClr val="000000"/>
              </a:solidFill>
              <a:latin typeface="Sakkal Majalla" panose="02000000000000000000" pitchFamily="2" charset="-78"/>
              <a:cs typeface="Sakkal Majalla" panose="02000000000000000000" pitchFamily="2" charset="-78"/>
            </a:rPr>
            <a:t>نسخ أو تصوير أجزاء من كتاب أو مجموعة كتب دون الحصول على الموافقات الخطية من أصحاب الحقوق. </a:t>
          </a:r>
        </a:p>
      </dgm:t>
    </dgm:pt>
    <dgm:pt modelId="{2305A5B5-5728-477E-B63F-3CD274B4F189}" type="parTrans" cxnId="{CD7A478B-B699-43B3-A903-6F1BC2CB5C40}">
      <dgm:prSet/>
      <dgm:spPr/>
      <dgm:t>
        <a:bodyPr/>
        <a:lstStyle/>
        <a:p>
          <a:pPr rtl="1"/>
          <a:endParaRPr lang="ar-EG"/>
        </a:p>
      </dgm:t>
    </dgm:pt>
    <dgm:pt modelId="{54BD360E-0E07-4E4B-AFC5-C31549435B37}" type="sibTrans" cxnId="{CD7A478B-B699-43B3-A903-6F1BC2CB5C40}">
      <dgm:prSet/>
      <dgm:spPr/>
      <dgm:t>
        <a:bodyPr/>
        <a:lstStyle/>
        <a:p>
          <a:pPr rtl="1"/>
          <a:endParaRPr lang="ar-EG"/>
        </a:p>
      </dgm:t>
    </dgm:pt>
    <dgm:pt modelId="{0F44B5E2-5B31-4CFD-A746-70F63AED6E0B}">
      <dgm:prSet custT="1"/>
      <dgm:spPr/>
      <dgm:t>
        <a:bodyPr/>
        <a:lstStyle/>
        <a:p>
          <a:pPr rtl="1"/>
          <a:r>
            <a:rPr lang="ar-EG" sz="3600" dirty="0">
              <a:solidFill>
                <a:srgbClr val="000000"/>
              </a:solidFill>
              <a:latin typeface="Sakkal Majalla" panose="02000000000000000000" pitchFamily="2" charset="-78"/>
              <a:cs typeface="Sakkal Majalla" panose="02000000000000000000" pitchFamily="2" charset="-78"/>
            </a:rPr>
            <a:t>استيراد المصنفات المزورة أو المقلدة أو المنسوخة. </a:t>
          </a:r>
        </a:p>
      </dgm:t>
    </dgm:pt>
    <dgm:pt modelId="{EF23AD7F-94DB-4DBA-BE77-522FEBEC6523}" type="parTrans" cxnId="{69DE4B06-DA84-49B4-A743-A55FD1FCFD1B}">
      <dgm:prSet/>
      <dgm:spPr/>
      <dgm:t>
        <a:bodyPr/>
        <a:lstStyle/>
        <a:p>
          <a:pPr rtl="1"/>
          <a:endParaRPr lang="ar-EG"/>
        </a:p>
      </dgm:t>
    </dgm:pt>
    <dgm:pt modelId="{74526120-EE65-4FDF-A5E3-EED738DE06BB}" type="sibTrans" cxnId="{69DE4B06-DA84-49B4-A743-A55FD1FCFD1B}">
      <dgm:prSet/>
      <dgm:spPr/>
      <dgm:t>
        <a:bodyPr/>
        <a:lstStyle/>
        <a:p>
          <a:pPr rtl="1"/>
          <a:endParaRPr lang="ar-EG"/>
        </a:p>
      </dgm:t>
    </dgm:pt>
    <dgm:pt modelId="{86BDD7DF-B201-4DFA-8427-E8A03FA35F0B}">
      <dgm:prSet custT="1"/>
      <dgm:spPr/>
      <dgm:t>
        <a:bodyPr/>
        <a:lstStyle/>
        <a:p>
          <a:pPr rtl="1"/>
          <a:r>
            <a:rPr lang="ar-EG" sz="3600" dirty="0">
              <a:solidFill>
                <a:srgbClr val="000000"/>
              </a:solidFill>
              <a:latin typeface="Sakkal Majalla" panose="02000000000000000000" pitchFamily="2" charset="-78"/>
              <a:cs typeface="Sakkal Majalla" panose="02000000000000000000" pitchFamily="2" charset="-78"/>
            </a:rPr>
            <a:t>الاحتفاظ بمصنفات غير أصلية في المنشأة بطرقة مباشرة أو غير مباشرة. </a:t>
          </a:r>
        </a:p>
      </dgm:t>
    </dgm:pt>
    <dgm:pt modelId="{D5FE7C2C-5B35-497C-8877-E2842FC1ADB6}" type="parTrans" cxnId="{B0647AF2-479F-4472-8DE1-49C38AA07A0A}">
      <dgm:prSet/>
      <dgm:spPr/>
      <dgm:t>
        <a:bodyPr/>
        <a:lstStyle/>
        <a:p>
          <a:pPr rtl="1"/>
          <a:endParaRPr lang="ar-EG"/>
        </a:p>
      </dgm:t>
    </dgm:pt>
    <dgm:pt modelId="{47DF9031-167C-4BC6-8DDB-6052FCB6A8FE}" type="sibTrans" cxnId="{B0647AF2-479F-4472-8DE1-49C38AA07A0A}">
      <dgm:prSet/>
      <dgm:spPr/>
      <dgm:t>
        <a:bodyPr/>
        <a:lstStyle/>
        <a:p>
          <a:pPr rtl="1"/>
          <a:endParaRPr lang="ar-EG"/>
        </a:p>
      </dgm:t>
    </dgm:pt>
    <dgm:pt modelId="{049C28D2-3AD7-45B6-ADBD-37B346A58F48}" type="pres">
      <dgm:prSet presAssocID="{839D32DD-8515-4076-B907-D7A58C3B1160}" presName="vert0" presStyleCnt="0">
        <dgm:presLayoutVars>
          <dgm:dir/>
          <dgm:animOne val="branch"/>
          <dgm:animLvl val="lvl"/>
        </dgm:presLayoutVars>
      </dgm:prSet>
      <dgm:spPr/>
    </dgm:pt>
    <dgm:pt modelId="{9BF5C75D-2B52-43D6-AC51-3DD5E5C90F01}" type="pres">
      <dgm:prSet presAssocID="{827DB0A1-338E-4F01-9DEA-8500F48B0B89}" presName="thickLine" presStyleLbl="alignNode1" presStyleIdx="0" presStyleCnt="4"/>
      <dgm:spPr/>
    </dgm:pt>
    <dgm:pt modelId="{2CFEE506-90A5-4FCA-A869-10E398A4382F}" type="pres">
      <dgm:prSet presAssocID="{827DB0A1-338E-4F01-9DEA-8500F48B0B89}" presName="horz1" presStyleCnt="0"/>
      <dgm:spPr/>
    </dgm:pt>
    <dgm:pt modelId="{B7211E26-1E15-4B6A-A3C5-757DFC630182}" type="pres">
      <dgm:prSet presAssocID="{827DB0A1-338E-4F01-9DEA-8500F48B0B89}" presName="tx1" presStyleLbl="revTx" presStyleIdx="0" presStyleCnt="4"/>
      <dgm:spPr/>
    </dgm:pt>
    <dgm:pt modelId="{D456A127-CAEE-4E4B-A690-9FF1519E87B3}" type="pres">
      <dgm:prSet presAssocID="{827DB0A1-338E-4F01-9DEA-8500F48B0B89}" presName="vert1" presStyleCnt="0"/>
      <dgm:spPr/>
    </dgm:pt>
    <dgm:pt modelId="{35E1245E-F429-4921-9DB5-0030EAFE2AFC}" type="pres">
      <dgm:prSet presAssocID="{5535BC8D-98EC-4FB9-90B3-B2EFD3C1C22B}" presName="thickLine" presStyleLbl="alignNode1" presStyleIdx="1" presStyleCnt="4"/>
      <dgm:spPr/>
    </dgm:pt>
    <dgm:pt modelId="{9C7E54EF-DD0D-4EA0-A61C-3011DF910413}" type="pres">
      <dgm:prSet presAssocID="{5535BC8D-98EC-4FB9-90B3-B2EFD3C1C22B}" presName="horz1" presStyleCnt="0"/>
      <dgm:spPr/>
    </dgm:pt>
    <dgm:pt modelId="{E57DFE31-5DFB-49DE-8F15-389E3E5DF03D}" type="pres">
      <dgm:prSet presAssocID="{5535BC8D-98EC-4FB9-90B3-B2EFD3C1C22B}" presName="tx1" presStyleLbl="revTx" presStyleIdx="1" presStyleCnt="4"/>
      <dgm:spPr/>
    </dgm:pt>
    <dgm:pt modelId="{28D2D0BE-D5FC-44C7-8BB9-CA6EFB828A52}" type="pres">
      <dgm:prSet presAssocID="{5535BC8D-98EC-4FB9-90B3-B2EFD3C1C22B}" presName="vert1" presStyleCnt="0"/>
      <dgm:spPr/>
    </dgm:pt>
    <dgm:pt modelId="{34E58D6A-5AB2-4169-BB68-31F6BC644A35}" type="pres">
      <dgm:prSet presAssocID="{0F44B5E2-5B31-4CFD-A746-70F63AED6E0B}" presName="thickLine" presStyleLbl="alignNode1" presStyleIdx="2" presStyleCnt="4"/>
      <dgm:spPr/>
    </dgm:pt>
    <dgm:pt modelId="{76AF8033-DAE6-43F8-A6C0-7BD6B26B0A74}" type="pres">
      <dgm:prSet presAssocID="{0F44B5E2-5B31-4CFD-A746-70F63AED6E0B}" presName="horz1" presStyleCnt="0"/>
      <dgm:spPr/>
    </dgm:pt>
    <dgm:pt modelId="{4D634362-3ACF-4301-9DD2-9533CEAC04D7}" type="pres">
      <dgm:prSet presAssocID="{0F44B5E2-5B31-4CFD-A746-70F63AED6E0B}" presName="tx1" presStyleLbl="revTx" presStyleIdx="2" presStyleCnt="4"/>
      <dgm:spPr/>
    </dgm:pt>
    <dgm:pt modelId="{CB5BF573-5E02-413B-B868-ABE1D989EC7A}" type="pres">
      <dgm:prSet presAssocID="{0F44B5E2-5B31-4CFD-A746-70F63AED6E0B}" presName="vert1" presStyleCnt="0"/>
      <dgm:spPr/>
    </dgm:pt>
    <dgm:pt modelId="{B77E684C-C25F-42A5-88EA-1341E4091C65}" type="pres">
      <dgm:prSet presAssocID="{86BDD7DF-B201-4DFA-8427-E8A03FA35F0B}" presName="thickLine" presStyleLbl="alignNode1" presStyleIdx="3" presStyleCnt="4"/>
      <dgm:spPr/>
    </dgm:pt>
    <dgm:pt modelId="{3B1C1584-C90F-4EBA-9C20-D8B3AAF20FD8}" type="pres">
      <dgm:prSet presAssocID="{86BDD7DF-B201-4DFA-8427-E8A03FA35F0B}" presName="horz1" presStyleCnt="0"/>
      <dgm:spPr/>
    </dgm:pt>
    <dgm:pt modelId="{5BFEA4F1-FE66-4350-9FF9-E03838CE07EF}" type="pres">
      <dgm:prSet presAssocID="{86BDD7DF-B201-4DFA-8427-E8A03FA35F0B}" presName="tx1" presStyleLbl="revTx" presStyleIdx="3" presStyleCnt="4"/>
      <dgm:spPr/>
    </dgm:pt>
    <dgm:pt modelId="{1DC32EEF-C2EF-4AF2-847E-060EE75FEA89}" type="pres">
      <dgm:prSet presAssocID="{86BDD7DF-B201-4DFA-8427-E8A03FA35F0B}" presName="vert1" presStyleCnt="0"/>
      <dgm:spPr/>
    </dgm:pt>
  </dgm:ptLst>
  <dgm:cxnLst>
    <dgm:cxn modelId="{69DE4B06-DA84-49B4-A743-A55FD1FCFD1B}" srcId="{839D32DD-8515-4076-B907-D7A58C3B1160}" destId="{0F44B5E2-5B31-4CFD-A746-70F63AED6E0B}" srcOrd="2" destOrd="0" parTransId="{EF23AD7F-94DB-4DBA-BE77-522FEBEC6523}" sibTransId="{74526120-EE65-4FDF-A5E3-EED738DE06BB}"/>
    <dgm:cxn modelId="{FBAB804A-3E9A-4F6E-9EDD-265D6A5FA37B}" type="presOf" srcId="{86BDD7DF-B201-4DFA-8427-E8A03FA35F0B}" destId="{5BFEA4F1-FE66-4350-9FF9-E03838CE07EF}" srcOrd="0" destOrd="0" presId="urn:microsoft.com/office/officeart/2008/layout/LinedList"/>
    <dgm:cxn modelId="{43D79856-E284-450A-AC60-128DDB234DB5}" type="presOf" srcId="{0F44B5E2-5B31-4CFD-A746-70F63AED6E0B}" destId="{4D634362-3ACF-4301-9DD2-9533CEAC04D7}" srcOrd="0" destOrd="0" presId="urn:microsoft.com/office/officeart/2008/layout/LinedList"/>
    <dgm:cxn modelId="{CD7A478B-B699-43B3-A903-6F1BC2CB5C40}" srcId="{839D32DD-8515-4076-B907-D7A58C3B1160}" destId="{5535BC8D-98EC-4FB9-90B3-B2EFD3C1C22B}" srcOrd="1" destOrd="0" parTransId="{2305A5B5-5728-477E-B63F-3CD274B4F189}" sibTransId="{54BD360E-0E07-4E4B-AFC5-C31549435B37}"/>
    <dgm:cxn modelId="{7221CCAC-543C-4D3A-B91E-6591F5684B30}" type="presOf" srcId="{5535BC8D-98EC-4FB9-90B3-B2EFD3C1C22B}" destId="{E57DFE31-5DFB-49DE-8F15-389E3E5DF03D}" srcOrd="0" destOrd="0" presId="urn:microsoft.com/office/officeart/2008/layout/LinedList"/>
    <dgm:cxn modelId="{6FB5FEC8-B5FC-44E9-9DD7-5D757A84EB7D}" type="presOf" srcId="{827DB0A1-338E-4F01-9DEA-8500F48B0B89}" destId="{B7211E26-1E15-4B6A-A3C5-757DFC630182}" srcOrd="0" destOrd="0" presId="urn:microsoft.com/office/officeart/2008/layout/LinedList"/>
    <dgm:cxn modelId="{B0647AF2-479F-4472-8DE1-49C38AA07A0A}" srcId="{839D32DD-8515-4076-B907-D7A58C3B1160}" destId="{86BDD7DF-B201-4DFA-8427-E8A03FA35F0B}" srcOrd="3" destOrd="0" parTransId="{D5FE7C2C-5B35-497C-8877-E2842FC1ADB6}" sibTransId="{47DF9031-167C-4BC6-8DDB-6052FCB6A8FE}"/>
    <dgm:cxn modelId="{96B1ACF5-8148-40D3-B251-4BB43569142D}" type="presOf" srcId="{839D32DD-8515-4076-B907-D7A58C3B1160}" destId="{049C28D2-3AD7-45B6-ADBD-37B346A58F48}" srcOrd="0" destOrd="0" presId="urn:microsoft.com/office/officeart/2008/layout/LinedList"/>
    <dgm:cxn modelId="{6EA6C4FD-1AA3-45D5-B242-3667B551C292}" srcId="{839D32DD-8515-4076-B907-D7A58C3B1160}" destId="{827DB0A1-338E-4F01-9DEA-8500F48B0B89}" srcOrd="0" destOrd="0" parTransId="{EAAD1034-5D73-475A-AD1B-A443BDF7F8A4}" sibTransId="{5BC509D4-1768-4FAA-AE93-1E02768C9D22}"/>
    <dgm:cxn modelId="{C689FC1E-350B-474F-BB50-AF794816C8A2}" type="presParOf" srcId="{049C28D2-3AD7-45B6-ADBD-37B346A58F48}" destId="{9BF5C75D-2B52-43D6-AC51-3DD5E5C90F01}" srcOrd="0" destOrd="0" presId="urn:microsoft.com/office/officeart/2008/layout/LinedList"/>
    <dgm:cxn modelId="{C3D18DFC-7747-41FC-B619-3CAB800CC7CB}" type="presParOf" srcId="{049C28D2-3AD7-45B6-ADBD-37B346A58F48}" destId="{2CFEE506-90A5-4FCA-A869-10E398A4382F}" srcOrd="1" destOrd="0" presId="urn:microsoft.com/office/officeart/2008/layout/LinedList"/>
    <dgm:cxn modelId="{FB7550F5-68B5-4E46-8D78-5CFA1689A2C0}" type="presParOf" srcId="{2CFEE506-90A5-4FCA-A869-10E398A4382F}" destId="{B7211E26-1E15-4B6A-A3C5-757DFC630182}" srcOrd="0" destOrd="0" presId="urn:microsoft.com/office/officeart/2008/layout/LinedList"/>
    <dgm:cxn modelId="{303FD9AC-300D-410F-B723-3A380F38FB6D}" type="presParOf" srcId="{2CFEE506-90A5-4FCA-A869-10E398A4382F}" destId="{D456A127-CAEE-4E4B-A690-9FF1519E87B3}" srcOrd="1" destOrd="0" presId="urn:microsoft.com/office/officeart/2008/layout/LinedList"/>
    <dgm:cxn modelId="{676C16B5-107F-492F-99ED-7DAD1C3EC4DC}" type="presParOf" srcId="{049C28D2-3AD7-45B6-ADBD-37B346A58F48}" destId="{35E1245E-F429-4921-9DB5-0030EAFE2AFC}" srcOrd="2" destOrd="0" presId="urn:microsoft.com/office/officeart/2008/layout/LinedList"/>
    <dgm:cxn modelId="{FD558A5C-3124-40F9-8495-DECA109BB651}" type="presParOf" srcId="{049C28D2-3AD7-45B6-ADBD-37B346A58F48}" destId="{9C7E54EF-DD0D-4EA0-A61C-3011DF910413}" srcOrd="3" destOrd="0" presId="urn:microsoft.com/office/officeart/2008/layout/LinedList"/>
    <dgm:cxn modelId="{8D4E0E76-4849-4B21-9620-575570F31FFB}" type="presParOf" srcId="{9C7E54EF-DD0D-4EA0-A61C-3011DF910413}" destId="{E57DFE31-5DFB-49DE-8F15-389E3E5DF03D}" srcOrd="0" destOrd="0" presId="urn:microsoft.com/office/officeart/2008/layout/LinedList"/>
    <dgm:cxn modelId="{B7654835-2D43-4485-A082-2E1907E7E469}" type="presParOf" srcId="{9C7E54EF-DD0D-4EA0-A61C-3011DF910413}" destId="{28D2D0BE-D5FC-44C7-8BB9-CA6EFB828A52}" srcOrd="1" destOrd="0" presId="urn:microsoft.com/office/officeart/2008/layout/LinedList"/>
    <dgm:cxn modelId="{6B59212B-666C-4905-8E8E-82F7C9F9BCD6}" type="presParOf" srcId="{049C28D2-3AD7-45B6-ADBD-37B346A58F48}" destId="{34E58D6A-5AB2-4169-BB68-31F6BC644A35}" srcOrd="4" destOrd="0" presId="urn:microsoft.com/office/officeart/2008/layout/LinedList"/>
    <dgm:cxn modelId="{D9D542E9-AFA3-4722-A3CA-3F3F5B2BBB49}" type="presParOf" srcId="{049C28D2-3AD7-45B6-ADBD-37B346A58F48}" destId="{76AF8033-DAE6-43F8-A6C0-7BD6B26B0A74}" srcOrd="5" destOrd="0" presId="urn:microsoft.com/office/officeart/2008/layout/LinedList"/>
    <dgm:cxn modelId="{CE565DAE-A31E-4504-B96E-D251A5B0A414}" type="presParOf" srcId="{76AF8033-DAE6-43F8-A6C0-7BD6B26B0A74}" destId="{4D634362-3ACF-4301-9DD2-9533CEAC04D7}" srcOrd="0" destOrd="0" presId="urn:microsoft.com/office/officeart/2008/layout/LinedList"/>
    <dgm:cxn modelId="{909EE280-149C-4A71-8110-1344279125AA}" type="presParOf" srcId="{76AF8033-DAE6-43F8-A6C0-7BD6B26B0A74}" destId="{CB5BF573-5E02-413B-B868-ABE1D989EC7A}" srcOrd="1" destOrd="0" presId="urn:microsoft.com/office/officeart/2008/layout/LinedList"/>
    <dgm:cxn modelId="{02041EE1-0727-4DE9-B49E-7FD57030ABF0}" type="presParOf" srcId="{049C28D2-3AD7-45B6-ADBD-37B346A58F48}" destId="{B77E684C-C25F-42A5-88EA-1341E4091C65}" srcOrd="6" destOrd="0" presId="urn:microsoft.com/office/officeart/2008/layout/LinedList"/>
    <dgm:cxn modelId="{F9734CF6-88DB-4B10-9749-DE0D892CD833}" type="presParOf" srcId="{049C28D2-3AD7-45B6-ADBD-37B346A58F48}" destId="{3B1C1584-C90F-4EBA-9C20-D8B3AAF20FD8}" srcOrd="7" destOrd="0" presId="urn:microsoft.com/office/officeart/2008/layout/LinedList"/>
    <dgm:cxn modelId="{841D13E8-B9D8-4A4D-B365-E85D8EB6596B}" type="presParOf" srcId="{3B1C1584-C90F-4EBA-9C20-D8B3AAF20FD8}" destId="{5BFEA4F1-FE66-4350-9FF9-E03838CE07EF}" srcOrd="0" destOrd="0" presId="urn:microsoft.com/office/officeart/2008/layout/LinedList"/>
    <dgm:cxn modelId="{11CF96E4-3A0F-4B8B-AB99-121D24A0497D}" type="presParOf" srcId="{3B1C1584-C90F-4EBA-9C20-D8B3AAF20FD8}" destId="{1DC32EEF-C2EF-4AF2-847E-060EE75FEA89}"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F42B56D3-E10F-4541-8BC8-19110EAA179F}"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4B4C0A61-EDDF-4880-B6FC-69D65B041732}">
      <dgm:prSet/>
      <dgm:spPr/>
      <dgm:t>
        <a:bodyPr/>
        <a:lstStyle/>
        <a:p>
          <a:pPr algn="just" rtl="1"/>
          <a:r>
            <a:rPr lang="ar-EG" dirty="0">
              <a:solidFill>
                <a:srgbClr val="000000"/>
              </a:solidFill>
              <a:latin typeface="Sakkal Majalla" panose="02000000000000000000" pitchFamily="2" charset="-78"/>
              <a:cs typeface="Sakkal Majalla" panose="02000000000000000000" pitchFamily="2" charset="-78"/>
            </a:rPr>
            <a:t>الاستعانة بالمصنف على سبيل الإيضاح في التعليم بواسطة المطبوعات أو البرامج والتسجيلات الإذاعية والتليفزيونية أو الأفلام السينمائية لأهداف تربوية، أو تثقيفية، أو دينية، أو للتدريب المهني وفي الحدود التي يقتضيها هذا الهدف شرط ألا يكون الاستعمال بقصد تحقيق ربح مادي ولا بد أن يذكر المصدر واسم المؤلف. </a:t>
          </a:r>
        </a:p>
      </dgm:t>
    </dgm:pt>
    <dgm:pt modelId="{DF752908-0058-498A-A4A5-5D7A04B21712}" type="parTrans" cxnId="{5C11CF13-DE38-4BE7-8678-2F0578B8B4F3}">
      <dgm:prSet/>
      <dgm:spPr/>
      <dgm:t>
        <a:bodyPr/>
        <a:lstStyle/>
        <a:p>
          <a:pPr rtl="1"/>
          <a:endParaRPr lang="ar-EG"/>
        </a:p>
      </dgm:t>
    </dgm:pt>
    <dgm:pt modelId="{C7216F38-48CA-48CC-B885-CE677116D7A4}" type="sibTrans" cxnId="{5C11CF13-DE38-4BE7-8678-2F0578B8B4F3}">
      <dgm:prSet/>
      <dgm:spPr/>
      <dgm:t>
        <a:bodyPr/>
        <a:lstStyle/>
        <a:p>
          <a:pPr rtl="1"/>
          <a:endParaRPr lang="ar-EG"/>
        </a:p>
      </dgm:t>
    </dgm:pt>
    <dgm:pt modelId="{901F79C9-8DB6-45CD-863C-35687B02BF73}" type="pres">
      <dgm:prSet presAssocID="{F42B56D3-E10F-4541-8BC8-19110EAA179F}" presName="vert0" presStyleCnt="0">
        <dgm:presLayoutVars>
          <dgm:dir/>
          <dgm:animOne val="branch"/>
          <dgm:animLvl val="lvl"/>
        </dgm:presLayoutVars>
      </dgm:prSet>
      <dgm:spPr/>
    </dgm:pt>
    <dgm:pt modelId="{BE7BFA43-5921-4523-98ED-2B0D89833F04}" type="pres">
      <dgm:prSet presAssocID="{4B4C0A61-EDDF-4880-B6FC-69D65B041732}" presName="thickLine" presStyleLbl="alignNode1" presStyleIdx="0" presStyleCnt="1"/>
      <dgm:spPr/>
    </dgm:pt>
    <dgm:pt modelId="{108E2010-FE15-4E59-AC50-038FE0E4F147}" type="pres">
      <dgm:prSet presAssocID="{4B4C0A61-EDDF-4880-B6FC-69D65B041732}" presName="horz1" presStyleCnt="0"/>
      <dgm:spPr/>
    </dgm:pt>
    <dgm:pt modelId="{F74D3D74-18D2-4067-ABAD-B7E1185D646B}" type="pres">
      <dgm:prSet presAssocID="{4B4C0A61-EDDF-4880-B6FC-69D65B041732}" presName="tx1" presStyleLbl="revTx" presStyleIdx="0" presStyleCnt="1"/>
      <dgm:spPr/>
    </dgm:pt>
    <dgm:pt modelId="{2AA1302A-FD7A-4499-9F85-3730DEF78D77}" type="pres">
      <dgm:prSet presAssocID="{4B4C0A61-EDDF-4880-B6FC-69D65B041732}" presName="vert1" presStyleCnt="0"/>
      <dgm:spPr/>
    </dgm:pt>
  </dgm:ptLst>
  <dgm:cxnLst>
    <dgm:cxn modelId="{5C11CF13-DE38-4BE7-8678-2F0578B8B4F3}" srcId="{F42B56D3-E10F-4541-8BC8-19110EAA179F}" destId="{4B4C0A61-EDDF-4880-B6FC-69D65B041732}" srcOrd="0" destOrd="0" parTransId="{DF752908-0058-498A-A4A5-5D7A04B21712}" sibTransId="{C7216F38-48CA-48CC-B885-CE677116D7A4}"/>
    <dgm:cxn modelId="{A070433C-8212-4523-9814-4F630FBEFD7B}" type="presOf" srcId="{F42B56D3-E10F-4541-8BC8-19110EAA179F}" destId="{901F79C9-8DB6-45CD-863C-35687B02BF73}" srcOrd="0" destOrd="0" presId="urn:microsoft.com/office/officeart/2008/layout/LinedList"/>
    <dgm:cxn modelId="{A54A97FB-5DF8-4A47-8326-CDE9532214A7}" type="presOf" srcId="{4B4C0A61-EDDF-4880-B6FC-69D65B041732}" destId="{F74D3D74-18D2-4067-ABAD-B7E1185D646B}" srcOrd="0" destOrd="0" presId="urn:microsoft.com/office/officeart/2008/layout/LinedList"/>
    <dgm:cxn modelId="{A741CB37-4DEC-4789-A0E7-609C6519B923}" type="presParOf" srcId="{901F79C9-8DB6-45CD-863C-35687B02BF73}" destId="{BE7BFA43-5921-4523-98ED-2B0D89833F04}" srcOrd="0" destOrd="0" presId="urn:microsoft.com/office/officeart/2008/layout/LinedList"/>
    <dgm:cxn modelId="{1705A30D-FC9E-4857-8B4F-5FA54550E638}" type="presParOf" srcId="{901F79C9-8DB6-45CD-863C-35687B02BF73}" destId="{108E2010-FE15-4E59-AC50-038FE0E4F147}" srcOrd="1" destOrd="0" presId="urn:microsoft.com/office/officeart/2008/layout/LinedList"/>
    <dgm:cxn modelId="{A7BF4E51-4F7C-4E3F-9E9B-E25E229D23F7}" type="presParOf" srcId="{108E2010-FE15-4E59-AC50-038FE0E4F147}" destId="{F74D3D74-18D2-4067-ABAD-B7E1185D646B}" srcOrd="0" destOrd="0" presId="urn:microsoft.com/office/officeart/2008/layout/LinedList"/>
    <dgm:cxn modelId="{B678EABD-5389-4D6A-899E-54154695CB15}" type="presParOf" srcId="{108E2010-FE15-4E59-AC50-038FE0E4F147}" destId="{2AA1302A-FD7A-4499-9F85-3730DEF78D77}"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6FE04187-77AC-4492-BC0D-89C034FCF724}"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4821F08B-55CF-48AC-AB66-154A124F3DBE}">
      <dgm:prSet custT="1"/>
      <dgm:spPr/>
      <dgm:t>
        <a:bodyPr/>
        <a:lstStyle/>
        <a:p>
          <a:pPr algn="just" rtl="1"/>
          <a:r>
            <a:rPr lang="ar-EG" sz="3600" dirty="0">
              <a:solidFill>
                <a:srgbClr val="000000"/>
              </a:solidFill>
              <a:latin typeface="Sakkal Majalla" panose="02000000000000000000" pitchFamily="2" charset="-78"/>
              <a:cs typeface="Sakkal Majalla" panose="02000000000000000000" pitchFamily="2" charset="-78"/>
            </a:rPr>
            <a:t>الاستشهاد بفقرات من المصنف في مصنف آخر بهدف الإيضاح أو الشرح أو النقد وفي حدود العرف المتبع وبالقدر الذي يبرره هذا الهدف على أن يذكر المصدر واسم المؤلف وينطبق ذلك أيضا على الفقرات المنقولة من المقالات الصحفية والدوريات التي تظهر على شكل خلاصات صحفية. </a:t>
          </a:r>
        </a:p>
      </dgm:t>
    </dgm:pt>
    <dgm:pt modelId="{94FBDC3B-559C-4F1E-B2F5-80C5FAE4277A}" type="parTrans" cxnId="{933DD4CB-0103-4BC5-9F1F-2CF454DED6B6}">
      <dgm:prSet/>
      <dgm:spPr/>
      <dgm:t>
        <a:bodyPr/>
        <a:lstStyle/>
        <a:p>
          <a:pPr rtl="1"/>
          <a:endParaRPr lang="ar-EG"/>
        </a:p>
      </dgm:t>
    </dgm:pt>
    <dgm:pt modelId="{849E0C04-BA4F-4A11-9EE4-D82E08179AF8}" type="sibTrans" cxnId="{933DD4CB-0103-4BC5-9F1F-2CF454DED6B6}">
      <dgm:prSet/>
      <dgm:spPr/>
      <dgm:t>
        <a:bodyPr/>
        <a:lstStyle/>
        <a:p>
          <a:pPr rtl="1"/>
          <a:endParaRPr lang="ar-EG"/>
        </a:p>
      </dgm:t>
    </dgm:pt>
    <dgm:pt modelId="{1C995E7D-5B06-4C8E-A0C6-EF868A59EE90}">
      <dgm:prSet custT="1"/>
      <dgm:spPr/>
      <dgm:t>
        <a:bodyPr/>
        <a:lstStyle/>
        <a:p>
          <a:pPr algn="just" rtl="1"/>
          <a:r>
            <a:rPr lang="ar-EG" sz="3600" dirty="0">
              <a:solidFill>
                <a:srgbClr val="000000"/>
              </a:solidFill>
              <a:latin typeface="Sakkal Majalla" panose="02000000000000000000" pitchFamily="2" charset="-78"/>
              <a:cs typeface="Sakkal Majalla" panose="02000000000000000000" pitchFamily="2" charset="-78"/>
            </a:rPr>
            <a:t>يجوز للمكتبات العامة والمعاهد التعليمية والمؤسسات الثقافية والعلمية استنساخ المصنفات المحمية بالتصوير الفوتوغرافي أوما شابه، بشرط أن يكون ذلك الاستنساخ وعدد النسخ مقصورا على احتياجات أنشطتها وألا يضر بالاستغلال المادي للمصنف ولا يتسبب في الإضرار بالمصالح المشروعة للمؤلف. </a:t>
          </a:r>
        </a:p>
      </dgm:t>
    </dgm:pt>
    <dgm:pt modelId="{8CB8633A-0841-4EF5-92D0-2F850E32607E}" type="parTrans" cxnId="{52A21A9A-1612-4FC3-82DE-5E77C5809691}">
      <dgm:prSet/>
      <dgm:spPr/>
      <dgm:t>
        <a:bodyPr/>
        <a:lstStyle/>
        <a:p>
          <a:pPr rtl="1"/>
          <a:endParaRPr lang="ar-EG"/>
        </a:p>
      </dgm:t>
    </dgm:pt>
    <dgm:pt modelId="{C24DFD25-0FAF-4E4A-92B5-26AE5F422002}" type="sibTrans" cxnId="{52A21A9A-1612-4FC3-82DE-5E77C5809691}">
      <dgm:prSet/>
      <dgm:spPr/>
      <dgm:t>
        <a:bodyPr/>
        <a:lstStyle/>
        <a:p>
          <a:pPr rtl="1"/>
          <a:endParaRPr lang="ar-EG"/>
        </a:p>
      </dgm:t>
    </dgm:pt>
    <dgm:pt modelId="{0848C517-06D8-4333-B212-BD97B5628447}" type="pres">
      <dgm:prSet presAssocID="{6FE04187-77AC-4492-BC0D-89C034FCF724}" presName="vert0" presStyleCnt="0">
        <dgm:presLayoutVars>
          <dgm:dir/>
          <dgm:animOne val="branch"/>
          <dgm:animLvl val="lvl"/>
        </dgm:presLayoutVars>
      </dgm:prSet>
      <dgm:spPr/>
    </dgm:pt>
    <dgm:pt modelId="{92B34F39-5E6D-41DE-8751-3DE081804260}" type="pres">
      <dgm:prSet presAssocID="{4821F08B-55CF-48AC-AB66-154A124F3DBE}" presName="thickLine" presStyleLbl="alignNode1" presStyleIdx="0" presStyleCnt="2"/>
      <dgm:spPr/>
    </dgm:pt>
    <dgm:pt modelId="{6F5A09A5-33C6-40DF-B240-650829D217CC}" type="pres">
      <dgm:prSet presAssocID="{4821F08B-55CF-48AC-AB66-154A124F3DBE}" presName="horz1" presStyleCnt="0"/>
      <dgm:spPr/>
    </dgm:pt>
    <dgm:pt modelId="{406E4156-307F-4F6F-9CBC-E11E95453A30}" type="pres">
      <dgm:prSet presAssocID="{4821F08B-55CF-48AC-AB66-154A124F3DBE}" presName="tx1" presStyleLbl="revTx" presStyleIdx="0" presStyleCnt="2"/>
      <dgm:spPr/>
    </dgm:pt>
    <dgm:pt modelId="{F3594697-D328-4B28-9979-B0E91837B5A0}" type="pres">
      <dgm:prSet presAssocID="{4821F08B-55CF-48AC-AB66-154A124F3DBE}" presName="vert1" presStyleCnt="0"/>
      <dgm:spPr/>
    </dgm:pt>
    <dgm:pt modelId="{8DFF67EA-5F3C-4626-A041-A4EC078DD2BA}" type="pres">
      <dgm:prSet presAssocID="{1C995E7D-5B06-4C8E-A0C6-EF868A59EE90}" presName="thickLine" presStyleLbl="alignNode1" presStyleIdx="1" presStyleCnt="2"/>
      <dgm:spPr/>
    </dgm:pt>
    <dgm:pt modelId="{31B4066A-7201-41E5-A1E5-7448F4AB0345}" type="pres">
      <dgm:prSet presAssocID="{1C995E7D-5B06-4C8E-A0C6-EF868A59EE90}" presName="horz1" presStyleCnt="0"/>
      <dgm:spPr/>
    </dgm:pt>
    <dgm:pt modelId="{D0E37188-2A85-41F8-B50D-CBC0CABADEC9}" type="pres">
      <dgm:prSet presAssocID="{1C995E7D-5B06-4C8E-A0C6-EF868A59EE90}" presName="tx1" presStyleLbl="revTx" presStyleIdx="1" presStyleCnt="2"/>
      <dgm:spPr/>
    </dgm:pt>
    <dgm:pt modelId="{74ADEA52-2F8B-421D-ADD3-2BDA33585C34}" type="pres">
      <dgm:prSet presAssocID="{1C995E7D-5B06-4C8E-A0C6-EF868A59EE90}" presName="vert1" presStyleCnt="0"/>
      <dgm:spPr/>
    </dgm:pt>
  </dgm:ptLst>
  <dgm:cxnLst>
    <dgm:cxn modelId="{4653573B-41A8-408C-80CF-DEB28CDA254C}" type="presOf" srcId="{1C995E7D-5B06-4C8E-A0C6-EF868A59EE90}" destId="{D0E37188-2A85-41F8-B50D-CBC0CABADEC9}" srcOrd="0" destOrd="0" presId="urn:microsoft.com/office/officeart/2008/layout/LinedList"/>
    <dgm:cxn modelId="{40365188-BC3C-41F9-AAC3-442CD81370B3}" type="presOf" srcId="{6FE04187-77AC-4492-BC0D-89C034FCF724}" destId="{0848C517-06D8-4333-B212-BD97B5628447}" srcOrd="0" destOrd="0" presId="urn:microsoft.com/office/officeart/2008/layout/LinedList"/>
    <dgm:cxn modelId="{52A21A9A-1612-4FC3-82DE-5E77C5809691}" srcId="{6FE04187-77AC-4492-BC0D-89C034FCF724}" destId="{1C995E7D-5B06-4C8E-A0C6-EF868A59EE90}" srcOrd="1" destOrd="0" parTransId="{8CB8633A-0841-4EF5-92D0-2F850E32607E}" sibTransId="{C24DFD25-0FAF-4E4A-92B5-26AE5F422002}"/>
    <dgm:cxn modelId="{933DD4CB-0103-4BC5-9F1F-2CF454DED6B6}" srcId="{6FE04187-77AC-4492-BC0D-89C034FCF724}" destId="{4821F08B-55CF-48AC-AB66-154A124F3DBE}" srcOrd="0" destOrd="0" parTransId="{94FBDC3B-559C-4F1E-B2F5-80C5FAE4277A}" sibTransId="{849E0C04-BA4F-4A11-9EE4-D82E08179AF8}"/>
    <dgm:cxn modelId="{B412D0D5-0382-4C9D-A7AB-C6E5570C2635}" type="presOf" srcId="{4821F08B-55CF-48AC-AB66-154A124F3DBE}" destId="{406E4156-307F-4F6F-9CBC-E11E95453A30}" srcOrd="0" destOrd="0" presId="urn:microsoft.com/office/officeart/2008/layout/LinedList"/>
    <dgm:cxn modelId="{2ECC9C89-A22C-41AD-A276-B7182093CE9C}" type="presParOf" srcId="{0848C517-06D8-4333-B212-BD97B5628447}" destId="{92B34F39-5E6D-41DE-8751-3DE081804260}" srcOrd="0" destOrd="0" presId="urn:microsoft.com/office/officeart/2008/layout/LinedList"/>
    <dgm:cxn modelId="{662BB16B-B1C3-4755-BF9B-1EE04EBED3DC}" type="presParOf" srcId="{0848C517-06D8-4333-B212-BD97B5628447}" destId="{6F5A09A5-33C6-40DF-B240-650829D217CC}" srcOrd="1" destOrd="0" presId="urn:microsoft.com/office/officeart/2008/layout/LinedList"/>
    <dgm:cxn modelId="{4589034E-5D4C-4EDC-8FF7-7A3DA34AA3A8}" type="presParOf" srcId="{6F5A09A5-33C6-40DF-B240-650829D217CC}" destId="{406E4156-307F-4F6F-9CBC-E11E95453A30}" srcOrd="0" destOrd="0" presId="urn:microsoft.com/office/officeart/2008/layout/LinedList"/>
    <dgm:cxn modelId="{B94818CC-CB25-400D-BB6A-01AD691C2263}" type="presParOf" srcId="{6F5A09A5-33C6-40DF-B240-650829D217CC}" destId="{F3594697-D328-4B28-9979-B0E91837B5A0}" srcOrd="1" destOrd="0" presId="urn:microsoft.com/office/officeart/2008/layout/LinedList"/>
    <dgm:cxn modelId="{26D2EF80-C6B7-41FB-B11A-1DF19776BE9F}" type="presParOf" srcId="{0848C517-06D8-4333-B212-BD97B5628447}" destId="{8DFF67EA-5F3C-4626-A041-A4EC078DD2BA}" srcOrd="2" destOrd="0" presId="urn:microsoft.com/office/officeart/2008/layout/LinedList"/>
    <dgm:cxn modelId="{D80F0839-6FEF-477F-98D9-16695914F511}" type="presParOf" srcId="{0848C517-06D8-4333-B212-BD97B5628447}" destId="{31B4066A-7201-41E5-A1E5-7448F4AB0345}" srcOrd="3" destOrd="0" presId="urn:microsoft.com/office/officeart/2008/layout/LinedList"/>
    <dgm:cxn modelId="{D221031A-5718-4B16-A813-BDD99D5755EF}" type="presParOf" srcId="{31B4066A-7201-41E5-A1E5-7448F4AB0345}" destId="{D0E37188-2A85-41F8-B50D-CBC0CABADEC9}" srcOrd="0" destOrd="0" presId="urn:microsoft.com/office/officeart/2008/layout/LinedList"/>
    <dgm:cxn modelId="{3961ADD6-E43F-4DC9-8F2D-692740090548}" type="presParOf" srcId="{31B4066A-7201-41E5-A1E5-7448F4AB0345}" destId="{74ADEA52-2F8B-421D-ADD3-2BDA33585C34}"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05A081B6-AEF6-4982-A40A-DCC679A4FBB2}"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188079E9-B8F9-4911-A6F7-456676820DBE}">
      <dgm:prSet/>
      <dgm:spPr/>
      <dgm:t>
        <a:bodyPr/>
        <a:lstStyle/>
        <a:p>
          <a:pPr algn="just" rtl="1"/>
          <a:r>
            <a:rPr lang="ar-EG" dirty="0">
              <a:solidFill>
                <a:srgbClr val="000000"/>
              </a:solidFill>
              <a:latin typeface="Sakkal Majalla" panose="02000000000000000000" pitchFamily="2" charset="-78"/>
              <a:cs typeface="Sakkal Majalla" panose="02000000000000000000" pitchFamily="2" charset="-78"/>
            </a:rPr>
            <a:t>نص نظام حماية حقوق المؤلف على العديد من العقوبات الصارمة مثل الغرامات المالية والسجن وتعليق أنشطة المنشأة التجارية والإغلاق المؤقت لها وسحب الترخيص منها ، وكذلك تعويض أصحاب الحقوق تعويضا عادلا عن الأضرار التي لحقت بهم. </a:t>
          </a:r>
        </a:p>
      </dgm:t>
    </dgm:pt>
    <dgm:pt modelId="{D9E24CDC-3621-48AB-8146-301BED7BD212}" type="parTrans" cxnId="{37AED2DC-B6BA-4AD1-9F70-4D63C46A488B}">
      <dgm:prSet/>
      <dgm:spPr/>
      <dgm:t>
        <a:bodyPr/>
        <a:lstStyle/>
        <a:p>
          <a:pPr rtl="1"/>
          <a:endParaRPr lang="ar-EG"/>
        </a:p>
      </dgm:t>
    </dgm:pt>
    <dgm:pt modelId="{14745739-A48F-428F-8870-490EB28E9645}" type="sibTrans" cxnId="{37AED2DC-B6BA-4AD1-9F70-4D63C46A488B}">
      <dgm:prSet/>
      <dgm:spPr/>
      <dgm:t>
        <a:bodyPr/>
        <a:lstStyle/>
        <a:p>
          <a:pPr rtl="1"/>
          <a:endParaRPr lang="ar-EG"/>
        </a:p>
      </dgm:t>
    </dgm:pt>
    <dgm:pt modelId="{9A348192-34F8-4E31-930B-FBD0A9F15D07}" type="pres">
      <dgm:prSet presAssocID="{05A081B6-AEF6-4982-A40A-DCC679A4FBB2}" presName="vert0" presStyleCnt="0">
        <dgm:presLayoutVars>
          <dgm:dir/>
          <dgm:animOne val="branch"/>
          <dgm:animLvl val="lvl"/>
        </dgm:presLayoutVars>
      </dgm:prSet>
      <dgm:spPr/>
    </dgm:pt>
    <dgm:pt modelId="{AC1A3266-FF51-4199-94EF-C4CE7BB083D9}" type="pres">
      <dgm:prSet presAssocID="{188079E9-B8F9-4911-A6F7-456676820DBE}" presName="thickLine" presStyleLbl="alignNode1" presStyleIdx="0" presStyleCnt="1"/>
      <dgm:spPr/>
    </dgm:pt>
    <dgm:pt modelId="{E5724080-C67D-4F84-8D9F-9E163F746C5E}" type="pres">
      <dgm:prSet presAssocID="{188079E9-B8F9-4911-A6F7-456676820DBE}" presName="horz1" presStyleCnt="0"/>
      <dgm:spPr/>
    </dgm:pt>
    <dgm:pt modelId="{9FAC7253-4885-4DC7-84B2-085819EEEB6A}" type="pres">
      <dgm:prSet presAssocID="{188079E9-B8F9-4911-A6F7-456676820DBE}" presName="tx1" presStyleLbl="revTx" presStyleIdx="0" presStyleCnt="1"/>
      <dgm:spPr/>
    </dgm:pt>
    <dgm:pt modelId="{883269F2-FE1F-421C-9DE7-FE601D83F4CF}" type="pres">
      <dgm:prSet presAssocID="{188079E9-B8F9-4911-A6F7-456676820DBE}" presName="vert1" presStyleCnt="0"/>
      <dgm:spPr/>
    </dgm:pt>
  </dgm:ptLst>
  <dgm:cxnLst>
    <dgm:cxn modelId="{5AE1E76D-1C3E-4B1B-BC67-F1CA2A3C2586}" type="presOf" srcId="{05A081B6-AEF6-4982-A40A-DCC679A4FBB2}" destId="{9A348192-34F8-4E31-930B-FBD0A9F15D07}" srcOrd="0" destOrd="0" presId="urn:microsoft.com/office/officeart/2008/layout/LinedList"/>
    <dgm:cxn modelId="{37AED2DC-B6BA-4AD1-9F70-4D63C46A488B}" srcId="{05A081B6-AEF6-4982-A40A-DCC679A4FBB2}" destId="{188079E9-B8F9-4911-A6F7-456676820DBE}" srcOrd="0" destOrd="0" parTransId="{D9E24CDC-3621-48AB-8146-301BED7BD212}" sibTransId="{14745739-A48F-428F-8870-490EB28E9645}"/>
    <dgm:cxn modelId="{A26EEDF8-23B4-46F7-B03E-E66401946838}" type="presOf" srcId="{188079E9-B8F9-4911-A6F7-456676820DBE}" destId="{9FAC7253-4885-4DC7-84B2-085819EEEB6A}" srcOrd="0" destOrd="0" presId="urn:microsoft.com/office/officeart/2008/layout/LinedList"/>
    <dgm:cxn modelId="{D44A57D3-3357-4014-BC92-457270752E66}" type="presParOf" srcId="{9A348192-34F8-4E31-930B-FBD0A9F15D07}" destId="{AC1A3266-FF51-4199-94EF-C4CE7BB083D9}" srcOrd="0" destOrd="0" presId="urn:microsoft.com/office/officeart/2008/layout/LinedList"/>
    <dgm:cxn modelId="{7844789B-BCD9-4316-BF46-B09EF772AA50}" type="presParOf" srcId="{9A348192-34F8-4E31-930B-FBD0A9F15D07}" destId="{E5724080-C67D-4F84-8D9F-9E163F746C5E}" srcOrd="1" destOrd="0" presId="urn:microsoft.com/office/officeart/2008/layout/LinedList"/>
    <dgm:cxn modelId="{BF13CAC1-6862-4D23-80BF-7890E242512D}" type="presParOf" srcId="{E5724080-C67D-4F84-8D9F-9E163F746C5E}" destId="{9FAC7253-4885-4DC7-84B2-085819EEEB6A}" srcOrd="0" destOrd="0" presId="urn:microsoft.com/office/officeart/2008/layout/LinedList"/>
    <dgm:cxn modelId="{F5F45E1C-9558-4582-9847-B7BED0681D74}" type="presParOf" srcId="{E5724080-C67D-4F84-8D9F-9E163F746C5E}" destId="{883269F2-FE1F-421C-9DE7-FE601D83F4CF}"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CA3FBB40-7460-483A-8AAD-334B458BDE11}"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74C043C2-9777-4E46-AF41-F3D57C2095AA}">
      <dgm:prSet custT="1"/>
      <dgm:spPr/>
      <dgm:t>
        <a:bodyPr/>
        <a:lstStyle/>
        <a:p>
          <a:pPr algn="just" rtl="1"/>
          <a:r>
            <a:rPr lang="ar-EG" sz="3600" dirty="0">
              <a:solidFill>
                <a:srgbClr val="000000"/>
              </a:solidFill>
              <a:latin typeface="Sakkal Majalla" panose="02000000000000000000" pitchFamily="2" charset="-78"/>
              <a:cs typeface="Sakkal Majalla" panose="02000000000000000000" pitchFamily="2" charset="-78"/>
            </a:rPr>
            <a:t>الأبحاث التي تتم بعقود هي ملك للباحث إلا إذا نص اتفاق مكتوب من الجهة الممولة غير ذلك. </a:t>
          </a:r>
        </a:p>
      </dgm:t>
    </dgm:pt>
    <dgm:pt modelId="{8AAA5E31-3F4A-4131-98F2-1BDAA019379D}" type="parTrans" cxnId="{52527B7B-E347-4E84-84A4-4A03B4F8BC35}">
      <dgm:prSet/>
      <dgm:spPr/>
      <dgm:t>
        <a:bodyPr/>
        <a:lstStyle/>
        <a:p>
          <a:pPr rtl="1"/>
          <a:endParaRPr lang="ar-EG"/>
        </a:p>
      </dgm:t>
    </dgm:pt>
    <dgm:pt modelId="{D617FB27-DC31-4A0D-B921-EF3BB7AD4207}" type="sibTrans" cxnId="{52527B7B-E347-4E84-84A4-4A03B4F8BC35}">
      <dgm:prSet/>
      <dgm:spPr/>
      <dgm:t>
        <a:bodyPr/>
        <a:lstStyle/>
        <a:p>
          <a:pPr rtl="1"/>
          <a:endParaRPr lang="ar-EG"/>
        </a:p>
      </dgm:t>
    </dgm:pt>
    <dgm:pt modelId="{DA38A082-7B1E-41C8-9A7B-9F1C35E73E2E}">
      <dgm:prSet custT="1"/>
      <dgm:spPr/>
      <dgm:t>
        <a:bodyPr/>
        <a:lstStyle/>
        <a:p>
          <a:pPr algn="just" rtl="1"/>
          <a:r>
            <a:rPr lang="ar-EG" sz="3600" dirty="0">
              <a:solidFill>
                <a:srgbClr val="000000"/>
              </a:solidFill>
              <a:latin typeface="Sakkal Majalla" panose="02000000000000000000" pitchFamily="2" charset="-78"/>
              <a:cs typeface="Sakkal Majalla" panose="02000000000000000000" pitchFamily="2" charset="-78"/>
            </a:rPr>
            <a:t>للمؤلف حق النشر دون حذف أو إضافة من جهة النشر ويتم وضع الأسماء على مساهمة كل باحث ، وبترتيب مقدار ما أسهموا به، وللجميع الحق في وضع أسماءهم. </a:t>
          </a:r>
        </a:p>
      </dgm:t>
    </dgm:pt>
    <dgm:pt modelId="{42CFD688-4ADF-4CFB-88EC-D1AE0ABCE719}" type="parTrans" cxnId="{88EDB811-0560-4347-A705-252F125CDFD5}">
      <dgm:prSet/>
      <dgm:spPr/>
      <dgm:t>
        <a:bodyPr/>
        <a:lstStyle/>
        <a:p>
          <a:pPr rtl="1"/>
          <a:endParaRPr lang="ar-EG"/>
        </a:p>
      </dgm:t>
    </dgm:pt>
    <dgm:pt modelId="{204B8F6F-2E16-4B3A-93F9-728E54B72575}" type="sibTrans" cxnId="{88EDB811-0560-4347-A705-252F125CDFD5}">
      <dgm:prSet/>
      <dgm:spPr/>
      <dgm:t>
        <a:bodyPr/>
        <a:lstStyle/>
        <a:p>
          <a:pPr rtl="1"/>
          <a:endParaRPr lang="ar-EG"/>
        </a:p>
      </dgm:t>
    </dgm:pt>
    <dgm:pt modelId="{7E0F1840-04EC-49F2-83BE-142C0847559A}">
      <dgm:prSet custT="1"/>
      <dgm:spPr/>
      <dgm:t>
        <a:bodyPr/>
        <a:lstStyle/>
        <a:p>
          <a:pPr algn="just" rtl="1"/>
          <a:r>
            <a:rPr lang="ar-EG" sz="3600" dirty="0">
              <a:solidFill>
                <a:srgbClr val="000000"/>
              </a:solidFill>
              <a:latin typeface="Sakkal Majalla" panose="02000000000000000000" pitchFamily="2" charset="-78"/>
              <a:cs typeface="Sakkal Majalla" panose="02000000000000000000" pitchFamily="2" charset="-78"/>
            </a:rPr>
            <a:t>أعمال السكرتارية والأعمال الفنية المكتبية لا تدخل ضمن التفكير الخلاق أو الملكية الفكرية. </a:t>
          </a:r>
        </a:p>
      </dgm:t>
    </dgm:pt>
    <dgm:pt modelId="{EB4C5CB5-FA02-44E4-86EC-ADECA4A2F8C9}" type="parTrans" cxnId="{F1E3D5C8-6593-4C20-B34A-0662A4C198D8}">
      <dgm:prSet/>
      <dgm:spPr/>
      <dgm:t>
        <a:bodyPr/>
        <a:lstStyle/>
        <a:p>
          <a:pPr rtl="1"/>
          <a:endParaRPr lang="ar-EG"/>
        </a:p>
      </dgm:t>
    </dgm:pt>
    <dgm:pt modelId="{C0628F62-F480-4B4A-B2F2-512F2D57E99C}" type="sibTrans" cxnId="{F1E3D5C8-6593-4C20-B34A-0662A4C198D8}">
      <dgm:prSet/>
      <dgm:spPr/>
      <dgm:t>
        <a:bodyPr/>
        <a:lstStyle/>
        <a:p>
          <a:pPr rtl="1"/>
          <a:endParaRPr lang="ar-EG"/>
        </a:p>
      </dgm:t>
    </dgm:pt>
    <dgm:pt modelId="{73158CB3-CA1C-4275-BEDF-0F9586F83A4C}" type="pres">
      <dgm:prSet presAssocID="{CA3FBB40-7460-483A-8AAD-334B458BDE11}" presName="vert0" presStyleCnt="0">
        <dgm:presLayoutVars>
          <dgm:dir/>
          <dgm:animOne val="branch"/>
          <dgm:animLvl val="lvl"/>
        </dgm:presLayoutVars>
      </dgm:prSet>
      <dgm:spPr/>
    </dgm:pt>
    <dgm:pt modelId="{A4ACEACA-0C4C-49D2-9892-31AC7E772CF7}" type="pres">
      <dgm:prSet presAssocID="{74C043C2-9777-4E46-AF41-F3D57C2095AA}" presName="thickLine" presStyleLbl="alignNode1" presStyleIdx="0" presStyleCnt="3"/>
      <dgm:spPr/>
    </dgm:pt>
    <dgm:pt modelId="{4D533471-8E9C-48B7-A7BA-90C05ED5ED55}" type="pres">
      <dgm:prSet presAssocID="{74C043C2-9777-4E46-AF41-F3D57C2095AA}" presName="horz1" presStyleCnt="0"/>
      <dgm:spPr/>
    </dgm:pt>
    <dgm:pt modelId="{3A35ABE7-A381-487C-834F-A1D566F0E1F9}" type="pres">
      <dgm:prSet presAssocID="{74C043C2-9777-4E46-AF41-F3D57C2095AA}" presName="tx1" presStyleLbl="revTx" presStyleIdx="0" presStyleCnt="3" custScaleY="79514"/>
      <dgm:spPr/>
    </dgm:pt>
    <dgm:pt modelId="{98799925-8888-41D9-BD4F-A108954AC1A1}" type="pres">
      <dgm:prSet presAssocID="{74C043C2-9777-4E46-AF41-F3D57C2095AA}" presName="vert1" presStyleCnt="0"/>
      <dgm:spPr/>
    </dgm:pt>
    <dgm:pt modelId="{CC28D8A4-2DCB-4F4A-967F-0AC3FB3AAEBE}" type="pres">
      <dgm:prSet presAssocID="{DA38A082-7B1E-41C8-9A7B-9F1C35E73E2E}" presName="thickLine" presStyleLbl="alignNode1" presStyleIdx="1" presStyleCnt="3"/>
      <dgm:spPr/>
    </dgm:pt>
    <dgm:pt modelId="{C7303575-B0A3-4D10-9E1C-B5F2953E972A}" type="pres">
      <dgm:prSet presAssocID="{DA38A082-7B1E-41C8-9A7B-9F1C35E73E2E}" presName="horz1" presStyleCnt="0"/>
      <dgm:spPr/>
    </dgm:pt>
    <dgm:pt modelId="{6B32BE85-182A-481B-9D68-85856EB712AB}" type="pres">
      <dgm:prSet presAssocID="{DA38A082-7B1E-41C8-9A7B-9F1C35E73E2E}" presName="tx1" presStyleLbl="revTx" presStyleIdx="1" presStyleCnt="3"/>
      <dgm:spPr/>
    </dgm:pt>
    <dgm:pt modelId="{CA1C6552-E881-48C9-A633-FC1AF4500F7F}" type="pres">
      <dgm:prSet presAssocID="{DA38A082-7B1E-41C8-9A7B-9F1C35E73E2E}" presName="vert1" presStyleCnt="0"/>
      <dgm:spPr/>
    </dgm:pt>
    <dgm:pt modelId="{AE28B77E-7BD0-4427-85DA-2250E4188A00}" type="pres">
      <dgm:prSet presAssocID="{7E0F1840-04EC-49F2-83BE-142C0847559A}" presName="thickLine" presStyleLbl="alignNode1" presStyleIdx="2" presStyleCnt="3"/>
      <dgm:spPr/>
    </dgm:pt>
    <dgm:pt modelId="{06CE4563-8C13-443A-81AF-B22B195E8700}" type="pres">
      <dgm:prSet presAssocID="{7E0F1840-04EC-49F2-83BE-142C0847559A}" presName="horz1" presStyleCnt="0"/>
      <dgm:spPr/>
    </dgm:pt>
    <dgm:pt modelId="{9A85DE44-A072-49DF-94E8-CC7EC5C85D46}" type="pres">
      <dgm:prSet presAssocID="{7E0F1840-04EC-49F2-83BE-142C0847559A}" presName="tx1" presStyleLbl="revTx" presStyleIdx="2" presStyleCnt="3" custScaleY="54824"/>
      <dgm:spPr/>
    </dgm:pt>
    <dgm:pt modelId="{F82933AF-1465-4C1F-9E66-8A4C81207AD6}" type="pres">
      <dgm:prSet presAssocID="{7E0F1840-04EC-49F2-83BE-142C0847559A}" presName="vert1" presStyleCnt="0"/>
      <dgm:spPr/>
    </dgm:pt>
  </dgm:ptLst>
  <dgm:cxnLst>
    <dgm:cxn modelId="{88EDB811-0560-4347-A705-252F125CDFD5}" srcId="{CA3FBB40-7460-483A-8AAD-334B458BDE11}" destId="{DA38A082-7B1E-41C8-9A7B-9F1C35E73E2E}" srcOrd="1" destOrd="0" parTransId="{42CFD688-4ADF-4CFB-88EC-D1AE0ABCE719}" sibTransId="{204B8F6F-2E16-4B3A-93F9-728E54B72575}"/>
    <dgm:cxn modelId="{B77AA633-6CA7-4454-9D24-2216098BE351}" type="presOf" srcId="{74C043C2-9777-4E46-AF41-F3D57C2095AA}" destId="{3A35ABE7-A381-487C-834F-A1D566F0E1F9}" srcOrd="0" destOrd="0" presId="urn:microsoft.com/office/officeart/2008/layout/LinedList"/>
    <dgm:cxn modelId="{AEA08F43-0809-4881-9AAB-3BB50154D772}" type="presOf" srcId="{7E0F1840-04EC-49F2-83BE-142C0847559A}" destId="{9A85DE44-A072-49DF-94E8-CC7EC5C85D46}" srcOrd="0" destOrd="0" presId="urn:microsoft.com/office/officeart/2008/layout/LinedList"/>
    <dgm:cxn modelId="{52527B7B-E347-4E84-84A4-4A03B4F8BC35}" srcId="{CA3FBB40-7460-483A-8AAD-334B458BDE11}" destId="{74C043C2-9777-4E46-AF41-F3D57C2095AA}" srcOrd="0" destOrd="0" parTransId="{8AAA5E31-3F4A-4131-98F2-1BDAA019379D}" sibTransId="{D617FB27-DC31-4A0D-B921-EF3BB7AD4207}"/>
    <dgm:cxn modelId="{60E8F2AB-6D76-4448-8C2B-CB025B6F028B}" type="presOf" srcId="{DA38A082-7B1E-41C8-9A7B-9F1C35E73E2E}" destId="{6B32BE85-182A-481B-9D68-85856EB712AB}" srcOrd="0" destOrd="0" presId="urn:microsoft.com/office/officeart/2008/layout/LinedList"/>
    <dgm:cxn modelId="{F1E3D5C8-6593-4C20-B34A-0662A4C198D8}" srcId="{CA3FBB40-7460-483A-8AAD-334B458BDE11}" destId="{7E0F1840-04EC-49F2-83BE-142C0847559A}" srcOrd="2" destOrd="0" parTransId="{EB4C5CB5-FA02-44E4-86EC-ADECA4A2F8C9}" sibTransId="{C0628F62-F480-4B4A-B2F2-512F2D57E99C}"/>
    <dgm:cxn modelId="{3A6BEAE0-A731-44A8-B734-DAE7476FD677}" type="presOf" srcId="{CA3FBB40-7460-483A-8AAD-334B458BDE11}" destId="{73158CB3-CA1C-4275-BEDF-0F9586F83A4C}" srcOrd="0" destOrd="0" presId="urn:microsoft.com/office/officeart/2008/layout/LinedList"/>
    <dgm:cxn modelId="{7AB29CC3-123B-4A35-8756-FA1E9156578E}" type="presParOf" srcId="{73158CB3-CA1C-4275-BEDF-0F9586F83A4C}" destId="{A4ACEACA-0C4C-49D2-9892-31AC7E772CF7}" srcOrd="0" destOrd="0" presId="urn:microsoft.com/office/officeart/2008/layout/LinedList"/>
    <dgm:cxn modelId="{1AC77D7B-F2D2-458B-B1FC-CA550F8011C6}" type="presParOf" srcId="{73158CB3-CA1C-4275-BEDF-0F9586F83A4C}" destId="{4D533471-8E9C-48B7-A7BA-90C05ED5ED55}" srcOrd="1" destOrd="0" presId="urn:microsoft.com/office/officeart/2008/layout/LinedList"/>
    <dgm:cxn modelId="{8FAD02A6-C5A4-4D5B-BA9B-2CD83A852006}" type="presParOf" srcId="{4D533471-8E9C-48B7-A7BA-90C05ED5ED55}" destId="{3A35ABE7-A381-487C-834F-A1D566F0E1F9}" srcOrd="0" destOrd="0" presId="urn:microsoft.com/office/officeart/2008/layout/LinedList"/>
    <dgm:cxn modelId="{17A16169-83FE-4946-8BD6-19F6D0065D38}" type="presParOf" srcId="{4D533471-8E9C-48B7-A7BA-90C05ED5ED55}" destId="{98799925-8888-41D9-BD4F-A108954AC1A1}" srcOrd="1" destOrd="0" presId="urn:microsoft.com/office/officeart/2008/layout/LinedList"/>
    <dgm:cxn modelId="{3A79E882-AD4F-480B-888E-ABCAF881FE37}" type="presParOf" srcId="{73158CB3-CA1C-4275-BEDF-0F9586F83A4C}" destId="{CC28D8A4-2DCB-4F4A-967F-0AC3FB3AAEBE}" srcOrd="2" destOrd="0" presId="urn:microsoft.com/office/officeart/2008/layout/LinedList"/>
    <dgm:cxn modelId="{E4E5A1DC-C924-47FF-B3BF-6E69186A5280}" type="presParOf" srcId="{73158CB3-CA1C-4275-BEDF-0F9586F83A4C}" destId="{C7303575-B0A3-4D10-9E1C-B5F2953E972A}" srcOrd="3" destOrd="0" presId="urn:microsoft.com/office/officeart/2008/layout/LinedList"/>
    <dgm:cxn modelId="{1DB5C3A4-F975-40C1-9504-0EF760F6FB25}" type="presParOf" srcId="{C7303575-B0A3-4D10-9E1C-B5F2953E972A}" destId="{6B32BE85-182A-481B-9D68-85856EB712AB}" srcOrd="0" destOrd="0" presId="urn:microsoft.com/office/officeart/2008/layout/LinedList"/>
    <dgm:cxn modelId="{7E4B6FE5-1319-45D2-B909-94BEF0D88758}" type="presParOf" srcId="{C7303575-B0A3-4D10-9E1C-B5F2953E972A}" destId="{CA1C6552-E881-48C9-A633-FC1AF4500F7F}" srcOrd="1" destOrd="0" presId="urn:microsoft.com/office/officeart/2008/layout/LinedList"/>
    <dgm:cxn modelId="{7CCE5EB2-8AD5-483B-8F78-4D2086B62431}" type="presParOf" srcId="{73158CB3-CA1C-4275-BEDF-0F9586F83A4C}" destId="{AE28B77E-7BD0-4427-85DA-2250E4188A00}" srcOrd="4" destOrd="0" presId="urn:microsoft.com/office/officeart/2008/layout/LinedList"/>
    <dgm:cxn modelId="{7D625A32-4ED6-4E77-97BE-B733F15280D5}" type="presParOf" srcId="{73158CB3-CA1C-4275-BEDF-0F9586F83A4C}" destId="{06CE4563-8C13-443A-81AF-B22B195E8700}" srcOrd="5" destOrd="0" presId="urn:microsoft.com/office/officeart/2008/layout/LinedList"/>
    <dgm:cxn modelId="{D9D61716-F9FC-49A8-83ED-10E3CCF56CA4}" type="presParOf" srcId="{06CE4563-8C13-443A-81AF-B22B195E8700}" destId="{9A85DE44-A072-49DF-94E8-CC7EC5C85D46}" srcOrd="0" destOrd="0" presId="urn:microsoft.com/office/officeart/2008/layout/LinedList"/>
    <dgm:cxn modelId="{5A09A3BB-82CC-4612-B086-3A083985A0BB}" type="presParOf" srcId="{06CE4563-8C13-443A-81AF-B22B195E8700}" destId="{F82933AF-1465-4C1F-9E66-8A4C81207AD6}"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CA3FBB40-7460-483A-8AAD-334B458BDE11}"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74C043C2-9777-4E46-AF41-F3D57C2095AA}">
      <dgm:prSet custT="1"/>
      <dgm:spPr/>
      <dgm:t>
        <a:bodyPr/>
        <a:lstStyle/>
        <a:p>
          <a:pPr algn="just" rtl="1"/>
          <a:r>
            <a:rPr lang="ar-EG" sz="3600" dirty="0">
              <a:solidFill>
                <a:srgbClr val="000000"/>
              </a:solidFill>
              <a:latin typeface="Sakkal Majalla" panose="02000000000000000000" pitchFamily="2" charset="-78"/>
              <a:cs typeface="Sakkal Majalla" panose="02000000000000000000" pitchFamily="2" charset="-78"/>
            </a:rPr>
            <a:t>يعتبر</a:t>
          </a:r>
          <a:r>
            <a:rPr lang="ar-EG" sz="3600" baseline="0" dirty="0">
              <a:solidFill>
                <a:srgbClr val="000000"/>
              </a:solidFill>
              <a:latin typeface="Sakkal Majalla" panose="02000000000000000000" pitchFamily="2" charset="-78"/>
              <a:cs typeface="Sakkal Majalla" panose="02000000000000000000" pitchFamily="2" charset="-78"/>
            </a:rPr>
            <a:t> المؤلفون مسؤولين مسؤولية تامة عن المؤلف ولهم حق الملكية الفردية طبقا لأولويات الأسماء. </a:t>
          </a:r>
          <a:endParaRPr lang="ar-EG" sz="3600" dirty="0">
            <a:solidFill>
              <a:srgbClr val="000000"/>
            </a:solidFill>
            <a:latin typeface="Sakkal Majalla" panose="02000000000000000000" pitchFamily="2" charset="-78"/>
            <a:cs typeface="Sakkal Majalla" panose="02000000000000000000" pitchFamily="2" charset="-78"/>
          </a:endParaRPr>
        </a:p>
      </dgm:t>
    </dgm:pt>
    <dgm:pt modelId="{8AAA5E31-3F4A-4131-98F2-1BDAA019379D}" type="parTrans" cxnId="{52527B7B-E347-4E84-84A4-4A03B4F8BC35}">
      <dgm:prSet/>
      <dgm:spPr/>
      <dgm:t>
        <a:bodyPr/>
        <a:lstStyle/>
        <a:p>
          <a:pPr rtl="1"/>
          <a:endParaRPr lang="ar-EG"/>
        </a:p>
      </dgm:t>
    </dgm:pt>
    <dgm:pt modelId="{D617FB27-DC31-4A0D-B921-EF3BB7AD4207}" type="sibTrans" cxnId="{52527B7B-E347-4E84-84A4-4A03B4F8BC35}">
      <dgm:prSet/>
      <dgm:spPr/>
      <dgm:t>
        <a:bodyPr/>
        <a:lstStyle/>
        <a:p>
          <a:pPr rtl="1"/>
          <a:endParaRPr lang="ar-EG"/>
        </a:p>
      </dgm:t>
    </dgm:pt>
    <dgm:pt modelId="{7E0F1840-04EC-49F2-83BE-142C0847559A}">
      <dgm:prSet custT="1"/>
      <dgm:spPr/>
      <dgm:t>
        <a:bodyPr/>
        <a:lstStyle/>
        <a:p>
          <a:pPr algn="just" rtl="1"/>
          <a:r>
            <a:rPr lang="ar-EG" sz="3600" dirty="0">
              <a:solidFill>
                <a:srgbClr val="000000"/>
              </a:solidFill>
              <a:latin typeface="Sakkal Majalla" panose="02000000000000000000" pitchFamily="2" charset="-78"/>
              <a:cs typeface="Sakkal Majalla" panose="02000000000000000000" pitchFamily="2" charset="-78"/>
            </a:rPr>
            <a:t>ليس من حق من هم في مواقع السلطة وضع أسمائهم على المنتج الفكري ولا تكون لهم أي حقوق في الملكية الفكرية مالم يسهموا مساهمة فعالة في البحث. </a:t>
          </a:r>
        </a:p>
      </dgm:t>
    </dgm:pt>
    <dgm:pt modelId="{EB4C5CB5-FA02-44E4-86EC-ADECA4A2F8C9}" type="parTrans" cxnId="{F1E3D5C8-6593-4C20-B34A-0662A4C198D8}">
      <dgm:prSet/>
      <dgm:spPr/>
      <dgm:t>
        <a:bodyPr/>
        <a:lstStyle/>
        <a:p>
          <a:pPr rtl="1"/>
          <a:endParaRPr lang="ar-EG"/>
        </a:p>
      </dgm:t>
    </dgm:pt>
    <dgm:pt modelId="{C0628F62-F480-4B4A-B2F2-512F2D57E99C}" type="sibTrans" cxnId="{F1E3D5C8-6593-4C20-B34A-0662A4C198D8}">
      <dgm:prSet/>
      <dgm:spPr/>
      <dgm:t>
        <a:bodyPr/>
        <a:lstStyle/>
        <a:p>
          <a:pPr rtl="1"/>
          <a:endParaRPr lang="ar-EG"/>
        </a:p>
      </dgm:t>
    </dgm:pt>
    <dgm:pt modelId="{EE3EAC2D-43B4-47BC-B4C9-CC5DF08701B1}">
      <dgm:prSet custT="1"/>
      <dgm:spPr/>
      <dgm:t>
        <a:bodyPr/>
        <a:lstStyle/>
        <a:p>
          <a:pPr algn="just" rtl="1"/>
          <a:r>
            <a:rPr lang="ar-EG" sz="3600" dirty="0">
              <a:solidFill>
                <a:srgbClr val="000000"/>
              </a:solidFill>
              <a:latin typeface="Sakkal Majalla" panose="02000000000000000000" pitchFamily="2" charset="-78"/>
              <a:cs typeface="Sakkal Majalla" panose="02000000000000000000" pitchFamily="2" charset="-78"/>
            </a:rPr>
            <a:t>حقوق التوزيع والإنتاج والملكية الفكرية لا تتعارض مع الحرية الأكاديمية وتوفير المعلومات للآخرين، ولكنها تنظمها وتحفظ حقوق المؤلف الأدبية والمادية. </a:t>
          </a:r>
        </a:p>
      </dgm:t>
    </dgm:pt>
    <dgm:pt modelId="{2AA4680D-D729-4380-B00D-201EFA4F222D}" type="parTrans" cxnId="{CCD463A4-A641-4399-ABB0-1C3B92723A2E}">
      <dgm:prSet/>
      <dgm:spPr/>
      <dgm:t>
        <a:bodyPr/>
        <a:lstStyle/>
        <a:p>
          <a:pPr rtl="1"/>
          <a:endParaRPr lang="ar-EG"/>
        </a:p>
      </dgm:t>
    </dgm:pt>
    <dgm:pt modelId="{25836668-8E09-446E-85E1-94A370457E55}" type="sibTrans" cxnId="{CCD463A4-A641-4399-ABB0-1C3B92723A2E}">
      <dgm:prSet/>
      <dgm:spPr/>
      <dgm:t>
        <a:bodyPr/>
        <a:lstStyle/>
        <a:p>
          <a:pPr rtl="1"/>
          <a:endParaRPr lang="ar-EG"/>
        </a:p>
      </dgm:t>
    </dgm:pt>
    <dgm:pt modelId="{73158CB3-CA1C-4275-BEDF-0F9586F83A4C}" type="pres">
      <dgm:prSet presAssocID="{CA3FBB40-7460-483A-8AAD-334B458BDE11}" presName="vert0" presStyleCnt="0">
        <dgm:presLayoutVars>
          <dgm:dir/>
          <dgm:animOne val="branch"/>
          <dgm:animLvl val="lvl"/>
        </dgm:presLayoutVars>
      </dgm:prSet>
      <dgm:spPr/>
    </dgm:pt>
    <dgm:pt modelId="{A4ACEACA-0C4C-49D2-9892-31AC7E772CF7}" type="pres">
      <dgm:prSet presAssocID="{74C043C2-9777-4E46-AF41-F3D57C2095AA}" presName="thickLine" presStyleLbl="alignNode1" presStyleIdx="0" presStyleCnt="3"/>
      <dgm:spPr/>
    </dgm:pt>
    <dgm:pt modelId="{4D533471-8E9C-48B7-A7BA-90C05ED5ED55}" type="pres">
      <dgm:prSet presAssocID="{74C043C2-9777-4E46-AF41-F3D57C2095AA}" presName="horz1" presStyleCnt="0"/>
      <dgm:spPr/>
    </dgm:pt>
    <dgm:pt modelId="{3A35ABE7-A381-487C-834F-A1D566F0E1F9}" type="pres">
      <dgm:prSet presAssocID="{74C043C2-9777-4E46-AF41-F3D57C2095AA}" presName="tx1" presStyleLbl="revTx" presStyleIdx="0" presStyleCnt="3" custScaleY="45144"/>
      <dgm:spPr/>
    </dgm:pt>
    <dgm:pt modelId="{98799925-8888-41D9-BD4F-A108954AC1A1}" type="pres">
      <dgm:prSet presAssocID="{74C043C2-9777-4E46-AF41-F3D57C2095AA}" presName="vert1" presStyleCnt="0"/>
      <dgm:spPr/>
    </dgm:pt>
    <dgm:pt modelId="{AE28B77E-7BD0-4427-85DA-2250E4188A00}" type="pres">
      <dgm:prSet presAssocID="{7E0F1840-04EC-49F2-83BE-142C0847559A}" presName="thickLine" presStyleLbl="alignNode1" presStyleIdx="1" presStyleCnt="3"/>
      <dgm:spPr/>
    </dgm:pt>
    <dgm:pt modelId="{06CE4563-8C13-443A-81AF-B22B195E8700}" type="pres">
      <dgm:prSet presAssocID="{7E0F1840-04EC-49F2-83BE-142C0847559A}" presName="horz1" presStyleCnt="0"/>
      <dgm:spPr/>
    </dgm:pt>
    <dgm:pt modelId="{9A85DE44-A072-49DF-94E8-CC7EC5C85D46}" type="pres">
      <dgm:prSet presAssocID="{7E0F1840-04EC-49F2-83BE-142C0847559A}" presName="tx1" presStyleLbl="revTx" presStyleIdx="1" presStyleCnt="3" custScaleY="54824"/>
      <dgm:spPr/>
    </dgm:pt>
    <dgm:pt modelId="{F82933AF-1465-4C1F-9E66-8A4C81207AD6}" type="pres">
      <dgm:prSet presAssocID="{7E0F1840-04EC-49F2-83BE-142C0847559A}" presName="vert1" presStyleCnt="0"/>
      <dgm:spPr/>
    </dgm:pt>
    <dgm:pt modelId="{05B2D1FE-36CE-4AB7-8722-A40B116278FD}" type="pres">
      <dgm:prSet presAssocID="{EE3EAC2D-43B4-47BC-B4C9-CC5DF08701B1}" presName="thickLine" presStyleLbl="alignNode1" presStyleIdx="2" presStyleCnt="3"/>
      <dgm:spPr/>
    </dgm:pt>
    <dgm:pt modelId="{F165F764-B408-42B5-920B-7A1B8A0A4780}" type="pres">
      <dgm:prSet presAssocID="{EE3EAC2D-43B4-47BC-B4C9-CC5DF08701B1}" presName="horz1" presStyleCnt="0"/>
      <dgm:spPr/>
    </dgm:pt>
    <dgm:pt modelId="{16B09907-B45A-4E42-81F1-D62E10BB48F9}" type="pres">
      <dgm:prSet presAssocID="{EE3EAC2D-43B4-47BC-B4C9-CC5DF08701B1}" presName="tx1" presStyleLbl="revTx" presStyleIdx="2" presStyleCnt="3" custScaleY="69750"/>
      <dgm:spPr/>
    </dgm:pt>
    <dgm:pt modelId="{96E6D23F-1832-44DB-95D9-A0024DACFBEF}" type="pres">
      <dgm:prSet presAssocID="{EE3EAC2D-43B4-47BC-B4C9-CC5DF08701B1}" presName="vert1" presStyleCnt="0"/>
      <dgm:spPr/>
    </dgm:pt>
  </dgm:ptLst>
  <dgm:cxnLst>
    <dgm:cxn modelId="{B77AA633-6CA7-4454-9D24-2216098BE351}" type="presOf" srcId="{74C043C2-9777-4E46-AF41-F3D57C2095AA}" destId="{3A35ABE7-A381-487C-834F-A1D566F0E1F9}" srcOrd="0" destOrd="0" presId="urn:microsoft.com/office/officeart/2008/layout/LinedList"/>
    <dgm:cxn modelId="{AEA08F43-0809-4881-9AAB-3BB50154D772}" type="presOf" srcId="{7E0F1840-04EC-49F2-83BE-142C0847559A}" destId="{9A85DE44-A072-49DF-94E8-CC7EC5C85D46}" srcOrd="0" destOrd="0" presId="urn:microsoft.com/office/officeart/2008/layout/LinedList"/>
    <dgm:cxn modelId="{52527B7B-E347-4E84-84A4-4A03B4F8BC35}" srcId="{CA3FBB40-7460-483A-8AAD-334B458BDE11}" destId="{74C043C2-9777-4E46-AF41-F3D57C2095AA}" srcOrd="0" destOrd="0" parTransId="{8AAA5E31-3F4A-4131-98F2-1BDAA019379D}" sibTransId="{D617FB27-DC31-4A0D-B921-EF3BB7AD4207}"/>
    <dgm:cxn modelId="{7A68DA88-17FF-4814-A82A-EC307B7812C3}" type="presOf" srcId="{EE3EAC2D-43B4-47BC-B4C9-CC5DF08701B1}" destId="{16B09907-B45A-4E42-81F1-D62E10BB48F9}" srcOrd="0" destOrd="0" presId="urn:microsoft.com/office/officeart/2008/layout/LinedList"/>
    <dgm:cxn modelId="{CCD463A4-A641-4399-ABB0-1C3B92723A2E}" srcId="{CA3FBB40-7460-483A-8AAD-334B458BDE11}" destId="{EE3EAC2D-43B4-47BC-B4C9-CC5DF08701B1}" srcOrd="2" destOrd="0" parTransId="{2AA4680D-D729-4380-B00D-201EFA4F222D}" sibTransId="{25836668-8E09-446E-85E1-94A370457E55}"/>
    <dgm:cxn modelId="{F1E3D5C8-6593-4C20-B34A-0662A4C198D8}" srcId="{CA3FBB40-7460-483A-8AAD-334B458BDE11}" destId="{7E0F1840-04EC-49F2-83BE-142C0847559A}" srcOrd="1" destOrd="0" parTransId="{EB4C5CB5-FA02-44E4-86EC-ADECA4A2F8C9}" sibTransId="{C0628F62-F480-4B4A-B2F2-512F2D57E99C}"/>
    <dgm:cxn modelId="{3A6BEAE0-A731-44A8-B734-DAE7476FD677}" type="presOf" srcId="{CA3FBB40-7460-483A-8AAD-334B458BDE11}" destId="{73158CB3-CA1C-4275-BEDF-0F9586F83A4C}" srcOrd="0" destOrd="0" presId="urn:microsoft.com/office/officeart/2008/layout/LinedList"/>
    <dgm:cxn modelId="{7AB29CC3-123B-4A35-8756-FA1E9156578E}" type="presParOf" srcId="{73158CB3-CA1C-4275-BEDF-0F9586F83A4C}" destId="{A4ACEACA-0C4C-49D2-9892-31AC7E772CF7}" srcOrd="0" destOrd="0" presId="urn:microsoft.com/office/officeart/2008/layout/LinedList"/>
    <dgm:cxn modelId="{1AC77D7B-F2D2-458B-B1FC-CA550F8011C6}" type="presParOf" srcId="{73158CB3-CA1C-4275-BEDF-0F9586F83A4C}" destId="{4D533471-8E9C-48B7-A7BA-90C05ED5ED55}" srcOrd="1" destOrd="0" presId="urn:microsoft.com/office/officeart/2008/layout/LinedList"/>
    <dgm:cxn modelId="{8FAD02A6-C5A4-4D5B-BA9B-2CD83A852006}" type="presParOf" srcId="{4D533471-8E9C-48B7-A7BA-90C05ED5ED55}" destId="{3A35ABE7-A381-487C-834F-A1D566F0E1F9}" srcOrd="0" destOrd="0" presId="urn:microsoft.com/office/officeart/2008/layout/LinedList"/>
    <dgm:cxn modelId="{17A16169-83FE-4946-8BD6-19F6D0065D38}" type="presParOf" srcId="{4D533471-8E9C-48B7-A7BA-90C05ED5ED55}" destId="{98799925-8888-41D9-BD4F-A108954AC1A1}" srcOrd="1" destOrd="0" presId="urn:microsoft.com/office/officeart/2008/layout/LinedList"/>
    <dgm:cxn modelId="{7CCE5EB2-8AD5-483B-8F78-4D2086B62431}" type="presParOf" srcId="{73158CB3-CA1C-4275-BEDF-0F9586F83A4C}" destId="{AE28B77E-7BD0-4427-85DA-2250E4188A00}" srcOrd="2" destOrd="0" presId="urn:microsoft.com/office/officeart/2008/layout/LinedList"/>
    <dgm:cxn modelId="{7D625A32-4ED6-4E77-97BE-B733F15280D5}" type="presParOf" srcId="{73158CB3-CA1C-4275-BEDF-0F9586F83A4C}" destId="{06CE4563-8C13-443A-81AF-B22B195E8700}" srcOrd="3" destOrd="0" presId="urn:microsoft.com/office/officeart/2008/layout/LinedList"/>
    <dgm:cxn modelId="{D9D61716-F9FC-49A8-83ED-10E3CCF56CA4}" type="presParOf" srcId="{06CE4563-8C13-443A-81AF-B22B195E8700}" destId="{9A85DE44-A072-49DF-94E8-CC7EC5C85D46}" srcOrd="0" destOrd="0" presId="urn:microsoft.com/office/officeart/2008/layout/LinedList"/>
    <dgm:cxn modelId="{5A09A3BB-82CC-4612-B086-3A083985A0BB}" type="presParOf" srcId="{06CE4563-8C13-443A-81AF-B22B195E8700}" destId="{F82933AF-1465-4C1F-9E66-8A4C81207AD6}" srcOrd="1" destOrd="0" presId="urn:microsoft.com/office/officeart/2008/layout/LinedList"/>
    <dgm:cxn modelId="{865B06D6-1DCD-4925-A33D-801E7F7533CE}" type="presParOf" srcId="{73158CB3-CA1C-4275-BEDF-0F9586F83A4C}" destId="{05B2D1FE-36CE-4AB7-8722-A40B116278FD}" srcOrd="4" destOrd="0" presId="urn:microsoft.com/office/officeart/2008/layout/LinedList"/>
    <dgm:cxn modelId="{5B88D5EB-3BCF-4360-9520-2B8C813177A0}" type="presParOf" srcId="{73158CB3-CA1C-4275-BEDF-0F9586F83A4C}" destId="{F165F764-B408-42B5-920B-7A1B8A0A4780}" srcOrd="5" destOrd="0" presId="urn:microsoft.com/office/officeart/2008/layout/LinedList"/>
    <dgm:cxn modelId="{1F1BD05A-9A05-4AAC-A481-6A32041FEE01}" type="presParOf" srcId="{F165F764-B408-42B5-920B-7A1B8A0A4780}" destId="{16B09907-B45A-4E42-81F1-D62E10BB48F9}" srcOrd="0" destOrd="0" presId="urn:microsoft.com/office/officeart/2008/layout/LinedList"/>
    <dgm:cxn modelId="{3044165E-7945-44E4-9DB8-8E9CB8502384}" type="presParOf" srcId="{F165F764-B408-42B5-920B-7A1B8A0A4780}" destId="{96E6D23F-1832-44DB-95D9-A0024DACFBEF}"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CA3FBB40-7460-483A-8AAD-334B458BDE11}"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74C043C2-9777-4E46-AF41-F3D57C2095AA}">
      <dgm:prSet custT="1"/>
      <dgm:spPr/>
      <dgm:t>
        <a:bodyPr/>
        <a:lstStyle/>
        <a:p>
          <a:pPr algn="just" rtl="1"/>
          <a:r>
            <a:rPr lang="ar-EG" sz="3600" dirty="0">
              <a:solidFill>
                <a:srgbClr val="000000"/>
              </a:solidFill>
              <a:latin typeface="Sakkal Majalla" panose="02000000000000000000" pitchFamily="2" charset="-78"/>
              <a:cs typeface="Sakkal Majalla" panose="02000000000000000000" pitchFamily="2" charset="-78"/>
            </a:rPr>
            <a:t>للمؤسسة العلمية حق فيما ينتج من اكتشاف أو اختراعات في الملكية الفكرية . </a:t>
          </a:r>
        </a:p>
      </dgm:t>
    </dgm:pt>
    <dgm:pt modelId="{8AAA5E31-3F4A-4131-98F2-1BDAA019379D}" type="parTrans" cxnId="{52527B7B-E347-4E84-84A4-4A03B4F8BC35}">
      <dgm:prSet/>
      <dgm:spPr/>
      <dgm:t>
        <a:bodyPr/>
        <a:lstStyle/>
        <a:p>
          <a:pPr rtl="1"/>
          <a:endParaRPr lang="ar-EG"/>
        </a:p>
      </dgm:t>
    </dgm:pt>
    <dgm:pt modelId="{D617FB27-DC31-4A0D-B921-EF3BB7AD4207}" type="sibTrans" cxnId="{52527B7B-E347-4E84-84A4-4A03B4F8BC35}">
      <dgm:prSet/>
      <dgm:spPr/>
      <dgm:t>
        <a:bodyPr/>
        <a:lstStyle/>
        <a:p>
          <a:pPr rtl="1"/>
          <a:endParaRPr lang="ar-EG"/>
        </a:p>
      </dgm:t>
    </dgm:pt>
    <dgm:pt modelId="{7E0F1840-04EC-49F2-83BE-142C0847559A}">
      <dgm:prSet custT="1"/>
      <dgm:spPr/>
      <dgm:t>
        <a:bodyPr/>
        <a:lstStyle/>
        <a:p>
          <a:pPr algn="just" rtl="1"/>
          <a:r>
            <a:rPr lang="ar-EG" sz="3600" dirty="0">
              <a:solidFill>
                <a:srgbClr val="000000"/>
              </a:solidFill>
              <a:latin typeface="Sakkal Majalla" panose="02000000000000000000" pitchFamily="2" charset="-78"/>
              <a:cs typeface="Sakkal Majalla" panose="02000000000000000000" pitchFamily="2" charset="-78"/>
            </a:rPr>
            <a:t>الأفراد الذين أسهموا في الأبحاث لهم حقوق في الملكية الأدبية والربحية من بيع، أو إنتاج، أو نشر، أو توزيع، أو نتائج تطبيقية ، ولا يحق للمسؤولين في السلطة المشاركة في هذه الأرباح. </a:t>
          </a:r>
        </a:p>
      </dgm:t>
    </dgm:pt>
    <dgm:pt modelId="{EB4C5CB5-FA02-44E4-86EC-ADECA4A2F8C9}" type="parTrans" cxnId="{F1E3D5C8-6593-4C20-B34A-0662A4C198D8}">
      <dgm:prSet/>
      <dgm:spPr/>
      <dgm:t>
        <a:bodyPr/>
        <a:lstStyle/>
        <a:p>
          <a:pPr rtl="1"/>
          <a:endParaRPr lang="ar-EG"/>
        </a:p>
      </dgm:t>
    </dgm:pt>
    <dgm:pt modelId="{C0628F62-F480-4B4A-B2F2-512F2D57E99C}" type="sibTrans" cxnId="{F1E3D5C8-6593-4C20-B34A-0662A4C198D8}">
      <dgm:prSet/>
      <dgm:spPr/>
      <dgm:t>
        <a:bodyPr/>
        <a:lstStyle/>
        <a:p>
          <a:pPr rtl="1"/>
          <a:endParaRPr lang="ar-EG"/>
        </a:p>
      </dgm:t>
    </dgm:pt>
    <dgm:pt modelId="{411BF35F-5660-4F6C-8438-8C7FB34BFA94}">
      <dgm:prSet custT="1"/>
      <dgm:spPr/>
      <dgm:t>
        <a:bodyPr/>
        <a:lstStyle/>
        <a:p>
          <a:pPr algn="just" rtl="1"/>
          <a:r>
            <a:rPr lang="ar-EG" sz="3600" dirty="0">
              <a:solidFill>
                <a:srgbClr val="000000"/>
              </a:solidFill>
              <a:latin typeface="Sakkal Majalla" panose="02000000000000000000" pitchFamily="2" charset="-78"/>
              <a:cs typeface="Sakkal Majalla" panose="02000000000000000000" pitchFamily="2" charset="-78"/>
            </a:rPr>
            <a:t>لا يمنع عضو هيئة التدريس من حق التأليف والتمتع بإنتاج الملكية الفكرية الخاصة به. </a:t>
          </a:r>
        </a:p>
      </dgm:t>
    </dgm:pt>
    <dgm:pt modelId="{4220B47D-684A-493B-B8DC-A3BCB204E488}" type="parTrans" cxnId="{3B97163A-38BD-446B-9A2B-5B32D37D74BF}">
      <dgm:prSet/>
      <dgm:spPr/>
      <dgm:t>
        <a:bodyPr/>
        <a:lstStyle/>
        <a:p>
          <a:pPr rtl="1"/>
          <a:endParaRPr lang="ar-EG"/>
        </a:p>
      </dgm:t>
    </dgm:pt>
    <dgm:pt modelId="{60DFC045-BAFC-4E6E-940C-78F3B46BAAA8}" type="sibTrans" cxnId="{3B97163A-38BD-446B-9A2B-5B32D37D74BF}">
      <dgm:prSet/>
      <dgm:spPr/>
      <dgm:t>
        <a:bodyPr/>
        <a:lstStyle/>
        <a:p>
          <a:pPr rtl="1"/>
          <a:endParaRPr lang="ar-EG"/>
        </a:p>
      </dgm:t>
    </dgm:pt>
    <dgm:pt modelId="{73158CB3-CA1C-4275-BEDF-0F9586F83A4C}" type="pres">
      <dgm:prSet presAssocID="{CA3FBB40-7460-483A-8AAD-334B458BDE11}" presName="vert0" presStyleCnt="0">
        <dgm:presLayoutVars>
          <dgm:dir/>
          <dgm:animOne val="branch"/>
          <dgm:animLvl val="lvl"/>
        </dgm:presLayoutVars>
      </dgm:prSet>
      <dgm:spPr/>
    </dgm:pt>
    <dgm:pt modelId="{A4ACEACA-0C4C-49D2-9892-31AC7E772CF7}" type="pres">
      <dgm:prSet presAssocID="{74C043C2-9777-4E46-AF41-F3D57C2095AA}" presName="thickLine" presStyleLbl="alignNode1" presStyleIdx="0" presStyleCnt="3"/>
      <dgm:spPr/>
    </dgm:pt>
    <dgm:pt modelId="{4D533471-8E9C-48B7-A7BA-90C05ED5ED55}" type="pres">
      <dgm:prSet presAssocID="{74C043C2-9777-4E46-AF41-F3D57C2095AA}" presName="horz1" presStyleCnt="0"/>
      <dgm:spPr/>
    </dgm:pt>
    <dgm:pt modelId="{3A35ABE7-A381-487C-834F-A1D566F0E1F9}" type="pres">
      <dgm:prSet presAssocID="{74C043C2-9777-4E46-AF41-F3D57C2095AA}" presName="tx1" presStyleLbl="revTx" presStyleIdx="0" presStyleCnt="3" custScaleY="25617"/>
      <dgm:spPr/>
    </dgm:pt>
    <dgm:pt modelId="{98799925-8888-41D9-BD4F-A108954AC1A1}" type="pres">
      <dgm:prSet presAssocID="{74C043C2-9777-4E46-AF41-F3D57C2095AA}" presName="vert1" presStyleCnt="0"/>
      <dgm:spPr/>
    </dgm:pt>
    <dgm:pt modelId="{AE28B77E-7BD0-4427-85DA-2250E4188A00}" type="pres">
      <dgm:prSet presAssocID="{7E0F1840-04EC-49F2-83BE-142C0847559A}" presName="thickLine" presStyleLbl="alignNode1" presStyleIdx="1" presStyleCnt="3"/>
      <dgm:spPr/>
    </dgm:pt>
    <dgm:pt modelId="{06CE4563-8C13-443A-81AF-B22B195E8700}" type="pres">
      <dgm:prSet presAssocID="{7E0F1840-04EC-49F2-83BE-142C0847559A}" presName="horz1" presStyleCnt="0"/>
      <dgm:spPr/>
    </dgm:pt>
    <dgm:pt modelId="{9A85DE44-A072-49DF-94E8-CC7EC5C85D46}" type="pres">
      <dgm:prSet presAssocID="{7E0F1840-04EC-49F2-83BE-142C0847559A}" presName="tx1" presStyleLbl="revTx" presStyleIdx="1" presStyleCnt="3" custScaleY="54824"/>
      <dgm:spPr/>
    </dgm:pt>
    <dgm:pt modelId="{F82933AF-1465-4C1F-9E66-8A4C81207AD6}" type="pres">
      <dgm:prSet presAssocID="{7E0F1840-04EC-49F2-83BE-142C0847559A}" presName="vert1" presStyleCnt="0"/>
      <dgm:spPr/>
    </dgm:pt>
    <dgm:pt modelId="{040B71A1-51AD-4E10-AB35-12FF3A1DBB82}" type="pres">
      <dgm:prSet presAssocID="{411BF35F-5660-4F6C-8438-8C7FB34BFA94}" presName="thickLine" presStyleLbl="alignNode1" presStyleIdx="2" presStyleCnt="3"/>
      <dgm:spPr/>
    </dgm:pt>
    <dgm:pt modelId="{FF928195-B6CD-4D0C-BAC2-37C5C7F62CB1}" type="pres">
      <dgm:prSet presAssocID="{411BF35F-5660-4F6C-8438-8C7FB34BFA94}" presName="horz1" presStyleCnt="0"/>
      <dgm:spPr/>
    </dgm:pt>
    <dgm:pt modelId="{C7C9575D-9389-4464-8D68-543F8331DBE3}" type="pres">
      <dgm:prSet presAssocID="{411BF35F-5660-4F6C-8438-8C7FB34BFA94}" presName="tx1" presStyleLbl="revTx" presStyleIdx="2" presStyleCnt="3" custScaleY="38060"/>
      <dgm:spPr/>
    </dgm:pt>
    <dgm:pt modelId="{BAA2A432-A1B4-4549-9E1B-B157D5F633FC}" type="pres">
      <dgm:prSet presAssocID="{411BF35F-5660-4F6C-8438-8C7FB34BFA94}" presName="vert1" presStyleCnt="0"/>
      <dgm:spPr/>
    </dgm:pt>
  </dgm:ptLst>
  <dgm:cxnLst>
    <dgm:cxn modelId="{934D2300-62CC-4D15-8470-8119F6CDFDA9}" type="presOf" srcId="{411BF35F-5660-4F6C-8438-8C7FB34BFA94}" destId="{C7C9575D-9389-4464-8D68-543F8331DBE3}" srcOrd="0" destOrd="0" presId="urn:microsoft.com/office/officeart/2008/layout/LinedList"/>
    <dgm:cxn modelId="{B77AA633-6CA7-4454-9D24-2216098BE351}" type="presOf" srcId="{74C043C2-9777-4E46-AF41-F3D57C2095AA}" destId="{3A35ABE7-A381-487C-834F-A1D566F0E1F9}" srcOrd="0" destOrd="0" presId="urn:microsoft.com/office/officeart/2008/layout/LinedList"/>
    <dgm:cxn modelId="{3B97163A-38BD-446B-9A2B-5B32D37D74BF}" srcId="{CA3FBB40-7460-483A-8AAD-334B458BDE11}" destId="{411BF35F-5660-4F6C-8438-8C7FB34BFA94}" srcOrd="2" destOrd="0" parTransId="{4220B47D-684A-493B-B8DC-A3BCB204E488}" sibTransId="{60DFC045-BAFC-4E6E-940C-78F3B46BAAA8}"/>
    <dgm:cxn modelId="{AEA08F43-0809-4881-9AAB-3BB50154D772}" type="presOf" srcId="{7E0F1840-04EC-49F2-83BE-142C0847559A}" destId="{9A85DE44-A072-49DF-94E8-CC7EC5C85D46}" srcOrd="0" destOrd="0" presId="urn:microsoft.com/office/officeart/2008/layout/LinedList"/>
    <dgm:cxn modelId="{52527B7B-E347-4E84-84A4-4A03B4F8BC35}" srcId="{CA3FBB40-7460-483A-8AAD-334B458BDE11}" destId="{74C043C2-9777-4E46-AF41-F3D57C2095AA}" srcOrd="0" destOrd="0" parTransId="{8AAA5E31-3F4A-4131-98F2-1BDAA019379D}" sibTransId="{D617FB27-DC31-4A0D-B921-EF3BB7AD4207}"/>
    <dgm:cxn modelId="{F1E3D5C8-6593-4C20-B34A-0662A4C198D8}" srcId="{CA3FBB40-7460-483A-8AAD-334B458BDE11}" destId="{7E0F1840-04EC-49F2-83BE-142C0847559A}" srcOrd="1" destOrd="0" parTransId="{EB4C5CB5-FA02-44E4-86EC-ADECA4A2F8C9}" sibTransId="{C0628F62-F480-4B4A-B2F2-512F2D57E99C}"/>
    <dgm:cxn modelId="{3A6BEAE0-A731-44A8-B734-DAE7476FD677}" type="presOf" srcId="{CA3FBB40-7460-483A-8AAD-334B458BDE11}" destId="{73158CB3-CA1C-4275-BEDF-0F9586F83A4C}" srcOrd="0" destOrd="0" presId="urn:microsoft.com/office/officeart/2008/layout/LinedList"/>
    <dgm:cxn modelId="{7AB29CC3-123B-4A35-8756-FA1E9156578E}" type="presParOf" srcId="{73158CB3-CA1C-4275-BEDF-0F9586F83A4C}" destId="{A4ACEACA-0C4C-49D2-9892-31AC7E772CF7}" srcOrd="0" destOrd="0" presId="urn:microsoft.com/office/officeart/2008/layout/LinedList"/>
    <dgm:cxn modelId="{1AC77D7B-F2D2-458B-B1FC-CA550F8011C6}" type="presParOf" srcId="{73158CB3-CA1C-4275-BEDF-0F9586F83A4C}" destId="{4D533471-8E9C-48B7-A7BA-90C05ED5ED55}" srcOrd="1" destOrd="0" presId="urn:microsoft.com/office/officeart/2008/layout/LinedList"/>
    <dgm:cxn modelId="{8FAD02A6-C5A4-4D5B-BA9B-2CD83A852006}" type="presParOf" srcId="{4D533471-8E9C-48B7-A7BA-90C05ED5ED55}" destId="{3A35ABE7-A381-487C-834F-A1D566F0E1F9}" srcOrd="0" destOrd="0" presId="urn:microsoft.com/office/officeart/2008/layout/LinedList"/>
    <dgm:cxn modelId="{17A16169-83FE-4946-8BD6-19F6D0065D38}" type="presParOf" srcId="{4D533471-8E9C-48B7-A7BA-90C05ED5ED55}" destId="{98799925-8888-41D9-BD4F-A108954AC1A1}" srcOrd="1" destOrd="0" presId="urn:microsoft.com/office/officeart/2008/layout/LinedList"/>
    <dgm:cxn modelId="{7CCE5EB2-8AD5-483B-8F78-4D2086B62431}" type="presParOf" srcId="{73158CB3-CA1C-4275-BEDF-0F9586F83A4C}" destId="{AE28B77E-7BD0-4427-85DA-2250E4188A00}" srcOrd="2" destOrd="0" presId="urn:microsoft.com/office/officeart/2008/layout/LinedList"/>
    <dgm:cxn modelId="{7D625A32-4ED6-4E77-97BE-B733F15280D5}" type="presParOf" srcId="{73158CB3-CA1C-4275-BEDF-0F9586F83A4C}" destId="{06CE4563-8C13-443A-81AF-B22B195E8700}" srcOrd="3" destOrd="0" presId="urn:microsoft.com/office/officeart/2008/layout/LinedList"/>
    <dgm:cxn modelId="{D9D61716-F9FC-49A8-83ED-10E3CCF56CA4}" type="presParOf" srcId="{06CE4563-8C13-443A-81AF-B22B195E8700}" destId="{9A85DE44-A072-49DF-94E8-CC7EC5C85D46}" srcOrd="0" destOrd="0" presId="urn:microsoft.com/office/officeart/2008/layout/LinedList"/>
    <dgm:cxn modelId="{5A09A3BB-82CC-4612-B086-3A083985A0BB}" type="presParOf" srcId="{06CE4563-8C13-443A-81AF-B22B195E8700}" destId="{F82933AF-1465-4C1F-9E66-8A4C81207AD6}" srcOrd="1" destOrd="0" presId="urn:microsoft.com/office/officeart/2008/layout/LinedList"/>
    <dgm:cxn modelId="{BE47AB58-BCDA-489D-97DC-CFD8A59BCD91}" type="presParOf" srcId="{73158CB3-CA1C-4275-BEDF-0F9586F83A4C}" destId="{040B71A1-51AD-4E10-AB35-12FF3A1DBB82}" srcOrd="4" destOrd="0" presId="urn:microsoft.com/office/officeart/2008/layout/LinedList"/>
    <dgm:cxn modelId="{54D8DA2F-D127-402C-92E1-4791021BB495}" type="presParOf" srcId="{73158CB3-CA1C-4275-BEDF-0F9586F83A4C}" destId="{FF928195-B6CD-4D0C-BAC2-37C5C7F62CB1}" srcOrd="5" destOrd="0" presId="urn:microsoft.com/office/officeart/2008/layout/LinedList"/>
    <dgm:cxn modelId="{0FA367E1-43C0-4E2C-803D-88DA2959065D}" type="presParOf" srcId="{FF928195-B6CD-4D0C-BAC2-37C5C7F62CB1}" destId="{C7C9575D-9389-4464-8D68-543F8331DBE3}" srcOrd="0" destOrd="0" presId="urn:microsoft.com/office/officeart/2008/layout/LinedList"/>
    <dgm:cxn modelId="{52E2C7EB-54CC-461A-94AE-AE487073559C}" type="presParOf" srcId="{FF928195-B6CD-4D0C-BAC2-37C5C7F62CB1}" destId="{BAA2A432-A1B4-4549-9E1B-B157D5F633FC}"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4A9DA35B-E502-41F2-9200-56DA73B45E29}"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99CFA2BF-4731-44C2-B161-06969EC9DDD8}">
      <dgm:prSet custT="1"/>
      <dgm:spPr/>
      <dgm:t>
        <a:bodyPr/>
        <a:lstStyle/>
        <a:p>
          <a:pPr rtl="1"/>
          <a:r>
            <a:rPr lang="ar-EG" sz="3200" dirty="0">
              <a:solidFill>
                <a:srgbClr val="000000"/>
              </a:solidFill>
              <a:latin typeface="Sakkal Majalla" panose="02000000000000000000" pitchFamily="2" charset="-78"/>
              <a:cs typeface="Sakkal Majalla" panose="02000000000000000000" pitchFamily="2" charset="-78"/>
            </a:rPr>
            <a:t>تطوير أداء المؤسسات وذلك باستغلال وحماية حقوق الملكية الفكرية الناتجة</a:t>
          </a:r>
          <a:r>
            <a:rPr lang="ar-EG" sz="3200" dirty="0">
              <a:solidFill>
                <a:schemeClr val="bg1"/>
              </a:solidFill>
              <a:latin typeface="Sakkal Majalla" panose="02000000000000000000" pitchFamily="2" charset="-78"/>
              <a:cs typeface="Sakkal Majalla" panose="02000000000000000000" pitchFamily="2" charset="-78"/>
            </a:rPr>
            <a:t>.</a:t>
          </a:r>
        </a:p>
      </dgm:t>
    </dgm:pt>
    <dgm:pt modelId="{D5DBAB6A-F018-4098-AAE8-CA8187D4A6AE}" type="parTrans" cxnId="{7980BB53-D253-4FE7-BB88-226CB8445295}">
      <dgm:prSet/>
      <dgm:spPr/>
      <dgm:t>
        <a:bodyPr/>
        <a:lstStyle/>
        <a:p>
          <a:pPr rtl="1"/>
          <a:endParaRPr lang="ar-EG"/>
        </a:p>
      </dgm:t>
    </dgm:pt>
    <dgm:pt modelId="{909A634D-67CB-4671-8AB3-749F4B1844FC}" type="sibTrans" cxnId="{7980BB53-D253-4FE7-BB88-226CB8445295}">
      <dgm:prSet/>
      <dgm:spPr/>
      <dgm:t>
        <a:bodyPr/>
        <a:lstStyle/>
        <a:p>
          <a:pPr rtl="1"/>
          <a:endParaRPr lang="ar-EG"/>
        </a:p>
      </dgm:t>
    </dgm:pt>
    <dgm:pt modelId="{515C828A-45B6-4D8E-A6EF-905744F33959}">
      <dgm:prSet custT="1"/>
      <dgm:spPr/>
      <dgm:t>
        <a:bodyPr/>
        <a:lstStyle/>
        <a:p>
          <a:pPr rtl="1"/>
          <a:r>
            <a:rPr lang="ar-EG" sz="3200" dirty="0">
              <a:solidFill>
                <a:srgbClr val="000000"/>
              </a:solidFill>
              <a:latin typeface="Sakkal Majalla" panose="02000000000000000000" pitchFamily="2" charset="-78"/>
              <a:cs typeface="Sakkal Majalla" panose="02000000000000000000" pitchFamily="2" charset="-78"/>
            </a:rPr>
            <a:t>نشر وتسويق حقوق الملكية الفكرية بما يحقق أقصى درجات الفائدة.</a:t>
          </a:r>
        </a:p>
      </dgm:t>
    </dgm:pt>
    <dgm:pt modelId="{1F4E2057-8280-4720-98BA-76D74E5DFB7D}" type="parTrans" cxnId="{FB4C3D4E-6149-47EE-8105-09B54A118C2C}">
      <dgm:prSet/>
      <dgm:spPr/>
      <dgm:t>
        <a:bodyPr/>
        <a:lstStyle/>
        <a:p>
          <a:pPr rtl="1"/>
          <a:endParaRPr lang="ar-EG"/>
        </a:p>
      </dgm:t>
    </dgm:pt>
    <dgm:pt modelId="{5E455809-FB2F-4E2A-B65F-D085C8D572B4}" type="sibTrans" cxnId="{FB4C3D4E-6149-47EE-8105-09B54A118C2C}">
      <dgm:prSet/>
      <dgm:spPr/>
      <dgm:t>
        <a:bodyPr/>
        <a:lstStyle/>
        <a:p>
          <a:pPr rtl="1"/>
          <a:endParaRPr lang="ar-EG"/>
        </a:p>
      </dgm:t>
    </dgm:pt>
    <dgm:pt modelId="{979BB686-9C9E-4885-9359-8E41C55E85A7}">
      <dgm:prSet custT="1"/>
      <dgm:spPr/>
      <dgm:t>
        <a:bodyPr/>
        <a:lstStyle/>
        <a:p>
          <a:pPr rtl="1"/>
          <a:r>
            <a:rPr lang="ar-EG" sz="3200" dirty="0">
              <a:solidFill>
                <a:srgbClr val="000000"/>
              </a:solidFill>
              <a:latin typeface="Sakkal Majalla" panose="02000000000000000000" pitchFamily="2" charset="-78"/>
              <a:cs typeface="Sakkal Majalla" panose="02000000000000000000" pitchFamily="2" charset="-78"/>
            </a:rPr>
            <a:t>لتسهيل انتقال التكنولوجيا من المؤسسات العلمية والبحثية إلى القطاع الصناعي.</a:t>
          </a:r>
        </a:p>
      </dgm:t>
    </dgm:pt>
    <dgm:pt modelId="{B21B458F-7CB8-4DB4-A3AA-CCDB914F3B4F}" type="parTrans" cxnId="{9E43FB3F-10CA-4E32-A29D-0620751D4BFF}">
      <dgm:prSet/>
      <dgm:spPr/>
      <dgm:t>
        <a:bodyPr/>
        <a:lstStyle/>
        <a:p>
          <a:pPr rtl="1"/>
          <a:endParaRPr lang="ar-EG"/>
        </a:p>
      </dgm:t>
    </dgm:pt>
    <dgm:pt modelId="{6644250A-2310-40AC-95DC-1F47E13EF14D}" type="sibTrans" cxnId="{9E43FB3F-10CA-4E32-A29D-0620751D4BFF}">
      <dgm:prSet/>
      <dgm:spPr/>
      <dgm:t>
        <a:bodyPr/>
        <a:lstStyle/>
        <a:p>
          <a:pPr rtl="1"/>
          <a:endParaRPr lang="ar-EG"/>
        </a:p>
      </dgm:t>
    </dgm:pt>
    <dgm:pt modelId="{3F2AF93F-A7D8-41D1-830F-08D1B7CF82E0}">
      <dgm:prSet custT="1"/>
      <dgm:spPr/>
      <dgm:t>
        <a:bodyPr/>
        <a:lstStyle/>
        <a:p>
          <a:pPr algn="just" rtl="1"/>
          <a:r>
            <a:rPr lang="ar-EG" sz="3200" dirty="0">
              <a:solidFill>
                <a:srgbClr val="000000"/>
              </a:solidFill>
              <a:latin typeface="Sakkal Majalla" panose="02000000000000000000" pitchFamily="2" charset="-78"/>
              <a:cs typeface="Sakkal Majalla" panose="02000000000000000000" pitchFamily="2" charset="-78"/>
            </a:rPr>
            <a:t>تحفيز الباحثين والعاملين في المؤسسات العلمية والبحثية لتقديم وتنفيذ الأفكار والمشاريع الإبداعية.</a:t>
          </a:r>
        </a:p>
      </dgm:t>
    </dgm:pt>
    <dgm:pt modelId="{C6D4499A-AF36-47DB-B5E1-8FFB7BB2DB98}" type="parTrans" cxnId="{B3F99286-6E3B-4856-BA53-2F7B30366460}">
      <dgm:prSet/>
      <dgm:spPr/>
      <dgm:t>
        <a:bodyPr/>
        <a:lstStyle/>
        <a:p>
          <a:pPr rtl="1"/>
          <a:endParaRPr lang="ar-EG"/>
        </a:p>
      </dgm:t>
    </dgm:pt>
    <dgm:pt modelId="{F3AB1175-6E38-446F-B806-290E0FBA8C96}" type="sibTrans" cxnId="{B3F99286-6E3B-4856-BA53-2F7B30366460}">
      <dgm:prSet/>
      <dgm:spPr/>
      <dgm:t>
        <a:bodyPr/>
        <a:lstStyle/>
        <a:p>
          <a:pPr rtl="1"/>
          <a:endParaRPr lang="ar-EG"/>
        </a:p>
      </dgm:t>
    </dgm:pt>
    <dgm:pt modelId="{CE5E8B46-7F58-4FFC-9C6C-8EE6294C579A}" type="pres">
      <dgm:prSet presAssocID="{4A9DA35B-E502-41F2-9200-56DA73B45E29}" presName="vert0" presStyleCnt="0">
        <dgm:presLayoutVars>
          <dgm:dir/>
          <dgm:animOne val="branch"/>
          <dgm:animLvl val="lvl"/>
        </dgm:presLayoutVars>
      </dgm:prSet>
      <dgm:spPr/>
    </dgm:pt>
    <dgm:pt modelId="{29D491DC-9530-4A81-8E88-F5A044731942}" type="pres">
      <dgm:prSet presAssocID="{99CFA2BF-4731-44C2-B161-06969EC9DDD8}" presName="thickLine" presStyleLbl="alignNode1" presStyleIdx="0" presStyleCnt="4"/>
      <dgm:spPr/>
    </dgm:pt>
    <dgm:pt modelId="{4F9B199A-1729-49E7-9D3D-1156E0217153}" type="pres">
      <dgm:prSet presAssocID="{99CFA2BF-4731-44C2-B161-06969EC9DDD8}" presName="horz1" presStyleCnt="0"/>
      <dgm:spPr/>
    </dgm:pt>
    <dgm:pt modelId="{A3EAC492-05E8-4428-896C-846B7406C0A6}" type="pres">
      <dgm:prSet presAssocID="{99CFA2BF-4731-44C2-B161-06969EC9DDD8}" presName="tx1" presStyleLbl="revTx" presStyleIdx="0" presStyleCnt="4"/>
      <dgm:spPr/>
    </dgm:pt>
    <dgm:pt modelId="{4A570EA2-3A5C-46D7-A157-D9D3C661F65E}" type="pres">
      <dgm:prSet presAssocID="{99CFA2BF-4731-44C2-B161-06969EC9DDD8}" presName="vert1" presStyleCnt="0"/>
      <dgm:spPr/>
    </dgm:pt>
    <dgm:pt modelId="{E0456A8F-97F7-4312-9F0F-9E3C59C0AA53}" type="pres">
      <dgm:prSet presAssocID="{515C828A-45B6-4D8E-A6EF-905744F33959}" presName="thickLine" presStyleLbl="alignNode1" presStyleIdx="1" presStyleCnt="4"/>
      <dgm:spPr/>
    </dgm:pt>
    <dgm:pt modelId="{E7587040-5765-43C4-A743-765BDF579FE3}" type="pres">
      <dgm:prSet presAssocID="{515C828A-45B6-4D8E-A6EF-905744F33959}" presName="horz1" presStyleCnt="0"/>
      <dgm:spPr/>
    </dgm:pt>
    <dgm:pt modelId="{7FAC1130-F555-4D4A-96B4-A1082E993B34}" type="pres">
      <dgm:prSet presAssocID="{515C828A-45B6-4D8E-A6EF-905744F33959}" presName="tx1" presStyleLbl="revTx" presStyleIdx="1" presStyleCnt="4"/>
      <dgm:spPr/>
    </dgm:pt>
    <dgm:pt modelId="{B225969A-A581-48E3-AA79-D5736E6747D8}" type="pres">
      <dgm:prSet presAssocID="{515C828A-45B6-4D8E-A6EF-905744F33959}" presName="vert1" presStyleCnt="0"/>
      <dgm:spPr/>
    </dgm:pt>
    <dgm:pt modelId="{6A7B2985-CBDE-4E72-A51C-FBB7F0BC20EF}" type="pres">
      <dgm:prSet presAssocID="{979BB686-9C9E-4885-9359-8E41C55E85A7}" presName="thickLine" presStyleLbl="alignNode1" presStyleIdx="2" presStyleCnt="4"/>
      <dgm:spPr/>
    </dgm:pt>
    <dgm:pt modelId="{698F0E1D-220F-492D-9486-2BD9A8F3D4A6}" type="pres">
      <dgm:prSet presAssocID="{979BB686-9C9E-4885-9359-8E41C55E85A7}" presName="horz1" presStyleCnt="0"/>
      <dgm:spPr/>
    </dgm:pt>
    <dgm:pt modelId="{CD7BB0D8-E9C5-41B3-B7F5-5D928C678814}" type="pres">
      <dgm:prSet presAssocID="{979BB686-9C9E-4885-9359-8E41C55E85A7}" presName="tx1" presStyleLbl="revTx" presStyleIdx="2" presStyleCnt="4"/>
      <dgm:spPr/>
    </dgm:pt>
    <dgm:pt modelId="{6128EE28-1043-4938-BEE6-07477FBAB5EB}" type="pres">
      <dgm:prSet presAssocID="{979BB686-9C9E-4885-9359-8E41C55E85A7}" presName="vert1" presStyleCnt="0"/>
      <dgm:spPr/>
    </dgm:pt>
    <dgm:pt modelId="{9D07B4B7-73C5-4633-9201-070BC78A95AC}" type="pres">
      <dgm:prSet presAssocID="{3F2AF93F-A7D8-41D1-830F-08D1B7CF82E0}" presName="thickLine" presStyleLbl="alignNode1" presStyleIdx="3" presStyleCnt="4"/>
      <dgm:spPr/>
    </dgm:pt>
    <dgm:pt modelId="{063075E2-E4A4-4D8A-83BD-E4AC08C85A6D}" type="pres">
      <dgm:prSet presAssocID="{3F2AF93F-A7D8-41D1-830F-08D1B7CF82E0}" presName="horz1" presStyleCnt="0"/>
      <dgm:spPr/>
    </dgm:pt>
    <dgm:pt modelId="{BECC7596-E0EC-491D-901B-CDC6FCBB672F}" type="pres">
      <dgm:prSet presAssocID="{3F2AF93F-A7D8-41D1-830F-08D1B7CF82E0}" presName="tx1" presStyleLbl="revTx" presStyleIdx="3" presStyleCnt="4"/>
      <dgm:spPr/>
    </dgm:pt>
    <dgm:pt modelId="{777857E6-B579-4163-BB77-89A8F4E0D3DE}" type="pres">
      <dgm:prSet presAssocID="{3F2AF93F-A7D8-41D1-830F-08D1B7CF82E0}" presName="vert1" presStyleCnt="0"/>
      <dgm:spPr/>
    </dgm:pt>
  </dgm:ptLst>
  <dgm:cxnLst>
    <dgm:cxn modelId="{9E43FB3F-10CA-4E32-A29D-0620751D4BFF}" srcId="{4A9DA35B-E502-41F2-9200-56DA73B45E29}" destId="{979BB686-9C9E-4885-9359-8E41C55E85A7}" srcOrd="2" destOrd="0" parTransId="{B21B458F-7CB8-4DB4-A3AA-CCDB914F3B4F}" sibTransId="{6644250A-2310-40AC-95DC-1F47E13EF14D}"/>
    <dgm:cxn modelId="{47050F64-8EE8-4588-AA64-BB7E19D8724A}" type="presOf" srcId="{4A9DA35B-E502-41F2-9200-56DA73B45E29}" destId="{CE5E8B46-7F58-4FFC-9C6C-8EE6294C579A}" srcOrd="0" destOrd="0" presId="urn:microsoft.com/office/officeart/2008/layout/LinedList"/>
    <dgm:cxn modelId="{725B6464-9D75-4667-8846-611AE0A723DC}" type="presOf" srcId="{3F2AF93F-A7D8-41D1-830F-08D1B7CF82E0}" destId="{BECC7596-E0EC-491D-901B-CDC6FCBB672F}" srcOrd="0" destOrd="0" presId="urn:microsoft.com/office/officeart/2008/layout/LinedList"/>
    <dgm:cxn modelId="{FB4C3D4E-6149-47EE-8105-09B54A118C2C}" srcId="{4A9DA35B-E502-41F2-9200-56DA73B45E29}" destId="{515C828A-45B6-4D8E-A6EF-905744F33959}" srcOrd="1" destOrd="0" parTransId="{1F4E2057-8280-4720-98BA-76D74E5DFB7D}" sibTransId="{5E455809-FB2F-4E2A-B65F-D085C8D572B4}"/>
    <dgm:cxn modelId="{7980BB53-D253-4FE7-BB88-226CB8445295}" srcId="{4A9DA35B-E502-41F2-9200-56DA73B45E29}" destId="{99CFA2BF-4731-44C2-B161-06969EC9DDD8}" srcOrd="0" destOrd="0" parTransId="{D5DBAB6A-F018-4098-AAE8-CA8187D4A6AE}" sibTransId="{909A634D-67CB-4671-8AB3-749F4B1844FC}"/>
    <dgm:cxn modelId="{E639C778-E0DA-42DC-AB35-C4BF2806A91D}" type="presOf" srcId="{979BB686-9C9E-4885-9359-8E41C55E85A7}" destId="{CD7BB0D8-E9C5-41B3-B7F5-5D928C678814}" srcOrd="0" destOrd="0" presId="urn:microsoft.com/office/officeart/2008/layout/LinedList"/>
    <dgm:cxn modelId="{B3F99286-6E3B-4856-BA53-2F7B30366460}" srcId="{4A9DA35B-E502-41F2-9200-56DA73B45E29}" destId="{3F2AF93F-A7D8-41D1-830F-08D1B7CF82E0}" srcOrd="3" destOrd="0" parTransId="{C6D4499A-AF36-47DB-B5E1-8FFB7BB2DB98}" sibTransId="{F3AB1175-6E38-446F-B806-290E0FBA8C96}"/>
    <dgm:cxn modelId="{F0AF288C-9F35-4CDD-A1C5-C6EE6EA298E1}" type="presOf" srcId="{99CFA2BF-4731-44C2-B161-06969EC9DDD8}" destId="{A3EAC492-05E8-4428-896C-846B7406C0A6}" srcOrd="0" destOrd="0" presId="urn:microsoft.com/office/officeart/2008/layout/LinedList"/>
    <dgm:cxn modelId="{B39261DB-1056-4DCF-946C-18C0BA5FE2A2}" type="presOf" srcId="{515C828A-45B6-4D8E-A6EF-905744F33959}" destId="{7FAC1130-F555-4D4A-96B4-A1082E993B34}" srcOrd="0" destOrd="0" presId="urn:microsoft.com/office/officeart/2008/layout/LinedList"/>
    <dgm:cxn modelId="{37CB12C5-0027-4B16-9A7E-F3510E0D8371}" type="presParOf" srcId="{CE5E8B46-7F58-4FFC-9C6C-8EE6294C579A}" destId="{29D491DC-9530-4A81-8E88-F5A044731942}" srcOrd="0" destOrd="0" presId="urn:microsoft.com/office/officeart/2008/layout/LinedList"/>
    <dgm:cxn modelId="{9C90C1B2-60C4-43F7-B31E-F5CF53AE2029}" type="presParOf" srcId="{CE5E8B46-7F58-4FFC-9C6C-8EE6294C579A}" destId="{4F9B199A-1729-49E7-9D3D-1156E0217153}" srcOrd="1" destOrd="0" presId="urn:microsoft.com/office/officeart/2008/layout/LinedList"/>
    <dgm:cxn modelId="{96211E35-1E8A-4D42-9A82-0D816B114EED}" type="presParOf" srcId="{4F9B199A-1729-49E7-9D3D-1156E0217153}" destId="{A3EAC492-05E8-4428-896C-846B7406C0A6}" srcOrd="0" destOrd="0" presId="urn:microsoft.com/office/officeart/2008/layout/LinedList"/>
    <dgm:cxn modelId="{2CAD7867-9CF3-4427-86A3-058864DFA1B1}" type="presParOf" srcId="{4F9B199A-1729-49E7-9D3D-1156E0217153}" destId="{4A570EA2-3A5C-46D7-A157-D9D3C661F65E}" srcOrd="1" destOrd="0" presId="urn:microsoft.com/office/officeart/2008/layout/LinedList"/>
    <dgm:cxn modelId="{2D021A9B-8B85-4BF6-9BD8-F6CD5A5F7F55}" type="presParOf" srcId="{CE5E8B46-7F58-4FFC-9C6C-8EE6294C579A}" destId="{E0456A8F-97F7-4312-9F0F-9E3C59C0AA53}" srcOrd="2" destOrd="0" presId="urn:microsoft.com/office/officeart/2008/layout/LinedList"/>
    <dgm:cxn modelId="{34C00203-49B4-4BE5-94B9-691781AD828B}" type="presParOf" srcId="{CE5E8B46-7F58-4FFC-9C6C-8EE6294C579A}" destId="{E7587040-5765-43C4-A743-765BDF579FE3}" srcOrd="3" destOrd="0" presId="urn:microsoft.com/office/officeart/2008/layout/LinedList"/>
    <dgm:cxn modelId="{07C6B032-6C3E-406C-A7AD-D72AE4817607}" type="presParOf" srcId="{E7587040-5765-43C4-A743-765BDF579FE3}" destId="{7FAC1130-F555-4D4A-96B4-A1082E993B34}" srcOrd="0" destOrd="0" presId="urn:microsoft.com/office/officeart/2008/layout/LinedList"/>
    <dgm:cxn modelId="{45AA306B-A85C-40A5-930D-18CBC7B558B7}" type="presParOf" srcId="{E7587040-5765-43C4-A743-765BDF579FE3}" destId="{B225969A-A581-48E3-AA79-D5736E6747D8}" srcOrd="1" destOrd="0" presId="urn:microsoft.com/office/officeart/2008/layout/LinedList"/>
    <dgm:cxn modelId="{3C4D0F90-F29E-469A-8349-E0B94168CC66}" type="presParOf" srcId="{CE5E8B46-7F58-4FFC-9C6C-8EE6294C579A}" destId="{6A7B2985-CBDE-4E72-A51C-FBB7F0BC20EF}" srcOrd="4" destOrd="0" presId="urn:microsoft.com/office/officeart/2008/layout/LinedList"/>
    <dgm:cxn modelId="{044A815E-E1E2-4CED-9E30-F1DBC3AE6C00}" type="presParOf" srcId="{CE5E8B46-7F58-4FFC-9C6C-8EE6294C579A}" destId="{698F0E1D-220F-492D-9486-2BD9A8F3D4A6}" srcOrd="5" destOrd="0" presId="urn:microsoft.com/office/officeart/2008/layout/LinedList"/>
    <dgm:cxn modelId="{10DD9113-C4E1-4F51-B03A-D5D4A07006C6}" type="presParOf" srcId="{698F0E1D-220F-492D-9486-2BD9A8F3D4A6}" destId="{CD7BB0D8-E9C5-41B3-B7F5-5D928C678814}" srcOrd="0" destOrd="0" presId="urn:microsoft.com/office/officeart/2008/layout/LinedList"/>
    <dgm:cxn modelId="{9DA878CF-E62B-4DC9-9F0C-8529B2EBA0DA}" type="presParOf" srcId="{698F0E1D-220F-492D-9486-2BD9A8F3D4A6}" destId="{6128EE28-1043-4938-BEE6-07477FBAB5EB}" srcOrd="1" destOrd="0" presId="urn:microsoft.com/office/officeart/2008/layout/LinedList"/>
    <dgm:cxn modelId="{84CE1B82-CA45-48D3-8C22-2A80D4F4EB43}" type="presParOf" srcId="{CE5E8B46-7F58-4FFC-9C6C-8EE6294C579A}" destId="{9D07B4B7-73C5-4633-9201-070BC78A95AC}" srcOrd="6" destOrd="0" presId="urn:microsoft.com/office/officeart/2008/layout/LinedList"/>
    <dgm:cxn modelId="{3F8FC9BB-F05F-4986-ACB3-5EF493AD9D62}" type="presParOf" srcId="{CE5E8B46-7F58-4FFC-9C6C-8EE6294C579A}" destId="{063075E2-E4A4-4D8A-83BD-E4AC08C85A6D}" srcOrd="7" destOrd="0" presId="urn:microsoft.com/office/officeart/2008/layout/LinedList"/>
    <dgm:cxn modelId="{D46D9EE4-039A-48D9-BB6A-E55D4B161264}" type="presParOf" srcId="{063075E2-E4A4-4D8A-83BD-E4AC08C85A6D}" destId="{BECC7596-E0EC-491D-901B-CDC6FCBB672F}" srcOrd="0" destOrd="0" presId="urn:microsoft.com/office/officeart/2008/layout/LinedList"/>
    <dgm:cxn modelId="{0F622FA9-304D-4B8E-A3D0-648276807904}" type="presParOf" srcId="{063075E2-E4A4-4D8A-83BD-E4AC08C85A6D}" destId="{777857E6-B579-4163-BB77-89A8F4E0D3DE}"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B3394182-DC89-4E95-91C7-92CD2DA026F1}" type="doc">
      <dgm:prSet loTypeId="urn:microsoft.com/office/officeart/2008/layout/LinedList" loCatId="list" qsTypeId="urn:microsoft.com/office/officeart/2005/8/quickstyle/simple1" qsCatId="simple" csTypeId="urn:microsoft.com/office/officeart/2005/8/colors/accent1_2" csCatId="accent1"/>
      <dgm:spPr/>
      <dgm:t>
        <a:bodyPr/>
        <a:lstStyle/>
        <a:p>
          <a:pPr rtl="1"/>
          <a:endParaRPr lang="ar-EG"/>
        </a:p>
      </dgm:t>
    </dgm:pt>
    <dgm:pt modelId="{B311D2CE-605C-410B-AFBC-18EB87F7B42F}">
      <dgm:prSet/>
      <dgm:spPr/>
      <dgm:t>
        <a:bodyPr/>
        <a:lstStyle/>
        <a:p>
          <a:pPr algn="just" rtl="1"/>
          <a:r>
            <a:rPr lang="ar-EG" dirty="0">
              <a:solidFill>
                <a:srgbClr val="000000"/>
              </a:solidFill>
              <a:latin typeface="Sakkal Majalla" panose="02000000000000000000" pitchFamily="2" charset="-78"/>
              <a:cs typeface="Sakkal Majalla" panose="02000000000000000000" pitchFamily="2" charset="-78"/>
            </a:rPr>
            <a:t>خلق بيئة مناسبة تساعد على حفز الإبداع وتشجيع الاختراع التي تؤدي بالنتيجة لخلق حقوق ملكية فكرية.</a:t>
          </a:r>
        </a:p>
      </dgm:t>
    </dgm:pt>
    <dgm:pt modelId="{A7B6210F-1DFF-42C4-A1B6-BC230AF9F1B0}" type="parTrans" cxnId="{AB89FCBC-9F17-4CBE-B31C-40E8C31C5D8C}">
      <dgm:prSet/>
      <dgm:spPr/>
      <dgm:t>
        <a:bodyPr/>
        <a:lstStyle/>
        <a:p>
          <a:pPr rtl="1"/>
          <a:endParaRPr lang="ar-EG"/>
        </a:p>
      </dgm:t>
    </dgm:pt>
    <dgm:pt modelId="{16A579DB-14A0-44D8-81BF-CB9B28A4D6AB}" type="sibTrans" cxnId="{AB89FCBC-9F17-4CBE-B31C-40E8C31C5D8C}">
      <dgm:prSet/>
      <dgm:spPr/>
      <dgm:t>
        <a:bodyPr/>
        <a:lstStyle/>
        <a:p>
          <a:pPr rtl="1"/>
          <a:endParaRPr lang="ar-EG"/>
        </a:p>
      </dgm:t>
    </dgm:pt>
    <dgm:pt modelId="{46EDA034-2ACC-4E7A-B70E-D64EADB0A803}">
      <dgm:prSet/>
      <dgm:spPr/>
      <dgm:t>
        <a:bodyPr/>
        <a:lstStyle/>
        <a:p>
          <a:pPr algn="just" rtl="1"/>
          <a:r>
            <a:rPr lang="ar-EG" dirty="0">
              <a:solidFill>
                <a:srgbClr val="000000"/>
              </a:solidFill>
              <a:latin typeface="Sakkal Majalla" panose="02000000000000000000" pitchFamily="2" charset="-78"/>
              <a:cs typeface="Sakkal Majalla" panose="02000000000000000000" pitchFamily="2" charset="-78"/>
            </a:rPr>
            <a:t>حماية كافة الاختراعات والإعمال الإبداعية الناجمة عن نشاطات المؤسسات العلمية والبحثية.</a:t>
          </a:r>
        </a:p>
      </dgm:t>
    </dgm:pt>
    <dgm:pt modelId="{9E545EA0-3422-4E3B-8811-222803F3EB86}" type="parTrans" cxnId="{5E74A70D-6D74-47D0-B1BE-90F78E08A9B9}">
      <dgm:prSet/>
      <dgm:spPr/>
      <dgm:t>
        <a:bodyPr/>
        <a:lstStyle/>
        <a:p>
          <a:pPr rtl="1"/>
          <a:endParaRPr lang="ar-EG"/>
        </a:p>
      </dgm:t>
    </dgm:pt>
    <dgm:pt modelId="{8879F7C8-478A-4721-9FDC-AE69520F6052}" type="sibTrans" cxnId="{5E74A70D-6D74-47D0-B1BE-90F78E08A9B9}">
      <dgm:prSet/>
      <dgm:spPr/>
      <dgm:t>
        <a:bodyPr/>
        <a:lstStyle/>
        <a:p>
          <a:pPr rtl="1"/>
          <a:endParaRPr lang="ar-EG"/>
        </a:p>
      </dgm:t>
    </dgm:pt>
    <dgm:pt modelId="{87CF9B87-56C2-4321-83EA-A832D48B40C8}">
      <dgm:prSet/>
      <dgm:spPr/>
      <dgm:t>
        <a:bodyPr/>
        <a:lstStyle/>
        <a:p>
          <a:pPr algn="just" rtl="1"/>
          <a:r>
            <a:rPr lang="ar-EG" dirty="0">
              <a:solidFill>
                <a:srgbClr val="000000"/>
              </a:solidFill>
              <a:latin typeface="Sakkal Majalla" panose="02000000000000000000" pitchFamily="2" charset="-78"/>
              <a:cs typeface="Sakkal Majalla" panose="02000000000000000000" pitchFamily="2" charset="-78"/>
            </a:rPr>
            <a:t>توفير إطار مؤسسي يشتمل على الإجراءات والتعليمات والنماذج الخاصة التي يتم إتباعها واستخدامها للإفصاح عن أية حقوق للملكية الفكرية.</a:t>
          </a:r>
        </a:p>
      </dgm:t>
    </dgm:pt>
    <dgm:pt modelId="{226313C3-6A85-483D-961D-DDCCC26B4A52}" type="parTrans" cxnId="{D33E0D0F-9169-4E03-A0B6-908E2801B659}">
      <dgm:prSet/>
      <dgm:spPr/>
      <dgm:t>
        <a:bodyPr/>
        <a:lstStyle/>
        <a:p>
          <a:pPr rtl="1"/>
          <a:endParaRPr lang="ar-EG"/>
        </a:p>
      </dgm:t>
    </dgm:pt>
    <dgm:pt modelId="{69A95924-F511-4C9C-A5E5-83F75B46EEE8}" type="sibTrans" cxnId="{D33E0D0F-9169-4E03-A0B6-908E2801B659}">
      <dgm:prSet/>
      <dgm:spPr/>
      <dgm:t>
        <a:bodyPr/>
        <a:lstStyle/>
        <a:p>
          <a:pPr rtl="1"/>
          <a:endParaRPr lang="ar-EG"/>
        </a:p>
      </dgm:t>
    </dgm:pt>
    <dgm:pt modelId="{94549CF4-0853-4ADD-9CCF-10F3E03067CC}" type="pres">
      <dgm:prSet presAssocID="{B3394182-DC89-4E95-91C7-92CD2DA026F1}" presName="vert0" presStyleCnt="0">
        <dgm:presLayoutVars>
          <dgm:dir/>
          <dgm:animOne val="branch"/>
          <dgm:animLvl val="lvl"/>
        </dgm:presLayoutVars>
      </dgm:prSet>
      <dgm:spPr/>
    </dgm:pt>
    <dgm:pt modelId="{8F66D72C-79A2-4538-9FCD-A3ABD3190D85}" type="pres">
      <dgm:prSet presAssocID="{B311D2CE-605C-410B-AFBC-18EB87F7B42F}" presName="thickLine" presStyleLbl="alignNode1" presStyleIdx="0" presStyleCnt="3"/>
      <dgm:spPr/>
    </dgm:pt>
    <dgm:pt modelId="{8E968C79-211B-4A62-B953-9E9FCCCBCC58}" type="pres">
      <dgm:prSet presAssocID="{B311D2CE-605C-410B-AFBC-18EB87F7B42F}" presName="horz1" presStyleCnt="0"/>
      <dgm:spPr/>
    </dgm:pt>
    <dgm:pt modelId="{7DBA2D26-F99F-4291-801F-EC0D42478E09}" type="pres">
      <dgm:prSet presAssocID="{B311D2CE-605C-410B-AFBC-18EB87F7B42F}" presName="tx1" presStyleLbl="revTx" presStyleIdx="0" presStyleCnt="3"/>
      <dgm:spPr/>
    </dgm:pt>
    <dgm:pt modelId="{27FD186E-DC70-45D1-B4F6-079D359E3216}" type="pres">
      <dgm:prSet presAssocID="{B311D2CE-605C-410B-AFBC-18EB87F7B42F}" presName="vert1" presStyleCnt="0"/>
      <dgm:spPr/>
    </dgm:pt>
    <dgm:pt modelId="{D3CFC836-335E-4F34-A296-339A7506299E}" type="pres">
      <dgm:prSet presAssocID="{46EDA034-2ACC-4E7A-B70E-D64EADB0A803}" presName="thickLine" presStyleLbl="alignNode1" presStyleIdx="1" presStyleCnt="3"/>
      <dgm:spPr/>
    </dgm:pt>
    <dgm:pt modelId="{3B75C853-93E7-4C93-9AE6-BDA1EA712CC2}" type="pres">
      <dgm:prSet presAssocID="{46EDA034-2ACC-4E7A-B70E-D64EADB0A803}" presName="horz1" presStyleCnt="0"/>
      <dgm:spPr/>
    </dgm:pt>
    <dgm:pt modelId="{8AB2B7AD-79D4-496C-BE0E-94FE986A5F39}" type="pres">
      <dgm:prSet presAssocID="{46EDA034-2ACC-4E7A-B70E-D64EADB0A803}" presName="tx1" presStyleLbl="revTx" presStyleIdx="1" presStyleCnt="3"/>
      <dgm:spPr/>
    </dgm:pt>
    <dgm:pt modelId="{624A19B1-FA01-4E06-A6AC-A734F065A7C9}" type="pres">
      <dgm:prSet presAssocID="{46EDA034-2ACC-4E7A-B70E-D64EADB0A803}" presName="vert1" presStyleCnt="0"/>
      <dgm:spPr/>
    </dgm:pt>
    <dgm:pt modelId="{72EAD4C1-126D-4EB6-B1D0-4E0DBC099133}" type="pres">
      <dgm:prSet presAssocID="{87CF9B87-56C2-4321-83EA-A832D48B40C8}" presName="thickLine" presStyleLbl="alignNode1" presStyleIdx="2" presStyleCnt="3"/>
      <dgm:spPr/>
    </dgm:pt>
    <dgm:pt modelId="{FBCACC9C-CA3C-4A81-9B86-1DAE43FC5FCD}" type="pres">
      <dgm:prSet presAssocID="{87CF9B87-56C2-4321-83EA-A832D48B40C8}" presName="horz1" presStyleCnt="0"/>
      <dgm:spPr/>
    </dgm:pt>
    <dgm:pt modelId="{96F929DB-A8C8-4F6F-8A7E-419B493F9B2C}" type="pres">
      <dgm:prSet presAssocID="{87CF9B87-56C2-4321-83EA-A832D48B40C8}" presName="tx1" presStyleLbl="revTx" presStyleIdx="2" presStyleCnt="3"/>
      <dgm:spPr/>
    </dgm:pt>
    <dgm:pt modelId="{86F0EDA6-5B68-447C-B7F3-EA1224B50CF7}" type="pres">
      <dgm:prSet presAssocID="{87CF9B87-56C2-4321-83EA-A832D48B40C8}" presName="vert1" presStyleCnt="0"/>
      <dgm:spPr/>
    </dgm:pt>
  </dgm:ptLst>
  <dgm:cxnLst>
    <dgm:cxn modelId="{C05C9109-13AD-40E6-AB95-4E60902E123C}" type="presOf" srcId="{46EDA034-2ACC-4E7A-B70E-D64EADB0A803}" destId="{8AB2B7AD-79D4-496C-BE0E-94FE986A5F39}" srcOrd="0" destOrd="0" presId="urn:microsoft.com/office/officeart/2008/layout/LinedList"/>
    <dgm:cxn modelId="{5E74A70D-6D74-47D0-B1BE-90F78E08A9B9}" srcId="{B3394182-DC89-4E95-91C7-92CD2DA026F1}" destId="{46EDA034-2ACC-4E7A-B70E-D64EADB0A803}" srcOrd="1" destOrd="0" parTransId="{9E545EA0-3422-4E3B-8811-222803F3EB86}" sibTransId="{8879F7C8-478A-4721-9FDC-AE69520F6052}"/>
    <dgm:cxn modelId="{D33E0D0F-9169-4E03-A0B6-908E2801B659}" srcId="{B3394182-DC89-4E95-91C7-92CD2DA026F1}" destId="{87CF9B87-56C2-4321-83EA-A832D48B40C8}" srcOrd="2" destOrd="0" parTransId="{226313C3-6A85-483D-961D-DDCCC26B4A52}" sibTransId="{69A95924-F511-4C9C-A5E5-83F75B46EEE8}"/>
    <dgm:cxn modelId="{93947014-2B07-440D-B5FA-ED07569550B2}" type="presOf" srcId="{B311D2CE-605C-410B-AFBC-18EB87F7B42F}" destId="{7DBA2D26-F99F-4291-801F-EC0D42478E09}" srcOrd="0" destOrd="0" presId="urn:microsoft.com/office/officeart/2008/layout/LinedList"/>
    <dgm:cxn modelId="{54CFC326-1ABC-491B-A6B3-F464B708080B}" type="presOf" srcId="{87CF9B87-56C2-4321-83EA-A832D48B40C8}" destId="{96F929DB-A8C8-4F6F-8A7E-419B493F9B2C}" srcOrd="0" destOrd="0" presId="urn:microsoft.com/office/officeart/2008/layout/LinedList"/>
    <dgm:cxn modelId="{AB89FCBC-9F17-4CBE-B31C-40E8C31C5D8C}" srcId="{B3394182-DC89-4E95-91C7-92CD2DA026F1}" destId="{B311D2CE-605C-410B-AFBC-18EB87F7B42F}" srcOrd="0" destOrd="0" parTransId="{A7B6210F-1DFF-42C4-A1B6-BC230AF9F1B0}" sibTransId="{16A579DB-14A0-44D8-81BF-CB9B28A4D6AB}"/>
    <dgm:cxn modelId="{369967FF-84A6-4096-B478-D44C07B8D15B}" type="presOf" srcId="{B3394182-DC89-4E95-91C7-92CD2DA026F1}" destId="{94549CF4-0853-4ADD-9CCF-10F3E03067CC}" srcOrd="0" destOrd="0" presId="urn:microsoft.com/office/officeart/2008/layout/LinedList"/>
    <dgm:cxn modelId="{873EA24A-CC01-4137-BBC6-4912E1611400}" type="presParOf" srcId="{94549CF4-0853-4ADD-9CCF-10F3E03067CC}" destId="{8F66D72C-79A2-4538-9FCD-A3ABD3190D85}" srcOrd="0" destOrd="0" presId="urn:microsoft.com/office/officeart/2008/layout/LinedList"/>
    <dgm:cxn modelId="{2E6CFD36-C0BE-465A-BC7C-F0FA63C87CC9}" type="presParOf" srcId="{94549CF4-0853-4ADD-9CCF-10F3E03067CC}" destId="{8E968C79-211B-4A62-B953-9E9FCCCBCC58}" srcOrd="1" destOrd="0" presId="urn:microsoft.com/office/officeart/2008/layout/LinedList"/>
    <dgm:cxn modelId="{66AC6F22-7169-4ABE-9993-982619FA3FD3}" type="presParOf" srcId="{8E968C79-211B-4A62-B953-9E9FCCCBCC58}" destId="{7DBA2D26-F99F-4291-801F-EC0D42478E09}" srcOrd="0" destOrd="0" presId="urn:microsoft.com/office/officeart/2008/layout/LinedList"/>
    <dgm:cxn modelId="{1E697388-32B0-478F-8AD5-6181F72066B7}" type="presParOf" srcId="{8E968C79-211B-4A62-B953-9E9FCCCBCC58}" destId="{27FD186E-DC70-45D1-B4F6-079D359E3216}" srcOrd="1" destOrd="0" presId="urn:microsoft.com/office/officeart/2008/layout/LinedList"/>
    <dgm:cxn modelId="{CCD81CE5-86E1-49F6-B04A-9028C86FEFAD}" type="presParOf" srcId="{94549CF4-0853-4ADD-9CCF-10F3E03067CC}" destId="{D3CFC836-335E-4F34-A296-339A7506299E}" srcOrd="2" destOrd="0" presId="urn:microsoft.com/office/officeart/2008/layout/LinedList"/>
    <dgm:cxn modelId="{28D0EE95-5334-492F-91EB-1B7DBF82BC15}" type="presParOf" srcId="{94549CF4-0853-4ADD-9CCF-10F3E03067CC}" destId="{3B75C853-93E7-4C93-9AE6-BDA1EA712CC2}" srcOrd="3" destOrd="0" presId="urn:microsoft.com/office/officeart/2008/layout/LinedList"/>
    <dgm:cxn modelId="{DD4D1E86-0A27-424A-B9BC-B78E76D227A1}" type="presParOf" srcId="{3B75C853-93E7-4C93-9AE6-BDA1EA712CC2}" destId="{8AB2B7AD-79D4-496C-BE0E-94FE986A5F39}" srcOrd="0" destOrd="0" presId="urn:microsoft.com/office/officeart/2008/layout/LinedList"/>
    <dgm:cxn modelId="{D05B0BE8-67FE-4D57-82B5-D83FA7656EDE}" type="presParOf" srcId="{3B75C853-93E7-4C93-9AE6-BDA1EA712CC2}" destId="{624A19B1-FA01-4E06-A6AC-A734F065A7C9}" srcOrd="1" destOrd="0" presId="urn:microsoft.com/office/officeart/2008/layout/LinedList"/>
    <dgm:cxn modelId="{AFAD0698-99C9-415F-B7EF-4D34FF52D455}" type="presParOf" srcId="{94549CF4-0853-4ADD-9CCF-10F3E03067CC}" destId="{72EAD4C1-126D-4EB6-B1D0-4E0DBC099133}" srcOrd="4" destOrd="0" presId="urn:microsoft.com/office/officeart/2008/layout/LinedList"/>
    <dgm:cxn modelId="{544F48B6-F50E-4FCB-B74A-FD461A7A3BFA}" type="presParOf" srcId="{94549CF4-0853-4ADD-9CCF-10F3E03067CC}" destId="{FBCACC9C-CA3C-4A81-9B86-1DAE43FC5FCD}" srcOrd="5" destOrd="0" presId="urn:microsoft.com/office/officeart/2008/layout/LinedList"/>
    <dgm:cxn modelId="{3233500B-A85F-489A-8DA6-99994C88CF81}" type="presParOf" srcId="{FBCACC9C-CA3C-4A81-9B86-1DAE43FC5FCD}" destId="{96F929DB-A8C8-4F6F-8A7E-419B493F9B2C}" srcOrd="0" destOrd="0" presId="urn:microsoft.com/office/officeart/2008/layout/LinedList"/>
    <dgm:cxn modelId="{3B7C098D-BACE-4AA0-95C2-69140BFA6938}" type="presParOf" srcId="{FBCACC9C-CA3C-4A81-9B86-1DAE43FC5FCD}" destId="{86F0EDA6-5B68-447C-B7F3-EA1224B50CF7}"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B3394182-DC89-4E95-91C7-92CD2DA026F1}"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B311D2CE-605C-410B-AFBC-18EB87F7B42F}">
      <dgm:prSet custT="1"/>
      <dgm:spPr/>
      <dgm:t>
        <a:bodyPr/>
        <a:lstStyle/>
        <a:p>
          <a:pPr algn="just" rtl="1"/>
          <a:r>
            <a:rPr lang="ar-EG" sz="3200" dirty="0">
              <a:solidFill>
                <a:srgbClr val="000000"/>
              </a:solidFill>
              <a:latin typeface="Sakkal Majalla" panose="02000000000000000000" pitchFamily="2" charset="-78"/>
              <a:cs typeface="Sakkal Majalla" panose="02000000000000000000" pitchFamily="2" charset="-78"/>
            </a:rPr>
            <a:t>تفعيل منظومة خاصة للحقوق والواجبات العائدة للمؤسسة وللعاملين فيها فيما يتعلق بحقوق الملكية الفكرية.</a:t>
          </a:r>
        </a:p>
      </dgm:t>
    </dgm:pt>
    <dgm:pt modelId="{A7B6210F-1DFF-42C4-A1B6-BC230AF9F1B0}" type="parTrans" cxnId="{AB89FCBC-9F17-4CBE-B31C-40E8C31C5D8C}">
      <dgm:prSet/>
      <dgm:spPr/>
      <dgm:t>
        <a:bodyPr/>
        <a:lstStyle/>
        <a:p>
          <a:pPr rtl="1"/>
          <a:endParaRPr lang="ar-EG"/>
        </a:p>
      </dgm:t>
    </dgm:pt>
    <dgm:pt modelId="{16A579DB-14A0-44D8-81BF-CB9B28A4D6AB}" type="sibTrans" cxnId="{AB89FCBC-9F17-4CBE-B31C-40E8C31C5D8C}">
      <dgm:prSet/>
      <dgm:spPr/>
      <dgm:t>
        <a:bodyPr/>
        <a:lstStyle/>
        <a:p>
          <a:pPr rtl="1"/>
          <a:endParaRPr lang="ar-EG"/>
        </a:p>
      </dgm:t>
    </dgm:pt>
    <dgm:pt modelId="{A6446591-C4A0-4E08-BCE8-E5E2115F0D14}">
      <dgm:prSet custT="1"/>
      <dgm:spPr/>
      <dgm:t>
        <a:bodyPr/>
        <a:lstStyle/>
        <a:p>
          <a:pPr algn="just" rtl="1"/>
          <a:r>
            <a:rPr lang="ar-EG" sz="3200" dirty="0">
              <a:solidFill>
                <a:srgbClr val="000000"/>
              </a:solidFill>
              <a:latin typeface="Sakkal Majalla" panose="02000000000000000000" pitchFamily="2" charset="-78"/>
              <a:cs typeface="Sakkal Majalla" panose="02000000000000000000" pitchFamily="2" charset="-78"/>
            </a:rPr>
            <a:t>وضع نظام يساعد ويدعم وجود بنية تحتية تسهل عمليات تسويق ونقل التكنولوجيا من المؤسسات العلمية والبحثية إلى الجهات المستفيدة.</a:t>
          </a:r>
        </a:p>
      </dgm:t>
    </dgm:pt>
    <dgm:pt modelId="{18C19DAB-42C4-4012-BBE2-B969EE22C965}" type="parTrans" cxnId="{78628F21-303A-454E-BD6B-C5D0DE8C47DF}">
      <dgm:prSet/>
      <dgm:spPr/>
      <dgm:t>
        <a:bodyPr/>
        <a:lstStyle/>
        <a:p>
          <a:pPr rtl="1"/>
          <a:endParaRPr lang="ar-EG"/>
        </a:p>
      </dgm:t>
    </dgm:pt>
    <dgm:pt modelId="{E5F486E8-C200-4012-BC92-7CD24AFA1690}" type="sibTrans" cxnId="{78628F21-303A-454E-BD6B-C5D0DE8C47DF}">
      <dgm:prSet/>
      <dgm:spPr/>
      <dgm:t>
        <a:bodyPr/>
        <a:lstStyle/>
        <a:p>
          <a:pPr rtl="1"/>
          <a:endParaRPr lang="ar-EG"/>
        </a:p>
      </dgm:t>
    </dgm:pt>
    <dgm:pt modelId="{E2CECBF6-4712-49D3-B79C-8C3D3F97F1FF}">
      <dgm:prSet custT="1"/>
      <dgm:spPr/>
      <dgm:t>
        <a:bodyPr/>
        <a:lstStyle/>
        <a:p>
          <a:pPr algn="just" rtl="1"/>
          <a:r>
            <a:rPr lang="ar-EG" sz="3200" dirty="0">
              <a:solidFill>
                <a:srgbClr val="000000"/>
              </a:solidFill>
              <a:latin typeface="Sakkal Majalla" panose="02000000000000000000" pitchFamily="2" charset="-78"/>
              <a:cs typeface="Sakkal Majalla" panose="02000000000000000000" pitchFamily="2" charset="-78"/>
            </a:rPr>
            <a:t>زيادة عدد البراءات المسجلة</a:t>
          </a:r>
          <a:r>
            <a:rPr lang="ar-EG" sz="3200" dirty="0">
              <a:solidFill>
                <a:schemeClr val="bg1"/>
              </a:solidFill>
              <a:latin typeface="Sakkal Majalla" panose="02000000000000000000" pitchFamily="2" charset="-78"/>
              <a:cs typeface="Sakkal Majalla" panose="02000000000000000000" pitchFamily="2" charset="-78"/>
            </a:rPr>
            <a:t>.</a:t>
          </a:r>
        </a:p>
      </dgm:t>
    </dgm:pt>
    <dgm:pt modelId="{AD6CC00F-7B29-4A50-8239-4E990A497886}" type="parTrans" cxnId="{B89D8738-2310-4FFC-8FCA-1CC2FF6E56A8}">
      <dgm:prSet/>
      <dgm:spPr/>
      <dgm:t>
        <a:bodyPr/>
        <a:lstStyle/>
        <a:p>
          <a:pPr rtl="1"/>
          <a:endParaRPr lang="ar-EG"/>
        </a:p>
      </dgm:t>
    </dgm:pt>
    <dgm:pt modelId="{804BF83C-8B16-41AE-895A-A7D48797187A}" type="sibTrans" cxnId="{B89D8738-2310-4FFC-8FCA-1CC2FF6E56A8}">
      <dgm:prSet/>
      <dgm:spPr/>
      <dgm:t>
        <a:bodyPr/>
        <a:lstStyle/>
        <a:p>
          <a:pPr rtl="1"/>
          <a:endParaRPr lang="ar-EG"/>
        </a:p>
      </dgm:t>
    </dgm:pt>
    <dgm:pt modelId="{C9EA08F6-71CB-4883-826D-8D88A53EA378}">
      <dgm:prSet custT="1"/>
      <dgm:spPr/>
      <dgm:t>
        <a:bodyPr/>
        <a:lstStyle/>
        <a:p>
          <a:pPr algn="just" rtl="1"/>
          <a:r>
            <a:rPr lang="ar-EG" sz="3200" dirty="0">
              <a:solidFill>
                <a:srgbClr val="000000"/>
              </a:solidFill>
              <a:latin typeface="Sakkal Majalla" panose="02000000000000000000" pitchFamily="2" charset="-78"/>
              <a:cs typeface="Sakkal Majalla" panose="02000000000000000000" pitchFamily="2" charset="-78"/>
            </a:rPr>
            <a:t>زيادة العائدات المادية وتحسين وضع المؤسسات العلمية والبحثية المالي وزيادة دخل الباحثين المتميزين.</a:t>
          </a:r>
        </a:p>
      </dgm:t>
    </dgm:pt>
    <dgm:pt modelId="{0A78E771-42D3-43CE-86FE-05F9D99B034C}" type="parTrans" cxnId="{90E372D7-553A-4AFD-AFA2-183C489E7654}">
      <dgm:prSet/>
      <dgm:spPr/>
      <dgm:t>
        <a:bodyPr/>
        <a:lstStyle/>
        <a:p>
          <a:pPr rtl="1"/>
          <a:endParaRPr lang="ar-EG"/>
        </a:p>
      </dgm:t>
    </dgm:pt>
    <dgm:pt modelId="{593EC5C3-5B6A-475A-884E-84EB2F0AFD8E}" type="sibTrans" cxnId="{90E372D7-553A-4AFD-AFA2-183C489E7654}">
      <dgm:prSet/>
      <dgm:spPr/>
      <dgm:t>
        <a:bodyPr/>
        <a:lstStyle/>
        <a:p>
          <a:pPr rtl="1"/>
          <a:endParaRPr lang="ar-EG"/>
        </a:p>
      </dgm:t>
    </dgm:pt>
    <dgm:pt modelId="{94549CF4-0853-4ADD-9CCF-10F3E03067CC}" type="pres">
      <dgm:prSet presAssocID="{B3394182-DC89-4E95-91C7-92CD2DA026F1}" presName="vert0" presStyleCnt="0">
        <dgm:presLayoutVars>
          <dgm:dir/>
          <dgm:animOne val="branch"/>
          <dgm:animLvl val="lvl"/>
        </dgm:presLayoutVars>
      </dgm:prSet>
      <dgm:spPr/>
    </dgm:pt>
    <dgm:pt modelId="{8F66D72C-79A2-4538-9FCD-A3ABD3190D85}" type="pres">
      <dgm:prSet presAssocID="{B311D2CE-605C-410B-AFBC-18EB87F7B42F}" presName="thickLine" presStyleLbl="alignNode1" presStyleIdx="0" presStyleCnt="4"/>
      <dgm:spPr/>
    </dgm:pt>
    <dgm:pt modelId="{8E968C79-211B-4A62-B953-9E9FCCCBCC58}" type="pres">
      <dgm:prSet presAssocID="{B311D2CE-605C-410B-AFBC-18EB87F7B42F}" presName="horz1" presStyleCnt="0"/>
      <dgm:spPr/>
    </dgm:pt>
    <dgm:pt modelId="{7DBA2D26-F99F-4291-801F-EC0D42478E09}" type="pres">
      <dgm:prSet presAssocID="{B311D2CE-605C-410B-AFBC-18EB87F7B42F}" presName="tx1" presStyleLbl="revTx" presStyleIdx="0" presStyleCnt="4"/>
      <dgm:spPr/>
    </dgm:pt>
    <dgm:pt modelId="{27FD186E-DC70-45D1-B4F6-079D359E3216}" type="pres">
      <dgm:prSet presAssocID="{B311D2CE-605C-410B-AFBC-18EB87F7B42F}" presName="vert1" presStyleCnt="0"/>
      <dgm:spPr/>
    </dgm:pt>
    <dgm:pt modelId="{4B044466-73D0-422F-BA80-4B0E8FC51ADE}" type="pres">
      <dgm:prSet presAssocID="{A6446591-C4A0-4E08-BCE8-E5E2115F0D14}" presName="thickLine" presStyleLbl="alignNode1" presStyleIdx="1" presStyleCnt="4"/>
      <dgm:spPr/>
    </dgm:pt>
    <dgm:pt modelId="{3B0E7633-5F01-4044-9504-8E3BA6747ACA}" type="pres">
      <dgm:prSet presAssocID="{A6446591-C4A0-4E08-BCE8-E5E2115F0D14}" presName="horz1" presStyleCnt="0"/>
      <dgm:spPr/>
    </dgm:pt>
    <dgm:pt modelId="{5D4DDCFA-DD14-4557-8739-C5F73824290D}" type="pres">
      <dgm:prSet presAssocID="{A6446591-C4A0-4E08-BCE8-E5E2115F0D14}" presName="tx1" presStyleLbl="revTx" presStyleIdx="1" presStyleCnt="4"/>
      <dgm:spPr/>
    </dgm:pt>
    <dgm:pt modelId="{04A9C10D-BFAC-4B02-A081-A9C884EE3780}" type="pres">
      <dgm:prSet presAssocID="{A6446591-C4A0-4E08-BCE8-E5E2115F0D14}" presName="vert1" presStyleCnt="0"/>
      <dgm:spPr/>
    </dgm:pt>
    <dgm:pt modelId="{32F4F5AB-E69B-4ECC-871F-BA1F1521E057}" type="pres">
      <dgm:prSet presAssocID="{E2CECBF6-4712-49D3-B79C-8C3D3F97F1FF}" presName="thickLine" presStyleLbl="alignNode1" presStyleIdx="2" presStyleCnt="4"/>
      <dgm:spPr/>
    </dgm:pt>
    <dgm:pt modelId="{F2F922CF-705D-4088-B48E-9C9416BE988A}" type="pres">
      <dgm:prSet presAssocID="{E2CECBF6-4712-49D3-B79C-8C3D3F97F1FF}" presName="horz1" presStyleCnt="0"/>
      <dgm:spPr/>
    </dgm:pt>
    <dgm:pt modelId="{E924C755-2114-443E-A6AE-C82F1EB5E6D0}" type="pres">
      <dgm:prSet presAssocID="{E2CECBF6-4712-49D3-B79C-8C3D3F97F1FF}" presName="tx1" presStyleLbl="revTx" presStyleIdx="2" presStyleCnt="4" custScaleY="71995"/>
      <dgm:spPr/>
    </dgm:pt>
    <dgm:pt modelId="{B65C1732-6FDB-43DC-8236-DE0C56A92778}" type="pres">
      <dgm:prSet presAssocID="{E2CECBF6-4712-49D3-B79C-8C3D3F97F1FF}" presName="vert1" presStyleCnt="0"/>
      <dgm:spPr/>
    </dgm:pt>
    <dgm:pt modelId="{8674E928-0BC3-4E28-972E-DCC532C1B139}" type="pres">
      <dgm:prSet presAssocID="{C9EA08F6-71CB-4883-826D-8D88A53EA378}" presName="thickLine" presStyleLbl="alignNode1" presStyleIdx="3" presStyleCnt="4"/>
      <dgm:spPr/>
    </dgm:pt>
    <dgm:pt modelId="{E7C92DBF-D866-43C5-AB39-CAF0C55C898E}" type="pres">
      <dgm:prSet presAssocID="{C9EA08F6-71CB-4883-826D-8D88A53EA378}" presName="horz1" presStyleCnt="0"/>
      <dgm:spPr/>
    </dgm:pt>
    <dgm:pt modelId="{676CC1E2-5BEE-4F7D-A305-F6AC38EFF9B7}" type="pres">
      <dgm:prSet presAssocID="{C9EA08F6-71CB-4883-826D-8D88A53EA378}" presName="tx1" presStyleLbl="revTx" presStyleIdx="3" presStyleCnt="4"/>
      <dgm:spPr/>
    </dgm:pt>
    <dgm:pt modelId="{1C334BE3-016E-46F2-B124-7F018F43089F}" type="pres">
      <dgm:prSet presAssocID="{C9EA08F6-71CB-4883-826D-8D88A53EA378}" presName="vert1" presStyleCnt="0"/>
      <dgm:spPr/>
    </dgm:pt>
  </dgm:ptLst>
  <dgm:cxnLst>
    <dgm:cxn modelId="{93947014-2B07-440D-B5FA-ED07569550B2}" type="presOf" srcId="{B311D2CE-605C-410B-AFBC-18EB87F7B42F}" destId="{7DBA2D26-F99F-4291-801F-EC0D42478E09}" srcOrd="0" destOrd="0" presId="urn:microsoft.com/office/officeart/2008/layout/LinedList"/>
    <dgm:cxn modelId="{EB669918-8C0F-409D-904D-107AE8D15C11}" type="presOf" srcId="{A6446591-C4A0-4E08-BCE8-E5E2115F0D14}" destId="{5D4DDCFA-DD14-4557-8739-C5F73824290D}" srcOrd="0" destOrd="0" presId="urn:microsoft.com/office/officeart/2008/layout/LinedList"/>
    <dgm:cxn modelId="{DB16391D-F8F0-458C-AF8A-1112E42CE5F2}" type="presOf" srcId="{E2CECBF6-4712-49D3-B79C-8C3D3F97F1FF}" destId="{E924C755-2114-443E-A6AE-C82F1EB5E6D0}" srcOrd="0" destOrd="0" presId="urn:microsoft.com/office/officeart/2008/layout/LinedList"/>
    <dgm:cxn modelId="{78628F21-303A-454E-BD6B-C5D0DE8C47DF}" srcId="{B3394182-DC89-4E95-91C7-92CD2DA026F1}" destId="{A6446591-C4A0-4E08-BCE8-E5E2115F0D14}" srcOrd="1" destOrd="0" parTransId="{18C19DAB-42C4-4012-BBE2-B969EE22C965}" sibTransId="{E5F486E8-C200-4012-BC92-7CD24AFA1690}"/>
    <dgm:cxn modelId="{B89D8738-2310-4FFC-8FCA-1CC2FF6E56A8}" srcId="{B3394182-DC89-4E95-91C7-92CD2DA026F1}" destId="{E2CECBF6-4712-49D3-B79C-8C3D3F97F1FF}" srcOrd="2" destOrd="0" parTransId="{AD6CC00F-7B29-4A50-8239-4E990A497886}" sibTransId="{804BF83C-8B16-41AE-895A-A7D48797187A}"/>
    <dgm:cxn modelId="{AB89FCBC-9F17-4CBE-B31C-40E8C31C5D8C}" srcId="{B3394182-DC89-4E95-91C7-92CD2DA026F1}" destId="{B311D2CE-605C-410B-AFBC-18EB87F7B42F}" srcOrd="0" destOrd="0" parTransId="{A7B6210F-1DFF-42C4-A1B6-BC230AF9F1B0}" sibTransId="{16A579DB-14A0-44D8-81BF-CB9B28A4D6AB}"/>
    <dgm:cxn modelId="{A0D2DCCE-2920-4F18-961F-118C1D83DB41}" type="presOf" srcId="{C9EA08F6-71CB-4883-826D-8D88A53EA378}" destId="{676CC1E2-5BEE-4F7D-A305-F6AC38EFF9B7}" srcOrd="0" destOrd="0" presId="urn:microsoft.com/office/officeart/2008/layout/LinedList"/>
    <dgm:cxn modelId="{90E372D7-553A-4AFD-AFA2-183C489E7654}" srcId="{B3394182-DC89-4E95-91C7-92CD2DA026F1}" destId="{C9EA08F6-71CB-4883-826D-8D88A53EA378}" srcOrd="3" destOrd="0" parTransId="{0A78E771-42D3-43CE-86FE-05F9D99B034C}" sibTransId="{593EC5C3-5B6A-475A-884E-84EB2F0AFD8E}"/>
    <dgm:cxn modelId="{369967FF-84A6-4096-B478-D44C07B8D15B}" type="presOf" srcId="{B3394182-DC89-4E95-91C7-92CD2DA026F1}" destId="{94549CF4-0853-4ADD-9CCF-10F3E03067CC}" srcOrd="0" destOrd="0" presId="urn:microsoft.com/office/officeart/2008/layout/LinedList"/>
    <dgm:cxn modelId="{873EA24A-CC01-4137-BBC6-4912E1611400}" type="presParOf" srcId="{94549CF4-0853-4ADD-9CCF-10F3E03067CC}" destId="{8F66D72C-79A2-4538-9FCD-A3ABD3190D85}" srcOrd="0" destOrd="0" presId="urn:microsoft.com/office/officeart/2008/layout/LinedList"/>
    <dgm:cxn modelId="{2E6CFD36-C0BE-465A-BC7C-F0FA63C87CC9}" type="presParOf" srcId="{94549CF4-0853-4ADD-9CCF-10F3E03067CC}" destId="{8E968C79-211B-4A62-B953-9E9FCCCBCC58}" srcOrd="1" destOrd="0" presId="urn:microsoft.com/office/officeart/2008/layout/LinedList"/>
    <dgm:cxn modelId="{66AC6F22-7169-4ABE-9993-982619FA3FD3}" type="presParOf" srcId="{8E968C79-211B-4A62-B953-9E9FCCCBCC58}" destId="{7DBA2D26-F99F-4291-801F-EC0D42478E09}" srcOrd="0" destOrd="0" presId="urn:microsoft.com/office/officeart/2008/layout/LinedList"/>
    <dgm:cxn modelId="{1E697388-32B0-478F-8AD5-6181F72066B7}" type="presParOf" srcId="{8E968C79-211B-4A62-B953-9E9FCCCBCC58}" destId="{27FD186E-DC70-45D1-B4F6-079D359E3216}" srcOrd="1" destOrd="0" presId="urn:microsoft.com/office/officeart/2008/layout/LinedList"/>
    <dgm:cxn modelId="{C31F02C4-8F6E-461F-9F4D-26C955E2B28F}" type="presParOf" srcId="{94549CF4-0853-4ADD-9CCF-10F3E03067CC}" destId="{4B044466-73D0-422F-BA80-4B0E8FC51ADE}" srcOrd="2" destOrd="0" presId="urn:microsoft.com/office/officeart/2008/layout/LinedList"/>
    <dgm:cxn modelId="{CE6DD376-5FE9-41C5-ACE8-4F88CB63BB89}" type="presParOf" srcId="{94549CF4-0853-4ADD-9CCF-10F3E03067CC}" destId="{3B0E7633-5F01-4044-9504-8E3BA6747ACA}" srcOrd="3" destOrd="0" presId="urn:microsoft.com/office/officeart/2008/layout/LinedList"/>
    <dgm:cxn modelId="{FD6E73B7-A7B4-4E70-A838-25DEB3880995}" type="presParOf" srcId="{3B0E7633-5F01-4044-9504-8E3BA6747ACA}" destId="{5D4DDCFA-DD14-4557-8739-C5F73824290D}" srcOrd="0" destOrd="0" presId="urn:microsoft.com/office/officeart/2008/layout/LinedList"/>
    <dgm:cxn modelId="{C25050CB-7A6A-4107-94E7-94ABBBF2DD7B}" type="presParOf" srcId="{3B0E7633-5F01-4044-9504-8E3BA6747ACA}" destId="{04A9C10D-BFAC-4B02-A081-A9C884EE3780}" srcOrd="1" destOrd="0" presId="urn:microsoft.com/office/officeart/2008/layout/LinedList"/>
    <dgm:cxn modelId="{69F80076-56D3-4A3C-999A-B357DAB33F73}" type="presParOf" srcId="{94549CF4-0853-4ADD-9CCF-10F3E03067CC}" destId="{32F4F5AB-E69B-4ECC-871F-BA1F1521E057}" srcOrd="4" destOrd="0" presId="urn:microsoft.com/office/officeart/2008/layout/LinedList"/>
    <dgm:cxn modelId="{43B11937-BC77-400A-B0C4-CB596AA1A7C3}" type="presParOf" srcId="{94549CF4-0853-4ADD-9CCF-10F3E03067CC}" destId="{F2F922CF-705D-4088-B48E-9C9416BE988A}" srcOrd="5" destOrd="0" presId="urn:microsoft.com/office/officeart/2008/layout/LinedList"/>
    <dgm:cxn modelId="{51C2C6F8-A20F-4AF1-B227-3648D8F9B0A5}" type="presParOf" srcId="{F2F922CF-705D-4088-B48E-9C9416BE988A}" destId="{E924C755-2114-443E-A6AE-C82F1EB5E6D0}" srcOrd="0" destOrd="0" presId="urn:microsoft.com/office/officeart/2008/layout/LinedList"/>
    <dgm:cxn modelId="{25ABD118-5E1B-49D6-8005-0D1954CC9DDD}" type="presParOf" srcId="{F2F922CF-705D-4088-B48E-9C9416BE988A}" destId="{B65C1732-6FDB-43DC-8236-DE0C56A92778}" srcOrd="1" destOrd="0" presId="urn:microsoft.com/office/officeart/2008/layout/LinedList"/>
    <dgm:cxn modelId="{C273F654-FAD6-4628-8365-BFFCA2D92754}" type="presParOf" srcId="{94549CF4-0853-4ADD-9CCF-10F3E03067CC}" destId="{8674E928-0BC3-4E28-972E-DCC532C1B139}" srcOrd="6" destOrd="0" presId="urn:microsoft.com/office/officeart/2008/layout/LinedList"/>
    <dgm:cxn modelId="{769B5FE0-C073-4FA8-BA32-322CB549E650}" type="presParOf" srcId="{94549CF4-0853-4ADD-9CCF-10F3E03067CC}" destId="{E7C92DBF-D866-43C5-AB39-CAF0C55C898E}" srcOrd="7" destOrd="0" presId="urn:microsoft.com/office/officeart/2008/layout/LinedList"/>
    <dgm:cxn modelId="{D3AC27D2-EAF3-441B-A22E-C19737D86E1D}" type="presParOf" srcId="{E7C92DBF-D866-43C5-AB39-CAF0C55C898E}" destId="{676CC1E2-5BEE-4F7D-A305-F6AC38EFF9B7}" srcOrd="0" destOrd="0" presId="urn:microsoft.com/office/officeart/2008/layout/LinedList"/>
    <dgm:cxn modelId="{D4437151-C54F-4E9A-B09A-9CBC98FB98A2}" type="presParOf" srcId="{E7C92DBF-D866-43C5-AB39-CAF0C55C898E}" destId="{1C334BE3-016E-46F2-B124-7F018F43089F}"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B3394182-DC89-4E95-91C7-92CD2DA026F1}"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C9EA08F6-71CB-4883-826D-8D88A53EA378}">
      <dgm:prSet custT="1"/>
      <dgm:spPr/>
      <dgm:t>
        <a:bodyPr/>
        <a:lstStyle/>
        <a:p>
          <a:pPr algn="just" rtl="1"/>
          <a:r>
            <a:rPr lang="ar-EG" sz="3600" dirty="0">
              <a:solidFill>
                <a:srgbClr val="000000"/>
              </a:solidFill>
              <a:latin typeface="Sakkal Majalla" panose="02000000000000000000" pitchFamily="2" charset="-78"/>
              <a:cs typeface="Sakkal Majalla" panose="02000000000000000000" pitchFamily="2" charset="-78"/>
            </a:rPr>
            <a:t>زيادة إقبال المؤهلين علميا وفنيا على قطاع البحث العلمي كأحد القطاعات ذات المردود المادي الجيد.</a:t>
          </a:r>
        </a:p>
      </dgm:t>
    </dgm:pt>
    <dgm:pt modelId="{0A78E771-42D3-43CE-86FE-05F9D99B034C}" type="parTrans" cxnId="{90E372D7-553A-4AFD-AFA2-183C489E7654}">
      <dgm:prSet/>
      <dgm:spPr/>
      <dgm:t>
        <a:bodyPr/>
        <a:lstStyle/>
        <a:p>
          <a:pPr rtl="1"/>
          <a:endParaRPr lang="ar-EG"/>
        </a:p>
      </dgm:t>
    </dgm:pt>
    <dgm:pt modelId="{593EC5C3-5B6A-475A-884E-84EB2F0AFD8E}" type="sibTrans" cxnId="{90E372D7-553A-4AFD-AFA2-183C489E7654}">
      <dgm:prSet/>
      <dgm:spPr/>
      <dgm:t>
        <a:bodyPr/>
        <a:lstStyle/>
        <a:p>
          <a:pPr rtl="1"/>
          <a:endParaRPr lang="ar-EG"/>
        </a:p>
      </dgm:t>
    </dgm:pt>
    <dgm:pt modelId="{8291F930-3B42-45A9-BF99-D10B1AC678A0}">
      <dgm:prSet custT="1"/>
      <dgm:spPr/>
      <dgm:t>
        <a:bodyPr/>
        <a:lstStyle/>
        <a:p>
          <a:pPr algn="just" rtl="1"/>
          <a:r>
            <a:rPr lang="ar-EG" sz="3600" dirty="0">
              <a:solidFill>
                <a:srgbClr val="000000"/>
              </a:solidFill>
              <a:latin typeface="Sakkal Majalla" panose="02000000000000000000" pitchFamily="2" charset="-78"/>
              <a:cs typeface="Sakkal Majalla" panose="02000000000000000000" pitchFamily="2" charset="-78"/>
            </a:rPr>
            <a:t>تمتين العلاقة بين المؤسسات العلمية والبحثية والقطاع الصناعي.</a:t>
          </a:r>
        </a:p>
      </dgm:t>
    </dgm:pt>
    <dgm:pt modelId="{4A7B991F-CBA9-41C0-AB4F-3E907FCCB74B}" type="parTrans" cxnId="{1D4E5B06-0521-40AE-B667-89607A48B0E5}">
      <dgm:prSet/>
      <dgm:spPr/>
      <dgm:t>
        <a:bodyPr/>
        <a:lstStyle/>
        <a:p>
          <a:pPr rtl="1"/>
          <a:endParaRPr lang="ar-EG"/>
        </a:p>
      </dgm:t>
    </dgm:pt>
    <dgm:pt modelId="{0A3A3359-E82D-48DA-B6B5-53C4D6187CE3}" type="sibTrans" cxnId="{1D4E5B06-0521-40AE-B667-89607A48B0E5}">
      <dgm:prSet/>
      <dgm:spPr/>
      <dgm:t>
        <a:bodyPr/>
        <a:lstStyle/>
        <a:p>
          <a:pPr rtl="1"/>
          <a:endParaRPr lang="ar-EG"/>
        </a:p>
      </dgm:t>
    </dgm:pt>
    <dgm:pt modelId="{B2675B8B-38B4-40DB-8D2B-40799424787C}">
      <dgm:prSet custT="1"/>
      <dgm:spPr/>
      <dgm:t>
        <a:bodyPr/>
        <a:lstStyle/>
        <a:p>
          <a:pPr algn="just" rtl="1"/>
          <a:r>
            <a:rPr lang="ar-EG" sz="3600" dirty="0">
              <a:solidFill>
                <a:srgbClr val="000000"/>
              </a:solidFill>
              <a:latin typeface="Sakkal Majalla" panose="02000000000000000000" pitchFamily="2" charset="-78"/>
              <a:cs typeface="Sakkal Majalla" panose="02000000000000000000" pitchFamily="2" charset="-78"/>
            </a:rPr>
            <a:t>الدخول في مشاريع بحثية مشتركة مع الجامعات ومؤسسات البحث العلمي الإقليمية والدولية على أسس واضحة.</a:t>
          </a:r>
        </a:p>
      </dgm:t>
    </dgm:pt>
    <dgm:pt modelId="{DD46F6E2-8A13-4BB4-A6DE-97E9C1C8164C}" type="parTrans" cxnId="{3DD86A88-D722-43BF-85A0-41AE80AE505A}">
      <dgm:prSet/>
      <dgm:spPr/>
      <dgm:t>
        <a:bodyPr/>
        <a:lstStyle/>
        <a:p>
          <a:pPr rtl="1"/>
          <a:endParaRPr lang="ar-EG"/>
        </a:p>
      </dgm:t>
    </dgm:pt>
    <dgm:pt modelId="{0DDE0AAD-931F-4516-ADC0-89A86A32ABB1}" type="sibTrans" cxnId="{3DD86A88-D722-43BF-85A0-41AE80AE505A}">
      <dgm:prSet/>
      <dgm:spPr/>
      <dgm:t>
        <a:bodyPr/>
        <a:lstStyle/>
        <a:p>
          <a:pPr rtl="1"/>
          <a:endParaRPr lang="ar-EG"/>
        </a:p>
      </dgm:t>
    </dgm:pt>
    <dgm:pt modelId="{94549CF4-0853-4ADD-9CCF-10F3E03067CC}" type="pres">
      <dgm:prSet presAssocID="{B3394182-DC89-4E95-91C7-92CD2DA026F1}" presName="vert0" presStyleCnt="0">
        <dgm:presLayoutVars>
          <dgm:dir/>
          <dgm:animOne val="branch"/>
          <dgm:animLvl val="lvl"/>
        </dgm:presLayoutVars>
      </dgm:prSet>
      <dgm:spPr/>
    </dgm:pt>
    <dgm:pt modelId="{8674E928-0BC3-4E28-972E-DCC532C1B139}" type="pres">
      <dgm:prSet presAssocID="{C9EA08F6-71CB-4883-826D-8D88A53EA378}" presName="thickLine" presStyleLbl="alignNode1" presStyleIdx="0" presStyleCnt="3"/>
      <dgm:spPr/>
    </dgm:pt>
    <dgm:pt modelId="{E7C92DBF-D866-43C5-AB39-CAF0C55C898E}" type="pres">
      <dgm:prSet presAssocID="{C9EA08F6-71CB-4883-826D-8D88A53EA378}" presName="horz1" presStyleCnt="0"/>
      <dgm:spPr/>
    </dgm:pt>
    <dgm:pt modelId="{676CC1E2-5BEE-4F7D-A305-F6AC38EFF9B7}" type="pres">
      <dgm:prSet presAssocID="{C9EA08F6-71CB-4883-826D-8D88A53EA378}" presName="tx1" presStyleLbl="revTx" presStyleIdx="0" presStyleCnt="3"/>
      <dgm:spPr/>
    </dgm:pt>
    <dgm:pt modelId="{1C334BE3-016E-46F2-B124-7F018F43089F}" type="pres">
      <dgm:prSet presAssocID="{C9EA08F6-71CB-4883-826D-8D88A53EA378}" presName="vert1" presStyleCnt="0"/>
      <dgm:spPr/>
    </dgm:pt>
    <dgm:pt modelId="{A246C975-63E3-4C80-B15D-D34345CFD17A}" type="pres">
      <dgm:prSet presAssocID="{8291F930-3B42-45A9-BF99-D10B1AC678A0}" presName="thickLine" presStyleLbl="alignNode1" presStyleIdx="1" presStyleCnt="3"/>
      <dgm:spPr/>
    </dgm:pt>
    <dgm:pt modelId="{99C0BBD9-9F65-40EA-A51C-3CD00C720EA0}" type="pres">
      <dgm:prSet presAssocID="{8291F930-3B42-45A9-BF99-D10B1AC678A0}" presName="horz1" presStyleCnt="0"/>
      <dgm:spPr/>
    </dgm:pt>
    <dgm:pt modelId="{080201A2-6748-4C31-9C38-8D6584BDF840}" type="pres">
      <dgm:prSet presAssocID="{8291F930-3B42-45A9-BF99-D10B1AC678A0}" presName="tx1" presStyleLbl="revTx" presStyleIdx="1" presStyleCnt="3" custScaleY="77706"/>
      <dgm:spPr/>
    </dgm:pt>
    <dgm:pt modelId="{18B3763D-2768-441C-BB9B-728121EC376F}" type="pres">
      <dgm:prSet presAssocID="{8291F930-3B42-45A9-BF99-D10B1AC678A0}" presName="vert1" presStyleCnt="0"/>
      <dgm:spPr/>
    </dgm:pt>
    <dgm:pt modelId="{2A67C4B6-EA16-4675-8136-C9906348E97E}" type="pres">
      <dgm:prSet presAssocID="{B2675B8B-38B4-40DB-8D2B-40799424787C}" presName="thickLine" presStyleLbl="alignNode1" presStyleIdx="2" presStyleCnt="3"/>
      <dgm:spPr/>
    </dgm:pt>
    <dgm:pt modelId="{A4ECA3AE-D299-4414-AF7E-0B68CDB261CF}" type="pres">
      <dgm:prSet presAssocID="{B2675B8B-38B4-40DB-8D2B-40799424787C}" presName="horz1" presStyleCnt="0"/>
      <dgm:spPr/>
    </dgm:pt>
    <dgm:pt modelId="{B95CA28F-A186-46A5-B5C5-B266B895DC57}" type="pres">
      <dgm:prSet presAssocID="{B2675B8B-38B4-40DB-8D2B-40799424787C}" presName="tx1" presStyleLbl="revTx" presStyleIdx="2" presStyleCnt="3"/>
      <dgm:spPr/>
    </dgm:pt>
    <dgm:pt modelId="{DC73BE8D-671F-47BA-8554-6D635CEDEE63}" type="pres">
      <dgm:prSet presAssocID="{B2675B8B-38B4-40DB-8D2B-40799424787C}" presName="vert1" presStyleCnt="0"/>
      <dgm:spPr/>
    </dgm:pt>
  </dgm:ptLst>
  <dgm:cxnLst>
    <dgm:cxn modelId="{1D4E5B06-0521-40AE-B667-89607A48B0E5}" srcId="{B3394182-DC89-4E95-91C7-92CD2DA026F1}" destId="{8291F930-3B42-45A9-BF99-D10B1AC678A0}" srcOrd="1" destOrd="0" parTransId="{4A7B991F-CBA9-41C0-AB4F-3E907FCCB74B}" sibTransId="{0A3A3359-E82D-48DA-B6B5-53C4D6187CE3}"/>
    <dgm:cxn modelId="{3DD86A88-D722-43BF-85A0-41AE80AE505A}" srcId="{B3394182-DC89-4E95-91C7-92CD2DA026F1}" destId="{B2675B8B-38B4-40DB-8D2B-40799424787C}" srcOrd="2" destOrd="0" parTransId="{DD46F6E2-8A13-4BB4-A6DE-97E9C1C8164C}" sibTransId="{0DDE0AAD-931F-4516-ADC0-89A86A32ABB1}"/>
    <dgm:cxn modelId="{F99256A9-7FEF-4A96-86B3-A6AB42214C3E}" type="presOf" srcId="{B2675B8B-38B4-40DB-8D2B-40799424787C}" destId="{B95CA28F-A186-46A5-B5C5-B266B895DC57}" srcOrd="0" destOrd="0" presId="urn:microsoft.com/office/officeart/2008/layout/LinedList"/>
    <dgm:cxn modelId="{A0D2DCCE-2920-4F18-961F-118C1D83DB41}" type="presOf" srcId="{C9EA08F6-71CB-4883-826D-8D88A53EA378}" destId="{676CC1E2-5BEE-4F7D-A305-F6AC38EFF9B7}" srcOrd="0" destOrd="0" presId="urn:microsoft.com/office/officeart/2008/layout/LinedList"/>
    <dgm:cxn modelId="{90E372D7-553A-4AFD-AFA2-183C489E7654}" srcId="{B3394182-DC89-4E95-91C7-92CD2DA026F1}" destId="{C9EA08F6-71CB-4883-826D-8D88A53EA378}" srcOrd="0" destOrd="0" parTransId="{0A78E771-42D3-43CE-86FE-05F9D99B034C}" sibTransId="{593EC5C3-5B6A-475A-884E-84EB2F0AFD8E}"/>
    <dgm:cxn modelId="{5501B2DC-26C7-473C-84AC-EDA583025E3A}" type="presOf" srcId="{8291F930-3B42-45A9-BF99-D10B1AC678A0}" destId="{080201A2-6748-4C31-9C38-8D6584BDF840}" srcOrd="0" destOrd="0" presId="urn:microsoft.com/office/officeart/2008/layout/LinedList"/>
    <dgm:cxn modelId="{369967FF-84A6-4096-B478-D44C07B8D15B}" type="presOf" srcId="{B3394182-DC89-4E95-91C7-92CD2DA026F1}" destId="{94549CF4-0853-4ADD-9CCF-10F3E03067CC}" srcOrd="0" destOrd="0" presId="urn:microsoft.com/office/officeart/2008/layout/LinedList"/>
    <dgm:cxn modelId="{C273F654-FAD6-4628-8365-BFFCA2D92754}" type="presParOf" srcId="{94549CF4-0853-4ADD-9CCF-10F3E03067CC}" destId="{8674E928-0BC3-4E28-972E-DCC532C1B139}" srcOrd="0" destOrd="0" presId="urn:microsoft.com/office/officeart/2008/layout/LinedList"/>
    <dgm:cxn modelId="{769B5FE0-C073-4FA8-BA32-322CB549E650}" type="presParOf" srcId="{94549CF4-0853-4ADD-9CCF-10F3E03067CC}" destId="{E7C92DBF-D866-43C5-AB39-CAF0C55C898E}" srcOrd="1" destOrd="0" presId="urn:microsoft.com/office/officeart/2008/layout/LinedList"/>
    <dgm:cxn modelId="{D3AC27D2-EAF3-441B-A22E-C19737D86E1D}" type="presParOf" srcId="{E7C92DBF-D866-43C5-AB39-CAF0C55C898E}" destId="{676CC1E2-5BEE-4F7D-A305-F6AC38EFF9B7}" srcOrd="0" destOrd="0" presId="urn:microsoft.com/office/officeart/2008/layout/LinedList"/>
    <dgm:cxn modelId="{D4437151-C54F-4E9A-B09A-9CBC98FB98A2}" type="presParOf" srcId="{E7C92DBF-D866-43C5-AB39-CAF0C55C898E}" destId="{1C334BE3-016E-46F2-B124-7F018F43089F}" srcOrd="1" destOrd="0" presId="urn:microsoft.com/office/officeart/2008/layout/LinedList"/>
    <dgm:cxn modelId="{F2168E80-8E32-486B-A9C9-811C5488AF42}" type="presParOf" srcId="{94549CF4-0853-4ADD-9CCF-10F3E03067CC}" destId="{A246C975-63E3-4C80-B15D-D34345CFD17A}" srcOrd="2" destOrd="0" presId="urn:microsoft.com/office/officeart/2008/layout/LinedList"/>
    <dgm:cxn modelId="{E1B02198-9E11-4439-85E1-223E479386F0}" type="presParOf" srcId="{94549CF4-0853-4ADD-9CCF-10F3E03067CC}" destId="{99C0BBD9-9F65-40EA-A51C-3CD00C720EA0}" srcOrd="3" destOrd="0" presId="urn:microsoft.com/office/officeart/2008/layout/LinedList"/>
    <dgm:cxn modelId="{85C37564-90AD-407B-AF18-F4F7188417ED}" type="presParOf" srcId="{99C0BBD9-9F65-40EA-A51C-3CD00C720EA0}" destId="{080201A2-6748-4C31-9C38-8D6584BDF840}" srcOrd="0" destOrd="0" presId="urn:microsoft.com/office/officeart/2008/layout/LinedList"/>
    <dgm:cxn modelId="{C367D3D8-9E8A-40ED-B66B-5D6C895A7E26}" type="presParOf" srcId="{99C0BBD9-9F65-40EA-A51C-3CD00C720EA0}" destId="{18B3763D-2768-441C-BB9B-728121EC376F}" srcOrd="1" destOrd="0" presId="urn:microsoft.com/office/officeart/2008/layout/LinedList"/>
    <dgm:cxn modelId="{D4F0DBF2-34F2-4A36-9DCE-B2115066909B}" type="presParOf" srcId="{94549CF4-0853-4ADD-9CCF-10F3E03067CC}" destId="{2A67C4B6-EA16-4675-8136-C9906348E97E}" srcOrd="4" destOrd="0" presId="urn:microsoft.com/office/officeart/2008/layout/LinedList"/>
    <dgm:cxn modelId="{738B3B21-6BEE-4202-92B8-B73761D2A1EC}" type="presParOf" srcId="{94549CF4-0853-4ADD-9CCF-10F3E03067CC}" destId="{A4ECA3AE-D299-4414-AF7E-0B68CDB261CF}" srcOrd="5" destOrd="0" presId="urn:microsoft.com/office/officeart/2008/layout/LinedList"/>
    <dgm:cxn modelId="{0EF848A0-0198-4D9B-BC61-320E4FBCDE9F}" type="presParOf" srcId="{A4ECA3AE-D299-4414-AF7E-0B68CDB261CF}" destId="{B95CA28F-A186-46A5-B5C5-B266B895DC57}" srcOrd="0" destOrd="0" presId="urn:microsoft.com/office/officeart/2008/layout/LinedList"/>
    <dgm:cxn modelId="{4D9B3546-E4C6-4E50-BA70-2FD9AACB3905}" type="presParOf" srcId="{A4ECA3AE-D299-4414-AF7E-0B68CDB261CF}" destId="{DC73BE8D-671F-47BA-8554-6D635CEDEE63}"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3AC306-C9A1-4653-8FFD-311300C08BFE}">
      <dsp:nvSpPr>
        <dsp:cNvPr id="0" name=""/>
        <dsp:cNvSpPr/>
      </dsp:nvSpPr>
      <dsp:spPr>
        <a:xfrm>
          <a:off x="0" y="0"/>
          <a:ext cx="10515600" cy="0"/>
        </a:xfrm>
        <a:prstGeom prst="lin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44A67322-5815-42CD-84C4-8D4ADC835FDC}">
      <dsp:nvSpPr>
        <dsp:cNvPr id="0" name=""/>
        <dsp:cNvSpPr/>
      </dsp:nvSpPr>
      <dsp:spPr>
        <a:xfrm>
          <a:off x="0" y="0"/>
          <a:ext cx="10515600" cy="46629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4780" tIns="144780" rIns="144780" bIns="144780" numCol="1" spcCol="1270" anchor="t" anchorCtr="0">
          <a:noAutofit/>
        </a:bodyPr>
        <a:lstStyle/>
        <a:p>
          <a:pPr marL="0" lvl="0" indent="0" algn="just" defTabSz="1689100" rtl="1">
            <a:lnSpc>
              <a:spcPct val="90000"/>
            </a:lnSpc>
            <a:spcBef>
              <a:spcPct val="0"/>
            </a:spcBef>
            <a:spcAft>
              <a:spcPct val="35000"/>
            </a:spcAft>
            <a:buNone/>
          </a:pPr>
          <a:r>
            <a:rPr lang="ar-EG" sz="3800" kern="1200" dirty="0">
              <a:solidFill>
                <a:srgbClr val="000000"/>
              </a:solidFill>
              <a:latin typeface="Sakkal Majalla" panose="02000000000000000000" pitchFamily="2" charset="-78"/>
              <a:cs typeface="Sakkal Majalla" panose="02000000000000000000" pitchFamily="2" charset="-78"/>
            </a:rPr>
            <a:t>هي نتاج  فكر الإنسان من إبداعات ، وهي الأفكار التي تتحول إلى أشكال ومنتجات ملموسة يمكن حمايتها مثل الاختراعات ، والكتب ، والنماذج الصناعية ، والعلامات التجارية ، والرموز والأسماء ، فهي تمكن المالك للفكرة من الاستفادة من نتاج فكرته ومنع الآخرين  من التعامل في ملكه وإنتاجه الفكري دون الحصول على إذن مسبق منه. ويحق للمالك مقاضاة الآخرين في حالة التعدي على حقوقه والمطالبة بوقف التعدي والتعويض عما أصابه من ضرر. </a:t>
          </a:r>
        </a:p>
      </dsp:txBody>
      <dsp:txXfrm>
        <a:off x="0" y="0"/>
        <a:ext cx="10515600" cy="466295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538D61-B6B8-403B-AE4E-FA282A9FD6A7}">
      <dsp:nvSpPr>
        <dsp:cNvPr id="0" name=""/>
        <dsp:cNvSpPr/>
      </dsp:nvSpPr>
      <dsp:spPr>
        <a:xfrm>
          <a:off x="0" y="0"/>
          <a:ext cx="10515600" cy="0"/>
        </a:xfrm>
        <a:prstGeom prst="lin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95A5E933-CB80-4D16-8472-1E92E6639228}">
      <dsp:nvSpPr>
        <dsp:cNvPr id="0" name=""/>
        <dsp:cNvSpPr/>
      </dsp:nvSpPr>
      <dsp:spPr>
        <a:xfrm>
          <a:off x="0" y="0"/>
          <a:ext cx="10515600" cy="46629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0030" tIns="240030" rIns="240030" bIns="240030" numCol="1" spcCol="1270" anchor="t" anchorCtr="0">
          <a:noAutofit/>
        </a:bodyPr>
        <a:lstStyle/>
        <a:p>
          <a:pPr marL="0" lvl="0" indent="0" algn="just" defTabSz="2800350" rtl="1">
            <a:lnSpc>
              <a:spcPct val="90000"/>
            </a:lnSpc>
            <a:spcBef>
              <a:spcPct val="0"/>
            </a:spcBef>
            <a:spcAft>
              <a:spcPct val="35000"/>
            </a:spcAft>
            <a:buNone/>
          </a:pPr>
          <a:r>
            <a:rPr lang="ar-EG" sz="6300" kern="1200" dirty="0">
              <a:solidFill>
                <a:srgbClr val="000000"/>
              </a:solidFill>
              <a:latin typeface="Sakkal Majalla" panose="02000000000000000000" pitchFamily="2" charset="-78"/>
              <a:cs typeface="Sakkal Majalla" panose="02000000000000000000" pitchFamily="2" charset="-78"/>
            </a:rPr>
            <a:t>حماية المخترعين والمبدعين من استغلال إنتاجهم الفكري والإبداعي من قبل الآخرين دون الرجوع إلى المخترعين والمبدعين والتصريح منهم ، وذلك ضمانا لحقوقهم المادية والأدبية. </a:t>
          </a:r>
        </a:p>
      </dsp:txBody>
      <dsp:txXfrm>
        <a:off x="0" y="0"/>
        <a:ext cx="10515600" cy="466295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793C9E-003A-431C-869D-33F877E6F581}">
      <dsp:nvSpPr>
        <dsp:cNvPr id="0" name=""/>
        <dsp:cNvSpPr/>
      </dsp:nvSpPr>
      <dsp:spPr>
        <a:xfrm>
          <a:off x="0" y="2276"/>
          <a:ext cx="10515600" cy="0"/>
        </a:xfrm>
        <a:prstGeom prst="lin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3E15A2BC-F7BC-49F9-BFAA-45482E8DD28B}">
      <dsp:nvSpPr>
        <dsp:cNvPr id="0" name=""/>
        <dsp:cNvSpPr/>
      </dsp:nvSpPr>
      <dsp:spPr>
        <a:xfrm>
          <a:off x="0" y="2276"/>
          <a:ext cx="10515600" cy="15528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970" tIns="140970" rIns="140970" bIns="140970" numCol="1" spcCol="1270" anchor="t" anchorCtr="0">
          <a:noAutofit/>
        </a:bodyPr>
        <a:lstStyle/>
        <a:p>
          <a:pPr marL="0" lvl="0" indent="0" algn="just" defTabSz="1644650" rtl="1">
            <a:lnSpc>
              <a:spcPct val="90000"/>
            </a:lnSpc>
            <a:spcBef>
              <a:spcPct val="0"/>
            </a:spcBef>
            <a:spcAft>
              <a:spcPct val="35000"/>
            </a:spcAft>
            <a:buNone/>
          </a:pPr>
          <a:r>
            <a:rPr lang="ar-EG" sz="3700" kern="1200" dirty="0">
              <a:solidFill>
                <a:srgbClr val="000000"/>
              </a:solidFill>
              <a:latin typeface="Sakkal Majalla" panose="02000000000000000000" pitchFamily="2" charset="-78"/>
              <a:cs typeface="Sakkal Majalla" panose="02000000000000000000" pitchFamily="2" charset="-78"/>
            </a:rPr>
            <a:t>يكمن تقدم البشرية ورفاهيتها في قدرتها على انجاز ابتكارات جديدة في مجال التكنولوجيا والثقافة ، ومن ثم يجب توفير الحماية للابتكار والابداع. </a:t>
          </a:r>
        </a:p>
      </dsp:txBody>
      <dsp:txXfrm>
        <a:off x="0" y="2276"/>
        <a:ext cx="10515600" cy="1552800"/>
      </dsp:txXfrm>
    </dsp:sp>
    <dsp:sp modelId="{F73F0BCC-C367-48D1-99BA-3AFC71275ADA}">
      <dsp:nvSpPr>
        <dsp:cNvPr id="0" name=""/>
        <dsp:cNvSpPr/>
      </dsp:nvSpPr>
      <dsp:spPr>
        <a:xfrm>
          <a:off x="0" y="1555077"/>
          <a:ext cx="10515600" cy="0"/>
        </a:xfrm>
        <a:prstGeom prst="lin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5D440F76-2E12-4FC7-A81D-5EB3462E780B}">
      <dsp:nvSpPr>
        <dsp:cNvPr id="0" name=""/>
        <dsp:cNvSpPr/>
      </dsp:nvSpPr>
      <dsp:spPr>
        <a:xfrm>
          <a:off x="0" y="1555077"/>
          <a:ext cx="10515600" cy="15528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970" tIns="140970" rIns="140970" bIns="140970" numCol="1" spcCol="1270" anchor="t" anchorCtr="0">
          <a:noAutofit/>
        </a:bodyPr>
        <a:lstStyle/>
        <a:p>
          <a:pPr marL="0" lvl="0" indent="0" algn="just" defTabSz="1644650" rtl="1">
            <a:lnSpc>
              <a:spcPct val="90000"/>
            </a:lnSpc>
            <a:spcBef>
              <a:spcPct val="0"/>
            </a:spcBef>
            <a:spcAft>
              <a:spcPct val="35000"/>
            </a:spcAft>
            <a:buNone/>
          </a:pPr>
          <a:r>
            <a:rPr lang="ar-EG" sz="3700" kern="1200" dirty="0">
              <a:solidFill>
                <a:srgbClr val="000000"/>
              </a:solidFill>
              <a:latin typeface="Sakkal Majalla" panose="02000000000000000000" pitchFamily="2" charset="-78"/>
              <a:cs typeface="Sakkal Majalla" panose="02000000000000000000" pitchFamily="2" charset="-78"/>
            </a:rPr>
            <a:t>تؤدي الحماية القانونية لتلك الابتكارات الجديدة إلى  تشجيع إنفاق مزيد من الموارد لفتح المجال لابتكارات أخرى. </a:t>
          </a:r>
        </a:p>
      </dsp:txBody>
      <dsp:txXfrm>
        <a:off x="0" y="1555077"/>
        <a:ext cx="10515600" cy="1552800"/>
      </dsp:txXfrm>
    </dsp:sp>
    <dsp:sp modelId="{F5F8FF73-16D9-420D-9D55-EB2F44D803F3}">
      <dsp:nvSpPr>
        <dsp:cNvPr id="0" name=""/>
        <dsp:cNvSpPr/>
      </dsp:nvSpPr>
      <dsp:spPr>
        <a:xfrm>
          <a:off x="0" y="3107878"/>
          <a:ext cx="10515600" cy="0"/>
        </a:xfrm>
        <a:prstGeom prst="lin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D4F21496-E19D-460F-AE71-D4C056093F1F}">
      <dsp:nvSpPr>
        <dsp:cNvPr id="0" name=""/>
        <dsp:cNvSpPr/>
      </dsp:nvSpPr>
      <dsp:spPr>
        <a:xfrm>
          <a:off x="0" y="3107878"/>
          <a:ext cx="10515600" cy="15528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970" tIns="140970" rIns="140970" bIns="140970" numCol="1" spcCol="1270" anchor="t" anchorCtr="0">
          <a:noAutofit/>
        </a:bodyPr>
        <a:lstStyle/>
        <a:p>
          <a:pPr marL="0" lvl="0" indent="0" algn="just" defTabSz="1644650" rtl="1">
            <a:lnSpc>
              <a:spcPct val="90000"/>
            </a:lnSpc>
            <a:spcBef>
              <a:spcPct val="0"/>
            </a:spcBef>
            <a:spcAft>
              <a:spcPct val="35000"/>
            </a:spcAft>
            <a:buNone/>
          </a:pPr>
          <a:r>
            <a:rPr lang="ar-EG" sz="3700" kern="1200" dirty="0">
              <a:solidFill>
                <a:srgbClr val="000000"/>
              </a:solidFill>
              <a:latin typeface="Sakkal Majalla" panose="02000000000000000000" pitchFamily="2" charset="-78"/>
              <a:cs typeface="Sakkal Majalla" panose="02000000000000000000" pitchFamily="2" charset="-78"/>
            </a:rPr>
            <a:t>يؤدي النهوض بالملكية الفكرية وحمايتها إلى دفع عجلة التقدم الاقتصادي ويتيح فرص عمل وصناعات جديدة ويرفع من نوعية الحياة وإمكانية التمتع بها. </a:t>
          </a:r>
        </a:p>
      </dsp:txBody>
      <dsp:txXfrm>
        <a:off x="0" y="3107878"/>
        <a:ext cx="10515600" cy="155280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BCE7ED-25EE-47E6-B2FD-9355AD470755}">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0148B49-1F93-480F-B67F-D3AF1F4FC35A}">
      <dsp:nvSpPr>
        <dsp:cNvPr id="0" name=""/>
        <dsp:cNvSpPr/>
      </dsp:nvSpPr>
      <dsp:spPr>
        <a:xfrm>
          <a:off x="0" y="0"/>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0020" tIns="160020" rIns="160020" bIns="160020" numCol="1" spcCol="1270" anchor="t" anchorCtr="0">
          <a:noAutofit/>
        </a:bodyPr>
        <a:lstStyle/>
        <a:p>
          <a:pPr marL="0" lvl="0" indent="0" algn="just" defTabSz="1866900" rtl="1">
            <a:lnSpc>
              <a:spcPct val="90000"/>
            </a:lnSpc>
            <a:spcBef>
              <a:spcPct val="0"/>
            </a:spcBef>
            <a:spcAft>
              <a:spcPct val="35000"/>
            </a:spcAft>
            <a:buNone/>
          </a:pPr>
          <a:r>
            <a:rPr lang="ar-EG" sz="4200" kern="1200" dirty="0">
              <a:solidFill>
                <a:srgbClr val="000000"/>
              </a:solidFill>
              <a:latin typeface="Sakkal Majalla" panose="02000000000000000000" pitchFamily="2" charset="-78"/>
              <a:cs typeface="Sakkal Majalla" panose="02000000000000000000" pitchFamily="2" charset="-78"/>
            </a:rPr>
            <a:t>حماية المؤلفات والأبحاث والمخترعات الحديثة . </a:t>
          </a:r>
        </a:p>
      </dsp:txBody>
      <dsp:txXfrm>
        <a:off x="0" y="0"/>
        <a:ext cx="10515600" cy="1087834"/>
      </dsp:txXfrm>
    </dsp:sp>
    <dsp:sp modelId="{3872EF02-D888-4370-8FEE-0AFD60F4CD6C}">
      <dsp:nvSpPr>
        <dsp:cNvPr id="0" name=""/>
        <dsp:cNvSpPr/>
      </dsp:nvSpPr>
      <dsp:spPr>
        <a:xfrm>
          <a:off x="0" y="1087834"/>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6439BB0-73C3-4636-8ECE-EA7BAF29218B}">
      <dsp:nvSpPr>
        <dsp:cNvPr id="0" name=""/>
        <dsp:cNvSpPr/>
      </dsp:nvSpPr>
      <dsp:spPr>
        <a:xfrm>
          <a:off x="0" y="1087834"/>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0020" tIns="160020" rIns="160020" bIns="160020" numCol="1" spcCol="1270" anchor="t" anchorCtr="0">
          <a:noAutofit/>
        </a:bodyPr>
        <a:lstStyle/>
        <a:p>
          <a:pPr marL="0" lvl="0" indent="0" algn="just" defTabSz="1866900" rtl="1">
            <a:lnSpc>
              <a:spcPct val="90000"/>
            </a:lnSpc>
            <a:spcBef>
              <a:spcPct val="0"/>
            </a:spcBef>
            <a:spcAft>
              <a:spcPct val="35000"/>
            </a:spcAft>
            <a:buNone/>
          </a:pPr>
          <a:r>
            <a:rPr lang="ar-EG" sz="4200" kern="1200" dirty="0">
              <a:solidFill>
                <a:srgbClr val="000000"/>
              </a:solidFill>
              <a:latin typeface="Sakkal Majalla" panose="02000000000000000000" pitchFamily="2" charset="-78"/>
              <a:cs typeface="Sakkal Majalla" panose="02000000000000000000" pitchFamily="2" charset="-78"/>
            </a:rPr>
            <a:t>حماية برامج الحاسب الآلي وقواعد البيانات . </a:t>
          </a:r>
        </a:p>
      </dsp:txBody>
      <dsp:txXfrm>
        <a:off x="0" y="1087834"/>
        <a:ext cx="10515600" cy="1087834"/>
      </dsp:txXfrm>
    </dsp:sp>
    <dsp:sp modelId="{6F25C413-8488-4345-8B5E-EBA828838E64}">
      <dsp:nvSpPr>
        <dsp:cNvPr id="0" name=""/>
        <dsp:cNvSpPr/>
      </dsp:nvSpPr>
      <dsp:spPr>
        <a:xfrm>
          <a:off x="0" y="2175669"/>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2458858-A78E-418C-B8A1-DF77BC4294E8}">
      <dsp:nvSpPr>
        <dsp:cNvPr id="0" name=""/>
        <dsp:cNvSpPr/>
      </dsp:nvSpPr>
      <dsp:spPr>
        <a:xfrm>
          <a:off x="0" y="2175669"/>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0020" tIns="160020" rIns="160020" bIns="160020" numCol="1" spcCol="1270" anchor="t" anchorCtr="0">
          <a:noAutofit/>
        </a:bodyPr>
        <a:lstStyle/>
        <a:p>
          <a:pPr marL="0" lvl="0" indent="0" algn="just" defTabSz="1866900" rtl="1">
            <a:lnSpc>
              <a:spcPct val="90000"/>
            </a:lnSpc>
            <a:spcBef>
              <a:spcPct val="0"/>
            </a:spcBef>
            <a:spcAft>
              <a:spcPct val="35000"/>
            </a:spcAft>
            <a:buNone/>
          </a:pPr>
          <a:r>
            <a:rPr lang="ar-EG" sz="4200" kern="1200" dirty="0">
              <a:solidFill>
                <a:srgbClr val="000000"/>
              </a:solidFill>
              <a:latin typeface="Sakkal Majalla" panose="02000000000000000000" pitchFamily="2" charset="-78"/>
              <a:cs typeface="Sakkal Majalla" panose="02000000000000000000" pitchFamily="2" charset="-78"/>
            </a:rPr>
            <a:t>حماية الأعمال السمعية والبصرية والتسجيلات الصوتية. </a:t>
          </a:r>
        </a:p>
      </dsp:txBody>
      <dsp:txXfrm>
        <a:off x="0" y="2175669"/>
        <a:ext cx="10515600" cy="1087834"/>
      </dsp:txXfrm>
    </dsp:sp>
    <dsp:sp modelId="{1B9D77B2-338F-45C8-99E0-BE411FB0490B}">
      <dsp:nvSpPr>
        <dsp:cNvPr id="0" name=""/>
        <dsp:cNvSpPr/>
      </dsp:nvSpPr>
      <dsp:spPr>
        <a:xfrm>
          <a:off x="0" y="3263503"/>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B0F77E8-6C12-44D8-9FD7-E505A7819ED5}">
      <dsp:nvSpPr>
        <dsp:cNvPr id="0" name=""/>
        <dsp:cNvSpPr/>
      </dsp:nvSpPr>
      <dsp:spPr>
        <a:xfrm>
          <a:off x="0" y="3263503"/>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0020" tIns="160020" rIns="160020" bIns="160020" numCol="1" spcCol="1270" anchor="t" anchorCtr="0">
          <a:noAutofit/>
        </a:bodyPr>
        <a:lstStyle/>
        <a:p>
          <a:pPr marL="0" lvl="0" indent="0" algn="just" defTabSz="1866900" rtl="1">
            <a:lnSpc>
              <a:spcPct val="90000"/>
            </a:lnSpc>
            <a:spcBef>
              <a:spcPct val="0"/>
            </a:spcBef>
            <a:spcAft>
              <a:spcPct val="35000"/>
            </a:spcAft>
            <a:buNone/>
          </a:pPr>
          <a:r>
            <a:rPr lang="ar-EG" sz="4200" kern="1200" dirty="0">
              <a:solidFill>
                <a:srgbClr val="000000"/>
              </a:solidFill>
              <a:latin typeface="Sakkal Majalla" panose="02000000000000000000" pitchFamily="2" charset="-78"/>
              <a:cs typeface="Sakkal Majalla" panose="02000000000000000000" pitchFamily="2" charset="-78"/>
            </a:rPr>
            <a:t>كافة المصنفات مثل الترجمة والنسخ والعرض والبث ونقل المقتطفات. </a:t>
          </a:r>
        </a:p>
      </dsp:txBody>
      <dsp:txXfrm>
        <a:off x="0" y="3263503"/>
        <a:ext cx="10515600" cy="108783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508725-FAE2-4763-BC9C-B1B2DC211309}">
      <dsp:nvSpPr>
        <dsp:cNvPr id="0" name=""/>
        <dsp:cNvSpPr/>
      </dsp:nvSpPr>
      <dsp:spPr>
        <a:xfrm>
          <a:off x="0" y="946489"/>
          <a:ext cx="10515600" cy="2889899"/>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47650" tIns="247650" rIns="247650" bIns="247650" numCol="1" spcCol="1270" anchor="ctr" anchorCtr="0">
          <a:noAutofit/>
        </a:bodyPr>
        <a:lstStyle/>
        <a:p>
          <a:pPr marL="0" lvl="0" indent="0" algn="just" defTabSz="2889250" rtl="1">
            <a:lnSpc>
              <a:spcPct val="90000"/>
            </a:lnSpc>
            <a:spcBef>
              <a:spcPct val="0"/>
            </a:spcBef>
            <a:spcAft>
              <a:spcPct val="35000"/>
            </a:spcAft>
            <a:buNone/>
          </a:pPr>
          <a:r>
            <a:rPr lang="ar-EG" sz="6500" kern="1200" dirty="0">
              <a:latin typeface="Sakkal Majalla" panose="02000000000000000000" pitchFamily="2" charset="-78"/>
              <a:cs typeface="Sakkal Majalla" panose="02000000000000000000" pitchFamily="2" charset="-78"/>
            </a:rPr>
            <a:t>تتجسد حقوق المؤلف في نوعين من الحقوق: حقوق أدبية وحقوق مادية. </a:t>
          </a:r>
        </a:p>
      </dsp:txBody>
      <dsp:txXfrm>
        <a:off x="141073" y="1087562"/>
        <a:ext cx="10233454" cy="260775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80E3FD-B3BB-4828-BDFF-DB3A43E8ADF2}">
      <dsp:nvSpPr>
        <dsp:cNvPr id="0" name=""/>
        <dsp:cNvSpPr/>
      </dsp:nvSpPr>
      <dsp:spPr>
        <a:xfrm>
          <a:off x="0" y="4"/>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61C931E-7D96-4FFF-AD79-ECBB88D72BE4}">
      <dsp:nvSpPr>
        <dsp:cNvPr id="0" name=""/>
        <dsp:cNvSpPr/>
      </dsp:nvSpPr>
      <dsp:spPr>
        <a:xfrm>
          <a:off x="0" y="4"/>
          <a:ext cx="10515600" cy="9418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just" defTabSz="1466850" rtl="1">
            <a:lnSpc>
              <a:spcPct val="90000"/>
            </a:lnSpc>
            <a:spcBef>
              <a:spcPct val="0"/>
            </a:spcBef>
            <a:spcAft>
              <a:spcPct val="35000"/>
            </a:spcAft>
            <a:buNone/>
          </a:pPr>
          <a:r>
            <a:rPr lang="ar-EG" sz="3300" kern="1200" dirty="0">
              <a:solidFill>
                <a:srgbClr val="000000"/>
              </a:solidFill>
              <a:latin typeface="Sakkal Majalla" panose="02000000000000000000" pitchFamily="2" charset="-78"/>
              <a:cs typeface="Sakkal Majalla" panose="02000000000000000000" pitchFamily="2" charset="-78"/>
            </a:rPr>
            <a:t>حق شخصي لا يجوز التصرف فيه أو الحجز عليه </a:t>
          </a:r>
        </a:p>
        <a:p>
          <a:pPr marL="0" lvl="0" indent="0" algn="just" defTabSz="1466850" rtl="1">
            <a:lnSpc>
              <a:spcPct val="90000"/>
            </a:lnSpc>
            <a:spcBef>
              <a:spcPct val="0"/>
            </a:spcBef>
            <a:spcAft>
              <a:spcPct val="35000"/>
            </a:spcAft>
            <a:buNone/>
          </a:pPr>
          <a:endParaRPr lang="ar-EG" sz="3300" kern="1200" dirty="0">
            <a:solidFill>
              <a:schemeClr val="bg1"/>
            </a:solidFill>
            <a:latin typeface="Sakkal Majalla" panose="02000000000000000000" pitchFamily="2" charset="-78"/>
            <a:cs typeface="Sakkal Majalla" panose="02000000000000000000" pitchFamily="2" charset="-78"/>
          </a:endParaRPr>
        </a:p>
      </dsp:txBody>
      <dsp:txXfrm>
        <a:off x="0" y="4"/>
        <a:ext cx="10515600" cy="941805"/>
      </dsp:txXfrm>
    </dsp:sp>
    <dsp:sp modelId="{257577CA-B7D2-4581-A702-B011BB4BE7B4}">
      <dsp:nvSpPr>
        <dsp:cNvPr id="0" name=""/>
        <dsp:cNvSpPr/>
      </dsp:nvSpPr>
      <dsp:spPr>
        <a:xfrm>
          <a:off x="0" y="941809"/>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999C354-0071-4D35-8B1A-8EE8AC7399FC}">
      <dsp:nvSpPr>
        <dsp:cNvPr id="0" name=""/>
        <dsp:cNvSpPr/>
      </dsp:nvSpPr>
      <dsp:spPr>
        <a:xfrm>
          <a:off x="0" y="941809"/>
          <a:ext cx="10515600" cy="19522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970" tIns="140970" rIns="140970" bIns="140970" numCol="1" spcCol="1270" anchor="t" anchorCtr="0">
          <a:noAutofit/>
        </a:bodyPr>
        <a:lstStyle/>
        <a:p>
          <a:pPr marL="0" lvl="0" indent="0" algn="just" defTabSz="1644650" rtl="1">
            <a:lnSpc>
              <a:spcPct val="90000"/>
            </a:lnSpc>
            <a:spcBef>
              <a:spcPct val="0"/>
            </a:spcBef>
            <a:spcAft>
              <a:spcPct val="35000"/>
            </a:spcAft>
            <a:buNone/>
          </a:pPr>
          <a:r>
            <a:rPr lang="ar-EG" sz="3700" kern="1200" dirty="0">
              <a:solidFill>
                <a:schemeClr val="accent5"/>
              </a:solidFill>
              <a:latin typeface="Sakkal Majalla" panose="02000000000000000000" pitchFamily="2" charset="-78"/>
              <a:cs typeface="Sakkal Majalla" panose="02000000000000000000" pitchFamily="2" charset="-78"/>
            </a:rPr>
            <a:t>حق المؤلف في الطبع والنشر</a:t>
          </a:r>
          <a:r>
            <a:rPr lang="ar-EG" sz="3700" kern="1200" dirty="0">
              <a:solidFill>
                <a:srgbClr val="000000"/>
              </a:solidFill>
              <a:latin typeface="Sakkal Majalla" panose="02000000000000000000" pitchFamily="2" charset="-78"/>
              <a:cs typeface="Sakkal Majalla" panose="02000000000000000000" pitchFamily="2" charset="-78"/>
            </a:rPr>
            <a:t>: يملك المؤلف حق طباعة مصنفه ونشره من عدمه دون إكراهه على ذلك ، ويستثنى من ذلك أن يكون قد منح حق النسخ جهة أخرى. </a:t>
          </a:r>
        </a:p>
      </dsp:txBody>
      <dsp:txXfrm>
        <a:off x="0" y="941809"/>
        <a:ext cx="10515600" cy="1952252"/>
      </dsp:txXfrm>
    </dsp:sp>
    <dsp:sp modelId="{C0504A00-63E6-436E-B6F2-36DCF40E88C7}">
      <dsp:nvSpPr>
        <dsp:cNvPr id="0" name=""/>
        <dsp:cNvSpPr/>
      </dsp:nvSpPr>
      <dsp:spPr>
        <a:xfrm>
          <a:off x="0" y="2894062"/>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DAF05AE-2DD0-4BDB-8C60-760D6FF1D530}">
      <dsp:nvSpPr>
        <dsp:cNvPr id="0" name=""/>
        <dsp:cNvSpPr/>
      </dsp:nvSpPr>
      <dsp:spPr>
        <a:xfrm>
          <a:off x="0" y="2894062"/>
          <a:ext cx="10515600" cy="19522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970" tIns="140970" rIns="140970" bIns="140970" numCol="1" spcCol="1270" anchor="t" anchorCtr="0">
          <a:noAutofit/>
        </a:bodyPr>
        <a:lstStyle/>
        <a:p>
          <a:pPr marL="0" lvl="0" indent="0" algn="just" defTabSz="1644650" rtl="1">
            <a:lnSpc>
              <a:spcPct val="90000"/>
            </a:lnSpc>
            <a:spcBef>
              <a:spcPct val="0"/>
            </a:spcBef>
            <a:spcAft>
              <a:spcPct val="35000"/>
            </a:spcAft>
            <a:buNone/>
          </a:pPr>
          <a:r>
            <a:rPr lang="ar-EG" sz="3700" kern="1200" dirty="0">
              <a:solidFill>
                <a:schemeClr val="accent5"/>
              </a:solidFill>
              <a:latin typeface="Sakkal Majalla" panose="02000000000000000000" pitchFamily="2" charset="-78"/>
              <a:cs typeface="Sakkal Majalla" panose="02000000000000000000" pitchFamily="2" charset="-78"/>
            </a:rPr>
            <a:t>حق المؤلف في نسبة المصنف إليه: </a:t>
          </a:r>
          <a:r>
            <a:rPr lang="ar-EG" sz="3700" kern="1200" dirty="0">
              <a:solidFill>
                <a:srgbClr val="000000"/>
              </a:solidFill>
              <a:latin typeface="Sakkal Majalla" panose="02000000000000000000" pitchFamily="2" charset="-78"/>
              <a:cs typeface="Sakkal Majalla" panose="02000000000000000000" pitchFamily="2" charset="-78"/>
            </a:rPr>
            <a:t>يحق للمؤلف أن ينسب المصنف إليه وأن يوضح مؤهلاته وألقابه. ولا يجوز لورثة المؤلف إسناد المصنف إلى غير مؤلفه. </a:t>
          </a:r>
        </a:p>
      </dsp:txBody>
      <dsp:txXfrm>
        <a:off x="0" y="2894062"/>
        <a:ext cx="10515600" cy="195225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52E87F-3FC8-41CE-8909-37C172AD2CB6}">
      <dsp:nvSpPr>
        <dsp:cNvPr id="0" name=""/>
        <dsp:cNvSpPr/>
      </dsp:nvSpPr>
      <dsp:spPr>
        <a:xfrm>
          <a:off x="0" y="1913"/>
          <a:ext cx="9629931"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F720C46-4978-4B25-84CF-DCE93E79F109}">
      <dsp:nvSpPr>
        <dsp:cNvPr id="0" name=""/>
        <dsp:cNvSpPr/>
      </dsp:nvSpPr>
      <dsp:spPr>
        <a:xfrm>
          <a:off x="0" y="1913"/>
          <a:ext cx="9629931" cy="32490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kern="1200" dirty="0">
              <a:solidFill>
                <a:schemeClr val="accent5"/>
              </a:solidFill>
              <a:latin typeface="Sakkal Majalla" panose="02000000000000000000" pitchFamily="2" charset="-78"/>
              <a:cs typeface="Sakkal Majalla" panose="02000000000000000000" pitchFamily="2" charset="-78"/>
            </a:rPr>
            <a:t>حق المؤلف في عدم إجراء أي تعديل على المصنف إلا بموافقته: </a:t>
          </a:r>
          <a:r>
            <a:rPr lang="ar-EG" sz="3600" kern="1200" dirty="0">
              <a:solidFill>
                <a:schemeClr val="bg1"/>
              </a:solidFill>
              <a:latin typeface="Sakkal Majalla" panose="02000000000000000000" pitchFamily="2" charset="-78"/>
              <a:cs typeface="Sakkal Majalla" panose="02000000000000000000" pitchFamily="2" charset="-78"/>
            </a:rPr>
            <a:t>المؤلف </a:t>
          </a:r>
          <a:r>
            <a:rPr lang="ar-EG" sz="3600" kern="1200" dirty="0">
              <a:solidFill>
                <a:srgbClr val="000000"/>
              </a:solidFill>
              <a:latin typeface="Sakkal Majalla" panose="02000000000000000000" pitchFamily="2" charset="-78"/>
              <a:cs typeface="Sakkal Majalla" panose="02000000000000000000" pitchFamily="2" charset="-78"/>
            </a:rPr>
            <a:t>وحده  هو صاحب الحق في إدخال التعديلات التي يريدها . ولا يجوز للناشر إدخال أي تعديلات على المصنف دون موافقة صريحة معتمدة من المؤلف،  ويستثنى من ذلك في حالة ترجمة المصنف بشرط الإشارة إلى التعديلات التي أجريت عليه. </a:t>
          </a:r>
        </a:p>
      </dsp:txBody>
      <dsp:txXfrm>
        <a:off x="0" y="1913"/>
        <a:ext cx="9629931" cy="3249088"/>
      </dsp:txXfrm>
    </dsp:sp>
    <dsp:sp modelId="{FB53EB14-8EB6-4E21-B4E7-228F29647808}">
      <dsp:nvSpPr>
        <dsp:cNvPr id="0" name=""/>
        <dsp:cNvSpPr/>
      </dsp:nvSpPr>
      <dsp:spPr>
        <a:xfrm>
          <a:off x="0" y="3251002"/>
          <a:ext cx="9629931"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2FAD5FC-DDCC-4BFA-8359-3EE38E36010E}">
      <dsp:nvSpPr>
        <dsp:cNvPr id="0" name=""/>
        <dsp:cNvSpPr/>
      </dsp:nvSpPr>
      <dsp:spPr>
        <a:xfrm>
          <a:off x="0" y="3251002"/>
          <a:ext cx="9629931" cy="21306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kern="1200" dirty="0">
              <a:solidFill>
                <a:schemeClr val="accent5"/>
              </a:solidFill>
              <a:latin typeface="Sakkal Majalla" panose="02000000000000000000" pitchFamily="2" charset="-78"/>
              <a:cs typeface="Sakkal Majalla" panose="02000000000000000000" pitchFamily="2" charset="-78"/>
            </a:rPr>
            <a:t>حق المؤلف في سحب وتعديل مصنفه: </a:t>
          </a:r>
          <a:r>
            <a:rPr lang="ar-EG" sz="3600" kern="1200" dirty="0">
              <a:solidFill>
                <a:srgbClr val="000000"/>
              </a:solidFill>
              <a:latin typeface="Sakkal Majalla" panose="02000000000000000000" pitchFamily="2" charset="-78"/>
              <a:cs typeface="Sakkal Majalla" panose="02000000000000000000" pitchFamily="2" charset="-78"/>
            </a:rPr>
            <a:t>يحق للمؤلف سحب مؤلفه من التداول لإدخال تعديلات عليه أو الامتناع عن نشره مرة أخرى. </a:t>
          </a:r>
        </a:p>
      </dsp:txBody>
      <dsp:txXfrm>
        <a:off x="0" y="3251002"/>
        <a:ext cx="9629931" cy="2130687"/>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5B9F27-F2BC-4BE8-B98C-70FDF100ABB6}">
      <dsp:nvSpPr>
        <dsp:cNvPr id="0" name=""/>
        <dsp:cNvSpPr/>
      </dsp:nvSpPr>
      <dsp:spPr>
        <a:xfrm>
          <a:off x="0" y="41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4F4D051-CC12-4B64-B834-B216923EB6CA}">
      <dsp:nvSpPr>
        <dsp:cNvPr id="0" name=""/>
        <dsp:cNvSpPr/>
      </dsp:nvSpPr>
      <dsp:spPr>
        <a:xfrm>
          <a:off x="0" y="410"/>
          <a:ext cx="10515600" cy="15845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640" tIns="167640" rIns="167640" bIns="167640" numCol="1" spcCol="1270" anchor="t" anchorCtr="0">
          <a:noAutofit/>
        </a:bodyPr>
        <a:lstStyle/>
        <a:p>
          <a:pPr marL="0" lvl="0" indent="0" algn="just" defTabSz="1955800" rtl="1">
            <a:lnSpc>
              <a:spcPct val="90000"/>
            </a:lnSpc>
            <a:spcBef>
              <a:spcPct val="0"/>
            </a:spcBef>
            <a:spcAft>
              <a:spcPct val="35000"/>
            </a:spcAft>
            <a:buNone/>
          </a:pPr>
          <a:r>
            <a:rPr lang="ar-EG" sz="4400" kern="1200" dirty="0">
              <a:solidFill>
                <a:schemeClr val="accent5"/>
              </a:solidFill>
              <a:latin typeface="Sakkal Majalla" panose="02000000000000000000" pitchFamily="2" charset="-78"/>
              <a:cs typeface="Sakkal Majalla" panose="02000000000000000000" pitchFamily="2" charset="-78"/>
            </a:rPr>
            <a:t>احترام المصنف:</a:t>
          </a:r>
          <a:r>
            <a:rPr lang="ar-EG" sz="4400" kern="1200" dirty="0">
              <a:solidFill>
                <a:srgbClr val="000000"/>
              </a:solidFill>
              <a:latin typeface="Sakkal Majalla" panose="02000000000000000000" pitchFamily="2" charset="-78"/>
              <a:cs typeface="Sakkal Majalla" panose="02000000000000000000" pitchFamily="2" charset="-78"/>
            </a:rPr>
            <a:t> يعد أي تعدي على المصنف تعد على شخص المؤلف. </a:t>
          </a:r>
        </a:p>
      </dsp:txBody>
      <dsp:txXfrm>
        <a:off x="0" y="410"/>
        <a:ext cx="10515600" cy="1584534"/>
      </dsp:txXfrm>
    </dsp:sp>
    <dsp:sp modelId="{4E366ED9-2476-4852-8AAA-951944A35CA0}">
      <dsp:nvSpPr>
        <dsp:cNvPr id="0" name=""/>
        <dsp:cNvSpPr/>
      </dsp:nvSpPr>
      <dsp:spPr>
        <a:xfrm>
          <a:off x="0" y="1584945"/>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41C66BF-A9F7-42DA-9D06-C8EBC547D86F}">
      <dsp:nvSpPr>
        <dsp:cNvPr id="0" name=""/>
        <dsp:cNvSpPr/>
      </dsp:nvSpPr>
      <dsp:spPr>
        <a:xfrm>
          <a:off x="0" y="1584945"/>
          <a:ext cx="10515600" cy="31065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640" tIns="167640" rIns="167640" bIns="167640" numCol="1" spcCol="1270" anchor="t" anchorCtr="0">
          <a:noAutofit/>
        </a:bodyPr>
        <a:lstStyle/>
        <a:p>
          <a:pPr marL="0" lvl="0" indent="0" algn="just" defTabSz="1955800" rtl="1">
            <a:lnSpc>
              <a:spcPct val="90000"/>
            </a:lnSpc>
            <a:spcBef>
              <a:spcPct val="0"/>
            </a:spcBef>
            <a:spcAft>
              <a:spcPct val="35000"/>
            </a:spcAft>
            <a:buNone/>
          </a:pPr>
          <a:r>
            <a:rPr lang="ar-EG" sz="4400" kern="1200" dirty="0">
              <a:solidFill>
                <a:schemeClr val="accent5"/>
              </a:solidFill>
              <a:latin typeface="Sakkal Majalla" panose="02000000000000000000" pitchFamily="2" charset="-78"/>
              <a:cs typeface="Sakkal Majalla" panose="02000000000000000000" pitchFamily="2" charset="-78"/>
            </a:rPr>
            <a:t>يمكن للمؤلف سحب مصنفه من التداول : </a:t>
          </a:r>
          <a:r>
            <a:rPr lang="ar-EG" sz="4400" kern="1200" dirty="0">
              <a:solidFill>
                <a:srgbClr val="000000"/>
              </a:solidFill>
              <a:latin typeface="Sakkal Majalla" panose="02000000000000000000" pitchFamily="2" charset="-78"/>
              <a:cs typeface="Sakkal Majalla" panose="02000000000000000000" pitchFamily="2" charset="-78"/>
            </a:rPr>
            <a:t>مع تعويض الناشر أو المنتج للمصنف تعويضا عادلا، وتبقى الحقوق الأدبية لصاحبها بعد وفاته ، ولا تسقط بمنح حق استغلال المصنف بأي وجه من وجوه الاستغلال. </a:t>
          </a:r>
        </a:p>
      </dsp:txBody>
      <dsp:txXfrm>
        <a:off x="0" y="1584945"/>
        <a:ext cx="10515600" cy="3106564"/>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E88C3C-DE8A-4F9F-9686-7DBC337CAF80}">
      <dsp:nvSpPr>
        <dsp:cNvPr id="0" name=""/>
        <dsp:cNvSpPr/>
      </dsp:nvSpPr>
      <dsp:spPr>
        <a:xfrm>
          <a:off x="0" y="1863"/>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096A571-0A06-4779-AB8E-37C42F00C184}">
      <dsp:nvSpPr>
        <dsp:cNvPr id="0" name=""/>
        <dsp:cNvSpPr/>
      </dsp:nvSpPr>
      <dsp:spPr>
        <a:xfrm>
          <a:off x="0" y="1863"/>
          <a:ext cx="10515600" cy="13664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t" anchorCtr="0">
          <a:noAutofit/>
        </a:bodyPr>
        <a:lstStyle/>
        <a:p>
          <a:pPr marL="0" lvl="0" indent="0" algn="r" defTabSz="1778000" rtl="1">
            <a:lnSpc>
              <a:spcPct val="90000"/>
            </a:lnSpc>
            <a:spcBef>
              <a:spcPct val="0"/>
            </a:spcBef>
            <a:spcAft>
              <a:spcPct val="35000"/>
            </a:spcAft>
            <a:buNone/>
          </a:pPr>
          <a:r>
            <a:rPr lang="ar-EG" sz="4000" kern="1200" dirty="0">
              <a:solidFill>
                <a:srgbClr val="000000"/>
              </a:solidFill>
              <a:latin typeface="Sakkal Majalla" panose="02000000000000000000" pitchFamily="2" charset="-78"/>
              <a:cs typeface="Sakkal Majalla" panose="02000000000000000000" pitchFamily="2" charset="-78"/>
            </a:rPr>
            <a:t>حق المؤلف في تقاضي مقابل مادي أو عيني مقابل نشر مصنفه أي عدد من المرات. </a:t>
          </a:r>
        </a:p>
      </dsp:txBody>
      <dsp:txXfrm>
        <a:off x="0" y="1863"/>
        <a:ext cx="10515600" cy="1366454"/>
      </dsp:txXfrm>
    </dsp:sp>
    <dsp:sp modelId="{0F0E9EF4-AE27-4BF5-B385-56BAB1E3C27C}">
      <dsp:nvSpPr>
        <dsp:cNvPr id="0" name=""/>
        <dsp:cNvSpPr/>
      </dsp:nvSpPr>
      <dsp:spPr>
        <a:xfrm>
          <a:off x="0" y="1368318"/>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D55A9FE-69B4-4955-80BE-535F5574BF49}">
      <dsp:nvSpPr>
        <dsp:cNvPr id="0" name=""/>
        <dsp:cNvSpPr/>
      </dsp:nvSpPr>
      <dsp:spPr>
        <a:xfrm>
          <a:off x="0" y="1368318"/>
          <a:ext cx="10515600" cy="13664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t" anchorCtr="0">
          <a:noAutofit/>
        </a:bodyPr>
        <a:lstStyle/>
        <a:p>
          <a:pPr marL="0" lvl="0" indent="0" algn="r" defTabSz="1778000" rtl="1">
            <a:lnSpc>
              <a:spcPct val="90000"/>
            </a:lnSpc>
            <a:spcBef>
              <a:spcPct val="0"/>
            </a:spcBef>
            <a:spcAft>
              <a:spcPct val="35000"/>
            </a:spcAft>
            <a:buNone/>
          </a:pPr>
          <a:r>
            <a:rPr lang="ar-EG" sz="4000" kern="1200" dirty="0">
              <a:solidFill>
                <a:srgbClr val="000000"/>
              </a:solidFill>
              <a:latin typeface="Sakkal Majalla" panose="02000000000000000000" pitchFamily="2" charset="-78"/>
              <a:cs typeface="Sakkal Majalla" panose="02000000000000000000" pitchFamily="2" charset="-78"/>
            </a:rPr>
            <a:t>حق المؤلف في طلب إعادة النظر في المقابل المادي لنشر مصنفه. </a:t>
          </a:r>
        </a:p>
      </dsp:txBody>
      <dsp:txXfrm>
        <a:off x="0" y="1368318"/>
        <a:ext cx="10515600" cy="1366454"/>
      </dsp:txXfrm>
    </dsp:sp>
    <dsp:sp modelId="{FCBAA526-3FAA-4A11-9277-269783E1BECF}">
      <dsp:nvSpPr>
        <dsp:cNvPr id="0" name=""/>
        <dsp:cNvSpPr/>
      </dsp:nvSpPr>
      <dsp:spPr>
        <a:xfrm>
          <a:off x="0" y="2734773"/>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EC2D9CB-65EE-4223-BA49-1B17B7795794}">
      <dsp:nvSpPr>
        <dsp:cNvPr id="0" name=""/>
        <dsp:cNvSpPr/>
      </dsp:nvSpPr>
      <dsp:spPr>
        <a:xfrm>
          <a:off x="0" y="2734773"/>
          <a:ext cx="10505330" cy="18813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t" anchorCtr="0">
          <a:noAutofit/>
        </a:bodyPr>
        <a:lstStyle/>
        <a:p>
          <a:pPr marL="0" lvl="0" indent="0" algn="r" defTabSz="1778000" rtl="1">
            <a:lnSpc>
              <a:spcPct val="90000"/>
            </a:lnSpc>
            <a:spcBef>
              <a:spcPct val="0"/>
            </a:spcBef>
            <a:spcAft>
              <a:spcPct val="35000"/>
            </a:spcAft>
            <a:buNone/>
          </a:pPr>
          <a:r>
            <a:rPr lang="ar-EG" sz="4000" kern="1200" dirty="0">
              <a:solidFill>
                <a:srgbClr val="000000"/>
              </a:solidFill>
              <a:latin typeface="Sakkal Majalla" panose="02000000000000000000" pitchFamily="2" charset="-78"/>
              <a:cs typeface="Sakkal Majalla" panose="02000000000000000000" pitchFamily="2" charset="-78"/>
            </a:rPr>
            <a:t>في حالة التأليف الجماعي تكون هناك حقوق لجميع المؤلفين، ولا يحق لأحد الانفراد  بمباشرة حقوق المؤلف. </a:t>
          </a:r>
        </a:p>
      </dsp:txBody>
      <dsp:txXfrm>
        <a:off x="0" y="2734773"/>
        <a:ext cx="10505330" cy="1881348"/>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697E33-6E7F-4964-B658-F5B5ABCE80CC}">
      <dsp:nvSpPr>
        <dsp:cNvPr id="0" name=""/>
        <dsp:cNvSpPr/>
      </dsp:nvSpPr>
      <dsp:spPr>
        <a:xfrm>
          <a:off x="0" y="401"/>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4321F42-F135-4408-97F5-499C7A407E0A}">
      <dsp:nvSpPr>
        <dsp:cNvPr id="0" name=""/>
        <dsp:cNvSpPr/>
      </dsp:nvSpPr>
      <dsp:spPr>
        <a:xfrm>
          <a:off x="0" y="401"/>
          <a:ext cx="10515600" cy="1335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t" anchorCtr="0">
          <a:noAutofit/>
        </a:bodyPr>
        <a:lstStyle/>
        <a:p>
          <a:pPr marL="0" lvl="0" indent="0" algn="r" defTabSz="1778000" rtl="1">
            <a:lnSpc>
              <a:spcPct val="90000"/>
            </a:lnSpc>
            <a:spcBef>
              <a:spcPct val="0"/>
            </a:spcBef>
            <a:spcAft>
              <a:spcPct val="35000"/>
            </a:spcAft>
            <a:buNone/>
          </a:pPr>
          <a:r>
            <a:rPr lang="ar-EG" sz="4000" kern="1200" dirty="0">
              <a:solidFill>
                <a:srgbClr val="000000"/>
              </a:solidFill>
              <a:latin typeface="Sakkal Majalla" panose="02000000000000000000" pitchFamily="2" charset="-78"/>
              <a:cs typeface="Sakkal Majalla" panose="02000000000000000000" pitchFamily="2" charset="-78"/>
            </a:rPr>
            <a:t>طبع المصنف ونشره على شكل مقروء أو تسجيله على أشرطة مسموعة، أو مرئية، أو أسطوانات مدمجة ،أو ذاكرة الكترونية. </a:t>
          </a:r>
        </a:p>
      </dsp:txBody>
      <dsp:txXfrm>
        <a:off x="0" y="401"/>
        <a:ext cx="10515600" cy="1335702"/>
      </dsp:txXfrm>
    </dsp:sp>
    <dsp:sp modelId="{40D7DDE6-4280-4239-AF02-11341C69E468}">
      <dsp:nvSpPr>
        <dsp:cNvPr id="0" name=""/>
        <dsp:cNvSpPr/>
      </dsp:nvSpPr>
      <dsp:spPr>
        <a:xfrm>
          <a:off x="0" y="1336103"/>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C00F059-05B2-4D77-8481-7E38C16B53C6}">
      <dsp:nvSpPr>
        <dsp:cNvPr id="0" name=""/>
        <dsp:cNvSpPr/>
      </dsp:nvSpPr>
      <dsp:spPr>
        <a:xfrm>
          <a:off x="0" y="1336103"/>
          <a:ext cx="10515600" cy="1335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t" anchorCtr="0">
          <a:noAutofit/>
        </a:bodyPr>
        <a:lstStyle/>
        <a:p>
          <a:pPr marL="0" lvl="0" indent="0" algn="r" defTabSz="1778000" rtl="1">
            <a:lnSpc>
              <a:spcPct val="90000"/>
            </a:lnSpc>
            <a:spcBef>
              <a:spcPct val="0"/>
            </a:spcBef>
            <a:spcAft>
              <a:spcPct val="35000"/>
            </a:spcAft>
            <a:buNone/>
          </a:pPr>
          <a:r>
            <a:rPr lang="ar-EG" sz="4000" kern="1200" dirty="0">
              <a:solidFill>
                <a:srgbClr val="000000"/>
              </a:solidFill>
              <a:latin typeface="Sakkal Majalla" panose="02000000000000000000" pitchFamily="2" charset="-78"/>
              <a:cs typeface="Sakkal Majalla" panose="02000000000000000000" pitchFamily="2" charset="-78"/>
            </a:rPr>
            <a:t>ترجمة المصنف إلى لغات أخرى. </a:t>
          </a:r>
        </a:p>
      </dsp:txBody>
      <dsp:txXfrm>
        <a:off x="0" y="1336103"/>
        <a:ext cx="10515600" cy="1335702"/>
      </dsp:txXfrm>
    </dsp:sp>
    <dsp:sp modelId="{89AA494C-ECFC-4455-BA45-1A7D67152422}">
      <dsp:nvSpPr>
        <dsp:cNvPr id="0" name=""/>
        <dsp:cNvSpPr/>
      </dsp:nvSpPr>
      <dsp:spPr>
        <a:xfrm>
          <a:off x="0" y="2671806"/>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4735E2D-C9FD-4A88-8EE4-383A398D502C}">
      <dsp:nvSpPr>
        <dsp:cNvPr id="0" name=""/>
        <dsp:cNvSpPr/>
      </dsp:nvSpPr>
      <dsp:spPr>
        <a:xfrm>
          <a:off x="0" y="2671806"/>
          <a:ext cx="10505330" cy="22655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kern="1200" dirty="0">
              <a:solidFill>
                <a:srgbClr val="000000"/>
              </a:solidFill>
              <a:latin typeface="Sakkal Majalla" panose="02000000000000000000" pitchFamily="2" charset="-78"/>
              <a:cs typeface="Sakkal Majalla" panose="02000000000000000000" pitchFamily="2" charset="-78"/>
            </a:rPr>
            <a:t>نقل المصنف إلى الجمهور بأي وسيلة ممكنة مثل العرض والتمثيل أو البث الإذاعي ، أو عبر شبكة المعلومات. وعلى المؤلفين والناشرين والمنتجين وهيئات الإذاعة والمؤلفين ابرام العقود تنظيم العلاقات التعاقدية بينهم. </a:t>
          </a:r>
        </a:p>
      </dsp:txBody>
      <dsp:txXfrm>
        <a:off x="0" y="2671806"/>
        <a:ext cx="10505330" cy="2265552"/>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9D9B8C-8483-45DB-8FA2-601272945CCA}">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A80F97A-4712-45E8-89A7-CB3508D3D115}">
      <dsp:nvSpPr>
        <dsp:cNvPr id="0" name=""/>
        <dsp:cNvSpPr/>
      </dsp:nvSpPr>
      <dsp:spPr>
        <a:xfrm>
          <a:off x="0" y="0"/>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4780" tIns="144780" rIns="144780" bIns="144780" numCol="1" spcCol="1270" anchor="t" anchorCtr="0">
          <a:noAutofit/>
        </a:bodyPr>
        <a:lstStyle/>
        <a:p>
          <a:pPr marL="0" lvl="0" indent="0" algn="r" defTabSz="1689100" rtl="1">
            <a:lnSpc>
              <a:spcPct val="90000"/>
            </a:lnSpc>
            <a:spcBef>
              <a:spcPct val="0"/>
            </a:spcBef>
            <a:spcAft>
              <a:spcPct val="35000"/>
            </a:spcAft>
            <a:buNone/>
          </a:pPr>
          <a:r>
            <a:rPr lang="ar-EG" sz="3800" kern="1200" dirty="0">
              <a:solidFill>
                <a:srgbClr val="000000"/>
              </a:solidFill>
              <a:latin typeface="Sakkal Majalla" panose="02000000000000000000" pitchFamily="2" charset="-78"/>
              <a:cs typeface="Sakkal Majalla" panose="02000000000000000000" pitchFamily="2" charset="-78"/>
            </a:rPr>
            <a:t>القيام بنشر مصنف دون إذن كتابي أو عقد  من مؤلف المصنف أو من ورثته. </a:t>
          </a:r>
        </a:p>
      </dsp:txBody>
      <dsp:txXfrm>
        <a:off x="0" y="0"/>
        <a:ext cx="10515600" cy="1087834"/>
      </dsp:txXfrm>
    </dsp:sp>
    <dsp:sp modelId="{7F169D09-6390-4400-AE48-5FFDED6B1D73}">
      <dsp:nvSpPr>
        <dsp:cNvPr id="0" name=""/>
        <dsp:cNvSpPr/>
      </dsp:nvSpPr>
      <dsp:spPr>
        <a:xfrm>
          <a:off x="0" y="1087834"/>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FE299EA-7D9C-46EA-AB8E-D42164837E91}">
      <dsp:nvSpPr>
        <dsp:cNvPr id="0" name=""/>
        <dsp:cNvSpPr/>
      </dsp:nvSpPr>
      <dsp:spPr>
        <a:xfrm>
          <a:off x="0" y="1087834"/>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4780" tIns="144780" rIns="144780" bIns="144780" numCol="1" spcCol="1270" anchor="t" anchorCtr="0">
          <a:noAutofit/>
        </a:bodyPr>
        <a:lstStyle/>
        <a:p>
          <a:pPr marL="0" lvl="0" indent="0" algn="r" defTabSz="1689100" rtl="1">
            <a:lnSpc>
              <a:spcPct val="90000"/>
            </a:lnSpc>
            <a:spcBef>
              <a:spcPct val="0"/>
            </a:spcBef>
            <a:spcAft>
              <a:spcPct val="35000"/>
            </a:spcAft>
            <a:buNone/>
          </a:pPr>
          <a:r>
            <a:rPr lang="ar-EG" sz="3800" kern="1200" dirty="0">
              <a:solidFill>
                <a:srgbClr val="000000"/>
              </a:solidFill>
              <a:latin typeface="Sakkal Majalla" panose="02000000000000000000" pitchFamily="2" charset="-78"/>
              <a:cs typeface="Sakkal Majalla" panose="02000000000000000000" pitchFamily="2" charset="-78"/>
            </a:rPr>
            <a:t>نشر المصنف مع ادعاء ملكيته. </a:t>
          </a:r>
        </a:p>
      </dsp:txBody>
      <dsp:txXfrm>
        <a:off x="0" y="1087834"/>
        <a:ext cx="10515600" cy="1087834"/>
      </dsp:txXfrm>
    </dsp:sp>
    <dsp:sp modelId="{9939A053-E5F0-48C3-BDBE-DD41611CF297}">
      <dsp:nvSpPr>
        <dsp:cNvPr id="0" name=""/>
        <dsp:cNvSpPr/>
      </dsp:nvSpPr>
      <dsp:spPr>
        <a:xfrm>
          <a:off x="0" y="2175669"/>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2580686-FC3A-48BC-A745-F32536F3B94E}">
      <dsp:nvSpPr>
        <dsp:cNvPr id="0" name=""/>
        <dsp:cNvSpPr/>
      </dsp:nvSpPr>
      <dsp:spPr>
        <a:xfrm>
          <a:off x="0" y="2175669"/>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just" defTabSz="1422400" rtl="1">
            <a:lnSpc>
              <a:spcPct val="90000"/>
            </a:lnSpc>
            <a:spcBef>
              <a:spcPct val="0"/>
            </a:spcBef>
            <a:spcAft>
              <a:spcPct val="35000"/>
            </a:spcAft>
            <a:buNone/>
          </a:pPr>
          <a:r>
            <a:rPr lang="ar-EG" sz="3200" kern="1200" dirty="0">
              <a:solidFill>
                <a:srgbClr val="000000"/>
              </a:solidFill>
              <a:latin typeface="Sakkal Majalla" panose="02000000000000000000" pitchFamily="2" charset="-78"/>
              <a:cs typeface="Sakkal Majalla" panose="02000000000000000000" pitchFamily="2" charset="-78"/>
            </a:rPr>
            <a:t>تعديل محتويات المصنف، أو طبيعته، أو موضوعه، أو عنوانه دون موافقة المؤلف  الخطية المسبقة على ذلك. </a:t>
          </a:r>
        </a:p>
      </dsp:txBody>
      <dsp:txXfrm>
        <a:off x="0" y="2175669"/>
        <a:ext cx="10515600" cy="1087834"/>
      </dsp:txXfrm>
    </dsp:sp>
    <dsp:sp modelId="{1F847301-45E7-41E0-A189-C49FE6494BBF}">
      <dsp:nvSpPr>
        <dsp:cNvPr id="0" name=""/>
        <dsp:cNvSpPr/>
      </dsp:nvSpPr>
      <dsp:spPr>
        <a:xfrm>
          <a:off x="0" y="3263503"/>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DA29DE3-0700-47AC-8050-FA678F490542}">
      <dsp:nvSpPr>
        <dsp:cNvPr id="0" name=""/>
        <dsp:cNvSpPr/>
      </dsp:nvSpPr>
      <dsp:spPr>
        <a:xfrm>
          <a:off x="0" y="3263503"/>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r" defTabSz="1422400" rtl="1">
            <a:lnSpc>
              <a:spcPct val="90000"/>
            </a:lnSpc>
            <a:spcBef>
              <a:spcPct val="0"/>
            </a:spcBef>
            <a:spcAft>
              <a:spcPct val="35000"/>
            </a:spcAft>
            <a:buNone/>
          </a:pPr>
          <a:r>
            <a:rPr lang="ar-EG" sz="3200" kern="1200" dirty="0">
              <a:solidFill>
                <a:srgbClr val="000000"/>
              </a:solidFill>
              <a:latin typeface="Sakkal Majalla" panose="02000000000000000000" pitchFamily="2" charset="-78"/>
              <a:cs typeface="Sakkal Majalla" panose="02000000000000000000" pitchFamily="2" charset="-78"/>
            </a:rPr>
            <a:t>قيام المنتج أو الناشر أو الطابع بإعادة طبع المصنف دون الحصول على موافقة خطية مسبقة من صاحب الحق تخول له إعادة طبعه </a:t>
          </a:r>
        </a:p>
      </dsp:txBody>
      <dsp:txXfrm>
        <a:off x="0" y="3263503"/>
        <a:ext cx="10515600" cy="1087834"/>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F5C75D-2B52-43D6-AC51-3DD5E5C90F01}">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7211E26-1E15-4B6A-A3C5-757DFC630182}">
      <dsp:nvSpPr>
        <dsp:cNvPr id="0" name=""/>
        <dsp:cNvSpPr/>
      </dsp:nvSpPr>
      <dsp:spPr>
        <a:xfrm>
          <a:off x="0" y="0"/>
          <a:ext cx="10515600" cy="12819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kern="1200" dirty="0">
              <a:solidFill>
                <a:srgbClr val="000000"/>
              </a:solidFill>
              <a:latin typeface="Sakkal Majalla" panose="02000000000000000000" pitchFamily="2" charset="-78"/>
              <a:cs typeface="Sakkal Majalla" panose="02000000000000000000" pitchFamily="2" charset="-78"/>
            </a:rPr>
            <a:t>الاستخدام التجاري للمصنفات الفكرية مثل استخدام البرمجيات المنسوخة ، أو التقاط البرامج الاذاعية المشفرة بطرق غير قانونية. </a:t>
          </a:r>
        </a:p>
      </dsp:txBody>
      <dsp:txXfrm>
        <a:off x="0" y="0"/>
        <a:ext cx="10515600" cy="1281913"/>
      </dsp:txXfrm>
    </dsp:sp>
    <dsp:sp modelId="{35E1245E-F429-4921-9DB5-0030EAFE2AFC}">
      <dsp:nvSpPr>
        <dsp:cNvPr id="0" name=""/>
        <dsp:cNvSpPr/>
      </dsp:nvSpPr>
      <dsp:spPr>
        <a:xfrm>
          <a:off x="0" y="1281912"/>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57DFE31-5DFB-49DE-8F15-389E3E5DF03D}">
      <dsp:nvSpPr>
        <dsp:cNvPr id="0" name=""/>
        <dsp:cNvSpPr/>
      </dsp:nvSpPr>
      <dsp:spPr>
        <a:xfrm>
          <a:off x="0" y="1281913"/>
          <a:ext cx="10515600" cy="12819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kern="1200" dirty="0">
              <a:solidFill>
                <a:srgbClr val="000000"/>
              </a:solidFill>
              <a:latin typeface="Sakkal Majalla" panose="02000000000000000000" pitchFamily="2" charset="-78"/>
              <a:cs typeface="Sakkal Majalla" panose="02000000000000000000" pitchFamily="2" charset="-78"/>
            </a:rPr>
            <a:t>نسخ أو تصوير أجزاء من كتاب أو مجموعة كتب دون الحصول على الموافقات الخطية من أصحاب الحقوق. </a:t>
          </a:r>
        </a:p>
      </dsp:txBody>
      <dsp:txXfrm>
        <a:off x="0" y="1281913"/>
        <a:ext cx="10515600" cy="1281913"/>
      </dsp:txXfrm>
    </dsp:sp>
    <dsp:sp modelId="{34E58D6A-5AB2-4169-BB68-31F6BC644A35}">
      <dsp:nvSpPr>
        <dsp:cNvPr id="0" name=""/>
        <dsp:cNvSpPr/>
      </dsp:nvSpPr>
      <dsp:spPr>
        <a:xfrm>
          <a:off x="0" y="2563825"/>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D634362-3ACF-4301-9DD2-9533CEAC04D7}">
      <dsp:nvSpPr>
        <dsp:cNvPr id="0" name=""/>
        <dsp:cNvSpPr/>
      </dsp:nvSpPr>
      <dsp:spPr>
        <a:xfrm>
          <a:off x="0" y="2563826"/>
          <a:ext cx="10515600" cy="12819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r" defTabSz="1600200" rtl="1">
            <a:lnSpc>
              <a:spcPct val="90000"/>
            </a:lnSpc>
            <a:spcBef>
              <a:spcPct val="0"/>
            </a:spcBef>
            <a:spcAft>
              <a:spcPct val="35000"/>
            </a:spcAft>
            <a:buNone/>
          </a:pPr>
          <a:r>
            <a:rPr lang="ar-EG" sz="3600" kern="1200" dirty="0">
              <a:solidFill>
                <a:srgbClr val="000000"/>
              </a:solidFill>
              <a:latin typeface="Sakkal Majalla" panose="02000000000000000000" pitchFamily="2" charset="-78"/>
              <a:cs typeface="Sakkal Majalla" panose="02000000000000000000" pitchFamily="2" charset="-78"/>
            </a:rPr>
            <a:t>استيراد المصنفات المزورة أو المقلدة أو المنسوخة. </a:t>
          </a:r>
        </a:p>
      </dsp:txBody>
      <dsp:txXfrm>
        <a:off x="0" y="2563826"/>
        <a:ext cx="10515600" cy="1281913"/>
      </dsp:txXfrm>
    </dsp:sp>
    <dsp:sp modelId="{B77E684C-C25F-42A5-88EA-1341E4091C65}">
      <dsp:nvSpPr>
        <dsp:cNvPr id="0" name=""/>
        <dsp:cNvSpPr/>
      </dsp:nvSpPr>
      <dsp:spPr>
        <a:xfrm>
          <a:off x="0" y="3845739"/>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BFEA4F1-FE66-4350-9FF9-E03838CE07EF}">
      <dsp:nvSpPr>
        <dsp:cNvPr id="0" name=""/>
        <dsp:cNvSpPr/>
      </dsp:nvSpPr>
      <dsp:spPr>
        <a:xfrm>
          <a:off x="0" y="3845739"/>
          <a:ext cx="10515600" cy="12819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r" defTabSz="1600200" rtl="1">
            <a:lnSpc>
              <a:spcPct val="90000"/>
            </a:lnSpc>
            <a:spcBef>
              <a:spcPct val="0"/>
            </a:spcBef>
            <a:spcAft>
              <a:spcPct val="35000"/>
            </a:spcAft>
            <a:buNone/>
          </a:pPr>
          <a:r>
            <a:rPr lang="ar-EG" sz="3600" kern="1200" dirty="0">
              <a:solidFill>
                <a:srgbClr val="000000"/>
              </a:solidFill>
              <a:latin typeface="Sakkal Majalla" panose="02000000000000000000" pitchFamily="2" charset="-78"/>
              <a:cs typeface="Sakkal Majalla" panose="02000000000000000000" pitchFamily="2" charset="-78"/>
            </a:rPr>
            <a:t>الاحتفاظ بمصنفات غير أصلية في المنشأة بطرقة مباشرة أو غير مباشرة. </a:t>
          </a:r>
        </a:p>
      </dsp:txBody>
      <dsp:txXfrm>
        <a:off x="0" y="3845739"/>
        <a:ext cx="10515600" cy="1281913"/>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7BFA43-5921-4523-98ED-2B0D89833F04}">
      <dsp:nvSpPr>
        <dsp:cNvPr id="0" name=""/>
        <dsp:cNvSpPr/>
      </dsp:nvSpPr>
      <dsp:spPr>
        <a:xfrm>
          <a:off x="0" y="0"/>
          <a:ext cx="9659911"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74D3D74-18D2-4067-ABAD-B7E1185D646B}">
      <dsp:nvSpPr>
        <dsp:cNvPr id="0" name=""/>
        <dsp:cNvSpPr/>
      </dsp:nvSpPr>
      <dsp:spPr>
        <a:xfrm>
          <a:off x="0" y="0"/>
          <a:ext cx="9659911" cy="43513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210" tIns="156210" rIns="156210" bIns="156210" numCol="1" spcCol="1270" anchor="t" anchorCtr="0">
          <a:noAutofit/>
        </a:bodyPr>
        <a:lstStyle/>
        <a:p>
          <a:pPr marL="0" lvl="0" indent="0" algn="just" defTabSz="1822450" rtl="1">
            <a:lnSpc>
              <a:spcPct val="90000"/>
            </a:lnSpc>
            <a:spcBef>
              <a:spcPct val="0"/>
            </a:spcBef>
            <a:spcAft>
              <a:spcPct val="35000"/>
            </a:spcAft>
            <a:buNone/>
          </a:pPr>
          <a:r>
            <a:rPr lang="ar-EG" sz="4100" kern="1200" dirty="0">
              <a:solidFill>
                <a:srgbClr val="000000"/>
              </a:solidFill>
              <a:latin typeface="Sakkal Majalla" panose="02000000000000000000" pitchFamily="2" charset="-78"/>
              <a:cs typeface="Sakkal Majalla" panose="02000000000000000000" pitchFamily="2" charset="-78"/>
            </a:rPr>
            <a:t>الاستعانة بالمصنف على سبيل الإيضاح في التعليم بواسطة المطبوعات أو البرامج والتسجيلات الإذاعية والتليفزيونية أو الأفلام السينمائية لأهداف تربوية، أو تثقيفية، أو دينية، أو للتدريب المهني وفي الحدود التي يقتضيها هذا الهدف شرط ألا يكون الاستعمال بقصد تحقيق ربح مادي ولا بد أن يذكر المصدر واسم المؤلف. </a:t>
          </a:r>
        </a:p>
      </dsp:txBody>
      <dsp:txXfrm>
        <a:off x="0" y="0"/>
        <a:ext cx="9659911" cy="4351338"/>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B34F39-5E6D-41DE-8751-3DE081804260}">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06E4156-307F-4F6F-9CBC-E11E95453A30}">
      <dsp:nvSpPr>
        <dsp:cNvPr id="0" name=""/>
        <dsp:cNvSpPr/>
      </dsp:nvSpPr>
      <dsp:spPr>
        <a:xfrm>
          <a:off x="0" y="0"/>
          <a:ext cx="10515600" cy="25638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kern="1200" dirty="0">
              <a:solidFill>
                <a:srgbClr val="000000"/>
              </a:solidFill>
              <a:latin typeface="Sakkal Majalla" panose="02000000000000000000" pitchFamily="2" charset="-78"/>
              <a:cs typeface="Sakkal Majalla" panose="02000000000000000000" pitchFamily="2" charset="-78"/>
            </a:rPr>
            <a:t>الاستشهاد بفقرات من المصنف في مصنف آخر بهدف الإيضاح أو الشرح أو النقد وفي حدود العرف المتبع وبالقدر الذي يبرره هذا الهدف على أن يذكر المصدر واسم المؤلف وينطبق ذلك أيضا على الفقرات المنقولة من المقالات الصحفية والدوريات التي تظهر على شكل خلاصات صحفية. </a:t>
          </a:r>
        </a:p>
      </dsp:txBody>
      <dsp:txXfrm>
        <a:off x="0" y="0"/>
        <a:ext cx="10515600" cy="2563826"/>
      </dsp:txXfrm>
    </dsp:sp>
    <dsp:sp modelId="{8DFF67EA-5F3C-4626-A041-A4EC078DD2BA}">
      <dsp:nvSpPr>
        <dsp:cNvPr id="0" name=""/>
        <dsp:cNvSpPr/>
      </dsp:nvSpPr>
      <dsp:spPr>
        <a:xfrm>
          <a:off x="0" y="2563826"/>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0E37188-2A85-41F8-B50D-CBC0CABADEC9}">
      <dsp:nvSpPr>
        <dsp:cNvPr id="0" name=""/>
        <dsp:cNvSpPr/>
      </dsp:nvSpPr>
      <dsp:spPr>
        <a:xfrm>
          <a:off x="0" y="2563826"/>
          <a:ext cx="10515600" cy="25638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kern="1200" dirty="0">
              <a:solidFill>
                <a:srgbClr val="000000"/>
              </a:solidFill>
              <a:latin typeface="Sakkal Majalla" panose="02000000000000000000" pitchFamily="2" charset="-78"/>
              <a:cs typeface="Sakkal Majalla" panose="02000000000000000000" pitchFamily="2" charset="-78"/>
            </a:rPr>
            <a:t>يجوز للمكتبات العامة والمعاهد التعليمية والمؤسسات الثقافية والعلمية استنساخ المصنفات المحمية بالتصوير الفوتوغرافي أوما شابه، بشرط أن يكون ذلك الاستنساخ وعدد النسخ مقصورا على احتياجات أنشطتها وألا يضر بالاستغلال المادي للمصنف ولا يتسبب في الإضرار بالمصالح المشروعة للمؤلف. </a:t>
          </a:r>
        </a:p>
      </dsp:txBody>
      <dsp:txXfrm>
        <a:off x="0" y="2563826"/>
        <a:ext cx="10515600" cy="2563826"/>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1A3266-FF51-4199-94EF-C4CE7BB083D9}">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FAC7253-4885-4DC7-84B2-085819EEEB6A}">
      <dsp:nvSpPr>
        <dsp:cNvPr id="0" name=""/>
        <dsp:cNvSpPr/>
      </dsp:nvSpPr>
      <dsp:spPr>
        <a:xfrm>
          <a:off x="0" y="0"/>
          <a:ext cx="10515600" cy="43513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6690" tIns="186690" rIns="186690" bIns="186690" numCol="1" spcCol="1270" anchor="t" anchorCtr="0">
          <a:noAutofit/>
        </a:bodyPr>
        <a:lstStyle/>
        <a:p>
          <a:pPr marL="0" lvl="0" indent="0" algn="just" defTabSz="2178050" rtl="1">
            <a:lnSpc>
              <a:spcPct val="90000"/>
            </a:lnSpc>
            <a:spcBef>
              <a:spcPct val="0"/>
            </a:spcBef>
            <a:spcAft>
              <a:spcPct val="35000"/>
            </a:spcAft>
            <a:buNone/>
          </a:pPr>
          <a:r>
            <a:rPr lang="ar-EG" sz="4900" kern="1200" dirty="0">
              <a:solidFill>
                <a:srgbClr val="000000"/>
              </a:solidFill>
              <a:latin typeface="Sakkal Majalla" panose="02000000000000000000" pitchFamily="2" charset="-78"/>
              <a:cs typeface="Sakkal Majalla" panose="02000000000000000000" pitchFamily="2" charset="-78"/>
            </a:rPr>
            <a:t>نص نظام حماية حقوق المؤلف على العديد من العقوبات الصارمة مثل الغرامات المالية والسجن وتعليق أنشطة المنشأة التجارية والإغلاق المؤقت لها وسحب الترخيص منها ، وكذلك تعويض أصحاب الحقوق تعويضا عادلا عن الأضرار التي لحقت بهم. </a:t>
          </a:r>
        </a:p>
      </dsp:txBody>
      <dsp:txXfrm>
        <a:off x="0" y="0"/>
        <a:ext cx="10515600" cy="4351338"/>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ACEACA-0C4C-49D2-9892-31AC7E772CF7}">
      <dsp:nvSpPr>
        <dsp:cNvPr id="0" name=""/>
        <dsp:cNvSpPr/>
      </dsp:nvSpPr>
      <dsp:spPr>
        <a:xfrm>
          <a:off x="0" y="2368"/>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A35ABE7-A381-487C-834F-A1D566F0E1F9}">
      <dsp:nvSpPr>
        <dsp:cNvPr id="0" name=""/>
        <dsp:cNvSpPr/>
      </dsp:nvSpPr>
      <dsp:spPr>
        <a:xfrm>
          <a:off x="0" y="2368"/>
          <a:ext cx="10515600" cy="14748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kern="1200" dirty="0">
              <a:solidFill>
                <a:srgbClr val="000000"/>
              </a:solidFill>
              <a:latin typeface="Sakkal Majalla" panose="02000000000000000000" pitchFamily="2" charset="-78"/>
              <a:cs typeface="Sakkal Majalla" panose="02000000000000000000" pitchFamily="2" charset="-78"/>
            </a:rPr>
            <a:t>الأبحاث التي تتم بعقود هي ملك للباحث إلا إذا نص اتفاق مكتوب من الجهة الممولة غير ذلك. </a:t>
          </a:r>
        </a:p>
      </dsp:txBody>
      <dsp:txXfrm>
        <a:off x="0" y="2368"/>
        <a:ext cx="10515600" cy="1474859"/>
      </dsp:txXfrm>
    </dsp:sp>
    <dsp:sp modelId="{CC28D8A4-2DCB-4F4A-967F-0AC3FB3AAEBE}">
      <dsp:nvSpPr>
        <dsp:cNvPr id="0" name=""/>
        <dsp:cNvSpPr/>
      </dsp:nvSpPr>
      <dsp:spPr>
        <a:xfrm>
          <a:off x="0" y="1477227"/>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B32BE85-182A-481B-9D68-85856EB712AB}">
      <dsp:nvSpPr>
        <dsp:cNvPr id="0" name=""/>
        <dsp:cNvSpPr/>
      </dsp:nvSpPr>
      <dsp:spPr>
        <a:xfrm>
          <a:off x="0" y="1477227"/>
          <a:ext cx="10515600" cy="18548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kern="1200" dirty="0">
              <a:solidFill>
                <a:srgbClr val="000000"/>
              </a:solidFill>
              <a:latin typeface="Sakkal Majalla" panose="02000000000000000000" pitchFamily="2" charset="-78"/>
              <a:cs typeface="Sakkal Majalla" panose="02000000000000000000" pitchFamily="2" charset="-78"/>
            </a:rPr>
            <a:t>للمؤلف حق النشر دون حذف أو إضافة من جهة النشر ويتم وضع الأسماء على مساهمة كل باحث ، وبترتيب مقدار ما أسهموا به، وللجميع الحق في وضع أسماءهم. </a:t>
          </a:r>
        </a:p>
      </dsp:txBody>
      <dsp:txXfrm>
        <a:off x="0" y="1477227"/>
        <a:ext cx="10515600" cy="1854842"/>
      </dsp:txXfrm>
    </dsp:sp>
    <dsp:sp modelId="{AE28B77E-7BD0-4427-85DA-2250E4188A00}">
      <dsp:nvSpPr>
        <dsp:cNvPr id="0" name=""/>
        <dsp:cNvSpPr/>
      </dsp:nvSpPr>
      <dsp:spPr>
        <a:xfrm>
          <a:off x="0" y="333207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A85DE44-A072-49DF-94E8-CC7EC5C85D46}">
      <dsp:nvSpPr>
        <dsp:cNvPr id="0" name=""/>
        <dsp:cNvSpPr/>
      </dsp:nvSpPr>
      <dsp:spPr>
        <a:xfrm>
          <a:off x="0" y="3332070"/>
          <a:ext cx="10515600" cy="10168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kern="1200" dirty="0">
              <a:solidFill>
                <a:srgbClr val="000000"/>
              </a:solidFill>
              <a:latin typeface="Sakkal Majalla" panose="02000000000000000000" pitchFamily="2" charset="-78"/>
              <a:cs typeface="Sakkal Majalla" panose="02000000000000000000" pitchFamily="2" charset="-78"/>
            </a:rPr>
            <a:t>أعمال السكرتارية والأعمال الفنية المكتبية لا تدخل ضمن التفكير الخلاق أو الملكية الفكرية. </a:t>
          </a:r>
        </a:p>
      </dsp:txBody>
      <dsp:txXfrm>
        <a:off x="0" y="3332070"/>
        <a:ext cx="10515600" cy="1016899"/>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ACEACA-0C4C-49D2-9892-31AC7E772CF7}">
      <dsp:nvSpPr>
        <dsp:cNvPr id="0" name=""/>
        <dsp:cNvSpPr/>
      </dsp:nvSpPr>
      <dsp:spPr>
        <a:xfrm>
          <a:off x="0" y="1275"/>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A35ABE7-A381-487C-834F-A1D566F0E1F9}">
      <dsp:nvSpPr>
        <dsp:cNvPr id="0" name=""/>
        <dsp:cNvSpPr/>
      </dsp:nvSpPr>
      <dsp:spPr>
        <a:xfrm>
          <a:off x="0" y="1275"/>
          <a:ext cx="10515600" cy="11567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kern="1200" dirty="0">
              <a:solidFill>
                <a:srgbClr val="000000"/>
              </a:solidFill>
              <a:latin typeface="Sakkal Majalla" panose="02000000000000000000" pitchFamily="2" charset="-78"/>
              <a:cs typeface="Sakkal Majalla" panose="02000000000000000000" pitchFamily="2" charset="-78"/>
            </a:rPr>
            <a:t>يعتبر</a:t>
          </a:r>
          <a:r>
            <a:rPr lang="ar-EG" sz="3600" kern="1200" baseline="0" dirty="0">
              <a:solidFill>
                <a:srgbClr val="000000"/>
              </a:solidFill>
              <a:latin typeface="Sakkal Majalla" panose="02000000000000000000" pitchFamily="2" charset="-78"/>
              <a:cs typeface="Sakkal Majalla" panose="02000000000000000000" pitchFamily="2" charset="-78"/>
            </a:rPr>
            <a:t> المؤلفون مسؤولين مسؤولية تامة عن المؤلف ولهم حق الملكية الفردية طبقا لأولويات الأسماء. </a:t>
          </a:r>
          <a:endParaRPr lang="ar-EG" sz="3600" kern="1200" dirty="0">
            <a:solidFill>
              <a:srgbClr val="000000"/>
            </a:solidFill>
            <a:latin typeface="Sakkal Majalla" panose="02000000000000000000" pitchFamily="2" charset="-78"/>
            <a:cs typeface="Sakkal Majalla" panose="02000000000000000000" pitchFamily="2" charset="-78"/>
          </a:endParaRPr>
        </a:p>
      </dsp:txBody>
      <dsp:txXfrm>
        <a:off x="0" y="1275"/>
        <a:ext cx="10515600" cy="1156751"/>
      </dsp:txXfrm>
    </dsp:sp>
    <dsp:sp modelId="{AE28B77E-7BD0-4427-85DA-2250E4188A00}">
      <dsp:nvSpPr>
        <dsp:cNvPr id="0" name=""/>
        <dsp:cNvSpPr/>
      </dsp:nvSpPr>
      <dsp:spPr>
        <a:xfrm>
          <a:off x="0" y="1158027"/>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A85DE44-A072-49DF-94E8-CC7EC5C85D46}">
      <dsp:nvSpPr>
        <dsp:cNvPr id="0" name=""/>
        <dsp:cNvSpPr/>
      </dsp:nvSpPr>
      <dsp:spPr>
        <a:xfrm>
          <a:off x="0" y="1158027"/>
          <a:ext cx="10515600" cy="14047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kern="1200" dirty="0">
              <a:solidFill>
                <a:srgbClr val="000000"/>
              </a:solidFill>
              <a:latin typeface="Sakkal Majalla" panose="02000000000000000000" pitchFamily="2" charset="-78"/>
              <a:cs typeface="Sakkal Majalla" panose="02000000000000000000" pitchFamily="2" charset="-78"/>
            </a:rPr>
            <a:t>ليس من حق من هم في مواقع السلطة وضع أسمائهم على المنتج الفكري ولا تكون لهم أي حقوق في الملكية الفكرية مالم يسهموا مساهمة فعالة في البحث. </a:t>
          </a:r>
        </a:p>
      </dsp:txBody>
      <dsp:txXfrm>
        <a:off x="0" y="1158027"/>
        <a:ext cx="10515600" cy="1404788"/>
      </dsp:txXfrm>
    </dsp:sp>
    <dsp:sp modelId="{05B2D1FE-36CE-4AB7-8722-A40B116278FD}">
      <dsp:nvSpPr>
        <dsp:cNvPr id="0" name=""/>
        <dsp:cNvSpPr/>
      </dsp:nvSpPr>
      <dsp:spPr>
        <a:xfrm>
          <a:off x="0" y="2562815"/>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6B09907-B45A-4E42-81F1-D62E10BB48F9}">
      <dsp:nvSpPr>
        <dsp:cNvPr id="0" name=""/>
        <dsp:cNvSpPr/>
      </dsp:nvSpPr>
      <dsp:spPr>
        <a:xfrm>
          <a:off x="0" y="2562815"/>
          <a:ext cx="10515600" cy="17872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kern="1200" dirty="0">
              <a:solidFill>
                <a:srgbClr val="000000"/>
              </a:solidFill>
              <a:latin typeface="Sakkal Majalla" panose="02000000000000000000" pitchFamily="2" charset="-78"/>
              <a:cs typeface="Sakkal Majalla" panose="02000000000000000000" pitchFamily="2" charset="-78"/>
            </a:rPr>
            <a:t>حقوق التوزيع والإنتاج والملكية الفكرية لا تتعارض مع الحرية الأكاديمية وتوفير المعلومات للآخرين، ولكنها تنظمها وتحفظ حقوق المؤلف الأدبية والمادية. </a:t>
          </a:r>
        </a:p>
      </dsp:txBody>
      <dsp:txXfrm>
        <a:off x="0" y="2562815"/>
        <a:ext cx="10515600" cy="1787246"/>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ACEACA-0C4C-49D2-9892-31AC7E772CF7}">
      <dsp:nvSpPr>
        <dsp:cNvPr id="0" name=""/>
        <dsp:cNvSpPr/>
      </dsp:nvSpPr>
      <dsp:spPr>
        <a:xfrm>
          <a:off x="0" y="321"/>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A35ABE7-A381-487C-834F-A1D566F0E1F9}">
      <dsp:nvSpPr>
        <dsp:cNvPr id="0" name=""/>
        <dsp:cNvSpPr/>
      </dsp:nvSpPr>
      <dsp:spPr>
        <a:xfrm>
          <a:off x="0" y="321"/>
          <a:ext cx="10515600" cy="9405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kern="1200" dirty="0">
              <a:solidFill>
                <a:srgbClr val="000000"/>
              </a:solidFill>
              <a:latin typeface="Sakkal Majalla" panose="02000000000000000000" pitchFamily="2" charset="-78"/>
              <a:cs typeface="Sakkal Majalla" panose="02000000000000000000" pitchFamily="2" charset="-78"/>
            </a:rPr>
            <a:t>للمؤسسة العلمية حق فيما ينتج من اكتشاف أو اختراعات في الملكية الفكرية . </a:t>
          </a:r>
        </a:p>
      </dsp:txBody>
      <dsp:txXfrm>
        <a:off x="0" y="321"/>
        <a:ext cx="10515600" cy="940513"/>
      </dsp:txXfrm>
    </dsp:sp>
    <dsp:sp modelId="{AE28B77E-7BD0-4427-85DA-2250E4188A00}">
      <dsp:nvSpPr>
        <dsp:cNvPr id="0" name=""/>
        <dsp:cNvSpPr/>
      </dsp:nvSpPr>
      <dsp:spPr>
        <a:xfrm>
          <a:off x="0" y="940834"/>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A85DE44-A072-49DF-94E8-CC7EC5C85D46}">
      <dsp:nvSpPr>
        <dsp:cNvPr id="0" name=""/>
        <dsp:cNvSpPr/>
      </dsp:nvSpPr>
      <dsp:spPr>
        <a:xfrm>
          <a:off x="0" y="940834"/>
          <a:ext cx="10515600" cy="20128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kern="1200" dirty="0">
              <a:solidFill>
                <a:srgbClr val="000000"/>
              </a:solidFill>
              <a:latin typeface="Sakkal Majalla" panose="02000000000000000000" pitchFamily="2" charset="-78"/>
              <a:cs typeface="Sakkal Majalla" panose="02000000000000000000" pitchFamily="2" charset="-78"/>
            </a:rPr>
            <a:t>الأفراد الذين أسهموا في الأبحاث لهم حقوق في الملكية الأدبية والربحية من بيع، أو إنتاج، أو نشر، أو توزيع، أو نتائج تطبيقية ، ولا يحق للمسؤولين في السلطة المشاركة في هذه الأرباح. </a:t>
          </a:r>
        </a:p>
      </dsp:txBody>
      <dsp:txXfrm>
        <a:off x="0" y="940834"/>
        <a:ext cx="10515600" cy="2012831"/>
      </dsp:txXfrm>
    </dsp:sp>
    <dsp:sp modelId="{040B71A1-51AD-4E10-AB35-12FF3A1DBB82}">
      <dsp:nvSpPr>
        <dsp:cNvPr id="0" name=""/>
        <dsp:cNvSpPr/>
      </dsp:nvSpPr>
      <dsp:spPr>
        <a:xfrm>
          <a:off x="0" y="2953665"/>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7C9575D-9389-4464-8D68-543F8331DBE3}">
      <dsp:nvSpPr>
        <dsp:cNvPr id="0" name=""/>
        <dsp:cNvSpPr/>
      </dsp:nvSpPr>
      <dsp:spPr>
        <a:xfrm>
          <a:off x="0" y="2953665"/>
          <a:ext cx="10515600" cy="13973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kern="1200" dirty="0">
              <a:solidFill>
                <a:srgbClr val="000000"/>
              </a:solidFill>
              <a:latin typeface="Sakkal Majalla" panose="02000000000000000000" pitchFamily="2" charset="-78"/>
              <a:cs typeface="Sakkal Majalla" panose="02000000000000000000" pitchFamily="2" charset="-78"/>
            </a:rPr>
            <a:t>لا يمنع عضو هيئة التدريس من حق التأليف والتمتع بإنتاج الملكية الفكرية الخاصة به. </a:t>
          </a:r>
        </a:p>
      </dsp:txBody>
      <dsp:txXfrm>
        <a:off x="0" y="2953665"/>
        <a:ext cx="10515600" cy="1397350"/>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D491DC-9530-4A81-8E88-F5A044731942}">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3EAC492-05E8-4428-896C-846B7406C0A6}">
      <dsp:nvSpPr>
        <dsp:cNvPr id="0" name=""/>
        <dsp:cNvSpPr/>
      </dsp:nvSpPr>
      <dsp:spPr>
        <a:xfrm>
          <a:off x="0" y="0"/>
          <a:ext cx="10515600" cy="11657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r" defTabSz="1422400" rtl="1">
            <a:lnSpc>
              <a:spcPct val="90000"/>
            </a:lnSpc>
            <a:spcBef>
              <a:spcPct val="0"/>
            </a:spcBef>
            <a:spcAft>
              <a:spcPct val="35000"/>
            </a:spcAft>
            <a:buNone/>
          </a:pPr>
          <a:r>
            <a:rPr lang="ar-EG" sz="3200" kern="1200" dirty="0">
              <a:solidFill>
                <a:srgbClr val="000000"/>
              </a:solidFill>
              <a:latin typeface="Sakkal Majalla" panose="02000000000000000000" pitchFamily="2" charset="-78"/>
              <a:cs typeface="Sakkal Majalla" panose="02000000000000000000" pitchFamily="2" charset="-78"/>
            </a:rPr>
            <a:t>تطوير أداء المؤسسات وذلك باستغلال وحماية حقوق الملكية الفكرية الناتجة</a:t>
          </a:r>
          <a:r>
            <a:rPr lang="ar-EG" sz="3200" kern="1200" dirty="0">
              <a:solidFill>
                <a:schemeClr val="bg1"/>
              </a:solidFill>
              <a:latin typeface="Sakkal Majalla" panose="02000000000000000000" pitchFamily="2" charset="-78"/>
              <a:cs typeface="Sakkal Majalla" panose="02000000000000000000" pitchFamily="2" charset="-78"/>
            </a:rPr>
            <a:t>.</a:t>
          </a:r>
        </a:p>
      </dsp:txBody>
      <dsp:txXfrm>
        <a:off x="0" y="0"/>
        <a:ext cx="10515600" cy="1165739"/>
      </dsp:txXfrm>
    </dsp:sp>
    <dsp:sp modelId="{E0456A8F-97F7-4312-9F0F-9E3C59C0AA53}">
      <dsp:nvSpPr>
        <dsp:cNvPr id="0" name=""/>
        <dsp:cNvSpPr/>
      </dsp:nvSpPr>
      <dsp:spPr>
        <a:xfrm>
          <a:off x="0" y="1165739"/>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FAC1130-F555-4D4A-96B4-A1082E993B34}">
      <dsp:nvSpPr>
        <dsp:cNvPr id="0" name=""/>
        <dsp:cNvSpPr/>
      </dsp:nvSpPr>
      <dsp:spPr>
        <a:xfrm>
          <a:off x="0" y="1165739"/>
          <a:ext cx="10515600" cy="11657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r" defTabSz="1422400" rtl="1">
            <a:lnSpc>
              <a:spcPct val="90000"/>
            </a:lnSpc>
            <a:spcBef>
              <a:spcPct val="0"/>
            </a:spcBef>
            <a:spcAft>
              <a:spcPct val="35000"/>
            </a:spcAft>
            <a:buNone/>
          </a:pPr>
          <a:r>
            <a:rPr lang="ar-EG" sz="3200" kern="1200" dirty="0">
              <a:solidFill>
                <a:srgbClr val="000000"/>
              </a:solidFill>
              <a:latin typeface="Sakkal Majalla" panose="02000000000000000000" pitchFamily="2" charset="-78"/>
              <a:cs typeface="Sakkal Majalla" panose="02000000000000000000" pitchFamily="2" charset="-78"/>
            </a:rPr>
            <a:t>نشر وتسويق حقوق الملكية الفكرية بما يحقق أقصى درجات الفائدة.</a:t>
          </a:r>
        </a:p>
      </dsp:txBody>
      <dsp:txXfrm>
        <a:off x="0" y="1165739"/>
        <a:ext cx="10515600" cy="1165739"/>
      </dsp:txXfrm>
    </dsp:sp>
    <dsp:sp modelId="{6A7B2985-CBDE-4E72-A51C-FBB7F0BC20EF}">
      <dsp:nvSpPr>
        <dsp:cNvPr id="0" name=""/>
        <dsp:cNvSpPr/>
      </dsp:nvSpPr>
      <dsp:spPr>
        <a:xfrm>
          <a:off x="0" y="2331478"/>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D7BB0D8-E9C5-41B3-B7F5-5D928C678814}">
      <dsp:nvSpPr>
        <dsp:cNvPr id="0" name=""/>
        <dsp:cNvSpPr/>
      </dsp:nvSpPr>
      <dsp:spPr>
        <a:xfrm>
          <a:off x="0" y="2331478"/>
          <a:ext cx="10515600" cy="11657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r" defTabSz="1422400" rtl="1">
            <a:lnSpc>
              <a:spcPct val="90000"/>
            </a:lnSpc>
            <a:spcBef>
              <a:spcPct val="0"/>
            </a:spcBef>
            <a:spcAft>
              <a:spcPct val="35000"/>
            </a:spcAft>
            <a:buNone/>
          </a:pPr>
          <a:r>
            <a:rPr lang="ar-EG" sz="3200" kern="1200" dirty="0">
              <a:solidFill>
                <a:srgbClr val="000000"/>
              </a:solidFill>
              <a:latin typeface="Sakkal Majalla" panose="02000000000000000000" pitchFamily="2" charset="-78"/>
              <a:cs typeface="Sakkal Majalla" panose="02000000000000000000" pitchFamily="2" charset="-78"/>
            </a:rPr>
            <a:t>لتسهيل انتقال التكنولوجيا من المؤسسات العلمية والبحثية إلى القطاع الصناعي.</a:t>
          </a:r>
        </a:p>
      </dsp:txBody>
      <dsp:txXfrm>
        <a:off x="0" y="2331478"/>
        <a:ext cx="10515600" cy="1165739"/>
      </dsp:txXfrm>
    </dsp:sp>
    <dsp:sp modelId="{9D07B4B7-73C5-4633-9201-070BC78A95AC}">
      <dsp:nvSpPr>
        <dsp:cNvPr id="0" name=""/>
        <dsp:cNvSpPr/>
      </dsp:nvSpPr>
      <dsp:spPr>
        <a:xfrm>
          <a:off x="0" y="3497217"/>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ECC7596-E0EC-491D-901B-CDC6FCBB672F}">
      <dsp:nvSpPr>
        <dsp:cNvPr id="0" name=""/>
        <dsp:cNvSpPr/>
      </dsp:nvSpPr>
      <dsp:spPr>
        <a:xfrm>
          <a:off x="0" y="3497217"/>
          <a:ext cx="10515600" cy="11657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just" defTabSz="1422400" rtl="1">
            <a:lnSpc>
              <a:spcPct val="90000"/>
            </a:lnSpc>
            <a:spcBef>
              <a:spcPct val="0"/>
            </a:spcBef>
            <a:spcAft>
              <a:spcPct val="35000"/>
            </a:spcAft>
            <a:buNone/>
          </a:pPr>
          <a:r>
            <a:rPr lang="ar-EG" sz="3200" kern="1200" dirty="0">
              <a:solidFill>
                <a:srgbClr val="000000"/>
              </a:solidFill>
              <a:latin typeface="Sakkal Majalla" panose="02000000000000000000" pitchFamily="2" charset="-78"/>
              <a:cs typeface="Sakkal Majalla" panose="02000000000000000000" pitchFamily="2" charset="-78"/>
            </a:rPr>
            <a:t>تحفيز الباحثين والعاملين في المؤسسات العلمية والبحثية لتقديم وتنفيذ الأفكار والمشاريع الإبداعية.</a:t>
          </a:r>
        </a:p>
      </dsp:txBody>
      <dsp:txXfrm>
        <a:off x="0" y="3497217"/>
        <a:ext cx="10515600" cy="1165739"/>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66D72C-79A2-4538-9FCD-A3ABD3190D85}">
      <dsp:nvSpPr>
        <dsp:cNvPr id="0" name=""/>
        <dsp:cNvSpPr/>
      </dsp:nvSpPr>
      <dsp:spPr>
        <a:xfrm>
          <a:off x="0" y="2124"/>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DBA2D26-F99F-4291-801F-EC0D42478E09}">
      <dsp:nvSpPr>
        <dsp:cNvPr id="0" name=""/>
        <dsp:cNvSpPr/>
      </dsp:nvSpPr>
      <dsp:spPr>
        <a:xfrm>
          <a:off x="0" y="2124"/>
          <a:ext cx="10515600"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kern="1200" dirty="0">
              <a:solidFill>
                <a:srgbClr val="000000"/>
              </a:solidFill>
              <a:latin typeface="Sakkal Majalla" panose="02000000000000000000" pitchFamily="2" charset="-78"/>
              <a:cs typeface="Sakkal Majalla" panose="02000000000000000000" pitchFamily="2" charset="-78"/>
            </a:rPr>
            <a:t>خلق بيئة مناسبة تساعد على حفز الإبداع وتشجيع الاختراع التي تؤدي بالنتيجة لخلق حقوق ملكية فكرية.</a:t>
          </a:r>
        </a:p>
      </dsp:txBody>
      <dsp:txXfrm>
        <a:off x="0" y="2124"/>
        <a:ext cx="10515600" cy="1449029"/>
      </dsp:txXfrm>
    </dsp:sp>
    <dsp:sp modelId="{D3CFC836-335E-4F34-A296-339A7506299E}">
      <dsp:nvSpPr>
        <dsp:cNvPr id="0" name=""/>
        <dsp:cNvSpPr/>
      </dsp:nvSpPr>
      <dsp:spPr>
        <a:xfrm>
          <a:off x="0" y="1451154"/>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AB2B7AD-79D4-496C-BE0E-94FE986A5F39}">
      <dsp:nvSpPr>
        <dsp:cNvPr id="0" name=""/>
        <dsp:cNvSpPr/>
      </dsp:nvSpPr>
      <dsp:spPr>
        <a:xfrm>
          <a:off x="0" y="1451154"/>
          <a:ext cx="10515600"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kern="1200" dirty="0">
              <a:solidFill>
                <a:srgbClr val="000000"/>
              </a:solidFill>
              <a:latin typeface="Sakkal Majalla" panose="02000000000000000000" pitchFamily="2" charset="-78"/>
              <a:cs typeface="Sakkal Majalla" panose="02000000000000000000" pitchFamily="2" charset="-78"/>
            </a:rPr>
            <a:t>حماية كافة الاختراعات والإعمال الإبداعية الناجمة عن نشاطات المؤسسات العلمية والبحثية.</a:t>
          </a:r>
        </a:p>
      </dsp:txBody>
      <dsp:txXfrm>
        <a:off x="0" y="1451154"/>
        <a:ext cx="10515600" cy="1449029"/>
      </dsp:txXfrm>
    </dsp:sp>
    <dsp:sp modelId="{72EAD4C1-126D-4EB6-B1D0-4E0DBC099133}">
      <dsp:nvSpPr>
        <dsp:cNvPr id="0" name=""/>
        <dsp:cNvSpPr/>
      </dsp:nvSpPr>
      <dsp:spPr>
        <a:xfrm>
          <a:off x="0" y="2900183"/>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6F929DB-A8C8-4F6F-8A7E-419B493F9B2C}">
      <dsp:nvSpPr>
        <dsp:cNvPr id="0" name=""/>
        <dsp:cNvSpPr/>
      </dsp:nvSpPr>
      <dsp:spPr>
        <a:xfrm>
          <a:off x="0" y="2900183"/>
          <a:ext cx="10515600"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kern="1200" dirty="0">
              <a:solidFill>
                <a:srgbClr val="000000"/>
              </a:solidFill>
              <a:latin typeface="Sakkal Majalla" panose="02000000000000000000" pitchFamily="2" charset="-78"/>
              <a:cs typeface="Sakkal Majalla" panose="02000000000000000000" pitchFamily="2" charset="-78"/>
            </a:rPr>
            <a:t>توفير إطار مؤسسي يشتمل على الإجراءات والتعليمات والنماذج الخاصة التي يتم إتباعها واستخدامها للإفصاح عن أية حقوق للملكية الفكرية.</a:t>
          </a:r>
        </a:p>
      </dsp:txBody>
      <dsp:txXfrm>
        <a:off x="0" y="2900183"/>
        <a:ext cx="10515600" cy="1449029"/>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66D72C-79A2-4538-9FCD-A3ABD3190D85}">
      <dsp:nvSpPr>
        <dsp:cNvPr id="0" name=""/>
        <dsp:cNvSpPr/>
      </dsp:nvSpPr>
      <dsp:spPr>
        <a:xfrm>
          <a:off x="0" y="2153"/>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DBA2D26-F99F-4291-801F-EC0D42478E09}">
      <dsp:nvSpPr>
        <dsp:cNvPr id="0" name=""/>
        <dsp:cNvSpPr/>
      </dsp:nvSpPr>
      <dsp:spPr>
        <a:xfrm>
          <a:off x="0" y="2153"/>
          <a:ext cx="10515600" cy="11685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just" defTabSz="1422400" rtl="1">
            <a:lnSpc>
              <a:spcPct val="90000"/>
            </a:lnSpc>
            <a:spcBef>
              <a:spcPct val="0"/>
            </a:spcBef>
            <a:spcAft>
              <a:spcPct val="35000"/>
            </a:spcAft>
            <a:buNone/>
          </a:pPr>
          <a:r>
            <a:rPr lang="ar-EG" sz="3200" kern="1200" dirty="0">
              <a:solidFill>
                <a:srgbClr val="000000"/>
              </a:solidFill>
              <a:latin typeface="Sakkal Majalla" panose="02000000000000000000" pitchFamily="2" charset="-78"/>
              <a:cs typeface="Sakkal Majalla" panose="02000000000000000000" pitchFamily="2" charset="-78"/>
            </a:rPr>
            <a:t>تفعيل منظومة خاصة للحقوق والواجبات العائدة للمؤسسة وللعاملين فيها فيما يتعلق بحقوق الملكية الفكرية.</a:t>
          </a:r>
        </a:p>
      </dsp:txBody>
      <dsp:txXfrm>
        <a:off x="0" y="2153"/>
        <a:ext cx="10515600" cy="1168572"/>
      </dsp:txXfrm>
    </dsp:sp>
    <dsp:sp modelId="{4B044466-73D0-422F-BA80-4B0E8FC51ADE}">
      <dsp:nvSpPr>
        <dsp:cNvPr id="0" name=""/>
        <dsp:cNvSpPr/>
      </dsp:nvSpPr>
      <dsp:spPr>
        <a:xfrm>
          <a:off x="0" y="1170726"/>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D4DDCFA-DD14-4557-8739-C5F73824290D}">
      <dsp:nvSpPr>
        <dsp:cNvPr id="0" name=""/>
        <dsp:cNvSpPr/>
      </dsp:nvSpPr>
      <dsp:spPr>
        <a:xfrm>
          <a:off x="0" y="1170726"/>
          <a:ext cx="10515600" cy="11685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just" defTabSz="1422400" rtl="1">
            <a:lnSpc>
              <a:spcPct val="90000"/>
            </a:lnSpc>
            <a:spcBef>
              <a:spcPct val="0"/>
            </a:spcBef>
            <a:spcAft>
              <a:spcPct val="35000"/>
            </a:spcAft>
            <a:buNone/>
          </a:pPr>
          <a:r>
            <a:rPr lang="ar-EG" sz="3200" kern="1200" dirty="0">
              <a:solidFill>
                <a:srgbClr val="000000"/>
              </a:solidFill>
              <a:latin typeface="Sakkal Majalla" panose="02000000000000000000" pitchFamily="2" charset="-78"/>
              <a:cs typeface="Sakkal Majalla" panose="02000000000000000000" pitchFamily="2" charset="-78"/>
            </a:rPr>
            <a:t>وضع نظام يساعد ويدعم وجود بنية تحتية تسهل عمليات تسويق ونقل التكنولوجيا من المؤسسات العلمية والبحثية إلى الجهات المستفيدة.</a:t>
          </a:r>
        </a:p>
      </dsp:txBody>
      <dsp:txXfrm>
        <a:off x="0" y="1170726"/>
        <a:ext cx="10515600" cy="1168572"/>
      </dsp:txXfrm>
    </dsp:sp>
    <dsp:sp modelId="{32F4F5AB-E69B-4ECC-871F-BA1F1521E057}">
      <dsp:nvSpPr>
        <dsp:cNvPr id="0" name=""/>
        <dsp:cNvSpPr/>
      </dsp:nvSpPr>
      <dsp:spPr>
        <a:xfrm>
          <a:off x="0" y="2339298"/>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924C755-2114-443E-A6AE-C82F1EB5E6D0}">
      <dsp:nvSpPr>
        <dsp:cNvPr id="0" name=""/>
        <dsp:cNvSpPr/>
      </dsp:nvSpPr>
      <dsp:spPr>
        <a:xfrm>
          <a:off x="0" y="2339298"/>
          <a:ext cx="10515600" cy="8413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just" defTabSz="1422400" rtl="1">
            <a:lnSpc>
              <a:spcPct val="90000"/>
            </a:lnSpc>
            <a:spcBef>
              <a:spcPct val="0"/>
            </a:spcBef>
            <a:spcAft>
              <a:spcPct val="35000"/>
            </a:spcAft>
            <a:buNone/>
          </a:pPr>
          <a:r>
            <a:rPr lang="ar-EG" sz="3200" kern="1200" dirty="0">
              <a:solidFill>
                <a:srgbClr val="000000"/>
              </a:solidFill>
              <a:latin typeface="Sakkal Majalla" panose="02000000000000000000" pitchFamily="2" charset="-78"/>
              <a:cs typeface="Sakkal Majalla" panose="02000000000000000000" pitchFamily="2" charset="-78"/>
            </a:rPr>
            <a:t>زيادة عدد البراءات المسجلة</a:t>
          </a:r>
          <a:r>
            <a:rPr lang="ar-EG" sz="3200" kern="1200" dirty="0">
              <a:solidFill>
                <a:schemeClr val="bg1"/>
              </a:solidFill>
              <a:latin typeface="Sakkal Majalla" panose="02000000000000000000" pitchFamily="2" charset="-78"/>
              <a:cs typeface="Sakkal Majalla" panose="02000000000000000000" pitchFamily="2" charset="-78"/>
            </a:rPr>
            <a:t>.</a:t>
          </a:r>
        </a:p>
      </dsp:txBody>
      <dsp:txXfrm>
        <a:off x="0" y="2339298"/>
        <a:ext cx="10515600" cy="841313"/>
      </dsp:txXfrm>
    </dsp:sp>
    <dsp:sp modelId="{8674E928-0BC3-4E28-972E-DCC532C1B139}">
      <dsp:nvSpPr>
        <dsp:cNvPr id="0" name=""/>
        <dsp:cNvSpPr/>
      </dsp:nvSpPr>
      <dsp:spPr>
        <a:xfrm>
          <a:off x="0" y="3180611"/>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76CC1E2-5BEE-4F7D-A305-F6AC38EFF9B7}">
      <dsp:nvSpPr>
        <dsp:cNvPr id="0" name=""/>
        <dsp:cNvSpPr/>
      </dsp:nvSpPr>
      <dsp:spPr>
        <a:xfrm>
          <a:off x="0" y="3180611"/>
          <a:ext cx="10515600" cy="11685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just" defTabSz="1422400" rtl="1">
            <a:lnSpc>
              <a:spcPct val="90000"/>
            </a:lnSpc>
            <a:spcBef>
              <a:spcPct val="0"/>
            </a:spcBef>
            <a:spcAft>
              <a:spcPct val="35000"/>
            </a:spcAft>
            <a:buNone/>
          </a:pPr>
          <a:r>
            <a:rPr lang="ar-EG" sz="3200" kern="1200" dirty="0">
              <a:solidFill>
                <a:srgbClr val="000000"/>
              </a:solidFill>
              <a:latin typeface="Sakkal Majalla" panose="02000000000000000000" pitchFamily="2" charset="-78"/>
              <a:cs typeface="Sakkal Majalla" panose="02000000000000000000" pitchFamily="2" charset="-78"/>
            </a:rPr>
            <a:t>زيادة العائدات المادية وتحسين وضع المؤسسات العلمية والبحثية المالي وزيادة دخل الباحثين المتميزين.</a:t>
          </a:r>
        </a:p>
      </dsp:txBody>
      <dsp:txXfrm>
        <a:off x="0" y="3180611"/>
        <a:ext cx="10515600" cy="1168572"/>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74E928-0BC3-4E28-972E-DCC532C1B139}">
      <dsp:nvSpPr>
        <dsp:cNvPr id="0" name=""/>
        <dsp:cNvSpPr/>
      </dsp:nvSpPr>
      <dsp:spPr>
        <a:xfrm>
          <a:off x="0" y="1388"/>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76CC1E2-5BEE-4F7D-A305-F6AC38EFF9B7}">
      <dsp:nvSpPr>
        <dsp:cNvPr id="0" name=""/>
        <dsp:cNvSpPr/>
      </dsp:nvSpPr>
      <dsp:spPr>
        <a:xfrm>
          <a:off x="0" y="1388"/>
          <a:ext cx="10515600" cy="15658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kern="1200" dirty="0">
              <a:solidFill>
                <a:srgbClr val="000000"/>
              </a:solidFill>
              <a:latin typeface="Sakkal Majalla" panose="02000000000000000000" pitchFamily="2" charset="-78"/>
              <a:cs typeface="Sakkal Majalla" panose="02000000000000000000" pitchFamily="2" charset="-78"/>
            </a:rPr>
            <a:t>زيادة إقبال المؤهلين علميا وفنيا على قطاع البحث العلمي كأحد القطاعات ذات المردود المادي الجيد.</a:t>
          </a:r>
        </a:p>
      </dsp:txBody>
      <dsp:txXfrm>
        <a:off x="0" y="1388"/>
        <a:ext cx="10515600" cy="1565886"/>
      </dsp:txXfrm>
    </dsp:sp>
    <dsp:sp modelId="{A246C975-63E3-4C80-B15D-D34345CFD17A}">
      <dsp:nvSpPr>
        <dsp:cNvPr id="0" name=""/>
        <dsp:cNvSpPr/>
      </dsp:nvSpPr>
      <dsp:spPr>
        <a:xfrm>
          <a:off x="0" y="1567275"/>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80201A2-6748-4C31-9C38-8D6584BDF840}">
      <dsp:nvSpPr>
        <dsp:cNvPr id="0" name=""/>
        <dsp:cNvSpPr/>
      </dsp:nvSpPr>
      <dsp:spPr>
        <a:xfrm>
          <a:off x="0" y="1567275"/>
          <a:ext cx="10515600" cy="12167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kern="1200" dirty="0">
              <a:solidFill>
                <a:srgbClr val="000000"/>
              </a:solidFill>
              <a:latin typeface="Sakkal Majalla" panose="02000000000000000000" pitchFamily="2" charset="-78"/>
              <a:cs typeface="Sakkal Majalla" panose="02000000000000000000" pitchFamily="2" charset="-78"/>
            </a:rPr>
            <a:t>تمتين العلاقة بين المؤسسات العلمية والبحثية والقطاع الصناعي.</a:t>
          </a:r>
        </a:p>
      </dsp:txBody>
      <dsp:txXfrm>
        <a:off x="0" y="1567275"/>
        <a:ext cx="10515600" cy="1216787"/>
      </dsp:txXfrm>
    </dsp:sp>
    <dsp:sp modelId="{2A67C4B6-EA16-4675-8136-C9906348E97E}">
      <dsp:nvSpPr>
        <dsp:cNvPr id="0" name=""/>
        <dsp:cNvSpPr/>
      </dsp:nvSpPr>
      <dsp:spPr>
        <a:xfrm>
          <a:off x="0" y="2784062"/>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95CA28F-A186-46A5-B5C5-B266B895DC57}">
      <dsp:nvSpPr>
        <dsp:cNvPr id="0" name=""/>
        <dsp:cNvSpPr/>
      </dsp:nvSpPr>
      <dsp:spPr>
        <a:xfrm>
          <a:off x="0" y="2784062"/>
          <a:ext cx="10515600" cy="15658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kern="1200" dirty="0">
              <a:solidFill>
                <a:srgbClr val="000000"/>
              </a:solidFill>
              <a:latin typeface="Sakkal Majalla" panose="02000000000000000000" pitchFamily="2" charset="-78"/>
              <a:cs typeface="Sakkal Majalla" panose="02000000000000000000" pitchFamily="2" charset="-78"/>
            </a:rPr>
            <a:t>الدخول في مشاريع بحثية مشتركة مع الجامعات ومؤسسات البحث العلمي الإقليمية والدولية على أسس واضحة.</a:t>
          </a:r>
        </a:p>
      </dsp:txBody>
      <dsp:txXfrm>
        <a:off x="0" y="2784062"/>
        <a:ext cx="10515600" cy="1565886"/>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8.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9.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0.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8.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9.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0.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ar-SA"/>
              <a:t>انقر لتحرير نمط عنوان الشكل الرئيسي</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6/26/2024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25809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a:p>
        </p:txBody>
      </p:sp>
      <p:sp>
        <p:nvSpPr>
          <p:cNvPr id="3" name="Content Placeholder 2"/>
          <p:cNvSpPr>
            <a:spLocks noGrp="1"/>
          </p:cNvSpPr>
          <p:nvPr>
            <p:ph idx="1"/>
          </p:nvPr>
        </p:nvSpPr>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6/26/2024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66336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ar-SA"/>
              <a:t>انقر لتحرير نمط عنوان الشكل الرئيسي</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انقر لتحرير أنماط نص الشكل الرئيسي</a:t>
            </a:r>
          </a:p>
        </p:txBody>
      </p:sp>
      <p:sp>
        <p:nvSpPr>
          <p:cNvPr id="4" name="Date Placeholder 3"/>
          <p:cNvSpPr>
            <a:spLocks noGrp="1"/>
          </p:cNvSpPr>
          <p:nvPr>
            <p:ph type="dt" sz="half" idx="10"/>
          </p:nvPr>
        </p:nvSpPr>
        <p:spPr/>
        <p:txBody>
          <a:bodyPr/>
          <a:lstStyle/>
          <a:p>
            <a:fld id="{7AD86B2E-B702-4422-B277-3A08C7449694}" type="datetimeFigureOut">
              <a:rPr lang="en-US" smtClean="0"/>
              <a:t>6/26/2024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539151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Date Placeholder 4"/>
          <p:cNvSpPr>
            <a:spLocks noGrp="1"/>
          </p:cNvSpPr>
          <p:nvPr>
            <p:ph type="dt" sz="half" idx="10"/>
          </p:nvPr>
        </p:nvSpPr>
        <p:spPr/>
        <p:txBody>
          <a:bodyPr/>
          <a:lstStyle/>
          <a:p>
            <a:fld id="{7AD86B2E-B702-4422-B277-3A08C7449694}" type="datetimeFigureOut">
              <a:rPr lang="en-US" smtClean="0"/>
              <a:t>6/26/2024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47488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ar-SA"/>
              <a:t>انقر لتحرير نمط عنوان الشكل الرئيسي</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Content Placeholder 3"/>
          <p:cNvSpPr>
            <a:spLocks noGrp="1"/>
          </p:cNvSpPr>
          <p:nvPr>
            <p:ph sz="half" idx="2"/>
          </p:nvPr>
        </p:nvSpPr>
        <p:spPr>
          <a:xfrm>
            <a:off x="839788" y="2505075"/>
            <a:ext cx="5157787"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Content Placeholder 5"/>
          <p:cNvSpPr>
            <a:spLocks noGrp="1"/>
          </p:cNvSpPr>
          <p:nvPr>
            <p:ph sz="quarter" idx="4"/>
          </p:nvPr>
        </p:nvSpPr>
        <p:spPr>
          <a:xfrm>
            <a:off x="6172200" y="2505075"/>
            <a:ext cx="5183188"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7" name="Date Placeholder 6"/>
          <p:cNvSpPr>
            <a:spLocks noGrp="1"/>
          </p:cNvSpPr>
          <p:nvPr>
            <p:ph type="dt" sz="half" idx="10"/>
          </p:nvPr>
        </p:nvSpPr>
        <p:spPr/>
        <p:txBody>
          <a:bodyPr/>
          <a:lstStyle/>
          <a:p>
            <a:fld id="{7AD86B2E-B702-4422-B277-3A08C7449694}" type="datetimeFigureOut">
              <a:rPr lang="en-US" smtClean="0"/>
              <a:t>6/26/2024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443859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a:p>
        </p:txBody>
      </p:sp>
      <p:sp>
        <p:nvSpPr>
          <p:cNvPr id="3" name="Date Placeholder 2"/>
          <p:cNvSpPr>
            <a:spLocks noGrp="1"/>
          </p:cNvSpPr>
          <p:nvPr>
            <p:ph type="dt" sz="half" idx="10"/>
          </p:nvPr>
        </p:nvSpPr>
        <p:spPr/>
        <p:txBody>
          <a:bodyPr/>
          <a:lstStyle/>
          <a:p>
            <a:fld id="{7AD86B2E-B702-4422-B277-3A08C7449694}" type="datetimeFigureOut">
              <a:rPr lang="en-US" smtClean="0"/>
              <a:t>6/26/2024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846738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843619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Date Placeholder 4"/>
          <p:cNvSpPr>
            <a:spLocks noGrp="1"/>
          </p:cNvSpPr>
          <p:nvPr>
            <p:ph type="dt" sz="half" idx="10"/>
          </p:nvPr>
        </p:nvSpPr>
        <p:spPr/>
        <p:txBody>
          <a:bodyPr/>
          <a:lstStyle/>
          <a:p>
            <a:fld id="{7AD86B2E-B702-4422-B277-3A08C7449694}" type="datetimeFigureOut">
              <a:rPr lang="en-US" smtClean="0"/>
              <a:t>6/26/2024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748324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ar-SA"/>
              <a:t>انقر فوق الأيقونة لإضافة صورة</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Date Placeholder 4"/>
          <p:cNvSpPr>
            <a:spLocks noGrp="1"/>
          </p:cNvSpPr>
          <p:nvPr>
            <p:ph type="dt" sz="half" idx="10"/>
          </p:nvPr>
        </p:nvSpPr>
        <p:spPr/>
        <p:txBody>
          <a:bodyPr/>
          <a:lstStyle/>
          <a:p>
            <a:fld id="{7AD86B2E-B702-4422-B277-3A08C7449694}" type="datetimeFigureOut">
              <a:rPr lang="en-US" smtClean="0"/>
              <a:t>6/26/2024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835741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a:p>
        </p:txBody>
      </p:sp>
      <p:sp>
        <p:nvSpPr>
          <p:cNvPr id="3" name="Vertical Text Placeholder 2"/>
          <p:cNvSpPr>
            <a:spLocks noGrp="1"/>
          </p:cNvSpPr>
          <p:nvPr>
            <p:ph type="body" orient="vert" idx="1"/>
          </p:nvPr>
        </p:nvSpPr>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6/26/2024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68076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ar-SA"/>
              <a:t>انقر لتحرير نمط عنوان الشكل الرئيسي</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6/26/2024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506928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ar-SA"/>
              <a:t>انقر فوق الأيقونة لإضافة صورة</a:t>
            </a:r>
            <a:endParaRPr lang="en-US"/>
          </a:p>
        </p:txBody>
      </p:sp>
    </p:spTree>
    <p:extLst>
      <p:ext uri="{BB962C8B-B14F-4D97-AF65-F5344CB8AC3E}">
        <p14:creationId xmlns:p14="http://schemas.microsoft.com/office/powerpoint/2010/main" val="36408544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3243679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2937940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1636171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2242284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ar-SA"/>
              <a:t>انقر فوق الأيقونة لإضافة صورة</a:t>
            </a:r>
            <a:endParaRPr lang="id-ID"/>
          </a:p>
        </p:txBody>
      </p:sp>
    </p:spTree>
    <p:extLst>
      <p:ext uri="{BB962C8B-B14F-4D97-AF65-F5344CB8AC3E}">
        <p14:creationId xmlns:p14="http://schemas.microsoft.com/office/powerpoint/2010/main" val="4264206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1764293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1">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ar-SA"/>
              <a:t>انقر لتحرير نمط عنوان الشكل الرئيسي</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831305166"/>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 id="2147483677" r:id="rId14"/>
    <p:sldLayoutId id="2147483678" r:id="rId15"/>
    <p:sldLayoutId id="2147483679" r:id="rId16"/>
    <p:sldLayoutId id="2147483680" r:id="rId17"/>
    <p:sldLayoutId id="2147483681" r:id="rId18"/>
    <p:sldLayoutId id="2147483662" r:id="rId19"/>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2.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2.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2.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2.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2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264277" y="2687633"/>
            <a:ext cx="4235518" cy="1938992"/>
          </a:xfrm>
          <a:prstGeom prst="rect">
            <a:avLst/>
          </a:prstGeom>
          <a:noFill/>
        </p:spPr>
        <p:txBody>
          <a:bodyPr wrap="none" rtlCol="0">
            <a:spAutoFit/>
          </a:bodyPr>
          <a:lstStyle/>
          <a:p>
            <a:pPr algn="r" rtl="1"/>
            <a:r>
              <a:rPr lang="ar-EG" sz="4400" b="1" dirty="0">
                <a:solidFill>
                  <a:srgbClr val="00B0F0"/>
                </a:solidFill>
                <a:latin typeface="Times New Roman" panose="02020603050405020304" pitchFamily="18" charset="0"/>
                <a:cs typeface="Times New Roman" panose="02020603050405020304" pitchFamily="18" charset="0"/>
              </a:rPr>
              <a:t>أخلاقيات البحث العلمي</a:t>
            </a:r>
          </a:p>
          <a:p>
            <a:pPr algn="ctr" rtl="1"/>
            <a:r>
              <a:rPr lang="ar-EG" sz="3200" b="1" dirty="0">
                <a:solidFill>
                  <a:srgbClr val="00B0F0"/>
                </a:solidFill>
                <a:latin typeface="Times New Roman" panose="02020603050405020304" pitchFamily="18" charset="0"/>
                <a:cs typeface="Times New Roman" panose="02020603050405020304" pitchFamily="18" charset="0"/>
              </a:rPr>
              <a:t>الحلقة النقاشية السادسة</a:t>
            </a:r>
          </a:p>
          <a:p>
            <a:pPr algn="r" rtl="1"/>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383294" y="4046039"/>
            <a:ext cx="2196435" cy="646331"/>
          </a:xfrm>
          <a:prstGeom prst="rect">
            <a:avLst/>
          </a:prstGeom>
          <a:noFill/>
        </p:spPr>
        <p:txBody>
          <a:bodyPr wrap="none" rtlCol="0">
            <a:spAutoFit/>
          </a:bodyPr>
          <a:lstStyle/>
          <a:p>
            <a:r>
              <a:rPr lang="ar-EG" sz="3600" b="1" dirty="0">
                <a:solidFill>
                  <a:srgbClr val="FF0000"/>
                </a:solidFill>
                <a:latin typeface="Times New Roman" panose="02020603050405020304" pitchFamily="18" charset="0"/>
                <a:cs typeface="Times New Roman" panose="02020603050405020304" pitchFamily="18" charset="0"/>
              </a:rPr>
              <a:t>د/ أميرة جادو</a:t>
            </a:r>
            <a:endParaRPr lang="en-US" sz="3600" b="1" dirty="0">
              <a:solidFill>
                <a:srgbClr val="FF000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76463" y="248508"/>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26422"/>
    </mc:Choice>
    <mc:Fallback xmlns="">
      <p:transition spd="slow" advTm="2642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96BDB931-4AE8-4037-F24E-4C9022060953}"/>
              </a:ext>
            </a:extLst>
          </p:cNvPr>
          <p:cNvSpPr>
            <a:spLocks noGrp="1"/>
          </p:cNvSpPr>
          <p:nvPr>
            <p:ph type="title"/>
          </p:nvPr>
        </p:nvSpPr>
        <p:spPr/>
        <p:txBody>
          <a:bodyPr/>
          <a:lstStyle/>
          <a:p>
            <a:pPr algn="r" rtl="1"/>
            <a:r>
              <a:rPr lang="ar-EG" b="1" dirty="0">
                <a:solidFill>
                  <a:schemeClr val="accent5"/>
                </a:solidFill>
                <a:latin typeface="Sakkal Majalla" panose="02000000000000000000" pitchFamily="2" charset="-78"/>
                <a:cs typeface="Sakkal Majalla" panose="02000000000000000000" pitchFamily="2" charset="-78"/>
              </a:rPr>
              <a:t>عناصر الحلقة النقاشية السادسة</a:t>
            </a:r>
          </a:p>
        </p:txBody>
      </p:sp>
      <p:sp>
        <p:nvSpPr>
          <p:cNvPr id="3" name="عنصر نائب للمحتوى 2">
            <a:extLst>
              <a:ext uri="{FF2B5EF4-FFF2-40B4-BE49-F238E27FC236}">
                <a16:creationId xmlns:a16="http://schemas.microsoft.com/office/drawing/2014/main" id="{EB865EE0-1A77-1E82-3B1E-FC5A91DC9585}"/>
              </a:ext>
            </a:extLst>
          </p:cNvPr>
          <p:cNvSpPr>
            <a:spLocks noGrp="1"/>
          </p:cNvSpPr>
          <p:nvPr>
            <p:ph idx="1"/>
          </p:nvPr>
        </p:nvSpPr>
        <p:spPr>
          <a:xfrm>
            <a:off x="838200" y="1514007"/>
            <a:ext cx="10515600" cy="4662956"/>
          </a:xfrm>
        </p:spPr>
        <p:txBody>
          <a:bodyPr>
            <a:normAutofit/>
          </a:bodyPr>
          <a:lstStyle/>
          <a:p>
            <a:pPr algn="just" rtl="1">
              <a:buFont typeface="Wingdings" panose="05000000000000000000" pitchFamily="2" charset="2"/>
              <a:buChar char="Ø"/>
            </a:pPr>
            <a:r>
              <a:rPr lang="ar-EG" sz="4000" dirty="0">
                <a:solidFill>
                  <a:srgbClr val="000000"/>
                </a:solidFill>
                <a:latin typeface="Sakkal Majalla" panose="02000000000000000000" pitchFamily="2" charset="-78"/>
                <a:cs typeface="Sakkal Majalla" panose="02000000000000000000" pitchFamily="2" charset="-78"/>
              </a:rPr>
              <a:t>مفهوم الملكية الفكرية </a:t>
            </a:r>
          </a:p>
          <a:p>
            <a:pPr algn="just" rtl="1">
              <a:buFont typeface="Wingdings" panose="05000000000000000000" pitchFamily="2" charset="2"/>
              <a:buChar char="Ø"/>
            </a:pPr>
            <a:r>
              <a:rPr lang="ar-EG" sz="4000" dirty="0">
                <a:solidFill>
                  <a:srgbClr val="000000"/>
                </a:solidFill>
                <a:latin typeface="Sakkal Majalla" panose="02000000000000000000" pitchFamily="2" charset="-78"/>
                <a:cs typeface="Sakkal Majalla" panose="02000000000000000000" pitchFamily="2" charset="-78"/>
              </a:rPr>
              <a:t>   هدف الملكية الفكرية </a:t>
            </a:r>
          </a:p>
          <a:p>
            <a:pPr algn="just" rtl="1">
              <a:buFont typeface="Wingdings" panose="05000000000000000000" pitchFamily="2" charset="2"/>
              <a:buChar char="Ø"/>
            </a:pPr>
            <a:r>
              <a:rPr lang="ar-EG" sz="4000" dirty="0">
                <a:solidFill>
                  <a:srgbClr val="000000"/>
                </a:solidFill>
                <a:latin typeface="Sakkal Majalla" panose="02000000000000000000" pitchFamily="2" charset="-78"/>
                <a:cs typeface="Sakkal Majalla" panose="02000000000000000000" pitchFamily="2" charset="-78"/>
              </a:rPr>
              <a:t>  أهمية حماية حقوق الملكية الفكرية</a:t>
            </a:r>
          </a:p>
          <a:p>
            <a:pPr algn="just" rtl="1">
              <a:buFont typeface="Wingdings" panose="05000000000000000000" pitchFamily="2" charset="2"/>
              <a:buChar char="Ø"/>
            </a:pPr>
            <a:r>
              <a:rPr lang="ar-EG" sz="4000" dirty="0">
                <a:solidFill>
                  <a:srgbClr val="000000"/>
                </a:solidFill>
                <a:latin typeface="Sakkal Majalla" panose="02000000000000000000" pitchFamily="2" charset="-78"/>
                <a:cs typeface="Sakkal Majalla" panose="02000000000000000000" pitchFamily="2" charset="-78"/>
              </a:rPr>
              <a:t> نماذج  حماية الملكية الفكرية </a:t>
            </a:r>
          </a:p>
          <a:p>
            <a:pPr algn="just" rtl="1">
              <a:buFont typeface="Wingdings" panose="05000000000000000000" pitchFamily="2" charset="2"/>
              <a:buChar char="Ø"/>
            </a:pPr>
            <a:r>
              <a:rPr lang="ar-EG" sz="4000" dirty="0">
                <a:solidFill>
                  <a:srgbClr val="000000"/>
                </a:solidFill>
                <a:latin typeface="Sakkal Majalla" panose="02000000000000000000" pitchFamily="2" charset="-78"/>
                <a:cs typeface="Sakkal Majalla" panose="02000000000000000000" pitchFamily="2" charset="-78"/>
              </a:rPr>
              <a:t> حقوق  المؤلف والتزامات النشر </a:t>
            </a:r>
          </a:p>
          <a:p>
            <a:pPr lvl="2" algn="just" rtl="1"/>
            <a:r>
              <a:rPr lang="ar-EG" sz="4000" dirty="0">
                <a:solidFill>
                  <a:srgbClr val="000000"/>
                </a:solidFill>
                <a:latin typeface="Sakkal Majalla" panose="02000000000000000000" pitchFamily="2" charset="-78"/>
                <a:cs typeface="Sakkal Majalla" panose="02000000000000000000" pitchFamily="2" charset="-78"/>
              </a:rPr>
              <a:t>أولا: الحقوق الأدبية للمؤلف</a:t>
            </a:r>
          </a:p>
          <a:p>
            <a:pPr lvl="2" algn="just" rtl="1"/>
            <a:r>
              <a:rPr lang="ar-EG" sz="4000" dirty="0">
                <a:solidFill>
                  <a:srgbClr val="000000"/>
                </a:solidFill>
                <a:latin typeface="Sakkal Majalla" panose="02000000000000000000" pitchFamily="2" charset="-78"/>
                <a:cs typeface="Sakkal Majalla" panose="02000000000000000000" pitchFamily="2" charset="-78"/>
              </a:rPr>
              <a:t>ثانيا: الحقوق المادية للمؤلف</a:t>
            </a:r>
          </a:p>
          <a:p>
            <a:pPr lvl="2" algn="just" rtl="1"/>
            <a:endParaRPr lang="ar-EG" sz="3600"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661719438"/>
      </p:ext>
    </p:extLst>
  </p:cSld>
  <p:clrMapOvr>
    <a:masterClrMapping/>
  </p:clrMapOvr>
  <mc:AlternateContent xmlns:mc="http://schemas.openxmlformats.org/markup-compatibility/2006" xmlns:p14="http://schemas.microsoft.com/office/powerpoint/2010/main">
    <mc:Choice Requires="p14">
      <p:transition spd="slow" p14:dur="2000" advTm="34470"/>
    </mc:Choice>
    <mc:Fallback xmlns="">
      <p:transition spd="slow" advTm="3447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96BDB931-4AE8-4037-F24E-4C9022060953}"/>
              </a:ext>
            </a:extLst>
          </p:cNvPr>
          <p:cNvSpPr>
            <a:spLocks noGrp="1"/>
          </p:cNvSpPr>
          <p:nvPr>
            <p:ph type="title"/>
          </p:nvPr>
        </p:nvSpPr>
        <p:spPr>
          <a:xfrm>
            <a:off x="838200" y="994712"/>
            <a:ext cx="10515600" cy="1325563"/>
          </a:xfrm>
        </p:spPr>
        <p:txBody>
          <a:bodyPr>
            <a:normAutofit/>
          </a:bodyPr>
          <a:lstStyle/>
          <a:p>
            <a:pPr algn="r" rtl="1"/>
            <a:br>
              <a:rPr lang="ar-EG" b="1" dirty="0">
                <a:solidFill>
                  <a:schemeClr val="accent5"/>
                </a:solidFill>
                <a:latin typeface="Sakkal Majalla" panose="02000000000000000000" pitchFamily="2" charset="-78"/>
                <a:cs typeface="Sakkal Majalla" panose="02000000000000000000" pitchFamily="2" charset="-78"/>
              </a:rPr>
            </a:br>
            <a:endParaRPr lang="ar-EG" b="1" dirty="0">
              <a:solidFill>
                <a:schemeClr val="accent5"/>
              </a:solidFill>
              <a:latin typeface="Sakkal Majalla" panose="02000000000000000000" pitchFamily="2" charset="-78"/>
              <a:cs typeface="Sakkal Majalla" panose="02000000000000000000" pitchFamily="2" charset="-78"/>
            </a:endParaRPr>
          </a:p>
        </p:txBody>
      </p:sp>
      <p:sp>
        <p:nvSpPr>
          <p:cNvPr id="3" name="عنصر نائب للمحتوى 2">
            <a:extLst>
              <a:ext uri="{FF2B5EF4-FFF2-40B4-BE49-F238E27FC236}">
                <a16:creationId xmlns:a16="http://schemas.microsoft.com/office/drawing/2014/main" id="{EB865EE0-1A77-1E82-3B1E-FC5A91DC9585}"/>
              </a:ext>
            </a:extLst>
          </p:cNvPr>
          <p:cNvSpPr>
            <a:spLocks noGrp="1"/>
          </p:cNvSpPr>
          <p:nvPr>
            <p:ph idx="1"/>
          </p:nvPr>
        </p:nvSpPr>
        <p:spPr>
          <a:xfrm>
            <a:off x="838200" y="994712"/>
            <a:ext cx="10515600" cy="5182251"/>
          </a:xfrm>
        </p:spPr>
        <p:txBody>
          <a:bodyPr>
            <a:normAutofit/>
          </a:bodyPr>
          <a:lstStyle/>
          <a:p>
            <a:pPr algn="just" rtl="1">
              <a:buFont typeface="Wingdings" panose="05000000000000000000" pitchFamily="2" charset="2"/>
              <a:buChar char="Ø"/>
            </a:pPr>
            <a:r>
              <a:rPr lang="ar-EG" sz="4000" dirty="0">
                <a:solidFill>
                  <a:srgbClr val="000000"/>
                </a:solidFill>
                <a:latin typeface="Sakkal Majalla" panose="02000000000000000000" pitchFamily="2" charset="-78"/>
                <a:cs typeface="Sakkal Majalla" panose="02000000000000000000" pitchFamily="2" charset="-78"/>
              </a:rPr>
              <a:t> الأعمال المنهي عنها للحفاظ على  حقوق الملكية الفكرية.</a:t>
            </a:r>
          </a:p>
          <a:p>
            <a:pPr algn="just" rtl="1">
              <a:buFont typeface="Wingdings" panose="05000000000000000000" pitchFamily="2" charset="2"/>
              <a:buChar char="Ø"/>
            </a:pPr>
            <a:r>
              <a:rPr lang="ar-EG" sz="4000" dirty="0">
                <a:solidFill>
                  <a:srgbClr val="000000"/>
                </a:solidFill>
                <a:latin typeface="Sakkal Majalla" panose="02000000000000000000" pitchFamily="2" charset="-78"/>
                <a:cs typeface="Sakkal Majalla" panose="02000000000000000000" pitchFamily="2" charset="-78"/>
              </a:rPr>
              <a:t> الاستخدامات المشروعة والتي لا تتطلب  موافقة المؤلف للمصنفات المحمية</a:t>
            </a:r>
          </a:p>
          <a:p>
            <a:pPr algn="just" rtl="1">
              <a:buFont typeface="Wingdings" panose="05000000000000000000" pitchFamily="2" charset="2"/>
              <a:buChar char="Ø"/>
            </a:pPr>
            <a:r>
              <a:rPr lang="ar-EG" sz="4000" dirty="0">
                <a:solidFill>
                  <a:srgbClr val="000000"/>
                </a:solidFill>
                <a:latin typeface="Sakkal Majalla" panose="02000000000000000000" pitchFamily="2" charset="-78"/>
                <a:cs typeface="Sakkal Majalla" panose="02000000000000000000" pitchFamily="2" charset="-78"/>
              </a:rPr>
              <a:t> العقوبات</a:t>
            </a:r>
          </a:p>
          <a:p>
            <a:pPr algn="just" rtl="1">
              <a:buFont typeface="Wingdings" panose="05000000000000000000" pitchFamily="2" charset="2"/>
              <a:buChar char="Ø"/>
            </a:pPr>
            <a:r>
              <a:rPr lang="ar-EG" sz="4000" dirty="0">
                <a:solidFill>
                  <a:srgbClr val="000000"/>
                </a:solidFill>
                <a:latin typeface="Sakkal Majalla" panose="02000000000000000000" pitchFamily="2" charset="-78"/>
                <a:cs typeface="Sakkal Majalla" panose="02000000000000000000" pitchFamily="2" charset="-78"/>
              </a:rPr>
              <a:t> ما يخص الأبحاث العلمية بالكليات أو المعاهد البحثية</a:t>
            </a:r>
          </a:p>
          <a:p>
            <a:pPr algn="just" rtl="1">
              <a:buFont typeface="Wingdings" panose="05000000000000000000" pitchFamily="2" charset="2"/>
              <a:buChar char="Ø"/>
            </a:pPr>
            <a:r>
              <a:rPr lang="ar-EG" sz="4000" dirty="0">
                <a:solidFill>
                  <a:srgbClr val="000000"/>
                </a:solidFill>
                <a:latin typeface="Sakkal Majalla" panose="02000000000000000000" pitchFamily="2" charset="-78"/>
                <a:cs typeface="Sakkal Majalla" panose="02000000000000000000" pitchFamily="2" charset="-78"/>
              </a:rPr>
              <a:t> دواعي وجود سياسات ملكية فكرية للمـؤسـســـات العلميــة والبحثيــــة</a:t>
            </a:r>
          </a:p>
          <a:p>
            <a:pPr algn="just" rtl="1">
              <a:buFont typeface="Wingdings" panose="05000000000000000000" pitchFamily="2" charset="2"/>
              <a:buChar char="Ø"/>
            </a:pPr>
            <a:r>
              <a:rPr lang="ar-EG" sz="4000" dirty="0">
                <a:solidFill>
                  <a:srgbClr val="000000"/>
                </a:solidFill>
                <a:latin typeface="Sakkal Majalla" panose="02000000000000000000" pitchFamily="2" charset="-78"/>
                <a:cs typeface="Sakkal Majalla" panose="02000000000000000000" pitchFamily="2" charset="-78"/>
              </a:rPr>
              <a:t> الأهداف </a:t>
            </a:r>
            <a:r>
              <a:rPr lang="ar-EG" sz="4000" dirty="0" err="1">
                <a:solidFill>
                  <a:srgbClr val="000000"/>
                </a:solidFill>
                <a:latin typeface="Sakkal Majalla" panose="02000000000000000000" pitchFamily="2" charset="-78"/>
                <a:cs typeface="Sakkal Majalla" panose="02000000000000000000" pitchFamily="2" charset="-78"/>
              </a:rPr>
              <a:t>المتوخاه</a:t>
            </a:r>
            <a:r>
              <a:rPr lang="ar-EG" sz="4000" dirty="0">
                <a:solidFill>
                  <a:srgbClr val="000000"/>
                </a:solidFill>
                <a:latin typeface="Sakkal Majalla" panose="02000000000000000000" pitchFamily="2" charset="-78"/>
                <a:cs typeface="Sakkal Majalla" panose="02000000000000000000" pitchFamily="2" charset="-78"/>
              </a:rPr>
              <a:t> من وضع سياسات ملكية فكرية للمـؤسـســـات العلميــة والبحثيــــة</a:t>
            </a:r>
          </a:p>
        </p:txBody>
      </p:sp>
    </p:spTree>
    <p:extLst>
      <p:ext uri="{BB962C8B-B14F-4D97-AF65-F5344CB8AC3E}">
        <p14:creationId xmlns:p14="http://schemas.microsoft.com/office/powerpoint/2010/main" val="230464094"/>
      </p:ext>
    </p:extLst>
  </p:cSld>
  <p:clrMapOvr>
    <a:masterClrMapping/>
  </p:clrMapOvr>
  <mc:AlternateContent xmlns:mc="http://schemas.openxmlformats.org/markup-compatibility/2006" xmlns:p14="http://schemas.microsoft.com/office/powerpoint/2010/main">
    <mc:Choice Requires="p14">
      <p:transition spd="slow" p14:dur="2000" advTm="50198"/>
    </mc:Choice>
    <mc:Fallback xmlns="">
      <p:transition spd="slow" advTm="50198"/>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82A99004-8481-D6CB-6786-CBCFD9889320}"/>
              </a:ext>
            </a:extLst>
          </p:cNvPr>
          <p:cNvSpPr>
            <a:spLocks noGrp="1"/>
          </p:cNvSpPr>
          <p:nvPr>
            <p:ph type="title"/>
          </p:nvPr>
        </p:nvSpPr>
        <p:spPr/>
        <p:txBody>
          <a:bodyPr/>
          <a:lstStyle/>
          <a:p>
            <a:pPr algn="r" rtl="1"/>
            <a:r>
              <a:rPr lang="ar-EG" b="1" dirty="0">
                <a:solidFill>
                  <a:schemeClr val="accent5"/>
                </a:solidFill>
                <a:latin typeface="Sakkal Majalla" panose="02000000000000000000" pitchFamily="2" charset="-78"/>
                <a:cs typeface="Sakkal Majalla" panose="02000000000000000000" pitchFamily="2" charset="-78"/>
              </a:rPr>
              <a:t>مفهوم الملكية الفكرية </a:t>
            </a:r>
          </a:p>
        </p:txBody>
      </p:sp>
      <p:graphicFrame>
        <p:nvGraphicFramePr>
          <p:cNvPr id="4" name="عنصر نائب للمحتوى 3">
            <a:extLst>
              <a:ext uri="{FF2B5EF4-FFF2-40B4-BE49-F238E27FC236}">
                <a16:creationId xmlns:a16="http://schemas.microsoft.com/office/drawing/2014/main" id="{10D4325C-983E-2EBF-CA5D-F026D3592432}"/>
              </a:ext>
            </a:extLst>
          </p:cNvPr>
          <p:cNvGraphicFramePr>
            <a:graphicFrameLocks noGrp="1"/>
          </p:cNvGraphicFramePr>
          <p:nvPr>
            <p:ph idx="1"/>
            <p:extLst>
              <p:ext uri="{D42A27DB-BD31-4B8C-83A1-F6EECF244321}">
                <p14:modId xmlns:p14="http://schemas.microsoft.com/office/powerpoint/2010/main" val="4259974726"/>
              </p:ext>
            </p:extLst>
          </p:nvPr>
        </p:nvGraphicFramePr>
        <p:xfrm>
          <a:off x="838200" y="1514007"/>
          <a:ext cx="10515600" cy="46629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56335003"/>
      </p:ext>
    </p:extLst>
  </p:cSld>
  <p:clrMapOvr>
    <a:masterClrMapping/>
  </p:clrMapOvr>
  <mc:AlternateContent xmlns:mc="http://schemas.openxmlformats.org/markup-compatibility/2006" xmlns:p14="http://schemas.microsoft.com/office/powerpoint/2010/main">
    <mc:Choice Requires="p14">
      <p:transition spd="slow" p14:dur="2000" advTm="77519"/>
    </mc:Choice>
    <mc:Fallback xmlns="">
      <p:transition spd="slow" advTm="77519"/>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82A99004-8481-D6CB-6786-CBCFD9889320}"/>
              </a:ext>
            </a:extLst>
          </p:cNvPr>
          <p:cNvSpPr>
            <a:spLocks noGrp="1"/>
          </p:cNvSpPr>
          <p:nvPr>
            <p:ph type="title"/>
          </p:nvPr>
        </p:nvSpPr>
        <p:spPr/>
        <p:txBody>
          <a:bodyPr/>
          <a:lstStyle/>
          <a:p>
            <a:pPr algn="r" rtl="1"/>
            <a:r>
              <a:rPr lang="ar-EG" b="1" dirty="0">
                <a:solidFill>
                  <a:schemeClr val="accent5"/>
                </a:solidFill>
                <a:latin typeface="Sakkal Majalla" panose="02000000000000000000" pitchFamily="2" charset="-78"/>
                <a:cs typeface="Sakkal Majalla" panose="02000000000000000000" pitchFamily="2" charset="-78"/>
              </a:rPr>
              <a:t>هدف الملكية الفكرية </a:t>
            </a:r>
          </a:p>
        </p:txBody>
      </p:sp>
      <p:graphicFrame>
        <p:nvGraphicFramePr>
          <p:cNvPr id="4" name="عنصر نائب للمحتوى 3">
            <a:extLst>
              <a:ext uri="{FF2B5EF4-FFF2-40B4-BE49-F238E27FC236}">
                <a16:creationId xmlns:a16="http://schemas.microsoft.com/office/drawing/2014/main" id="{2ACE92B6-ED4D-8B71-71B2-2E33B762C9AB}"/>
              </a:ext>
            </a:extLst>
          </p:cNvPr>
          <p:cNvGraphicFramePr>
            <a:graphicFrameLocks noGrp="1"/>
          </p:cNvGraphicFramePr>
          <p:nvPr>
            <p:ph idx="1"/>
            <p:extLst>
              <p:ext uri="{D42A27DB-BD31-4B8C-83A1-F6EECF244321}">
                <p14:modId xmlns:p14="http://schemas.microsoft.com/office/powerpoint/2010/main" val="58814130"/>
              </p:ext>
            </p:extLst>
          </p:nvPr>
        </p:nvGraphicFramePr>
        <p:xfrm>
          <a:off x="838200" y="1514007"/>
          <a:ext cx="10515600" cy="46629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36184736"/>
      </p:ext>
    </p:extLst>
  </p:cSld>
  <p:clrMapOvr>
    <a:masterClrMapping/>
  </p:clrMapOvr>
  <mc:AlternateContent xmlns:mc="http://schemas.openxmlformats.org/markup-compatibility/2006" xmlns:p14="http://schemas.microsoft.com/office/powerpoint/2010/main">
    <mc:Choice Requires="p14">
      <p:transition spd="slow" p14:dur="2000" advTm="28346"/>
    </mc:Choice>
    <mc:Fallback xmlns="">
      <p:transition spd="slow" advTm="28346"/>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82A99004-8481-D6CB-6786-CBCFD9889320}"/>
              </a:ext>
            </a:extLst>
          </p:cNvPr>
          <p:cNvSpPr>
            <a:spLocks noGrp="1"/>
          </p:cNvSpPr>
          <p:nvPr>
            <p:ph type="title"/>
          </p:nvPr>
        </p:nvSpPr>
        <p:spPr/>
        <p:txBody>
          <a:bodyPr/>
          <a:lstStyle/>
          <a:p>
            <a:pPr algn="r" rtl="1"/>
            <a:r>
              <a:rPr lang="ar-EG" b="1" dirty="0">
                <a:solidFill>
                  <a:schemeClr val="accent5"/>
                </a:solidFill>
                <a:latin typeface="Sakkal Majalla" panose="02000000000000000000" pitchFamily="2" charset="-78"/>
                <a:cs typeface="Sakkal Majalla" panose="02000000000000000000" pitchFamily="2" charset="-78"/>
              </a:rPr>
              <a:t>أهمية حماية حقوق الملكية الفكرية</a:t>
            </a:r>
          </a:p>
        </p:txBody>
      </p:sp>
      <p:graphicFrame>
        <p:nvGraphicFramePr>
          <p:cNvPr id="4" name="عنصر نائب للمحتوى 3">
            <a:extLst>
              <a:ext uri="{FF2B5EF4-FFF2-40B4-BE49-F238E27FC236}">
                <a16:creationId xmlns:a16="http://schemas.microsoft.com/office/drawing/2014/main" id="{582CE9E5-1A3F-7777-F9EF-6EA729921433}"/>
              </a:ext>
            </a:extLst>
          </p:cNvPr>
          <p:cNvGraphicFramePr>
            <a:graphicFrameLocks noGrp="1"/>
          </p:cNvGraphicFramePr>
          <p:nvPr>
            <p:ph idx="1"/>
            <p:extLst>
              <p:ext uri="{D42A27DB-BD31-4B8C-83A1-F6EECF244321}">
                <p14:modId xmlns:p14="http://schemas.microsoft.com/office/powerpoint/2010/main" val="2478800784"/>
              </p:ext>
            </p:extLst>
          </p:nvPr>
        </p:nvGraphicFramePr>
        <p:xfrm>
          <a:off x="838200" y="1514007"/>
          <a:ext cx="10515600" cy="46629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04370793"/>
      </p:ext>
    </p:extLst>
  </p:cSld>
  <p:clrMapOvr>
    <a:masterClrMapping/>
  </p:clrMapOvr>
  <mc:AlternateContent xmlns:mc="http://schemas.openxmlformats.org/markup-compatibility/2006" xmlns:p14="http://schemas.microsoft.com/office/powerpoint/2010/main">
    <mc:Choice Requires="p14">
      <p:transition spd="slow" p14:dur="2000" advTm="67130"/>
    </mc:Choice>
    <mc:Fallback xmlns="">
      <p:transition spd="slow" advTm="6713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661A4C9D-2E6B-5F8E-E507-FCF415EAAE35}"/>
              </a:ext>
            </a:extLst>
          </p:cNvPr>
          <p:cNvSpPr>
            <a:spLocks noGrp="1"/>
          </p:cNvSpPr>
          <p:nvPr>
            <p:ph type="title"/>
          </p:nvPr>
        </p:nvSpPr>
        <p:spPr/>
        <p:txBody>
          <a:bodyPr>
            <a:normAutofit fontScale="90000"/>
          </a:bodyPr>
          <a:lstStyle/>
          <a:p>
            <a:pPr algn="r" rtl="1"/>
            <a:br>
              <a:rPr lang="ar-EG" dirty="0">
                <a:solidFill>
                  <a:schemeClr val="bg1"/>
                </a:solidFill>
                <a:latin typeface="Sakkal Majalla" panose="02000000000000000000" pitchFamily="2" charset="-78"/>
                <a:cs typeface="Sakkal Majalla" panose="02000000000000000000" pitchFamily="2" charset="-78"/>
              </a:rPr>
            </a:br>
            <a:r>
              <a:rPr lang="ar-EG" b="1" dirty="0">
                <a:solidFill>
                  <a:schemeClr val="accent5"/>
                </a:solidFill>
                <a:latin typeface="Sakkal Majalla" panose="02000000000000000000" pitchFamily="2" charset="-78"/>
                <a:cs typeface="Sakkal Majalla" panose="02000000000000000000" pitchFamily="2" charset="-78"/>
              </a:rPr>
              <a:t>نماذج  حماية الملكية الفكرية </a:t>
            </a:r>
            <a:br>
              <a:rPr lang="ar-EG" dirty="0">
                <a:solidFill>
                  <a:schemeClr val="bg1"/>
                </a:solidFill>
                <a:latin typeface="Sakkal Majalla" panose="02000000000000000000" pitchFamily="2" charset="-78"/>
                <a:cs typeface="Sakkal Majalla" panose="02000000000000000000" pitchFamily="2" charset="-78"/>
              </a:rPr>
            </a:br>
            <a:endParaRPr lang="ar-EG" dirty="0">
              <a:solidFill>
                <a:schemeClr val="bg1"/>
              </a:solidFill>
              <a:latin typeface="Sakkal Majalla" panose="02000000000000000000" pitchFamily="2" charset="-78"/>
              <a:cs typeface="Sakkal Majalla" panose="02000000000000000000" pitchFamily="2" charset="-78"/>
            </a:endParaRPr>
          </a:p>
        </p:txBody>
      </p:sp>
      <p:graphicFrame>
        <p:nvGraphicFramePr>
          <p:cNvPr id="4" name="عنصر نائب للمحتوى 3">
            <a:extLst>
              <a:ext uri="{FF2B5EF4-FFF2-40B4-BE49-F238E27FC236}">
                <a16:creationId xmlns:a16="http://schemas.microsoft.com/office/drawing/2014/main" id="{C33E83D3-D84A-6A0C-4D5E-4FF329279DDA}"/>
              </a:ext>
            </a:extLst>
          </p:cNvPr>
          <p:cNvGraphicFramePr>
            <a:graphicFrameLocks noGrp="1"/>
          </p:cNvGraphicFramePr>
          <p:nvPr>
            <p:ph idx="1"/>
            <p:extLst>
              <p:ext uri="{D42A27DB-BD31-4B8C-83A1-F6EECF244321}">
                <p14:modId xmlns:p14="http://schemas.microsoft.com/office/powerpoint/2010/main" val="3754453531"/>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74900892"/>
      </p:ext>
    </p:extLst>
  </p:cSld>
  <p:clrMapOvr>
    <a:masterClrMapping/>
  </p:clrMapOvr>
  <mc:AlternateContent xmlns:mc="http://schemas.openxmlformats.org/markup-compatibility/2006" xmlns:p14="http://schemas.microsoft.com/office/powerpoint/2010/main">
    <mc:Choice Requires="p14">
      <p:transition spd="slow" p14:dur="2000" advTm="45928"/>
    </mc:Choice>
    <mc:Fallback xmlns="">
      <p:transition spd="slow" advTm="45928"/>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FA36ED3-9D9C-1AE8-7FB3-0AA3FDA2AF51}"/>
              </a:ext>
            </a:extLst>
          </p:cNvPr>
          <p:cNvSpPr>
            <a:spLocks noGrp="1"/>
          </p:cNvSpPr>
          <p:nvPr>
            <p:ph type="title"/>
          </p:nvPr>
        </p:nvSpPr>
        <p:spPr/>
        <p:txBody>
          <a:bodyPr/>
          <a:lstStyle/>
          <a:p>
            <a:pPr algn="ctr" rtl="1"/>
            <a:r>
              <a:rPr lang="ar-EG" b="1" dirty="0">
                <a:solidFill>
                  <a:schemeClr val="accent5"/>
                </a:solidFill>
                <a:latin typeface="Sakkal Majalla" panose="02000000000000000000" pitchFamily="2" charset="-78"/>
                <a:cs typeface="Sakkal Majalla" panose="02000000000000000000" pitchFamily="2" charset="-78"/>
              </a:rPr>
              <a:t>حقوق  المؤلف والتزامات النشر </a:t>
            </a:r>
          </a:p>
        </p:txBody>
      </p:sp>
      <p:graphicFrame>
        <p:nvGraphicFramePr>
          <p:cNvPr id="4" name="عنصر نائب للمحتوى 3">
            <a:extLst>
              <a:ext uri="{FF2B5EF4-FFF2-40B4-BE49-F238E27FC236}">
                <a16:creationId xmlns:a16="http://schemas.microsoft.com/office/drawing/2014/main" id="{FF50BE1A-B86D-58ED-46BF-A13858D41743}"/>
              </a:ext>
            </a:extLst>
          </p:cNvPr>
          <p:cNvGraphicFramePr>
            <a:graphicFrameLocks noGrp="1"/>
          </p:cNvGraphicFramePr>
          <p:nvPr>
            <p:ph idx="1"/>
            <p:extLst>
              <p:ext uri="{D42A27DB-BD31-4B8C-83A1-F6EECF244321}">
                <p14:modId xmlns:p14="http://schemas.microsoft.com/office/powerpoint/2010/main" val="3747425767"/>
              </p:ext>
            </p:extLst>
          </p:nvPr>
        </p:nvGraphicFramePr>
        <p:xfrm>
          <a:off x="838200" y="1394085"/>
          <a:ext cx="10515600" cy="47828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0123794"/>
      </p:ext>
    </p:extLst>
  </p:cSld>
  <p:clrMapOvr>
    <a:masterClrMapping/>
  </p:clrMapOvr>
  <mc:AlternateContent xmlns:mc="http://schemas.openxmlformats.org/markup-compatibility/2006" xmlns:p14="http://schemas.microsoft.com/office/powerpoint/2010/main">
    <mc:Choice Requires="p14">
      <p:transition spd="slow" p14:dur="2000" advTm="11831"/>
    </mc:Choice>
    <mc:Fallback xmlns="">
      <p:transition spd="slow" advTm="11831"/>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E3BE0F8D-C97E-BDEC-FB67-0F72AA22EFC9}"/>
              </a:ext>
            </a:extLst>
          </p:cNvPr>
          <p:cNvSpPr>
            <a:spLocks noGrp="1"/>
          </p:cNvSpPr>
          <p:nvPr>
            <p:ph type="title"/>
          </p:nvPr>
        </p:nvSpPr>
        <p:spPr/>
        <p:txBody>
          <a:bodyPr/>
          <a:lstStyle/>
          <a:p>
            <a:pPr algn="ctr" rtl="1"/>
            <a:r>
              <a:rPr lang="ar-EG" b="1" dirty="0">
                <a:solidFill>
                  <a:schemeClr val="accent5"/>
                </a:solidFill>
                <a:latin typeface="Sakkal Majalla" panose="02000000000000000000" pitchFamily="2" charset="-78"/>
                <a:cs typeface="Sakkal Majalla" panose="02000000000000000000" pitchFamily="2" charset="-78"/>
              </a:rPr>
              <a:t>أولا: الحقوق الأدبية للمؤلف</a:t>
            </a:r>
          </a:p>
        </p:txBody>
      </p:sp>
      <p:graphicFrame>
        <p:nvGraphicFramePr>
          <p:cNvPr id="4" name="عنصر نائب للمحتوى 3">
            <a:extLst>
              <a:ext uri="{FF2B5EF4-FFF2-40B4-BE49-F238E27FC236}">
                <a16:creationId xmlns:a16="http://schemas.microsoft.com/office/drawing/2014/main" id="{EBAB4A1B-987E-6B4D-BF64-03346268749A}"/>
              </a:ext>
            </a:extLst>
          </p:cNvPr>
          <p:cNvGraphicFramePr>
            <a:graphicFrameLocks noGrp="1"/>
          </p:cNvGraphicFramePr>
          <p:nvPr>
            <p:ph idx="1"/>
            <p:extLst>
              <p:ext uri="{D42A27DB-BD31-4B8C-83A1-F6EECF244321}">
                <p14:modId xmlns:p14="http://schemas.microsoft.com/office/powerpoint/2010/main" val="3784339822"/>
              </p:ext>
            </p:extLst>
          </p:nvPr>
        </p:nvGraphicFramePr>
        <p:xfrm>
          <a:off x="718279" y="1543986"/>
          <a:ext cx="10515600" cy="48463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17954537"/>
      </p:ext>
    </p:extLst>
  </p:cSld>
  <p:clrMapOvr>
    <a:masterClrMapping/>
  </p:clrMapOvr>
  <mc:AlternateContent xmlns:mc="http://schemas.openxmlformats.org/markup-compatibility/2006" xmlns:p14="http://schemas.microsoft.com/office/powerpoint/2010/main">
    <mc:Choice Requires="p14">
      <p:transition spd="slow" p14:dur="2000" advTm="106044"/>
    </mc:Choice>
    <mc:Fallback xmlns="">
      <p:transition spd="slow" advTm="106044"/>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عنصر نائب للمحتوى 1">
            <a:extLst>
              <a:ext uri="{FF2B5EF4-FFF2-40B4-BE49-F238E27FC236}">
                <a16:creationId xmlns:a16="http://schemas.microsoft.com/office/drawing/2014/main" id="{0B33A8FF-4988-E878-7241-5F89E44DF737}"/>
              </a:ext>
            </a:extLst>
          </p:cNvPr>
          <p:cNvGraphicFramePr>
            <a:graphicFrameLocks noGrp="1"/>
          </p:cNvGraphicFramePr>
          <p:nvPr>
            <p:ph idx="1"/>
            <p:extLst>
              <p:ext uri="{D42A27DB-BD31-4B8C-83A1-F6EECF244321}">
                <p14:modId xmlns:p14="http://schemas.microsoft.com/office/powerpoint/2010/main" val="3519819446"/>
              </p:ext>
            </p:extLst>
          </p:nvPr>
        </p:nvGraphicFramePr>
        <p:xfrm>
          <a:off x="1723868" y="1109271"/>
          <a:ext cx="9629931" cy="538360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90659410"/>
      </p:ext>
    </p:extLst>
  </p:cSld>
  <p:clrMapOvr>
    <a:masterClrMapping/>
  </p:clrMapOvr>
  <mc:AlternateContent xmlns:mc="http://schemas.openxmlformats.org/markup-compatibility/2006" xmlns:p14="http://schemas.microsoft.com/office/powerpoint/2010/main">
    <mc:Choice Requires="p14">
      <p:transition spd="slow" p14:dur="2000" advTm="80036"/>
    </mc:Choice>
    <mc:Fallback xmlns="">
      <p:transition spd="slow" advTm="80036"/>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30BB783B-04D2-A05D-FE3C-AA6526DBA15B}"/>
              </a:ext>
            </a:extLst>
          </p:cNvPr>
          <p:cNvGraphicFramePr>
            <a:graphicFrameLocks noGrp="1"/>
          </p:cNvGraphicFramePr>
          <p:nvPr>
            <p:ph idx="1"/>
            <p:extLst>
              <p:ext uri="{D42A27DB-BD31-4B8C-83A1-F6EECF244321}">
                <p14:modId xmlns:p14="http://schemas.microsoft.com/office/powerpoint/2010/main" val="2353915947"/>
              </p:ext>
            </p:extLst>
          </p:nvPr>
        </p:nvGraphicFramePr>
        <p:xfrm>
          <a:off x="838200" y="1259173"/>
          <a:ext cx="10515600" cy="469192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87560757"/>
      </p:ext>
    </p:extLst>
  </p:cSld>
  <p:clrMapOvr>
    <a:masterClrMapping/>
  </p:clrMapOvr>
  <mc:AlternateContent xmlns:mc="http://schemas.openxmlformats.org/markup-compatibility/2006" xmlns:p14="http://schemas.microsoft.com/office/powerpoint/2010/main">
    <mc:Choice Requires="p14">
      <p:transition spd="slow" p14:dur="2000" advTm="88039"/>
    </mc:Choice>
    <mc:Fallback xmlns="">
      <p:transition spd="slow" advTm="88039"/>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2C50C5F6-45C6-F857-050F-0CDBBAEFEE1E}"/>
              </a:ext>
            </a:extLst>
          </p:cNvPr>
          <p:cNvSpPr>
            <a:spLocks noGrp="1"/>
          </p:cNvSpPr>
          <p:nvPr>
            <p:ph type="title"/>
          </p:nvPr>
        </p:nvSpPr>
        <p:spPr/>
        <p:txBody>
          <a:bodyPr/>
          <a:lstStyle/>
          <a:p>
            <a:pPr algn="r" rtl="1"/>
            <a:r>
              <a:rPr lang="ar-EG" b="1" dirty="0">
                <a:solidFill>
                  <a:schemeClr val="accent5"/>
                </a:solidFill>
                <a:latin typeface="Sakkal Majalla" panose="02000000000000000000" pitchFamily="2" charset="-78"/>
                <a:cs typeface="Sakkal Majalla" panose="02000000000000000000" pitchFamily="2" charset="-78"/>
              </a:rPr>
              <a:t>ثانيا: الحقوق المادية للمؤلف </a:t>
            </a:r>
          </a:p>
        </p:txBody>
      </p:sp>
      <p:graphicFrame>
        <p:nvGraphicFramePr>
          <p:cNvPr id="4" name="عنصر نائب للمحتوى 3">
            <a:extLst>
              <a:ext uri="{FF2B5EF4-FFF2-40B4-BE49-F238E27FC236}">
                <a16:creationId xmlns:a16="http://schemas.microsoft.com/office/drawing/2014/main" id="{11A1AF0C-A1F2-0854-47F2-32AB9E272085}"/>
              </a:ext>
            </a:extLst>
          </p:cNvPr>
          <p:cNvGraphicFramePr>
            <a:graphicFrameLocks noGrp="1"/>
          </p:cNvGraphicFramePr>
          <p:nvPr>
            <p:ph idx="1"/>
            <p:extLst>
              <p:ext uri="{D42A27DB-BD31-4B8C-83A1-F6EECF244321}">
                <p14:modId xmlns:p14="http://schemas.microsoft.com/office/powerpoint/2010/main" val="3933162727"/>
              </p:ext>
            </p:extLst>
          </p:nvPr>
        </p:nvGraphicFramePr>
        <p:xfrm>
          <a:off x="838200" y="1558977"/>
          <a:ext cx="10515600" cy="461798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03961252"/>
      </p:ext>
    </p:extLst>
  </p:cSld>
  <p:clrMapOvr>
    <a:masterClrMapping/>
  </p:clrMapOvr>
  <mc:AlternateContent xmlns:mc="http://schemas.openxmlformats.org/markup-compatibility/2006" xmlns:p14="http://schemas.microsoft.com/office/powerpoint/2010/main">
    <mc:Choice Requires="p14">
      <p:transition spd="slow" p14:dur="2000" advTm="85023"/>
    </mc:Choice>
    <mc:Fallback xmlns="">
      <p:transition spd="slow" advTm="85023"/>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عنصر نائب للمحتوى 1">
            <a:extLst>
              <a:ext uri="{FF2B5EF4-FFF2-40B4-BE49-F238E27FC236}">
                <a16:creationId xmlns:a16="http://schemas.microsoft.com/office/drawing/2014/main" id="{C543F9EC-2B2D-E4B9-122C-AAF83CAA00F2}"/>
              </a:ext>
            </a:extLst>
          </p:cNvPr>
          <p:cNvGraphicFramePr>
            <a:graphicFrameLocks noGrp="1"/>
          </p:cNvGraphicFramePr>
          <p:nvPr>
            <p:ph idx="1"/>
            <p:extLst>
              <p:ext uri="{D42A27DB-BD31-4B8C-83A1-F6EECF244321}">
                <p14:modId xmlns:p14="http://schemas.microsoft.com/office/powerpoint/2010/main" val="3561013292"/>
              </p:ext>
            </p:extLst>
          </p:nvPr>
        </p:nvGraphicFramePr>
        <p:xfrm>
          <a:off x="943131" y="1214204"/>
          <a:ext cx="10515600" cy="49377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25742720"/>
      </p:ext>
    </p:extLst>
  </p:cSld>
  <p:clrMapOvr>
    <a:masterClrMapping/>
  </p:clrMapOvr>
  <mc:AlternateContent xmlns:mc="http://schemas.openxmlformats.org/markup-compatibility/2006" xmlns:p14="http://schemas.microsoft.com/office/powerpoint/2010/main">
    <mc:Choice Requires="p14">
      <p:transition spd="slow" p14:dur="2000" advTm="48323"/>
    </mc:Choice>
    <mc:Fallback xmlns="">
      <p:transition spd="slow" advTm="48323"/>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8CBDDF22-FA35-8FEC-66CD-99E7509765BB}"/>
              </a:ext>
            </a:extLst>
          </p:cNvPr>
          <p:cNvSpPr>
            <a:spLocks noGrp="1"/>
          </p:cNvSpPr>
          <p:nvPr>
            <p:ph type="title"/>
          </p:nvPr>
        </p:nvSpPr>
        <p:spPr/>
        <p:txBody>
          <a:bodyPr/>
          <a:lstStyle/>
          <a:p>
            <a:pPr algn="r" rtl="1"/>
            <a:r>
              <a:rPr lang="ar-EG" dirty="0">
                <a:solidFill>
                  <a:schemeClr val="accent5"/>
                </a:solidFill>
              </a:rPr>
              <a:t>الأعمال المنهي عنها للحفاظ على  حقوق الملكية الفكرية.</a:t>
            </a:r>
          </a:p>
        </p:txBody>
      </p:sp>
      <p:graphicFrame>
        <p:nvGraphicFramePr>
          <p:cNvPr id="4" name="عنصر نائب للمحتوى 3">
            <a:extLst>
              <a:ext uri="{FF2B5EF4-FFF2-40B4-BE49-F238E27FC236}">
                <a16:creationId xmlns:a16="http://schemas.microsoft.com/office/drawing/2014/main" id="{8DC82E00-B479-2A53-449F-E9690801426E}"/>
              </a:ext>
            </a:extLst>
          </p:cNvPr>
          <p:cNvGraphicFramePr>
            <a:graphicFrameLocks noGrp="1"/>
          </p:cNvGraphicFramePr>
          <p:nvPr>
            <p:ph idx="1"/>
            <p:extLst>
              <p:ext uri="{D42A27DB-BD31-4B8C-83A1-F6EECF244321}">
                <p14:modId xmlns:p14="http://schemas.microsoft.com/office/powerpoint/2010/main" val="2973828056"/>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74608568"/>
      </p:ext>
    </p:extLst>
  </p:cSld>
  <p:clrMapOvr>
    <a:masterClrMapping/>
  </p:clrMapOvr>
  <mc:AlternateContent xmlns:mc="http://schemas.openxmlformats.org/markup-compatibility/2006" xmlns:p14="http://schemas.microsoft.com/office/powerpoint/2010/main">
    <mc:Choice Requires="p14">
      <p:transition spd="slow" p14:dur="2000" advTm="89979"/>
    </mc:Choice>
    <mc:Fallback xmlns="">
      <p:transition spd="slow" advTm="89979"/>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2E8356C6-E819-1981-5174-8B6B4AC299B1}"/>
              </a:ext>
            </a:extLst>
          </p:cNvPr>
          <p:cNvGraphicFramePr>
            <a:graphicFrameLocks noGrp="1"/>
          </p:cNvGraphicFramePr>
          <p:nvPr>
            <p:ph idx="1"/>
            <p:extLst>
              <p:ext uri="{D42A27DB-BD31-4B8C-83A1-F6EECF244321}">
                <p14:modId xmlns:p14="http://schemas.microsoft.com/office/powerpoint/2010/main" val="3648692411"/>
              </p:ext>
            </p:extLst>
          </p:nvPr>
        </p:nvGraphicFramePr>
        <p:xfrm>
          <a:off x="838200" y="1049311"/>
          <a:ext cx="10515600" cy="51276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6427305"/>
      </p:ext>
    </p:extLst>
  </p:cSld>
  <p:clrMapOvr>
    <a:masterClrMapping/>
  </p:clrMapOvr>
  <mc:AlternateContent xmlns:mc="http://schemas.openxmlformats.org/markup-compatibility/2006" xmlns:p14="http://schemas.microsoft.com/office/powerpoint/2010/main">
    <mc:Choice Requires="p14">
      <p:transition spd="slow" p14:dur="2000" advTm="74014"/>
    </mc:Choice>
    <mc:Fallback xmlns="">
      <p:transition spd="slow" advTm="7401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BB3E38B1-B7FA-4B51-F23B-DF259BA4775B}"/>
              </a:ext>
            </a:extLst>
          </p:cNvPr>
          <p:cNvSpPr>
            <a:spLocks noGrp="1"/>
          </p:cNvSpPr>
          <p:nvPr>
            <p:ph type="title"/>
          </p:nvPr>
        </p:nvSpPr>
        <p:spPr/>
        <p:txBody>
          <a:bodyPr/>
          <a:lstStyle/>
          <a:p>
            <a:pPr algn="r" rtl="1"/>
            <a:r>
              <a:rPr lang="ar-EG" dirty="0">
                <a:solidFill>
                  <a:schemeClr val="accent5"/>
                </a:solidFill>
                <a:latin typeface="Sakkal Majalla" panose="02000000000000000000" pitchFamily="2" charset="-78"/>
                <a:cs typeface="Sakkal Majalla" panose="02000000000000000000" pitchFamily="2" charset="-78"/>
              </a:rPr>
              <a:t>الاستخدامات المشروعة والتي لا تتطلب  موافقة المؤلف للمصنفات المحمية</a:t>
            </a:r>
          </a:p>
        </p:txBody>
      </p:sp>
      <p:graphicFrame>
        <p:nvGraphicFramePr>
          <p:cNvPr id="4" name="عنصر نائب للمحتوى 3">
            <a:extLst>
              <a:ext uri="{FF2B5EF4-FFF2-40B4-BE49-F238E27FC236}">
                <a16:creationId xmlns:a16="http://schemas.microsoft.com/office/drawing/2014/main" id="{5F612482-855B-69DF-8342-50E9BF9676A0}"/>
              </a:ext>
            </a:extLst>
          </p:cNvPr>
          <p:cNvGraphicFramePr>
            <a:graphicFrameLocks noGrp="1"/>
          </p:cNvGraphicFramePr>
          <p:nvPr>
            <p:ph idx="1"/>
            <p:extLst>
              <p:ext uri="{D42A27DB-BD31-4B8C-83A1-F6EECF244321}">
                <p14:modId xmlns:p14="http://schemas.microsoft.com/office/powerpoint/2010/main" val="3747534261"/>
              </p:ext>
            </p:extLst>
          </p:nvPr>
        </p:nvGraphicFramePr>
        <p:xfrm>
          <a:off x="1693888" y="1825625"/>
          <a:ext cx="9659911"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66544713"/>
      </p:ext>
    </p:extLst>
  </p:cSld>
  <p:clrMapOvr>
    <a:masterClrMapping/>
  </p:clrMapOvr>
  <mc:AlternateContent xmlns:mc="http://schemas.openxmlformats.org/markup-compatibility/2006" xmlns:p14="http://schemas.microsoft.com/office/powerpoint/2010/main">
    <mc:Choice Requires="p14">
      <p:transition spd="slow" p14:dur="2000" advTm="138808"/>
    </mc:Choice>
    <mc:Fallback xmlns="">
      <p:transition spd="slow" advTm="138808"/>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1F848208-0071-74AD-5C00-5BABD314F413}"/>
              </a:ext>
            </a:extLst>
          </p:cNvPr>
          <p:cNvGraphicFramePr>
            <a:graphicFrameLocks noGrp="1"/>
          </p:cNvGraphicFramePr>
          <p:nvPr>
            <p:ph idx="1"/>
            <p:extLst>
              <p:ext uri="{D42A27DB-BD31-4B8C-83A1-F6EECF244321}">
                <p14:modId xmlns:p14="http://schemas.microsoft.com/office/powerpoint/2010/main" val="2741381032"/>
              </p:ext>
            </p:extLst>
          </p:nvPr>
        </p:nvGraphicFramePr>
        <p:xfrm>
          <a:off x="838200" y="1049311"/>
          <a:ext cx="10515600" cy="51276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99082652"/>
      </p:ext>
    </p:extLst>
  </p:cSld>
  <p:clrMapOvr>
    <a:masterClrMapping/>
  </p:clrMapOvr>
  <mc:AlternateContent xmlns:mc="http://schemas.openxmlformats.org/markup-compatibility/2006" xmlns:p14="http://schemas.microsoft.com/office/powerpoint/2010/main">
    <mc:Choice Requires="p14">
      <p:transition spd="slow" p14:dur="2000" advTm="132812"/>
    </mc:Choice>
    <mc:Fallback xmlns="">
      <p:transition spd="slow" advTm="132812"/>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B1FAAF47-3E92-C2BA-FA91-5E82C2E59276}"/>
              </a:ext>
            </a:extLst>
          </p:cNvPr>
          <p:cNvSpPr>
            <a:spLocks noGrp="1"/>
          </p:cNvSpPr>
          <p:nvPr>
            <p:ph type="title"/>
          </p:nvPr>
        </p:nvSpPr>
        <p:spPr/>
        <p:txBody>
          <a:bodyPr/>
          <a:lstStyle/>
          <a:p>
            <a:pPr algn="r" rtl="1"/>
            <a:r>
              <a:rPr lang="ar-EG" dirty="0">
                <a:solidFill>
                  <a:schemeClr val="accent5"/>
                </a:solidFill>
                <a:latin typeface="Sakkal Majalla" panose="02000000000000000000" pitchFamily="2" charset="-78"/>
                <a:cs typeface="Sakkal Majalla" panose="02000000000000000000" pitchFamily="2" charset="-78"/>
              </a:rPr>
              <a:t>العقوبات </a:t>
            </a:r>
          </a:p>
        </p:txBody>
      </p:sp>
      <p:graphicFrame>
        <p:nvGraphicFramePr>
          <p:cNvPr id="4" name="عنصر نائب للمحتوى 3">
            <a:extLst>
              <a:ext uri="{FF2B5EF4-FFF2-40B4-BE49-F238E27FC236}">
                <a16:creationId xmlns:a16="http://schemas.microsoft.com/office/drawing/2014/main" id="{AA250063-CC00-5C80-D12C-4E4553BC2AB8}"/>
              </a:ext>
            </a:extLst>
          </p:cNvPr>
          <p:cNvGraphicFramePr>
            <a:graphicFrameLocks noGrp="1"/>
          </p:cNvGraphicFramePr>
          <p:nvPr>
            <p:ph idx="1"/>
            <p:extLst>
              <p:ext uri="{D42A27DB-BD31-4B8C-83A1-F6EECF244321}">
                <p14:modId xmlns:p14="http://schemas.microsoft.com/office/powerpoint/2010/main" val="1278614135"/>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84126553"/>
      </p:ext>
    </p:extLst>
  </p:cSld>
  <p:clrMapOvr>
    <a:masterClrMapping/>
  </p:clrMapOvr>
  <mc:AlternateContent xmlns:mc="http://schemas.openxmlformats.org/markup-compatibility/2006" xmlns:p14="http://schemas.microsoft.com/office/powerpoint/2010/main">
    <mc:Choice Requires="p14">
      <p:transition spd="slow" p14:dur="2000" advTm="77785"/>
    </mc:Choice>
    <mc:Fallback xmlns="">
      <p:transition spd="slow" advTm="77785"/>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379F3A31-2D18-5505-C378-2719FB67449C}"/>
              </a:ext>
            </a:extLst>
          </p:cNvPr>
          <p:cNvSpPr>
            <a:spLocks noGrp="1"/>
          </p:cNvSpPr>
          <p:nvPr>
            <p:ph type="title"/>
          </p:nvPr>
        </p:nvSpPr>
        <p:spPr/>
        <p:txBody>
          <a:bodyPr/>
          <a:lstStyle/>
          <a:p>
            <a:pPr algn="r" rtl="1"/>
            <a:r>
              <a:rPr lang="ar-EG" dirty="0">
                <a:solidFill>
                  <a:schemeClr val="accent5"/>
                </a:solidFill>
                <a:latin typeface="Sakkal Majalla" panose="02000000000000000000" pitchFamily="2" charset="-78"/>
                <a:cs typeface="Sakkal Majalla" panose="02000000000000000000" pitchFamily="2" charset="-78"/>
              </a:rPr>
              <a:t>ما يخص الأبحاث العلمية بالكليات أو المعاهد البحثية</a:t>
            </a:r>
          </a:p>
        </p:txBody>
      </p:sp>
      <p:graphicFrame>
        <p:nvGraphicFramePr>
          <p:cNvPr id="4" name="عنصر نائب للمحتوى 3">
            <a:extLst>
              <a:ext uri="{FF2B5EF4-FFF2-40B4-BE49-F238E27FC236}">
                <a16:creationId xmlns:a16="http://schemas.microsoft.com/office/drawing/2014/main" id="{83AF59E3-5D1F-563F-EE3A-7D3D29D00BB8}"/>
              </a:ext>
            </a:extLst>
          </p:cNvPr>
          <p:cNvGraphicFramePr>
            <a:graphicFrameLocks noGrp="1"/>
          </p:cNvGraphicFramePr>
          <p:nvPr>
            <p:ph idx="1"/>
            <p:extLst>
              <p:ext uri="{D42A27DB-BD31-4B8C-83A1-F6EECF244321}">
                <p14:modId xmlns:p14="http://schemas.microsoft.com/office/powerpoint/2010/main" val="3518583132"/>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42891722"/>
      </p:ext>
    </p:extLst>
  </p:cSld>
  <p:clrMapOvr>
    <a:masterClrMapping/>
  </p:clrMapOvr>
  <mc:AlternateContent xmlns:mc="http://schemas.openxmlformats.org/markup-compatibility/2006" xmlns:p14="http://schemas.microsoft.com/office/powerpoint/2010/main">
    <mc:Choice Requires="p14">
      <p:transition spd="slow" p14:dur="2000" advTm="83309"/>
    </mc:Choice>
    <mc:Fallback xmlns="">
      <p:transition spd="slow" advTm="83309"/>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379F3A31-2D18-5505-C378-2719FB67449C}"/>
              </a:ext>
            </a:extLst>
          </p:cNvPr>
          <p:cNvSpPr>
            <a:spLocks noGrp="1"/>
          </p:cNvSpPr>
          <p:nvPr>
            <p:ph type="title"/>
          </p:nvPr>
        </p:nvSpPr>
        <p:spPr/>
        <p:txBody>
          <a:bodyPr/>
          <a:lstStyle/>
          <a:p>
            <a:pPr algn="r" rtl="1"/>
            <a:r>
              <a:rPr lang="ar-EG" dirty="0">
                <a:solidFill>
                  <a:schemeClr val="accent5"/>
                </a:solidFill>
                <a:latin typeface="Sakkal Majalla" panose="02000000000000000000" pitchFamily="2" charset="-78"/>
                <a:cs typeface="Sakkal Majalla" panose="02000000000000000000" pitchFamily="2" charset="-78"/>
              </a:rPr>
              <a:t>ما يخص الأبحاث العلمية بالكليات أو المعاهد البحثية</a:t>
            </a:r>
          </a:p>
        </p:txBody>
      </p:sp>
      <p:graphicFrame>
        <p:nvGraphicFramePr>
          <p:cNvPr id="4" name="عنصر نائب للمحتوى 3">
            <a:extLst>
              <a:ext uri="{FF2B5EF4-FFF2-40B4-BE49-F238E27FC236}">
                <a16:creationId xmlns:a16="http://schemas.microsoft.com/office/drawing/2014/main" id="{83AF59E3-5D1F-563F-EE3A-7D3D29D00BB8}"/>
              </a:ext>
            </a:extLst>
          </p:cNvPr>
          <p:cNvGraphicFramePr>
            <a:graphicFrameLocks noGrp="1"/>
          </p:cNvGraphicFramePr>
          <p:nvPr>
            <p:ph idx="1"/>
            <p:extLst>
              <p:ext uri="{D42A27DB-BD31-4B8C-83A1-F6EECF244321}">
                <p14:modId xmlns:p14="http://schemas.microsoft.com/office/powerpoint/2010/main" val="3278507131"/>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9717083"/>
      </p:ext>
    </p:extLst>
  </p:cSld>
  <p:clrMapOvr>
    <a:masterClrMapping/>
  </p:clrMapOvr>
  <mc:AlternateContent xmlns:mc="http://schemas.openxmlformats.org/markup-compatibility/2006" xmlns:p14="http://schemas.microsoft.com/office/powerpoint/2010/main">
    <mc:Choice Requires="p14">
      <p:transition spd="slow" p14:dur="2000" advTm="48025"/>
    </mc:Choice>
    <mc:Fallback xmlns="">
      <p:transition spd="slow" advTm="48025"/>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379F3A31-2D18-5505-C378-2719FB67449C}"/>
              </a:ext>
            </a:extLst>
          </p:cNvPr>
          <p:cNvSpPr>
            <a:spLocks noGrp="1"/>
          </p:cNvSpPr>
          <p:nvPr>
            <p:ph type="title"/>
          </p:nvPr>
        </p:nvSpPr>
        <p:spPr/>
        <p:txBody>
          <a:bodyPr/>
          <a:lstStyle/>
          <a:p>
            <a:pPr algn="r" rtl="1"/>
            <a:r>
              <a:rPr lang="ar-EG" dirty="0">
                <a:solidFill>
                  <a:schemeClr val="accent5"/>
                </a:solidFill>
                <a:latin typeface="Sakkal Majalla" panose="02000000000000000000" pitchFamily="2" charset="-78"/>
                <a:cs typeface="Sakkal Majalla" panose="02000000000000000000" pitchFamily="2" charset="-78"/>
              </a:rPr>
              <a:t>ما يخص الأبحاث العلمية بالكليات أو المعاهد البحثية</a:t>
            </a:r>
          </a:p>
        </p:txBody>
      </p:sp>
      <p:graphicFrame>
        <p:nvGraphicFramePr>
          <p:cNvPr id="4" name="عنصر نائب للمحتوى 3">
            <a:extLst>
              <a:ext uri="{FF2B5EF4-FFF2-40B4-BE49-F238E27FC236}">
                <a16:creationId xmlns:a16="http://schemas.microsoft.com/office/drawing/2014/main" id="{83AF59E3-5D1F-563F-EE3A-7D3D29D00BB8}"/>
              </a:ext>
            </a:extLst>
          </p:cNvPr>
          <p:cNvGraphicFramePr>
            <a:graphicFrameLocks noGrp="1"/>
          </p:cNvGraphicFramePr>
          <p:nvPr>
            <p:ph idx="1"/>
            <p:extLst>
              <p:ext uri="{D42A27DB-BD31-4B8C-83A1-F6EECF244321}">
                <p14:modId xmlns:p14="http://schemas.microsoft.com/office/powerpoint/2010/main" val="1791329444"/>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5647858"/>
      </p:ext>
    </p:extLst>
  </p:cSld>
  <p:clrMapOvr>
    <a:masterClrMapping/>
  </p:clrMapOvr>
  <mc:AlternateContent xmlns:mc="http://schemas.openxmlformats.org/markup-compatibility/2006" xmlns:p14="http://schemas.microsoft.com/office/powerpoint/2010/main">
    <mc:Choice Requires="p14">
      <p:transition spd="slow" p14:dur="2000" advTm="43861"/>
    </mc:Choice>
    <mc:Fallback xmlns="">
      <p:transition spd="slow" advTm="43861"/>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8D22D781-3A2F-0083-CB16-3B67356643CC}"/>
              </a:ext>
            </a:extLst>
          </p:cNvPr>
          <p:cNvSpPr>
            <a:spLocks noGrp="1"/>
          </p:cNvSpPr>
          <p:nvPr>
            <p:ph type="title"/>
          </p:nvPr>
        </p:nvSpPr>
        <p:spPr/>
        <p:txBody>
          <a:bodyPr/>
          <a:lstStyle/>
          <a:p>
            <a:pPr algn="r" rtl="1"/>
            <a:r>
              <a:rPr lang="ar-EG" dirty="0">
                <a:solidFill>
                  <a:schemeClr val="accent5"/>
                </a:solidFill>
                <a:latin typeface="Sakkal Majalla" panose="02000000000000000000" pitchFamily="2" charset="-78"/>
                <a:cs typeface="Sakkal Majalla" panose="02000000000000000000" pitchFamily="2" charset="-78"/>
              </a:rPr>
              <a:t>دواعي وجود سياسات ملكية فكرية للمـؤسـســـات العلميــة والبحثيــــة</a:t>
            </a:r>
          </a:p>
        </p:txBody>
      </p:sp>
      <p:graphicFrame>
        <p:nvGraphicFramePr>
          <p:cNvPr id="4" name="عنصر نائب للمحتوى 3">
            <a:extLst>
              <a:ext uri="{FF2B5EF4-FFF2-40B4-BE49-F238E27FC236}">
                <a16:creationId xmlns:a16="http://schemas.microsoft.com/office/drawing/2014/main" id="{82A532E0-C1EC-0813-74F2-9494BCEDCEB3}"/>
              </a:ext>
            </a:extLst>
          </p:cNvPr>
          <p:cNvGraphicFramePr>
            <a:graphicFrameLocks noGrp="1"/>
          </p:cNvGraphicFramePr>
          <p:nvPr>
            <p:ph idx="1"/>
            <p:extLst>
              <p:ext uri="{D42A27DB-BD31-4B8C-83A1-F6EECF244321}">
                <p14:modId xmlns:p14="http://schemas.microsoft.com/office/powerpoint/2010/main" val="1038936173"/>
              </p:ext>
            </p:extLst>
          </p:nvPr>
        </p:nvGraphicFramePr>
        <p:xfrm>
          <a:off x="838200" y="1514007"/>
          <a:ext cx="10515600" cy="46629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96512042"/>
      </p:ext>
    </p:extLst>
  </p:cSld>
  <p:clrMapOvr>
    <a:masterClrMapping/>
  </p:clrMapOvr>
  <mc:AlternateContent xmlns:mc="http://schemas.openxmlformats.org/markup-compatibility/2006" xmlns:p14="http://schemas.microsoft.com/office/powerpoint/2010/main">
    <mc:Choice Requires="p14">
      <p:transition spd="slow" p14:dur="2000" advTm="46601"/>
    </mc:Choice>
    <mc:Fallback xmlns="">
      <p:transition spd="slow" advTm="46601"/>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1CBE0085-475E-01B4-0645-9B35FC3A7991}"/>
              </a:ext>
            </a:extLst>
          </p:cNvPr>
          <p:cNvSpPr>
            <a:spLocks noGrp="1"/>
          </p:cNvSpPr>
          <p:nvPr>
            <p:ph type="title"/>
          </p:nvPr>
        </p:nvSpPr>
        <p:spPr/>
        <p:txBody>
          <a:bodyPr/>
          <a:lstStyle/>
          <a:p>
            <a:pPr algn="just" rtl="1"/>
            <a:r>
              <a:rPr lang="ar-EG" dirty="0">
                <a:solidFill>
                  <a:schemeClr val="accent5"/>
                </a:solidFill>
                <a:latin typeface="Sakkal Majalla" panose="02000000000000000000" pitchFamily="2" charset="-78"/>
                <a:cs typeface="Sakkal Majalla" panose="02000000000000000000" pitchFamily="2" charset="-78"/>
              </a:rPr>
              <a:t>الأهداف </a:t>
            </a:r>
            <a:r>
              <a:rPr lang="ar-EG" dirty="0" err="1">
                <a:solidFill>
                  <a:schemeClr val="accent5"/>
                </a:solidFill>
                <a:latin typeface="Sakkal Majalla" panose="02000000000000000000" pitchFamily="2" charset="-78"/>
                <a:cs typeface="Sakkal Majalla" panose="02000000000000000000" pitchFamily="2" charset="-78"/>
              </a:rPr>
              <a:t>المبتغاه</a:t>
            </a:r>
            <a:r>
              <a:rPr lang="ar-EG" dirty="0">
                <a:solidFill>
                  <a:schemeClr val="accent5"/>
                </a:solidFill>
                <a:latin typeface="Sakkal Majalla" panose="02000000000000000000" pitchFamily="2" charset="-78"/>
                <a:cs typeface="Sakkal Majalla" panose="02000000000000000000" pitchFamily="2" charset="-78"/>
              </a:rPr>
              <a:t> من وضع سياسات ملكية فكرية للمـؤسـســـات العلميــة والبحثيــــة</a:t>
            </a:r>
          </a:p>
        </p:txBody>
      </p:sp>
      <p:graphicFrame>
        <p:nvGraphicFramePr>
          <p:cNvPr id="4" name="عنصر نائب للمحتوى 3">
            <a:extLst>
              <a:ext uri="{FF2B5EF4-FFF2-40B4-BE49-F238E27FC236}">
                <a16:creationId xmlns:a16="http://schemas.microsoft.com/office/drawing/2014/main" id="{E83EA408-001A-BEA3-3634-7E4F5061EBEA}"/>
              </a:ext>
            </a:extLst>
          </p:cNvPr>
          <p:cNvGraphicFramePr>
            <a:graphicFrameLocks noGrp="1"/>
          </p:cNvGraphicFramePr>
          <p:nvPr>
            <p:ph idx="1"/>
            <p:extLst>
              <p:ext uri="{D42A27DB-BD31-4B8C-83A1-F6EECF244321}">
                <p14:modId xmlns:p14="http://schemas.microsoft.com/office/powerpoint/2010/main" val="3287603628"/>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78251967"/>
      </p:ext>
    </p:extLst>
  </p:cSld>
  <p:clrMapOvr>
    <a:masterClrMapping/>
  </p:clrMapOvr>
  <mc:AlternateContent xmlns:mc="http://schemas.openxmlformats.org/markup-compatibility/2006" xmlns:p14="http://schemas.microsoft.com/office/powerpoint/2010/main">
    <mc:Choice Requires="p14">
      <p:transition spd="slow" p14:dur="2000" advTm="43598"/>
    </mc:Choice>
    <mc:Fallback xmlns="">
      <p:transition spd="slow" advTm="43598"/>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1CBE0085-475E-01B4-0645-9B35FC3A7991}"/>
              </a:ext>
            </a:extLst>
          </p:cNvPr>
          <p:cNvSpPr>
            <a:spLocks noGrp="1"/>
          </p:cNvSpPr>
          <p:nvPr>
            <p:ph type="title"/>
          </p:nvPr>
        </p:nvSpPr>
        <p:spPr/>
        <p:txBody>
          <a:bodyPr/>
          <a:lstStyle/>
          <a:p>
            <a:pPr algn="just" rtl="1"/>
            <a:r>
              <a:rPr lang="ar-EG" dirty="0">
                <a:solidFill>
                  <a:schemeClr val="accent5"/>
                </a:solidFill>
                <a:latin typeface="Sakkal Majalla" panose="02000000000000000000" pitchFamily="2" charset="-78"/>
                <a:cs typeface="Sakkal Majalla" panose="02000000000000000000" pitchFamily="2" charset="-78"/>
              </a:rPr>
              <a:t>الأهداف </a:t>
            </a:r>
            <a:r>
              <a:rPr lang="ar-EG" dirty="0" err="1">
                <a:solidFill>
                  <a:schemeClr val="accent5"/>
                </a:solidFill>
                <a:latin typeface="Sakkal Majalla" panose="02000000000000000000" pitchFamily="2" charset="-78"/>
                <a:cs typeface="Sakkal Majalla" panose="02000000000000000000" pitchFamily="2" charset="-78"/>
              </a:rPr>
              <a:t>المبتغاه</a:t>
            </a:r>
            <a:r>
              <a:rPr lang="ar-EG" dirty="0">
                <a:solidFill>
                  <a:schemeClr val="accent5"/>
                </a:solidFill>
                <a:latin typeface="Sakkal Majalla" panose="02000000000000000000" pitchFamily="2" charset="-78"/>
                <a:cs typeface="Sakkal Majalla" panose="02000000000000000000" pitchFamily="2" charset="-78"/>
              </a:rPr>
              <a:t> من وضع سياسات ملكية فكرية للمـؤسـســـات العلميــة والبحثيــــة</a:t>
            </a:r>
          </a:p>
        </p:txBody>
      </p:sp>
      <p:graphicFrame>
        <p:nvGraphicFramePr>
          <p:cNvPr id="4" name="عنصر نائب للمحتوى 3">
            <a:extLst>
              <a:ext uri="{FF2B5EF4-FFF2-40B4-BE49-F238E27FC236}">
                <a16:creationId xmlns:a16="http://schemas.microsoft.com/office/drawing/2014/main" id="{E83EA408-001A-BEA3-3634-7E4F5061EBEA}"/>
              </a:ext>
            </a:extLst>
          </p:cNvPr>
          <p:cNvGraphicFramePr>
            <a:graphicFrameLocks noGrp="1"/>
          </p:cNvGraphicFramePr>
          <p:nvPr>
            <p:ph idx="1"/>
            <p:extLst>
              <p:ext uri="{D42A27DB-BD31-4B8C-83A1-F6EECF244321}">
                <p14:modId xmlns:p14="http://schemas.microsoft.com/office/powerpoint/2010/main" val="2140150411"/>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72004597"/>
      </p:ext>
    </p:extLst>
  </p:cSld>
  <p:clrMapOvr>
    <a:masterClrMapping/>
  </p:clrMapOvr>
  <mc:AlternateContent xmlns:mc="http://schemas.openxmlformats.org/markup-compatibility/2006" xmlns:p14="http://schemas.microsoft.com/office/powerpoint/2010/main">
    <mc:Choice Requires="p14">
      <p:transition spd="slow" p14:dur="2000" advTm="48536"/>
    </mc:Choice>
    <mc:Fallback xmlns="">
      <p:transition spd="slow" advTm="48536"/>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1CBE0085-475E-01B4-0645-9B35FC3A7991}"/>
              </a:ext>
            </a:extLst>
          </p:cNvPr>
          <p:cNvSpPr>
            <a:spLocks noGrp="1"/>
          </p:cNvSpPr>
          <p:nvPr>
            <p:ph type="title"/>
          </p:nvPr>
        </p:nvSpPr>
        <p:spPr/>
        <p:txBody>
          <a:bodyPr/>
          <a:lstStyle/>
          <a:p>
            <a:pPr algn="just" rtl="1"/>
            <a:r>
              <a:rPr lang="ar-EG" dirty="0">
                <a:solidFill>
                  <a:schemeClr val="accent5"/>
                </a:solidFill>
                <a:latin typeface="Sakkal Majalla" panose="02000000000000000000" pitchFamily="2" charset="-78"/>
                <a:cs typeface="Sakkal Majalla" panose="02000000000000000000" pitchFamily="2" charset="-78"/>
              </a:rPr>
              <a:t>الأهداف </a:t>
            </a:r>
            <a:r>
              <a:rPr lang="ar-EG" dirty="0" err="1">
                <a:solidFill>
                  <a:schemeClr val="accent5"/>
                </a:solidFill>
                <a:latin typeface="Sakkal Majalla" panose="02000000000000000000" pitchFamily="2" charset="-78"/>
                <a:cs typeface="Sakkal Majalla" panose="02000000000000000000" pitchFamily="2" charset="-78"/>
              </a:rPr>
              <a:t>المبتغاه</a:t>
            </a:r>
            <a:r>
              <a:rPr lang="ar-EG" dirty="0">
                <a:solidFill>
                  <a:schemeClr val="accent5"/>
                </a:solidFill>
                <a:latin typeface="Sakkal Majalla" panose="02000000000000000000" pitchFamily="2" charset="-78"/>
                <a:cs typeface="Sakkal Majalla" panose="02000000000000000000" pitchFamily="2" charset="-78"/>
              </a:rPr>
              <a:t> من وضع سياسات ملكية فكرية للمـؤسـســـات العلميــة والبحثيــــة</a:t>
            </a:r>
          </a:p>
        </p:txBody>
      </p:sp>
      <p:graphicFrame>
        <p:nvGraphicFramePr>
          <p:cNvPr id="4" name="عنصر نائب للمحتوى 3">
            <a:extLst>
              <a:ext uri="{FF2B5EF4-FFF2-40B4-BE49-F238E27FC236}">
                <a16:creationId xmlns:a16="http://schemas.microsoft.com/office/drawing/2014/main" id="{E83EA408-001A-BEA3-3634-7E4F5061EBEA}"/>
              </a:ext>
            </a:extLst>
          </p:cNvPr>
          <p:cNvGraphicFramePr>
            <a:graphicFrameLocks noGrp="1"/>
          </p:cNvGraphicFramePr>
          <p:nvPr>
            <p:ph idx="1"/>
            <p:extLst>
              <p:ext uri="{D42A27DB-BD31-4B8C-83A1-F6EECF244321}">
                <p14:modId xmlns:p14="http://schemas.microsoft.com/office/powerpoint/2010/main" val="85384821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73016415"/>
      </p:ext>
    </p:extLst>
  </p:cSld>
  <p:clrMapOvr>
    <a:masterClrMapping/>
  </p:clrMapOvr>
  <mc:AlternateContent xmlns:mc="http://schemas.openxmlformats.org/markup-compatibility/2006" xmlns:p14="http://schemas.microsoft.com/office/powerpoint/2010/main">
    <mc:Choice Requires="p14">
      <p:transition spd="slow" p14:dur="2000" advTm="47185"/>
    </mc:Choice>
    <mc:Fallback xmlns="">
      <p:transition spd="slow" advTm="47185"/>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صورة 3" descr="صورة تحتوي على نص, رسم, تصميم الجرافيك, الرسومات&#10;&#10;تم إنشاء الوصف تلقائياً">
            <a:extLst>
              <a:ext uri="{FF2B5EF4-FFF2-40B4-BE49-F238E27FC236}">
                <a16:creationId xmlns:a16="http://schemas.microsoft.com/office/drawing/2014/main" id="{11EB13D7-E40B-D4DF-1BEF-2B23C86549F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29467" y="1192159"/>
            <a:ext cx="7047923" cy="4473681"/>
          </a:xfrm>
          <a:prstGeom prst="rect">
            <a:avLst/>
          </a:prstGeom>
        </p:spPr>
      </p:pic>
    </p:spTree>
    <p:extLst>
      <p:ext uri="{BB962C8B-B14F-4D97-AF65-F5344CB8AC3E}">
        <p14:creationId xmlns:p14="http://schemas.microsoft.com/office/powerpoint/2010/main" val="3589234521"/>
      </p:ext>
    </p:extLst>
  </p:cSld>
  <p:clrMapOvr>
    <a:masterClrMapping/>
  </p:clrMapOvr>
  <mc:AlternateContent xmlns:mc="http://schemas.openxmlformats.org/markup-compatibility/2006" xmlns:p14="http://schemas.microsoft.com/office/powerpoint/2010/main">
    <mc:Choice Requires="p14">
      <p:transition spd="slow" p14:dur="2000" advTm="16034"/>
    </mc:Choice>
    <mc:Fallback xmlns="">
      <p:transition spd="slow" advTm="16034"/>
    </mc:Fallback>
  </mc:AlternateContent>
</p:sld>
</file>

<file path=ppt/theme/theme1.xml><?xml version="1.0" encoding="utf-8"?>
<a:theme xmlns:a="http://schemas.openxmlformats.org/drawingml/2006/main" name="Presentation Midocean Whit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MediaLengthInSeconds xmlns="d13aca44-ef33-4cf4-9980-7f0b00e6eeb9"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C307DE9-63A4-4208-AF4D-0DA05812892D}">
  <ds:schemaRefs>
    <ds:schemaRef ds:uri="http://schemas.microsoft.com/office/2006/metadata/properties"/>
    <ds:schemaRef ds:uri="http://schemas.microsoft.com/office/infopath/2007/PartnerControls"/>
    <ds:schemaRef ds:uri="04a53ec0-a09f-4a07-9925-96b1addab1d1"/>
    <ds:schemaRef ds:uri="c7094a93-0aa2-4cf5-9b15-d24b79573f53"/>
  </ds:schemaRefs>
</ds:datastoreItem>
</file>

<file path=customXml/itemProps2.xml><?xml version="1.0" encoding="utf-8"?>
<ds:datastoreItem xmlns:ds="http://schemas.openxmlformats.org/officeDocument/2006/customXml" ds:itemID="{41418880-5AF6-4928-9D6B-A024CCF6A43F}">
  <ds:schemaRefs>
    <ds:schemaRef ds:uri="http://schemas.microsoft.com/sharepoint/v3/contenttype/forms"/>
  </ds:schemaRefs>
</ds:datastoreItem>
</file>

<file path=customXml/itemProps3.xml><?xml version="1.0" encoding="utf-8"?>
<ds:datastoreItem xmlns:ds="http://schemas.openxmlformats.org/officeDocument/2006/customXml" ds:itemID="{26DB4724-4C2E-4274-98BF-E384DBC8BE96}"/>
</file>

<file path=docProps/app.xml><?xml version="1.0" encoding="utf-8"?>
<Properties xmlns="http://schemas.openxmlformats.org/officeDocument/2006/extended-properties" xmlns:vt="http://schemas.openxmlformats.org/officeDocument/2006/docPropsVTypes">
  <Template>Presentation Midocean White (1)</Template>
  <TotalTime>5017</TotalTime>
  <Words>1395</Words>
  <Application>Microsoft Office PowerPoint</Application>
  <PresentationFormat>شاشة عريضة</PresentationFormat>
  <Paragraphs>95</Paragraphs>
  <Slides>26</Slides>
  <Notes>1</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26</vt:i4>
      </vt:variant>
    </vt:vector>
  </HeadingPairs>
  <TitlesOfParts>
    <vt:vector size="33" baseType="lpstr">
      <vt:lpstr>Arial</vt:lpstr>
      <vt:lpstr>Calibri</vt:lpstr>
      <vt:lpstr>Calibri Light</vt:lpstr>
      <vt:lpstr>Sakkal Majalla</vt:lpstr>
      <vt:lpstr>Times New Roman</vt:lpstr>
      <vt:lpstr>Wingdings</vt:lpstr>
      <vt:lpstr>Presentation Midocean White (1)</vt:lpstr>
      <vt:lpstr>عرض تقديمي في PowerPoint</vt:lpstr>
      <vt:lpstr>عناصر الحلقة النقاشية السادسة</vt:lpstr>
      <vt:lpstr> </vt:lpstr>
      <vt:lpstr>مفهوم الملكية الفكرية </vt:lpstr>
      <vt:lpstr>هدف الملكية الفكرية </vt:lpstr>
      <vt:lpstr>أهمية حماية حقوق الملكية الفكرية</vt:lpstr>
      <vt:lpstr> نماذج  حماية الملكية الفكرية  </vt:lpstr>
      <vt:lpstr>حقوق  المؤلف والتزامات النشر </vt:lpstr>
      <vt:lpstr>أولا: الحقوق الأدبية للمؤلف</vt:lpstr>
      <vt:lpstr>عرض تقديمي في PowerPoint</vt:lpstr>
      <vt:lpstr>عرض تقديمي في PowerPoint</vt:lpstr>
      <vt:lpstr>ثانيا: الحقوق المادية للمؤلف </vt:lpstr>
      <vt:lpstr>عرض تقديمي في PowerPoint</vt:lpstr>
      <vt:lpstr>الأعمال المنهي عنها للحفاظ على  حقوق الملكية الفكرية.</vt:lpstr>
      <vt:lpstr>عرض تقديمي في PowerPoint</vt:lpstr>
      <vt:lpstr>الاستخدامات المشروعة والتي لا تتطلب  موافقة المؤلف للمصنفات المحمية</vt:lpstr>
      <vt:lpstr>عرض تقديمي في PowerPoint</vt:lpstr>
      <vt:lpstr>العقوبات </vt:lpstr>
      <vt:lpstr>ما يخص الأبحاث العلمية بالكليات أو المعاهد البحثية</vt:lpstr>
      <vt:lpstr>ما يخص الأبحاث العلمية بالكليات أو المعاهد البحثية</vt:lpstr>
      <vt:lpstr>ما يخص الأبحاث العلمية بالكليات أو المعاهد البحثية</vt:lpstr>
      <vt:lpstr>دواعي وجود سياسات ملكية فكرية للمـؤسـســـات العلميــة والبحثيــــة</vt:lpstr>
      <vt:lpstr>الأهداف المبتغاه من وضع سياسات ملكية فكرية للمـؤسـســـات العلميــة والبحثيــــة</vt:lpstr>
      <vt:lpstr>الأهداف المبتغاه من وضع سياسات ملكية فكرية للمـؤسـســـات العلميــة والبحثيــــة</vt:lpstr>
      <vt:lpstr>الأهداف المبتغاه من وضع سياسات ملكية فكرية للمـؤسـســـات العلميــة والبحثيــــة</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Mohamed Shawky</cp:lastModifiedBy>
  <cp:revision>281</cp:revision>
  <dcterms:created xsi:type="dcterms:W3CDTF">2023-04-29T09:08:23Z</dcterms:created>
  <dcterms:modified xsi:type="dcterms:W3CDTF">2024-06-25T23:04:06Z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Order">
    <vt:r8>25300</vt:r8>
  </property>
  <property fmtid="{D5CDD505-2E9C-101B-9397-08002B2CF9AE}" pid="4" name="xd_Signature">
    <vt:bool>false</vt:bool>
  </property>
  <property fmtid="{D5CDD505-2E9C-101B-9397-08002B2CF9AE}" pid="5" name="xd_ProgID">
    <vt:lpwstr/>
  </property>
  <property fmtid="{D5CDD505-2E9C-101B-9397-08002B2CF9AE}" pid="6" name="_SourceUrl">
    <vt:lpwstr/>
  </property>
  <property fmtid="{D5CDD505-2E9C-101B-9397-08002B2CF9AE}" pid="7" name="_SharedFileIndex">
    <vt:lpwstr/>
  </property>
  <property fmtid="{D5CDD505-2E9C-101B-9397-08002B2CF9AE}" pid="8" name="ComplianceAssetId">
    <vt:lpwstr/>
  </property>
  <property fmtid="{D5CDD505-2E9C-101B-9397-08002B2CF9AE}" pid="9" name="TemplateUrl">
    <vt:lpwstr/>
  </property>
  <property fmtid="{D5CDD505-2E9C-101B-9397-08002B2CF9AE}" pid="10" name="_ExtendedDescription">
    <vt:lpwstr/>
  </property>
  <property fmtid="{D5CDD505-2E9C-101B-9397-08002B2CF9AE}" pid="11" name="TriggerFlowInfo">
    <vt:lpwstr/>
  </property>
  <property fmtid="{D5CDD505-2E9C-101B-9397-08002B2CF9AE}" pid="12" name="MediaServiceImageTags">
    <vt:lpwstr/>
  </property>
</Properties>
</file>