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520" r:id="rId7"/>
    <p:sldId id="306" r:id="rId8"/>
    <p:sldId id="481" r:id="rId9"/>
    <p:sldId id="523" r:id="rId10"/>
    <p:sldId id="524" r:id="rId11"/>
    <p:sldId id="525" r:id="rId12"/>
    <p:sldId id="526" r:id="rId13"/>
    <p:sldId id="527" r:id="rId14"/>
    <p:sldId id="528" r:id="rId15"/>
    <p:sldId id="529" r:id="rId16"/>
    <p:sldId id="530" r:id="rId17"/>
    <p:sldId id="531" r:id="rId18"/>
    <p:sldId id="532" r:id="rId19"/>
    <p:sldId id="533" r:id="rId20"/>
    <p:sldId id="535" r:id="rId21"/>
    <p:sldId id="534" r:id="rId22"/>
    <p:sldId id="536" r:id="rId23"/>
    <p:sldId id="538" r:id="rId24"/>
    <p:sldId id="537" r:id="rId25"/>
    <p:sldId id="539" r:id="rId26"/>
    <p:sldId id="540" r:id="rId27"/>
    <p:sldId id="541" r:id="rId28"/>
    <p:sldId id="559" r:id="rId29"/>
    <p:sldId id="542" r:id="rId30"/>
    <p:sldId id="543" r:id="rId31"/>
    <p:sldId id="544" r:id="rId32"/>
    <p:sldId id="545" r:id="rId33"/>
    <p:sldId id="560" r:id="rId34"/>
    <p:sldId id="546" r:id="rId35"/>
    <p:sldId id="547" r:id="rId36"/>
    <p:sldId id="550" r:id="rId37"/>
    <p:sldId id="549" r:id="rId38"/>
    <p:sldId id="551" r:id="rId39"/>
    <p:sldId id="552" r:id="rId40"/>
    <p:sldId id="561" r:id="rId41"/>
    <p:sldId id="553" r:id="rId42"/>
    <p:sldId id="554" r:id="rId43"/>
    <p:sldId id="556" r:id="rId44"/>
    <p:sldId id="562" r:id="rId45"/>
    <p:sldId id="555" r:id="rId46"/>
    <p:sldId id="557" r:id="rId47"/>
    <p:sldId id="558" r:id="rId48"/>
    <p:sldId id="51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06"/>
            <p14:sldId id="481"/>
            <p14:sldId id="523"/>
            <p14:sldId id="524"/>
            <p14:sldId id="525"/>
            <p14:sldId id="526"/>
            <p14:sldId id="527"/>
            <p14:sldId id="528"/>
            <p14:sldId id="529"/>
            <p14:sldId id="530"/>
            <p14:sldId id="531"/>
            <p14:sldId id="532"/>
            <p14:sldId id="533"/>
            <p14:sldId id="535"/>
            <p14:sldId id="534"/>
            <p14:sldId id="536"/>
            <p14:sldId id="538"/>
            <p14:sldId id="537"/>
            <p14:sldId id="539"/>
            <p14:sldId id="540"/>
            <p14:sldId id="541"/>
            <p14:sldId id="559"/>
            <p14:sldId id="542"/>
            <p14:sldId id="543"/>
            <p14:sldId id="544"/>
            <p14:sldId id="545"/>
            <p14:sldId id="560"/>
            <p14:sldId id="546"/>
            <p14:sldId id="547"/>
            <p14:sldId id="550"/>
            <p14:sldId id="549"/>
            <p14:sldId id="551"/>
            <p14:sldId id="552"/>
            <p14:sldId id="561"/>
            <p14:sldId id="553"/>
            <p14:sldId id="554"/>
            <p14:sldId id="556"/>
            <p14:sldId id="562"/>
            <p14:sldId id="555"/>
            <p14:sldId id="557"/>
            <p14:sldId id="558"/>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FAC748"/>
    <a:srgbClr val="8E5A6D"/>
    <a:srgbClr val="203E5F"/>
    <a:srgbClr val="996633"/>
    <a:srgbClr val="00AEEF"/>
    <a:srgbClr val="FFD200"/>
    <a:srgbClr val="F58221"/>
    <a:srgbClr val="000000"/>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7231FE-F2E5-4EDB-AA63-3AF4C8D5D016}" v="321" dt="2025-11-22T13:21:52.1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894" autoAdjust="0"/>
  </p:normalViewPr>
  <p:slideViewPr>
    <p:cSldViewPr snapToGrid="0">
      <p:cViewPr varScale="1">
        <p:scale>
          <a:sx n="54" d="100"/>
          <a:sy n="54" d="100"/>
        </p:scale>
        <p:origin x="1124" y="44"/>
      </p:cViewPr>
      <p:guideLst/>
    </p:cSldViewPr>
  </p:slideViewPr>
  <p:notesTextViewPr>
    <p:cViewPr>
      <p:scale>
        <a:sx n="200" d="100"/>
        <a:sy n="2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1FCBD97F-472D-432A-BF15-6F092E283004}"/>
    <pc:docChg chg="undo custSel addSld delSld modSld sldOrd modSection">
      <pc:chgData name="Kareem Ahmed" userId="668b7c42-9793-4d96-80a6-ccc644a66bcf" providerId="ADAL" clId="{1FCBD97F-472D-432A-BF15-6F092E283004}" dt="2025-11-22T13:21:52.123" v="1767"/>
      <pc:docMkLst>
        <pc:docMk/>
      </pc:docMkLst>
      <pc:sldChg chg="addSp delSp modSp mod modTransition modAnim">
        <pc:chgData name="Kareem Ahmed" userId="668b7c42-9793-4d96-80a6-ccc644a66bcf" providerId="ADAL" clId="{1FCBD97F-472D-432A-BF15-6F092E283004}" dt="2025-11-22T13:21:52.123" v="1767"/>
        <pc:sldMkLst>
          <pc:docMk/>
          <pc:sldMk cId="0" sldId="303"/>
        </pc:sldMkLst>
        <pc:spChg chg="mod">
          <ac:chgData name="Kareem Ahmed" userId="668b7c42-9793-4d96-80a6-ccc644a66bcf" providerId="ADAL" clId="{1FCBD97F-472D-432A-BF15-6F092E283004}" dt="2025-11-13T13:48:23.746" v="12" actId="20577"/>
          <ac:spMkLst>
            <pc:docMk/>
            <pc:sldMk cId="0" sldId="303"/>
            <ac:spMk id="10" creationId="{00000000-0000-0000-0000-000000000000}"/>
          </ac:spMkLst>
        </pc:spChg>
        <pc:picChg chg="add del mod">
          <ac:chgData name="Kareem Ahmed" userId="668b7c42-9793-4d96-80a6-ccc644a66bcf" providerId="ADAL" clId="{1FCBD97F-472D-432A-BF15-6F092E283004}" dt="2025-11-22T13:21:52.123" v="1767"/>
          <ac:picMkLst>
            <pc:docMk/>
            <pc:sldMk cId="0" sldId="303"/>
            <ac:picMk id="14" creationId="{5C0601C1-99A5-7AB3-5E08-C155BD6D04C6}"/>
          </ac:picMkLst>
        </pc:picChg>
      </pc:sldChg>
      <pc:sldChg chg="addSp delSp modSp mod modTransition modAnim">
        <pc:chgData name="Kareem Ahmed" userId="668b7c42-9793-4d96-80a6-ccc644a66bcf" providerId="ADAL" clId="{1FCBD97F-472D-432A-BF15-6F092E283004}" dt="2025-11-22T13:21:52.123" v="1767"/>
        <pc:sldMkLst>
          <pc:docMk/>
          <pc:sldMk cId="0" sldId="306"/>
        </pc:sldMkLst>
        <pc:spChg chg="mod">
          <ac:chgData name="Kareem Ahmed" userId="668b7c42-9793-4d96-80a6-ccc644a66bcf" providerId="ADAL" clId="{1FCBD97F-472D-432A-BF15-6F092E283004}" dt="2025-11-13T13:47:37.077" v="1" actId="20577"/>
          <ac:spMkLst>
            <pc:docMk/>
            <pc:sldMk cId="0" sldId="306"/>
            <ac:spMk id="2" creationId="{506FA6E5-3FCA-B93E-F43C-819162C011F8}"/>
          </ac:spMkLst>
        </pc:spChg>
        <pc:spChg chg="add del mod">
          <ac:chgData name="Kareem Ahmed" userId="668b7c42-9793-4d96-80a6-ccc644a66bcf" providerId="ADAL" clId="{1FCBD97F-472D-432A-BF15-6F092E283004}" dt="2025-11-16T12:13:18.292" v="1522" actId="20577"/>
          <ac:spMkLst>
            <pc:docMk/>
            <pc:sldMk cId="0" sldId="306"/>
            <ac:spMk id="3" creationId="{7B53571D-A004-8C53-A225-977B469DD658}"/>
          </ac:spMkLst>
        </pc:spChg>
        <pc:picChg chg="add del mod">
          <ac:chgData name="Kareem Ahmed" userId="668b7c42-9793-4d96-80a6-ccc644a66bcf" providerId="ADAL" clId="{1FCBD97F-472D-432A-BF15-6F092E283004}" dt="2025-11-22T10:27:18.246" v="1600"/>
          <ac:picMkLst>
            <pc:docMk/>
            <pc:sldMk cId="0" sldId="306"/>
            <ac:picMk id="6" creationId="{E2D54257-2E10-EF08-B279-E9ED9566BCB8}"/>
          </ac:picMkLst>
        </pc:picChg>
        <pc:picChg chg="add del mod ord">
          <ac:chgData name="Kareem Ahmed" userId="668b7c42-9793-4d96-80a6-ccc644a66bcf" providerId="ADAL" clId="{1FCBD97F-472D-432A-BF15-6F092E283004}" dt="2025-11-22T10:28:52.319" v="1601"/>
          <ac:picMkLst>
            <pc:docMk/>
            <pc:sldMk cId="0" sldId="306"/>
            <ac:picMk id="11" creationId="{06026664-60E0-E606-9A76-BFB09BE23253}"/>
          </ac:picMkLst>
        </pc:picChg>
        <pc:picChg chg="add del mod">
          <ac:chgData name="Kareem Ahmed" userId="668b7c42-9793-4d96-80a6-ccc644a66bcf" providerId="ADAL" clId="{1FCBD97F-472D-432A-BF15-6F092E283004}" dt="2025-11-22T13:21:52.123" v="1767"/>
          <ac:picMkLst>
            <pc:docMk/>
            <pc:sldMk cId="0" sldId="306"/>
            <ac:picMk id="12" creationId="{5123184A-CBA4-ED96-3CDC-B2B531B952B4}"/>
          </ac:picMkLst>
        </pc:picChg>
      </pc:sldChg>
      <pc:sldChg chg="addSp delSp modSp modTransition modAnim">
        <pc:chgData name="Kareem Ahmed" userId="668b7c42-9793-4d96-80a6-ccc644a66bcf" providerId="ADAL" clId="{1FCBD97F-472D-432A-BF15-6F092E283004}" dt="2025-11-22T13:21:52.123" v="1767"/>
        <pc:sldMkLst>
          <pc:docMk/>
          <pc:sldMk cId="0" sldId="349"/>
        </pc:sldMkLst>
        <pc:picChg chg="add del mod">
          <ac:chgData name="Kareem Ahmed" userId="668b7c42-9793-4d96-80a6-ccc644a66bcf" providerId="ADAL" clId="{1FCBD97F-472D-432A-BF15-6F092E283004}" dt="2025-11-22T13:21:52.123" v="1767"/>
          <ac:picMkLst>
            <pc:docMk/>
            <pc:sldMk cId="0" sldId="349"/>
            <ac:picMk id="5" creationId="{FA6CCC51-29C0-E45B-6E09-7C2443264E27}"/>
          </ac:picMkLst>
        </pc:picChg>
      </pc:sldChg>
      <pc:sldChg chg="addSp delSp modSp modTransition modAnim">
        <pc:chgData name="Kareem Ahmed" userId="668b7c42-9793-4d96-80a6-ccc644a66bcf" providerId="ADAL" clId="{1FCBD97F-472D-432A-BF15-6F092E283004}" dt="2025-11-22T13:21:52.123" v="1767"/>
        <pc:sldMkLst>
          <pc:docMk/>
          <pc:sldMk cId="0" sldId="480"/>
        </pc:sldMkLst>
        <pc:picChg chg="add del mod">
          <ac:chgData name="Kareem Ahmed" userId="668b7c42-9793-4d96-80a6-ccc644a66bcf" providerId="ADAL" clId="{1FCBD97F-472D-432A-BF15-6F092E283004}" dt="2025-11-22T13:21:52.123" v="1767"/>
          <ac:picMkLst>
            <pc:docMk/>
            <pc:sldMk cId="0" sldId="480"/>
            <ac:picMk id="5" creationId="{AA2E18C8-D3AD-9A7D-1852-E806A8B0B83A}"/>
          </ac:picMkLst>
        </pc:picChg>
      </pc:sldChg>
      <pc:sldChg chg="addSp delSp modSp mod modTransition modAnim">
        <pc:chgData name="Kareem Ahmed" userId="668b7c42-9793-4d96-80a6-ccc644a66bcf" providerId="ADAL" clId="{1FCBD97F-472D-432A-BF15-6F092E283004}" dt="2025-11-22T13:21:52.123" v="1767"/>
        <pc:sldMkLst>
          <pc:docMk/>
          <pc:sldMk cId="3373065567" sldId="481"/>
        </pc:sldMkLst>
        <pc:spChg chg="mod">
          <ac:chgData name="Kareem Ahmed" userId="668b7c42-9793-4d96-80a6-ccc644a66bcf" providerId="ADAL" clId="{1FCBD97F-472D-432A-BF15-6F092E283004}" dt="2025-11-13T13:47:49.735" v="2" actId="20577"/>
          <ac:spMkLst>
            <pc:docMk/>
            <pc:sldMk cId="3373065567" sldId="481"/>
            <ac:spMk id="2" creationId="{593B772D-0044-F565-2E9F-6DD8F89A5115}"/>
          </ac:spMkLst>
        </pc:spChg>
        <pc:spChg chg="mod">
          <ac:chgData name="Kareem Ahmed" userId="668b7c42-9793-4d96-80a6-ccc644a66bcf" providerId="ADAL" clId="{1FCBD97F-472D-432A-BF15-6F092E283004}" dt="2025-11-16T12:16:23.155" v="1575"/>
          <ac:spMkLst>
            <pc:docMk/>
            <pc:sldMk cId="3373065567" sldId="481"/>
            <ac:spMk id="10" creationId="{F283AAF7-BFF2-D8AE-AC4B-F661CBCAF021}"/>
          </ac:spMkLst>
        </pc:spChg>
        <pc:picChg chg="add del mod">
          <ac:chgData name="Kareem Ahmed" userId="668b7c42-9793-4d96-80a6-ccc644a66bcf" providerId="ADAL" clId="{1FCBD97F-472D-432A-BF15-6F092E283004}" dt="2025-11-22T13:21:52.123" v="1767"/>
          <ac:picMkLst>
            <pc:docMk/>
            <pc:sldMk cId="3373065567" sldId="481"/>
            <ac:picMk id="14" creationId="{5628F255-CB31-1531-0BCB-2EBF5B89A2A2}"/>
          </ac:picMkLst>
        </pc:picChg>
      </pc:sldChg>
      <pc:sldChg chg="addSp delSp modSp mod modTransition modAnim">
        <pc:chgData name="Kareem Ahmed" userId="668b7c42-9793-4d96-80a6-ccc644a66bcf" providerId="ADAL" clId="{1FCBD97F-472D-432A-BF15-6F092E283004}" dt="2025-11-22T13:21:52.123" v="1767"/>
        <pc:sldMkLst>
          <pc:docMk/>
          <pc:sldMk cId="681969876" sldId="519"/>
        </pc:sldMkLst>
        <pc:spChg chg="mod">
          <ac:chgData name="Kareem Ahmed" userId="668b7c42-9793-4d96-80a6-ccc644a66bcf" providerId="ADAL" clId="{1FCBD97F-472D-432A-BF15-6F092E283004}" dt="2025-11-13T13:48:00.856" v="4" actId="20577"/>
          <ac:spMkLst>
            <pc:docMk/>
            <pc:sldMk cId="681969876" sldId="519"/>
            <ac:spMk id="2" creationId="{F491BB6D-83D9-82B0-65C6-C8C0BF87E11E}"/>
          </ac:spMkLst>
        </pc:spChg>
        <pc:spChg chg="mod">
          <ac:chgData name="Kareem Ahmed" userId="668b7c42-9793-4d96-80a6-ccc644a66bcf" providerId="ADAL" clId="{1FCBD97F-472D-432A-BF15-6F092E283004}" dt="2025-11-22T10:44:33.669" v="1701" actId="20577"/>
          <ac:spMkLst>
            <pc:docMk/>
            <pc:sldMk cId="681969876" sldId="519"/>
            <ac:spMk id="10" creationId="{8FBEAC5C-4DEB-465E-3D4B-F487D1C48593}"/>
          </ac:spMkLst>
        </pc:spChg>
        <pc:picChg chg="add del mod">
          <ac:chgData name="Kareem Ahmed" userId="668b7c42-9793-4d96-80a6-ccc644a66bcf" providerId="ADAL" clId="{1FCBD97F-472D-432A-BF15-6F092E283004}" dt="2025-11-22T13:21:52.123" v="1767"/>
          <ac:picMkLst>
            <pc:docMk/>
            <pc:sldMk cId="681969876" sldId="519"/>
            <ac:picMk id="5" creationId="{36D2C4F4-E9EE-B9A9-68E6-E2DB960EF3AA}"/>
          </ac:picMkLst>
        </pc:picChg>
      </pc:sldChg>
      <pc:sldChg chg="addSp delSp modSp mod modTransition modAnim">
        <pc:chgData name="Kareem Ahmed" userId="668b7c42-9793-4d96-80a6-ccc644a66bcf" providerId="ADAL" clId="{1FCBD97F-472D-432A-BF15-6F092E283004}" dt="2025-11-22T13:21:52.123" v="1767"/>
        <pc:sldMkLst>
          <pc:docMk/>
          <pc:sldMk cId="649050000" sldId="520"/>
        </pc:sldMkLst>
        <pc:spChg chg="mod">
          <ac:chgData name="Kareem Ahmed" userId="668b7c42-9793-4d96-80a6-ccc644a66bcf" providerId="ADAL" clId="{1FCBD97F-472D-432A-BF15-6F092E283004}" dt="2025-11-16T12:09:38.527" v="1447" actId="20577"/>
          <ac:spMkLst>
            <pc:docMk/>
            <pc:sldMk cId="649050000" sldId="520"/>
            <ac:spMk id="2" creationId="{A73DF97C-BD30-CF17-D304-6E1C14C5658A}"/>
          </ac:spMkLst>
        </pc:spChg>
        <pc:spChg chg="mod">
          <ac:chgData name="Kareem Ahmed" userId="668b7c42-9793-4d96-80a6-ccc644a66bcf" providerId="ADAL" clId="{1FCBD97F-472D-432A-BF15-6F092E283004}" dt="2025-11-13T13:47:31.827" v="0" actId="20577"/>
          <ac:spMkLst>
            <pc:docMk/>
            <pc:sldMk cId="649050000" sldId="520"/>
            <ac:spMk id="3" creationId="{9D7DC17E-B322-8346-AE62-EB10AC665F11}"/>
          </ac:spMkLst>
        </pc:spChg>
        <pc:picChg chg="add del mod">
          <ac:chgData name="Kareem Ahmed" userId="668b7c42-9793-4d96-80a6-ccc644a66bcf" providerId="ADAL" clId="{1FCBD97F-472D-432A-BF15-6F092E283004}" dt="2025-11-22T13:21:52.123" v="1767"/>
          <ac:picMkLst>
            <pc:docMk/>
            <pc:sldMk cId="649050000" sldId="520"/>
            <ac:picMk id="6" creationId="{5A62128E-B9DD-02A3-8CF1-FBA2C14E2488}"/>
          </ac:picMkLst>
        </pc:picChg>
      </pc:sldChg>
      <pc:sldChg chg="addSp delSp modSp mod modTransition modAnim">
        <pc:chgData name="Kareem Ahmed" userId="668b7c42-9793-4d96-80a6-ccc644a66bcf" providerId="ADAL" clId="{1FCBD97F-472D-432A-BF15-6F092E283004}" dt="2025-11-22T13:21:52.123" v="1767"/>
        <pc:sldMkLst>
          <pc:docMk/>
          <pc:sldMk cId="928539978" sldId="523"/>
        </pc:sldMkLst>
        <pc:spChg chg="mod">
          <ac:chgData name="Kareem Ahmed" userId="668b7c42-9793-4d96-80a6-ccc644a66bcf" providerId="ADAL" clId="{1FCBD97F-472D-432A-BF15-6F092E283004}" dt="2025-11-13T13:47:56.155" v="3" actId="20577"/>
          <ac:spMkLst>
            <pc:docMk/>
            <pc:sldMk cId="928539978" sldId="523"/>
            <ac:spMk id="2" creationId="{59969DF2-62FE-C94B-6B7F-4052FA5BF69E}"/>
          </ac:spMkLst>
        </pc:spChg>
        <pc:spChg chg="mod">
          <ac:chgData name="Kareem Ahmed" userId="668b7c42-9793-4d96-80a6-ccc644a66bcf" providerId="ADAL" clId="{1FCBD97F-472D-432A-BF15-6F092E283004}" dt="2025-11-15T22:06:14.010" v="47" actId="20577"/>
          <ac:spMkLst>
            <pc:docMk/>
            <pc:sldMk cId="928539978" sldId="523"/>
            <ac:spMk id="10" creationId="{59C877DA-9BD0-8196-4734-8923D837FB4E}"/>
          </ac:spMkLst>
        </pc:spChg>
        <pc:picChg chg="add del mod">
          <ac:chgData name="Kareem Ahmed" userId="668b7c42-9793-4d96-80a6-ccc644a66bcf" providerId="ADAL" clId="{1FCBD97F-472D-432A-BF15-6F092E283004}" dt="2025-11-22T10:30:02.409" v="1604"/>
          <ac:picMkLst>
            <pc:docMk/>
            <pc:sldMk cId="928539978" sldId="523"/>
            <ac:picMk id="7" creationId="{D18CA09B-A225-2C40-0D09-5B5B65C46A9A}"/>
          </ac:picMkLst>
        </pc:picChg>
        <pc:picChg chg="add del mod ord">
          <ac:chgData name="Kareem Ahmed" userId="668b7c42-9793-4d96-80a6-ccc644a66bcf" providerId="ADAL" clId="{1FCBD97F-472D-432A-BF15-6F092E283004}" dt="2025-11-22T10:32:26.739" v="1605"/>
          <ac:picMkLst>
            <pc:docMk/>
            <pc:sldMk cId="928539978" sldId="523"/>
            <ac:picMk id="14" creationId="{CE927B07-DB73-D302-5324-CA7E2AAB8AF5}"/>
          </ac:picMkLst>
        </pc:picChg>
        <pc:picChg chg="add del mod">
          <ac:chgData name="Kareem Ahmed" userId="668b7c42-9793-4d96-80a6-ccc644a66bcf" providerId="ADAL" clId="{1FCBD97F-472D-432A-BF15-6F092E283004}" dt="2025-11-22T13:21:52.123" v="1767"/>
          <ac:picMkLst>
            <pc:docMk/>
            <pc:sldMk cId="928539978" sldId="523"/>
            <ac:picMk id="15" creationId="{840D4FF7-EA1D-0223-31BD-9F696E5ABB15}"/>
          </ac:picMkLst>
        </pc:picChg>
        <pc:picChg chg="add mod">
          <ac:chgData name="Kareem Ahmed" userId="668b7c42-9793-4d96-80a6-ccc644a66bcf" providerId="ADAL" clId="{1FCBD97F-472D-432A-BF15-6F092E283004}" dt="2025-11-16T11:48:28.603" v="1283" actId="14100"/>
          <ac:picMkLst>
            <pc:docMk/>
            <pc:sldMk cId="928539978" sldId="523"/>
            <ac:picMk id="10242" creationId="{C4BB9427-9EB4-2431-6AFE-7812B8B977B9}"/>
          </ac:picMkLst>
        </pc:picChg>
      </pc:sldChg>
      <pc:sldChg chg="addSp delSp modSp add mod modTransition modAnim">
        <pc:chgData name="Kareem Ahmed" userId="668b7c42-9793-4d96-80a6-ccc644a66bcf" providerId="ADAL" clId="{1FCBD97F-472D-432A-BF15-6F092E283004}" dt="2025-11-22T13:21:52.123" v="1767"/>
        <pc:sldMkLst>
          <pc:docMk/>
          <pc:sldMk cId="2642541719" sldId="524"/>
        </pc:sldMkLst>
        <pc:spChg chg="mod">
          <ac:chgData name="Kareem Ahmed" userId="668b7c42-9793-4d96-80a6-ccc644a66bcf" providerId="ADAL" clId="{1FCBD97F-472D-432A-BF15-6F092E283004}" dt="2025-11-22T10:34:50.081" v="1620" actId="20577"/>
          <ac:spMkLst>
            <pc:docMk/>
            <pc:sldMk cId="2642541719" sldId="524"/>
            <ac:spMk id="10" creationId="{58E0E339-7C56-BC77-EA9B-67E990678242}"/>
          </ac:spMkLst>
        </pc:spChg>
        <pc:picChg chg="add mod modCrop">
          <ac:chgData name="Kareem Ahmed" userId="668b7c42-9793-4d96-80a6-ccc644a66bcf" providerId="ADAL" clId="{1FCBD97F-472D-432A-BF15-6F092E283004}" dt="2025-11-15T22:03:45.740" v="31" actId="14100"/>
          <ac:picMkLst>
            <pc:docMk/>
            <pc:sldMk cId="2642541719" sldId="524"/>
            <ac:picMk id="5" creationId="{8D15CDFE-3ABD-56F3-AD91-89AA672B0B7F}"/>
          </ac:picMkLst>
        </pc:picChg>
        <pc:picChg chg="add del mod">
          <ac:chgData name="Kareem Ahmed" userId="668b7c42-9793-4d96-80a6-ccc644a66bcf" providerId="ADAL" clId="{1FCBD97F-472D-432A-BF15-6F092E283004}" dt="2025-11-22T13:21:52.123" v="1767"/>
          <ac:picMkLst>
            <pc:docMk/>
            <pc:sldMk cId="2642541719" sldId="524"/>
            <ac:picMk id="18" creationId="{0E88701A-DC99-CDE3-D8BF-D3D8822201AA}"/>
          </ac:picMkLst>
        </pc:picChg>
      </pc:sldChg>
      <pc:sldChg chg="addSp delSp modSp add mod modTransition modAnim">
        <pc:chgData name="Kareem Ahmed" userId="668b7c42-9793-4d96-80a6-ccc644a66bcf" providerId="ADAL" clId="{1FCBD97F-472D-432A-BF15-6F092E283004}" dt="2025-11-22T13:21:52.123" v="1767"/>
        <pc:sldMkLst>
          <pc:docMk/>
          <pc:sldMk cId="1805176555" sldId="525"/>
        </pc:sldMkLst>
        <pc:spChg chg="mod">
          <ac:chgData name="Kareem Ahmed" userId="668b7c42-9793-4d96-80a6-ccc644a66bcf" providerId="ADAL" clId="{1FCBD97F-472D-432A-BF15-6F092E283004}" dt="2025-11-15T22:12:28.738" v="118" actId="207"/>
          <ac:spMkLst>
            <pc:docMk/>
            <pc:sldMk cId="1805176555" sldId="525"/>
            <ac:spMk id="3" creationId="{9D1BB819-D208-B7C5-82CD-D09C9BED0AE9}"/>
          </ac:spMkLst>
        </pc:spChg>
        <pc:spChg chg="mod">
          <ac:chgData name="Kareem Ahmed" userId="668b7c42-9793-4d96-80a6-ccc644a66bcf" providerId="ADAL" clId="{1FCBD97F-472D-432A-BF15-6F092E283004}" dt="2025-11-22T10:44:03.215" v="1669" actId="20577"/>
          <ac:spMkLst>
            <pc:docMk/>
            <pc:sldMk cId="1805176555" sldId="525"/>
            <ac:spMk id="10" creationId="{DF44F7CA-20D5-7908-E035-0A870E77A890}"/>
          </ac:spMkLst>
        </pc:spChg>
        <pc:picChg chg="add del mod">
          <ac:chgData name="Kareem Ahmed" userId="668b7c42-9793-4d96-80a6-ccc644a66bcf" providerId="ADAL" clId="{1FCBD97F-472D-432A-BF15-6F092E283004}" dt="2025-11-22T10:37:47.506" v="1624"/>
          <ac:picMkLst>
            <pc:docMk/>
            <pc:sldMk cId="1805176555" sldId="525"/>
            <ac:picMk id="12" creationId="{9A6AC473-0D5D-0DA0-03F3-D535A40C5BF3}"/>
          </ac:picMkLst>
        </pc:picChg>
        <pc:picChg chg="add del mod ord">
          <ac:chgData name="Kareem Ahmed" userId="668b7c42-9793-4d96-80a6-ccc644a66bcf" providerId="ADAL" clId="{1FCBD97F-472D-432A-BF15-6F092E283004}" dt="2025-11-22T10:40:58.120" v="1625"/>
          <ac:picMkLst>
            <pc:docMk/>
            <pc:sldMk cId="1805176555" sldId="525"/>
            <ac:picMk id="15" creationId="{D377D0F4-1367-AEA2-CE46-BD35E8368870}"/>
          </ac:picMkLst>
        </pc:picChg>
        <pc:picChg chg="add del mod">
          <ac:chgData name="Kareem Ahmed" userId="668b7c42-9793-4d96-80a6-ccc644a66bcf" providerId="ADAL" clId="{1FCBD97F-472D-432A-BF15-6F092E283004}" dt="2025-11-22T13:21:52.123" v="1767"/>
          <ac:picMkLst>
            <pc:docMk/>
            <pc:sldMk cId="1805176555" sldId="525"/>
            <ac:picMk id="16" creationId="{DC6847B2-A5F8-3828-3473-ED8671A61C6D}"/>
          </ac:picMkLst>
        </pc:picChg>
      </pc:sldChg>
      <pc:sldChg chg="addSp delSp modSp add mod modTransition modAnim">
        <pc:chgData name="Kareem Ahmed" userId="668b7c42-9793-4d96-80a6-ccc644a66bcf" providerId="ADAL" clId="{1FCBD97F-472D-432A-BF15-6F092E283004}" dt="2025-11-22T13:21:52.123" v="1767"/>
        <pc:sldMkLst>
          <pc:docMk/>
          <pc:sldMk cId="1666433367" sldId="526"/>
        </pc:sldMkLst>
        <pc:spChg chg="mod">
          <ac:chgData name="Kareem Ahmed" userId="668b7c42-9793-4d96-80a6-ccc644a66bcf" providerId="ADAL" clId="{1FCBD97F-472D-432A-BF15-6F092E283004}" dt="2025-11-22T10:44:13.740" v="1683" actId="20577"/>
          <ac:spMkLst>
            <pc:docMk/>
            <pc:sldMk cId="1666433367" sldId="526"/>
            <ac:spMk id="10" creationId="{15A18242-4FD1-E868-56E9-CB1F83CB9E44}"/>
          </ac:spMkLst>
        </pc:spChg>
        <pc:picChg chg="add del mod">
          <ac:chgData name="Kareem Ahmed" userId="668b7c42-9793-4d96-80a6-ccc644a66bcf" providerId="ADAL" clId="{1FCBD97F-472D-432A-BF15-6F092E283004}" dt="2025-11-22T13:21:52.123" v="1767"/>
          <ac:picMkLst>
            <pc:docMk/>
            <pc:sldMk cId="1666433367" sldId="526"/>
            <ac:picMk id="15" creationId="{30B41174-76BC-763B-3DEA-B13525651377}"/>
          </ac:picMkLst>
        </pc:picChg>
        <pc:picChg chg="add mod">
          <ac:chgData name="Kareem Ahmed" userId="668b7c42-9793-4d96-80a6-ccc644a66bcf" providerId="ADAL" clId="{1FCBD97F-472D-432A-BF15-6F092E283004}" dt="2025-11-15T22:17:42.008" v="151" actId="1076"/>
          <ac:picMkLst>
            <pc:docMk/>
            <pc:sldMk cId="1666433367" sldId="526"/>
            <ac:picMk id="1026" creationId="{9FCEFD6C-7DEF-4770-9C92-88FE959953A5}"/>
          </ac:picMkLst>
        </pc:picChg>
        <pc:picChg chg="add mod">
          <ac:chgData name="Kareem Ahmed" userId="668b7c42-9793-4d96-80a6-ccc644a66bcf" providerId="ADAL" clId="{1FCBD97F-472D-432A-BF15-6F092E283004}" dt="2025-11-15T22:19:06.951" v="157" actId="14100"/>
          <ac:picMkLst>
            <pc:docMk/>
            <pc:sldMk cId="1666433367" sldId="526"/>
            <ac:picMk id="1028" creationId="{456A57A4-CA21-D3F8-225A-BAF98F8218DD}"/>
          </ac:picMkLst>
        </pc:picChg>
      </pc:sldChg>
      <pc:sldChg chg="addSp delSp modSp add mod modTransition modAnim">
        <pc:chgData name="Kareem Ahmed" userId="668b7c42-9793-4d96-80a6-ccc644a66bcf" providerId="ADAL" clId="{1FCBD97F-472D-432A-BF15-6F092E283004}" dt="2025-11-22T13:21:52.123" v="1767"/>
        <pc:sldMkLst>
          <pc:docMk/>
          <pc:sldMk cId="1814140304" sldId="527"/>
        </pc:sldMkLst>
        <pc:spChg chg="mod">
          <ac:chgData name="Kareem Ahmed" userId="668b7c42-9793-4d96-80a6-ccc644a66bcf" providerId="ADAL" clId="{1FCBD97F-472D-432A-BF15-6F092E283004}" dt="2025-11-15T22:32:02.838" v="303" actId="20577"/>
          <ac:spMkLst>
            <pc:docMk/>
            <pc:sldMk cId="1814140304" sldId="527"/>
            <ac:spMk id="10" creationId="{C207F6E8-A88E-64B6-6DEA-67386C23C67C}"/>
          </ac:spMkLst>
        </pc:spChg>
        <pc:picChg chg="add del mod">
          <ac:chgData name="Kareem Ahmed" userId="668b7c42-9793-4d96-80a6-ccc644a66bcf" providerId="ADAL" clId="{1FCBD97F-472D-432A-BF15-6F092E283004}" dt="2025-11-22T10:51:32.513" v="1718"/>
          <ac:picMkLst>
            <pc:docMk/>
            <pc:sldMk cId="1814140304" sldId="527"/>
            <ac:picMk id="12" creationId="{44CB2F77-B97C-90D5-BF1A-299B1DA3C029}"/>
          </ac:picMkLst>
        </pc:picChg>
        <pc:picChg chg="add del mod ord">
          <ac:chgData name="Kareem Ahmed" userId="668b7c42-9793-4d96-80a6-ccc644a66bcf" providerId="ADAL" clId="{1FCBD97F-472D-432A-BF15-6F092E283004}" dt="2025-11-22T10:54:27.635" v="1719"/>
          <ac:picMkLst>
            <pc:docMk/>
            <pc:sldMk cId="1814140304" sldId="527"/>
            <ac:picMk id="15" creationId="{F42CB9B6-32EB-D3E6-B55C-A6A2B9C4207A}"/>
          </ac:picMkLst>
        </pc:picChg>
        <pc:picChg chg="add del mod">
          <ac:chgData name="Kareem Ahmed" userId="668b7c42-9793-4d96-80a6-ccc644a66bcf" providerId="ADAL" clId="{1FCBD97F-472D-432A-BF15-6F092E283004}" dt="2025-11-22T13:21:52.123" v="1767"/>
          <ac:picMkLst>
            <pc:docMk/>
            <pc:sldMk cId="1814140304" sldId="527"/>
            <ac:picMk id="16" creationId="{4CE9DF72-43A1-B700-33A1-A834D9EADC7E}"/>
          </ac:picMkLst>
        </pc:picChg>
      </pc:sldChg>
      <pc:sldChg chg="addSp delSp modSp add mod modTransition modAnim">
        <pc:chgData name="Kareem Ahmed" userId="668b7c42-9793-4d96-80a6-ccc644a66bcf" providerId="ADAL" clId="{1FCBD97F-472D-432A-BF15-6F092E283004}" dt="2025-11-22T13:21:52.123" v="1767"/>
        <pc:sldMkLst>
          <pc:docMk/>
          <pc:sldMk cId="1845240469" sldId="528"/>
        </pc:sldMkLst>
        <pc:spChg chg="mod">
          <ac:chgData name="Kareem Ahmed" userId="668b7c42-9793-4d96-80a6-ccc644a66bcf" providerId="ADAL" clId="{1FCBD97F-472D-432A-BF15-6F092E283004}" dt="2025-11-15T23:20:22.960" v="372" actId="20577"/>
          <ac:spMkLst>
            <pc:docMk/>
            <pc:sldMk cId="1845240469" sldId="528"/>
            <ac:spMk id="10" creationId="{97A57E3F-B935-D710-778B-C2E78524FD25}"/>
          </ac:spMkLst>
        </pc:spChg>
        <pc:picChg chg="add del mod">
          <ac:chgData name="Kareem Ahmed" userId="668b7c42-9793-4d96-80a6-ccc644a66bcf" providerId="ADAL" clId="{1FCBD97F-472D-432A-BF15-6F092E283004}" dt="2025-11-22T13:21:52.123" v="1767"/>
          <ac:picMkLst>
            <pc:docMk/>
            <pc:sldMk cId="1845240469" sldId="528"/>
            <ac:picMk id="13" creationId="{6807C345-955D-DDAA-F3C2-A954BD994F25}"/>
          </ac:picMkLst>
        </pc:picChg>
      </pc:sldChg>
      <pc:sldChg chg="addSp delSp modSp add mod modTransition modAnim">
        <pc:chgData name="Kareem Ahmed" userId="668b7c42-9793-4d96-80a6-ccc644a66bcf" providerId="ADAL" clId="{1FCBD97F-472D-432A-BF15-6F092E283004}" dt="2025-11-22T13:21:52.123" v="1767"/>
        <pc:sldMkLst>
          <pc:docMk/>
          <pc:sldMk cId="519822324" sldId="529"/>
        </pc:sldMkLst>
        <pc:spChg chg="mod">
          <ac:chgData name="Kareem Ahmed" userId="668b7c42-9793-4d96-80a6-ccc644a66bcf" providerId="ADAL" clId="{1FCBD97F-472D-432A-BF15-6F092E283004}" dt="2025-11-15T23:25:37.283" v="449" actId="20577"/>
          <ac:spMkLst>
            <pc:docMk/>
            <pc:sldMk cId="519822324" sldId="529"/>
            <ac:spMk id="10" creationId="{9037B315-6037-B22D-9D67-CA90E8481C2F}"/>
          </ac:spMkLst>
        </pc:spChg>
        <pc:picChg chg="add del mod">
          <ac:chgData name="Kareem Ahmed" userId="668b7c42-9793-4d96-80a6-ccc644a66bcf" providerId="ADAL" clId="{1FCBD97F-472D-432A-BF15-6F092E283004}" dt="2025-11-22T13:21:52.123" v="1767"/>
          <ac:picMkLst>
            <pc:docMk/>
            <pc:sldMk cId="519822324" sldId="529"/>
            <ac:picMk id="11" creationId="{1BAC673C-326D-7EFC-2BA3-FE0789C810C9}"/>
          </ac:picMkLst>
        </pc:picChg>
        <pc:picChg chg="add mod">
          <ac:chgData name="Kareem Ahmed" userId="668b7c42-9793-4d96-80a6-ccc644a66bcf" providerId="ADAL" clId="{1FCBD97F-472D-432A-BF15-6F092E283004}" dt="2025-11-22T11:02:04.620" v="1725" actId="1076"/>
          <ac:picMkLst>
            <pc:docMk/>
            <pc:sldMk cId="519822324" sldId="529"/>
            <ac:picMk id="15" creationId="{6116DE33-4525-D95E-3E40-7B4DCD04D2BB}"/>
          </ac:picMkLst>
        </pc:picChg>
        <pc:picChg chg="add mod">
          <ac:chgData name="Kareem Ahmed" userId="668b7c42-9793-4d96-80a6-ccc644a66bcf" providerId="ADAL" clId="{1FCBD97F-472D-432A-BF15-6F092E283004}" dt="2025-11-16T11:49:42.881" v="1287" actId="1076"/>
          <ac:picMkLst>
            <pc:docMk/>
            <pc:sldMk cId="519822324" sldId="529"/>
            <ac:picMk id="3075" creationId="{E7E000C4-8B74-AEB7-6786-3FBC4C953E9E}"/>
          </ac:picMkLst>
        </pc:picChg>
      </pc:sldChg>
      <pc:sldChg chg="addSp delSp modSp add mod modTransition modAnim">
        <pc:chgData name="Kareem Ahmed" userId="668b7c42-9793-4d96-80a6-ccc644a66bcf" providerId="ADAL" clId="{1FCBD97F-472D-432A-BF15-6F092E283004}" dt="2025-11-22T13:21:52.123" v="1767"/>
        <pc:sldMkLst>
          <pc:docMk/>
          <pc:sldMk cId="3259229403" sldId="530"/>
        </pc:sldMkLst>
        <pc:spChg chg="mod">
          <ac:chgData name="Kareem Ahmed" userId="668b7c42-9793-4d96-80a6-ccc644a66bcf" providerId="ADAL" clId="{1FCBD97F-472D-432A-BF15-6F092E283004}" dt="2025-11-15T23:27:44.030" v="474" actId="20577"/>
          <ac:spMkLst>
            <pc:docMk/>
            <pc:sldMk cId="3259229403" sldId="530"/>
            <ac:spMk id="10" creationId="{E90ED388-D78C-AC86-0A02-F1BACDE4AEE3}"/>
          </ac:spMkLst>
        </pc:spChg>
        <pc:picChg chg="add del mod">
          <ac:chgData name="Kareem Ahmed" userId="668b7c42-9793-4d96-80a6-ccc644a66bcf" providerId="ADAL" clId="{1FCBD97F-472D-432A-BF15-6F092E283004}" dt="2025-11-22T13:21:52.123" v="1767"/>
          <ac:picMkLst>
            <pc:docMk/>
            <pc:sldMk cId="3259229403" sldId="530"/>
            <ac:picMk id="14" creationId="{CCE6AF4C-9556-FE07-8043-D9C4F3C11C68}"/>
          </ac:picMkLst>
        </pc:picChg>
        <pc:picChg chg="add del mod">
          <ac:chgData name="Kareem Ahmed" userId="668b7c42-9793-4d96-80a6-ccc644a66bcf" providerId="ADAL" clId="{1FCBD97F-472D-432A-BF15-6F092E283004}" dt="2025-11-22T11:02:12.044" v="1726" actId="478"/>
          <ac:picMkLst>
            <pc:docMk/>
            <pc:sldMk cId="3259229403" sldId="530"/>
            <ac:picMk id="7170" creationId="{496D95CB-AA37-1FFA-8432-2E5B2D5643A2}"/>
          </ac:picMkLst>
        </pc:picChg>
      </pc:sldChg>
      <pc:sldChg chg="addSp delSp modSp add mod modTransition modAnim">
        <pc:chgData name="Kareem Ahmed" userId="668b7c42-9793-4d96-80a6-ccc644a66bcf" providerId="ADAL" clId="{1FCBD97F-472D-432A-BF15-6F092E283004}" dt="2025-11-22T13:21:52.123" v="1767"/>
        <pc:sldMkLst>
          <pc:docMk/>
          <pc:sldMk cId="1095728821" sldId="531"/>
        </pc:sldMkLst>
        <pc:picChg chg="mod">
          <ac:chgData name="Kareem Ahmed" userId="668b7c42-9793-4d96-80a6-ccc644a66bcf" providerId="ADAL" clId="{1FCBD97F-472D-432A-BF15-6F092E283004}" dt="2025-11-15T23:28:20.978" v="479" actId="1076"/>
          <ac:picMkLst>
            <pc:docMk/>
            <pc:sldMk cId="1095728821" sldId="531"/>
            <ac:picMk id="5" creationId="{E18F0875-D5D8-F2F3-06D8-32502015B450}"/>
          </ac:picMkLst>
        </pc:picChg>
        <pc:picChg chg="add del mod">
          <ac:chgData name="Kareem Ahmed" userId="668b7c42-9793-4d96-80a6-ccc644a66bcf" providerId="ADAL" clId="{1FCBD97F-472D-432A-BF15-6F092E283004}" dt="2025-11-22T13:21:52.123" v="1767"/>
          <ac:picMkLst>
            <pc:docMk/>
            <pc:sldMk cId="1095728821" sldId="531"/>
            <ac:picMk id="13" creationId="{B57459C5-6B7F-842E-C236-437A2F2A2EBD}"/>
          </ac:picMkLst>
        </pc:picChg>
      </pc:sldChg>
      <pc:sldChg chg="addSp delSp modSp add mod modTransition modAnim">
        <pc:chgData name="Kareem Ahmed" userId="668b7c42-9793-4d96-80a6-ccc644a66bcf" providerId="ADAL" clId="{1FCBD97F-472D-432A-BF15-6F092E283004}" dt="2025-11-22T13:21:52.123" v="1767"/>
        <pc:sldMkLst>
          <pc:docMk/>
          <pc:sldMk cId="4097505722" sldId="532"/>
        </pc:sldMkLst>
        <pc:spChg chg="mod">
          <ac:chgData name="Kareem Ahmed" userId="668b7c42-9793-4d96-80a6-ccc644a66bcf" providerId="ADAL" clId="{1FCBD97F-472D-432A-BF15-6F092E283004}" dt="2025-11-15T23:38:30.940" v="486" actId="207"/>
          <ac:spMkLst>
            <pc:docMk/>
            <pc:sldMk cId="4097505722" sldId="532"/>
            <ac:spMk id="3" creationId="{8ED465A5-6513-354F-B1A2-59B0BB795B66}"/>
          </ac:spMkLst>
        </pc:spChg>
        <pc:spChg chg="mod">
          <ac:chgData name="Kareem Ahmed" userId="668b7c42-9793-4d96-80a6-ccc644a66bcf" providerId="ADAL" clId="{1FCBD97F-472D-432A-BF15-6F092E283004}" dt="2025-11-15T23:44:54.927" v="525" actId="20577"/>
          <ac:spMkLst>
            <pc:docMk/>
            <pc:sldMk cId="4097505722" sldId="532"/>
            <ac:spMk id="10" creationId="{9C97F63F-78DF-23C9-A4AF-D7EA2838E18D}"/>
          </ac:spMkLst>
        </pc:spChg>
        <pc:picChg chg="add del mod">
          <ac:chgData name="Kareem Ahmed" userId="668b7c42-9793-4d96-80a6-ccc644a66bcf" providerId="ADAL" clId="{1FCBD97F-472D-432A-BF15-6F092E283004}" dt="2025-11-22T11:03:42.344" v="1730"/>
          <ac:picMkLst>
            <pc:docMk/>
            <pc:sldMk cId="4097505722" sldId="532"/>
            <ac:picMk id="11" creationId="{6965387D-3CD6-235F-19AA-4D7764302A25}"/>
          </ac:picMkLst>
        </pc:picChg>
        <pc:picChg chg="add del mod ord">
          <ac:chgData name="Kareem Ahmed" userId="668b7c42-9793-4d96-80a6-ccc644a66bcf" providerId="ADAL" clId="{1FCBD97F-472D-432A-BF15-6F092E283004}" dt="2025-11-22T11:03:58.582" v="1731"/>
          <ac:picMkLst>
            <pc:docMk/>
            <pc:sldMk cId="4097505722" sldId="532"/>
            <ac:picMk id="14" creationId="{F66CD2A8-3978-36C3-D258-F03AB550C76D}"/>
          </ac:picMkLst>
        </pc:picChg>
        <pc:picChg chg="add del mod">
          <ac:chgData name="Kareem Ahmed" userId="668b7c42-9793-4d96-80a6-ccc644a66bcf" providerId="ADAL" clId="{1FCBD97F-472D-432A-BF15-6F092E283004}" dt="2025-11-22T11:04:01.517" v="1733"/>
          <ac:picMkLst>
            <pc:docMk/>
            <pc:sldMk cId="4097505722" sldId="532"/>
            <ac:picMk id="15" creationId="{57B94833-7EB7-E117-F219-D2415C663FF6}"/>
          </ac:picMkLst>
        </pc:picChg>
        <pc:picChg chg="add del mod ord">
          <ac:chgData name="Kareem Ahmed" userId="668b7c42-9793-4d96-80a6-ccc644a66bcf" providerId="ADAL" clId="{1FCBD97F-472D-432A-BF15-6F092E283004}" dt="2025-11-22T11:06:32.491" v="1734"/>
          <ac:picMkLst>
            <pc:docMk/>
            <pc:sldMk cId="4097505722" sldId="532"/>
            <ac:picMk id="18" creationId="{D0328C50-11EA-0923-78DC-D5FF31DE37AE}"/>
          </ac:picMkLst>
        </pc:picChg>
        <pc:picChg chg="add del mod">
          <ac:chgData name="Kareem Ahmed" userId="668b7c42-9793-4d96-80a6-ccc644a66bcf" providerId="ADAL" clId="{1FCBD97F-472D-432A-BF15-6F092E283004}" dt="2025-11-22T13:21:52.123" v="1767"/>
          <ac:picMkLst>
            <pc:docMk/>
            <pc:sldMk cId="4097505722" sldId="532"/>
            <ac:picMk id="19" creationId="{E29CD2DD-6333-7EF3-201A-FC02A2A87982}"/>
          </ac:picMkLst>
        </pc:picChg>
        <pc:picChg chg="add mod">
          <ac:chgData name="Kareem Ahmed" userId="668b7c42-9793-4d96-80a6-ccc644a66bcf" providerId="ADAL" clId="{1FCBD97F-472D-432A-BF15-6F092E283004}" dt="2025-11-15T23:42:13.336" v="503" actId="1037"/>
          <ac:picMkLst>
            <pc:docMk/>
            <pc:sldMk cId="4097505722" sldId="532"/>
            <ac:picMk id="5122" creationId="{98033560-CB72-511E-12FC-6B63347E6EF3}"/>
          </ac:picMkLst>
        </pc:picChg>
      </pc:sldChg>
      <pc:sldChg chg="addSp delSp modSp add mod modTransition modAnim">
        <pc:chgData name="Kareem Ahmed" userId="668b7c42-9793-4d96-80a6-ccc644a66bcf" providerId="ADAL" clId="{1FCBD97F-472D-432A-BF15-6F092E283004}" dt="2025-11-22T13:21:52.123" v="1767"/>
        <pc:sldMkLst>
          <pc:docMk/>
          <pc:sldMk cId="3903450439" sldId="533"/>
        </pc:sldMkLst>
        <pc:spChg chg="mod">
          <ac:chgData name="Kareem Ahmed" userId="668b7c42-9793-4d96-80a6-ccc644a66bcf" providerId="ADAL" clId="{1FCBD97F-472D-432A-BF15-6F092E283004}" dt="2025-11-15T23:46:26.780" v="549" actId="20577"/>
          <ac:spMkLst>
            <pc:docMk/>
            <pc:sldMk cId="3903450439" sldId="533"/>
            <ac:spMk id="10" creationId="{6C4E70ED-1656-EF64-7F35-89F3D1818E7C}"/>
          </ac:spMkLst>
        </pc:spChg>
        <pc:picChg chg="add del mod">
          <ac:chgData name="Kareem Ahmed" userId="668b7c42-9793-4d96-80a6-ccc644a66bcf" providerId="ADAL" clId="{1FCBD97F-472D-432A-BF15-6F092E283004}" dt="2025-11-22T13:21:52.123" v="1767"/>
          <ac:picMkLst>
            <pc:docMk/>
            <pc:sldMk cId="3903450439" sldId="533"/>
            <ac:picMk id="17" creationId="{134F581C-A91B-F9F9-B10E-05061CA7B992}"/>
          </ac:picMkLst>
        </pc:picChg>
      </pc:sldChg>
      <pc:sldChg chg="addSp delSp modSp add mod modTransition modAnim">
        <pc:chgData name="Kareem Ahmed" userId="668b7c42-9793-4d96-80a6-ccc644a66bcf" providerId="ADAL" clId="{1FCBD97F-472D-432A-BF15-6F092E283004}" dt="2025-11-22T13:21:52.123" v="1767"/>
        <pc:sldMkLst>
          <pc:docMk/>
          <pc:sldMk cId="155318836" sldId="534"/>
        </pc:sldMkLst>
        <pc:spChg chg="mod">
          <ac:chgData name="Kareem Ahmed" userId="668b7c42-9793-4d96-80a6-ccc644a66bcf" providerId="ADAL" clId="{1FCBD97F-472D-432A-BF15-6F092E283004}" dt="2025-11-16T00:46:03.330" v="697" actId="20577"/>
          <ac:spMkLst>
            <pc:docMk/>
            <pc:sldMk cId="155318836" sldId="534"/>
            <ac:spMk id="10" creationId="{2078361D-A225-013D-F25C-4203F05F390F}"/>
          </ac:spMkLst>
        </pc:spChg>
        <pc:picChg chg="add mod modCrop">
          <ac:chgData name="Kareem Ahmed" userId="668b7c42-9793-4d96-80a6-ccc644a66bcf" providerId="ADAL" clId="{1FCBD97F-472D-432A-BF15-6F092E283004}" dt="2025-11-16T11:53:46.403" v="1306" actId="1076"/>
          <ac:picMkLst>
            <pc:docMk/>
            <pc:sldMk cId="155318836" sldId="534"/>
            <ac:picMk id="6" creationId="{BAB76C6A-21DC-B115-F60C-77D9695FCCC7}"/>
          </ac:picMkLst>
        </pc:picChg>
        <pc:picChg chg="add del mod">
          <ac:chgData name="Kareem Ahmed" userId="668b7c42-9793-4d96-80a6-ccc644a66bcf" providerId="ADAL" clId="{1FCBD97F-472D-432A-BF15-6F092E283004}" dt="2025-11-22T13:21:52.123" v="1767"/>
          <ac:picMkLst>
            <pc:docMk/>
            <pc:sldMk cId="155318836" sldId="534"/>
            <ac:picMk id="9" creationId="{27237AF7-4923-79AD-35C7-9629CB2B2FF9}"/>
          </ac:picMkLst>
        </pc:picChg>
      </pc:sldChg>
      <pc:sldChg chg="addSp delSp modSp add mod ord modTransition modAnim">
        <pc:chgData name="Kareem Ahmed" userId="668b7c42-9793-4d96-80a6-ccc644a66bcf" providerId="ADAL" clId="{1FCBD97F-472D-432A-BF15-6F092E283004}" dt="2025-11-22T13:21:52.123" v="1767"/>
        <pc:sldMkLst>
          <pc:docMk/>
          <pc:sldMk cId="1290524259" sldId="535"/>
        </pc:sldMkLst>
        <pc:spChg chg="mod">
          <ac:chgData name="Kareem Ahmed" userId="668b7c42-9793-4d96-80a6-ccc644a66bcf" providerId="ADAL" clId="{1FCBD97F-472D-432A-BF15-6F092E283004}" dt="2025-11-16T00:45:56.479" v="695" actId="20577"/>
          <ac:spMkLst>
            <pc:docMk/>
            <pc:sldMk cId="1290524259" sldId="535"/>
            <ac:spMk id="10" creationId="{257A4D2E-B144-B184-8D0E-307E011AC86A}"/>
          </ac:spMkLst>
        </pc:spChg>
        <pc:picChg chg="add mod modCrop">
          <ac:chgData name="Kareem Ahmed" userId="668b7c42-9793-4d96-80a6-ccc644a66bcf" providerId="ADAL" clId="{1FCBD97F-472D-432A-BF15-6F092E283004}" dt="2025-11-16T11:53:18.499" v="1300" actId="1076"/>
          <ac:picMkLst>
            <pc:docMk/>
            <pc:sldMk cId="1290524259" sldId="535"/>
            <ac:picMk id="5" creationId="{A99EF0AA-F983-61CC-5CC8-3A2D9B07F397}"/>
          </ac:picMkLst>
        </pc:picChg>
        <pc:picChg chg="add del mod">
          <ac:chgData name="Kareem Ahmed" userId="668b7c42-9793-4d96-80a6-ccc644a66bcf" providerId="ADAL" clId="{1FCBD97F-472D-432A-BF15-6F092E283004}" dt="2025-11-22T13:21:52.123" v="1767"/>
          <ac:picMkLst>
            <pc:docMk/>
            <pc:sldMk cId="1290524259" sldId="535"/>
            <ac:picMk id="12" creationId="{12E9C290-6E77-ECB0-3565-28501F1AD0BC}"/>
          </ac:picMkLst>
        </pc:picChg>
      </pc:sldChg>
      <pc:sldChg chg="addSp delSp modSp add mod modTransition modAnim">
        <pc:chgData name="Kareem Ahmed" userId="668b7c42-9793-4d96-80a6-ccc644a66bcf" providerId="ADAL" clId="{1FCBD97F-472D-432A-BF15-6F092E283004}" dt="2025-11-22T13:21:52.123" v="1767"/>
        <pc:sldMkLst>
          <pc:docMk/>
          <pc:sldMk cId="216977942" sldId="536"/>
        </pc:sldMkLst>
        <pc:spChg chg="mod">
          <ac:chgData name="Kareem Ahmed" userId="668b7c42-9793-4d96-80a6-ccc644a66bcf" providerId="ADAL" clId="{1FCBD97F-472D-432A-BF15-6F092E283004}" dt="2025-11-16T00:46:30.975" v="722" actId="207"/>
          <ac:spMkLst>
            <pc:docMk/>
            <pc:sldMk cId="216977942" sldId="536"/>
            <ac:spMk id="3" creationId="{691CC7CE-C111-4047-971F-9BA559A28919}"/>
          </ac:spMkLst>
        </pc:spChg>
        <pc:spChg chg="mod">
          <ac:chgData name="Kareem Ahmed" userId="668b7c42-9793-4d96-80a6-ccc644a66bcf" providerId="ADAL" clId="{1FCBD97F-472D-432A-BF15-6F092E283004}" dt="2025-11-16T00:48:37.229" v="727" actId="20577"/>
          <ac:spMkLst>
            <pc:docMk/>
            <pc:sldMk cId="216977942" sldId="536"/>
            <ac:spMk id="10" creationId="{6C4FE5B6-091D-99CE-99E5-E13848E83FAC}"/>
          </ac:spMkLst>
        </pc:spChg>
        <pc:picChg chg="add del mod ord">
          <ac:chgData name="Kareem Ahmed" userId="668b7c42-9793-4d96-80a6-ccc644a66bcf" providerId="ADAL" clId="{1FCBD97F-472D-432A-BF15-6F092E283004}" dt="2025-11-22T11:58:25.416" v="1740"/>
          <ac:picMkLst>
            <pc:docMk/>
            <pc:sldMk cId="216977942" sldId="536"/>
            <ac:picMk id="6" creationId="{E4464E65-A6F3-9B82-3E9B-E93BEEA9F83B}"/>
          </ac:picMkLst>
        </pc:picChg>
        <pc:picChg chg="add del mod">
          <ac:chgData name="Kareem Ahmed" userId="668b7c42-9793-4d96-80a6-ccc644a66bcf" providerId="ADAL" clId="{1FCBD97F-472D-432A-BF15-6F092E283004}" dt="2025-11-22T11:59:02.617" v="1743"/>
          <ac:picMkLst>
            <pc:docMk/>
            <pc:sldMk cId="216977942" sldId="536"/>
            <ac:picMk id="9" creationId="{11A905D6-969C-F0DD-41F7-E487255E658F}"/>
          </ac:picMkLst>
        </pc:picChg>
        <pc:picChg chg="add del mod">
          <ac:chgData name="Kareem Ahmed" userId="668b7c42-9793-4d96-80a6-ccc644a66bcf" providerId="ADAL" clId="{1FCBD97F-472D-432A-BF15-6F092E283004}" dt="2025-11-22T11:59:06.858" v="1745"/>
          <ac:picMkLst>
            <pc:docMk/>
            <pc:sldMk cId="216977942" sldId="536"/>
            <ac:picMk id="11" creationId="{4B5FBBBB-1155-25F2-995C-C98992218533}"/>
          </ac:picMkLst>
        </pc:picChg>
        <pc:picChg chg="add del mod">
          <ac:chgData name="Kareem Ahmed" userId="668b7c42-9793-4d96-80a6-ccc644a66bcf" providerId="ADAL" clId="{1FCBD97F-472D-432A-BF15-6F092E283004}" dt="2025-11-22T11:58:01.278" v="1739"/>
          <ac:picMkLst>
            <pc:docMk/>
            <pc:sldMk cId="216977942" sldId="536"/>
            <ac:picMk id="14" creationId="{65755E4F-329D-990A-EF01-99DE8884637C}"/>
          </ac:picMkLst>
        </pc:picChg>
        <pc:picChg chg="add del mod ord">
          <ac:chgData name="Kareem Ahmed" userId="668b7c42-9793-4d96-80a6-ccc644a66bcf" providerId="ADAL" clId="{1FCBD97F-472D-432A-BF15-6F092E283004}" dt="2025-11-22T12:02:23.640" v="1746"/>
          <ac:picMkLst>
            <pc:docMk/>
            <pc:sldMk cId="216977942" sldId="536"/>
            <ac:picMk id="15" creationId="{01907C7E-D96E-819C-7D6D-09D85F5370D3}"/>
          </ac:picMkLst>
        </pc:picChg>
        <pc:picChg chg="add del mod">
          <ac:chgData name="Kareem Ahmed" userId="668b7c42-9793-4d96-80a6-ccc644a66bcf" providerId="ADAL" clId="{1FCBD97F-472D-432A-BF15-6F092E283004}" dt="2025-11-22T13:21:52.123" v="1767"/>
          <ac:picMkLst>
            <pc:docMk/>
            <pc:sldMk cId="216977942" sldId="536"/>
            <ac:picMk id="16" creationId="{BDA268A0-57AE-2C31-62C9-CF0DA4AB8AB2}"/>
          </ac:picMkLst>
        </pc:picChg>
      </pc:sldChg>
      <pc:sldChg chg="addSp delSp modSp add mod modTransition modAnim">
        <pc:chgData name="Kareem Ahmed" userId="668b7c42-9793-4d96-80a6-ccc644a66bcf" providerId="ADAL" clId="{1FCBD97F-472D-432A-BF15-6F092E283004}" dt="2025-11-22T13:21:52.123" v="1767"/>
        <pc:sldMkLst>
          <pc:docMk/>
          <pc:sldMk cId="2577456931" sldId="537"/>
        </pc:sldMkLst>
        <pc:spChg chg="mod">
          <ac:chgData name="Kareem Ahmed" userId="668b7c42-9793-4d96-80a6-ccc644a66bcf" providerId="ADAL" clId="{1FCBD97F-472D-432A-BF15-6F092E283004}" dt="2025-11-16T00:54:14.963" v="768" actId="20577"/>
          <ac:spMkLst>
            <pc:docMk/>
            <pc:sldMk cId="2577456931" sldId="537"/>
            <ac:spMk id="10" creationId="{7BCC1254-A7E2-E6E1-16B9-8B2D45098967}"/>
          </ac:spMkLst>
        </pc:spChg>
        <pc:picChg chg="add del mod">
          <ac:chgData name="Kareem Ahmed" userId="668b7c42-9793-4d96-80a6-ccc644a66bcf" providerId="ADAL" clId="{1FCBD97F-472D-432A-BF15-6F092E283004}" dt="2025-11-22T13:21:52.123" v="1767"/>
          <ac:picMkLst>
            <pc:docMk/>
            <pc:sldMk cId="2577456931" sldId="537"/>
            <ac:picMk id="7" creationId="{E428933F-35CE-32DA-DD6D-29F1170924AE}"/>
          </ac:picMkLst>
        </pc:picChg>
      </pc:sldChg>
      <pc:sldChg chg="addSp delSp modSp add mod ord modTransition modAnim">
        <pc:chgData name="Kareem Ahmed" userId="668b7c42-9793-4d96-80a6-ccc644a66bcf" providerId="ADAL" clId="{1FCBD97F-472D-432A-BF15-6F092E283004}" dt="2025-11-22T13:21:52.123" v="1767"/>
        <pc:sldMkLst>
          <pc:docMk/>
          <pc:sldMk cId="957965619" sldId="538"/>
        </pc:sldMkLst>
        <pc:spChg chg="mod">
          <ac:chgData name="Kareem Ahmed" userId="668b7c42-9793-4d96-80a6-ccc644a66bcf" providerId="ADAL" clId="{1FCBD97F-472D-432A-BF15-6F092E283004}" dt="2025-11-16T00:51:41.418" v="745" actId="20577"/>
          <ac:spMkLst>
            <pc:docMk/>
            <pc:sldMk cId="957965619" sldId="538"/>
            <ac:spMk id="10" creationId="{E86872A5-A019-362C-E728-06F9A3F6B482}"/>
          </ac:spMkLst>
        </pc:spChg>
        <pc:picChg chg="add del mod">
          <ac:chgData name="Kareem Ahmed" userId="668b7c42-9793-4d96-80a6-ccc644a66bcf" providerId="ADAL" clId="{1FCBD97F-472D-432A-BF15-6F092E283004}" dt="2025-11-22T13:21:52.123" v="1767"/>
          <ac:picMkLst>
            <pc:docMk/>
            <pc:sldMk cId="957965619" sldId="538"/>
            <ac:picMk id="18" creationId="{72A90813-8044-E5C3-9754-6051E5399E8F}"/>
          </ac:picMkLst>
        </pc:picChg>
      </pc:sldChg>
      <pc:sldChg chg="addSp delSp modSp add mod modTransition modAnim">
        <pc:chgData name="Kareem Ahmed" userId="668b7c42-9793-4d96-80a6-ccc644a66bcf" providerId="ADAL" clId="{1FCBD97F-472D-432A-BF15-6F092E283004}" dt="2025-11-22T13:21:52.123" v="1767"/>
        <pc:sldMkLst>
          <pc:docMk/>
          <pc:sldMk cId="700060520" sldId="539"/>
        </pc:sldMkLst>
        <pc:spChg chg="mod">
          <ac:chgData name="Kareem Ahmed" userId="668b7c42-9793-4d96-80a6-ccc644a66bcf" providerId="ADAL" clId="{1FCBD97F-472D-432A-BF15-6F092E283004}" dt="2025-11-16T01:00:37.500" v="795"/>
          <ac:spMkLst>
            <pc:docMk/>
            <pc:sldMk cId="700060520" sldId="539"/>
            <ac:spMk id="10" creationId="{4E77FA9B-EC5A-9B0A-C676-E198D3031337}"/>
          </ac:spMkLst>
        </pc:spChg>
        <pc:picChg chg="add del mod">
          <ac:chgData name="Kareem Ahmed" userId="668b7c42-9793-4d96-80a6-ccc644a66bcf" providerId="ADAL" clId="{1FCBD97F-472D-432A-BF15-6F092E283004}" dt="2025-11-22T13:21:52.123" v="1767"/>
          <ac:picMkLst>
            <pc:docMk/>
            <pc:sldMk cId="700060520" sldId="539"/>
            <ac:picMk id="6" creationId="{1BC05331-BB02-74D8-9519-D3DE0631F59D}"/>
          </ac:picMkLst>
        </pc:picChg>
      </pc:sldChg>
      <pc:sldChg chg="addSp delSp modSp add mod modTransition modAnim">
        <pc:chgData name="Kareem Ahmed" userId="668b7c42-9793-4d96-80a6-ccc644a66bcf" providerId="ADAL" clId="{1FCBD97F-472D-432A-BF15-6F092E283004}" dt="2025-11-22T13:21:52.123" v="1767"/>
        <pc:sldMkLst>
          <pc:docMk/>
          <pc:sldMk cId="3460119646" sldId="540"/>
        </pc:sldMkLst>
        <pc:spChg chg="mod">
          <ac:chgData name="Kareem Ahmed" userId="668b7c42-9793-4d96-80a6-ccc644a66bcf" providerId="ADAL" clId="{1FCBD97F-472D-432A-BF15-6F092E283004}" dt="2025-11-16T01:01:16.963" v="799"/>
          <ac:spMkLst>
            <pc:docMk/>
            <pc:sldMk cId="3460119646" sldId="540"/>
            <ac:spMk id="10" creationId="{087058EC-F239-4B68-0C8D-3A1E24544F2B}"/>
          </ac:spMkLst>
        </pc:spChg>
        <pc:picChg chg="add del mod">
          <ac:chgData name="Kareem Ahmed" userId="668b7c42-9793-4d96-80a6-ccc644a66bcf" providerId="ADAL" clId="{1FCBD97F-472D-432A-BF15-6F092E283004}" dt="2025-11-22T13:21:52.123" v="1767"/>
          <ac:picMkLst>
            <pc:docMk/>
            <pc:sldMk cId="3460119646" sldId="540"/>
            <ac:picMk id="6" creationId="{733F0B14-9185-3AA9-AE28-ADC12711F88B}"/>
          </ac:picMkLst>
        </pc:picChg>
      </pc:sldChg>
      <pc:sldChg chg="addSp delSp modSp add mod modTransition modAnim">
        <pc:chgData name="Kareem Ahmed" userId="668b7c42-9793-4d96-80a6-ccc644a66bcf" providerId="ADAL" clId="{1FCBD97F-472D-432A-BF15-6F092E283004}" dt="2025-11-22T13:21:52.123" v="1767"/>
        <pc:sldMkLst>
          <pc:docMk/>
          <pc:sldMk cId="3836622510" sldId="541"/>
        </pc:sldMkLst>
        <pc:spChg chg="mod">
          <ac:chgData name="Kareem Ahmed" userId="668b7c42-9793-4d96-80a6-ccc644a66bcf" providerId="ADAL" clId="{1FCBD97F-472D-432A-BF15-6F092E283004}" dt="2025-11-16T01:09:08.772" v="814"/>
          <ac:spMkLst>
            <pc:docMk/>
            <pc:sldMk cId="3836622510" sldId="541"/>
            <ac:spMk id="10" creationId="{F9944192-B2FD-7984-7100-A89FC0CBE80E}"/>
          </ac:spMkLst>
        </pc:spChg>
        <pc:picChg chg="add del mod">
          <ac:chgData name="Kareem Ahmed" userId="668b7c42-9793-4d96-80a6-ccc644a66bcf" providerId="ADAL" clId="{1FCBD97F-472D-432A-BF15-6F092E283004}" dt="2025-11-22T13:21:52.123" v="1767"/>
          <ac:picMkLst>
            <pc:docMk/>
            <pc:sldMk cId="3836622510" sldId="541"/>
            <ac:picMk id="9" creationId="{88614EFC-EA85-924B-8144-8FFAB0828AB7}"/>
          </ac:picMkLst>
        </pc:picChg>
      </pc:sldChg>
      <pc:sldChg chg="addSp delSp modSp add mod modTransition modAnim">
        <pc:chgData name="Kareem Ahmed" userId="668b7c42-9793-4d96-80a6-ccc644a66bcf" providerId="ADAL" clId="{1FCBD97F-472D-432A-BF15-6F092E283004}" dt="2025-11-22T13:21:52.123" v="1767"/>
        <pc:sldMkLst>
          <pc:docMk/>
          <pc:sldMk cId="3598658118" sldId="542"/>
        </pc:sldMkLst>
        <pc:spChg chg="mod">
          <ac:chgData name="Kareem Ahmed" userId="668b7c42-9793-4d96-80a6-ccc644a66bcf" providerId="ADAL" clId="{1FCBD97F-472D-432A-BF15-6F092E283004}" dt="2025-11-16T01:29:39.546" v="828" actId="20577"/>
          <ac:spMkLst>
            <pc:docMk/>
            <pc:sldMk cId="3598658118" sldId="542"/>
            <ac:spMk id="3" creationId="{8D2A804B-70ED-BC10-08B5-772BE9313C38}"/>
          </ac:spMkLst>
        </pc:spChg>
        <pc:spChg chg="mod">
          <ac:chgData name="Kareem Ahmed" userId="668b7c42-9793-4d96-80a6-ccc644a66bcf" providerId="ADAL" clId="{1FCBD97F-472D-432A-BF15-6F092E283004}" dt="2025-11-16T01:31:36.012" v="836" actId="20577"/>
          <ac:spMkLst>
            <pc:docMk/>
            <pc:sldMk cId="3598658118" sldId="542"/>
            <ac:spMk id="10" creationId="{E72C1A81-9BB3-2A27-3E0C-41C6876E6E98}"/>
          </ac:spMkLst>
        </pc:spChg>
        <pc:picChg chg="add del mod">
          <ac:chgData name="Kareem Ahmed" userId="668b7c42-9793-4d96-80a6-ccc644a66bcf" providerId="ADAL" clId="{1FCBD97F-472D-432A-BF15-6F092E283004}" dt="2025-11-22T13:21:52.123" v="1767"/>
          <ac:picMkLst>
            <pc:docMk/>
            <pc:sldMk cId="3598658118" sldId="542"/>
            <ac:picMk id="11" creationId="{83358EF3-345C-3C4A-8D30-60C2CAC10DC7}"/>
          </ac:picMkLst>
        </pc:picChg>
        <pc:picChg chg="add mod">
          <ac:chgData name="Kareem Ahmed" userId="668b7c42-9793-4d96-80a6-ccc644a66bcf" providerId="ADAL" clId="{1FCBD97F-472D-432A-BF15-6F092E283004}" dt="2025-11-16T11:56:59.790" v="1327" actId="1035"/>
          <ac:picMkLst>
            <pc:docMk/>
            <pc:sldMk cId="3598658118" sldId="542"/>
            <ac:picMk id="27650" creationId="{53800438-278A-463F-26A2-999DADC880AF}"/>
          </ac:picMkLst>
        </pc:picChg>
      </pc:sldChg>
      <pc:sldChg chg="addSp delSp modSp add mod modTransition modAnim">
        <pc:chgData name="Kareem Ahmed" userId="668b7c42-9793-4d96-80a6-ccc644a66bcf" providerId="ADAL" clId="{1FCBD97F-472D-432A-BF15-6F092E283004}" dt="2025-11-22T13:21:52.123" v="1767"/>
        <pc:sldMkLst>
          <pc:docMk/>
          <pc:sldMk cId="2090300993" sldId="543"/>
        </pc:sldMkLst>
        <pc:spChg chg="mod">
          <ac:chgData name="Kareem Ahmed" userId="668b7c42-9793-4d96-80a6-ccc644a66bcf" providerId="ADAL" clId="{1FCBD97F-472D-432A-BF15-6F092E283004}" dt="2025-11-16T01:33:38.748" v="849"/>
          <ac:spMkLst>
            <pc:docMk/>
            <pc:sldMk cId="2090300993" sldId="543"/>
            <ac:spMk id="10" creationId="{EAB606DD-2FC3-48D0-66CF-5C18ECFED25E}"/>
          </ac:spMkLst>
        </pc:spChg>
        <pc:picChg chg="add mod modCrop">
          <ac:chgData name="Kareem Ahmed" userId="668b7c42-9793-4d96-80a6-ccc644a66bcf" providerId="ADAL" clId="{1FCBD97F-472D-432A-BF15-6F092E283004}" dt="2025-11-16T01:33:43.797" v="850" actId="1076"/>
          <ac:picMkLst>
            <pc:docMk/>
            <pc:sldMk cId="2090300993" sldId="543"/>
            <ac:picMk id="5" creationId="{256485B5-6A25-E57D-A079-3E825274AB1A}"/>
          </ac:picMkLst>
        </pc:picChg>
        <pc:picChg chg="add del mod">
          <ac:chgData name="Kareem Ahmed" userId="668b7c42-9793-4d96-80a6-ccc644a66bcf" providerId="ADAL" clId="{1FCBD97F-472D-432A-BF15-6F092E283004}" dt="2025-11-22T13:21:52.123" v="1767"/>
          <ac:picMkLst>
            <pc:docMk/>
            <pc:sldMk cId="2090300993" sldId="543"/>
            <ac:picMk id="13" creationId="{1AD4CAB0-6B50-8DB3-96A2-00DC8284CC06}"/>
          </ac:picMkLst>
        </pc:picChg>
      </pc:sldChg>
      <pc:sldChg chg="addSp delSp modSp add del mod modTransition modAnim">
        <pc:chgData name="Kareem Ahmed" userId="668b7c42-9793-4d96-80a6-ccc644a66bcf" providerId="ADAL" clId="{1FCBD97F-472D-432A-BF15-6F092E283004}" dt="2025-11-22T13:21:52.123" v="1767"/>
        <pc:sldMkLst>
          <pc:docMk/>
          <pc:sldMk cId="1372696860" sldId="544"/>
        </pc:sldMkLst>
        <pc:spChg chg="mod">
          <ac:chgData name="Kareem Ahmed" userId="668b7c42-9793-4d96-80a6-ccc644a66bcf" providerId="ADAL" clId="{1FCBD97F-472D-432A-BF15-6F092E283004}" dt="2025-11-16T10:28:43.473" v="875" actId="20577"/>
          <ac:spMkLst>
            <pc:docMk/>
            <pc:sldMk cId="1372696860" sldId="544"/>
            <ac:spMk id="10" creationId="{058EF694-016F-2997-CF20-78966015B9F6}"/>
          </ac:spMkLst>
        </pc:spChg>
        <pc:picChg chg="add del mod">
          <ac:chgData name="Kareem Ahmed" userId="668b7c42-9793-4d96-80a6-ccc644a66bcf" providerId="ADAL" clId="{1FCBD97F-472D-432A-BF15-6F092E283004}" dt="2025-11-22T12:19:24.697" v="1755"/>
          <ac:picMkLst>
            <pc:docMk/>
            <pc:sldMk cId="1372696860" sldId="544"/>
            <ac:picMk id="7" creationId="{58A6E43D-F164-FAFD-0BDA-587EA24BF6B5}"/>
          </ac:picMkLst>
        </pc:picChg>
        <pc:picChg chg="add mod">
          <ac:chgData name="Kareem Ahmed" userId="668b7c42-9793-4d96-80a6-ccc644a66bcf" providerId="ADAL" clId="{1FCBD97F-472D-432A-BF15-6F092E283004}" dt="2025-11-16T11:58:10.854" v="1336" actId="1076"/>
          <ac:picMkLst>
            <pc:docMk/>
            <pc:sldMk cId="1372696860" sldId="544"/>
            <ac:picMk id="11" creationId="{C3E4BE43-8CFB-0630-5605-18271E894422}"/>
          </ac:picMkLst>
        </pc:picChg>
        <pc:picChg chg="add del mod ord">
          <ac:chgData name="Kareem Ahmed" userId="668b7c42-9793-4d96-80a6-ccc644a66bcf" providerId="ADAL" clId="{1FCBD97F-472D-432A-BF15-6F092E283004}" dt="2025-11-22T12:20:14.412" v="1756"/>
          <ac:picMkLst>
            <pc:docMk/>
            <pc:sldMk cId="1372696860" sldId="544"/>
            <ac:picMk id="14" creationId="{90A42DDF-A67C-81B5-1E7B-B4B4DAA65BD0}"/>
          </ac:picMkLst>
        </pc:picChg>
        <pc:picChg chg="add del mod">
          <ac:chgData name="Kareem Ahmed" userId="668b7c42-9793-4d96-80a6-ccc644a66bcf" providerId="ADAL" clId="{1FCBD97F-472D-432A-BF15-6F092E283004}" dt="2025-11-22T13:21:52.123" v="1767"/>
          <ac:picMkLst>
            <pc:docMk/>
            <pc:sldMk cId="1372696860" sldId="544"/>
            <ac:picMk id="15" creationId="{0B197BBF-BB89-BFA5-88D9-371CD1B4DD08}"/>
          </ac:picMkLst>
        </pc:picChg>
      </pc:sldChg>
      <pc:sldChg chg="addSp delSp modSp add mod modTransition modAnim">
        <pc:chgData name="Kareem Ahmed" userId="668b7c42-9793-4d96-80a6-ccc644a66bcf" providerId="ADAL" clId="{1FCBD97F-472D-432A-BF15-6F092E283004}" dt="2025-11-22T13:21:52.123" v="1767"/>
        <pc:sldMkLst>
          <pc:docMk/>
          <pc:sldMk cId="3670009570" sldId="545"/>
        </pc:sldMkLst>
        <pc:spChg chg="mod">
          <ac:chgData name="Kareem Ahmed" userId="668b7c42-9793-4d96-80a6-ccc644a66bcf" providerId="ADAL" clId="{1FCBD97F-472D-432A-BF15-6F092E283004}" dt="2025-11-16T10:31:52.025" v="886" actId="13900"/>
          <ac:spMkLst>
            <pc:docMk/>
            <pc:sldMk cId="3670009570" sldId="545"/>
            <ac:spMk id="10" creationId="{68CC993A-9E72-E7BC-E48A-10D901EEEEC7}"/>
          </ac:spMkLst>
        </pc:spChg>
        <pc:picChg chg="add del mod">
          <ac:chgData name="Kareem Ahmed" userId="668b7c42-9793-4d96-80a6-ccc644a66bcf" providerId="ADAL" clId="{1FCBD97F-472D-432A-BF15-6F092E283004}" dt="2025-11-22T13:21:52.123" v="1767"/>
          <ac:picMkLst>
            <pc:docMk/>
            <pc:sldMk cId="3670009570" sldId="545"/>
            <ac:picMk id="13" creationId="{6A989AC0-6E6B-EA07-5736-837B681E3342}"/>
          </ac:picMkLst>
        </pc:picChg>
        <pc:picChg chg="add mod">
          <ac:chgData name="Kareem Ahmed" userId="668b7c42-9793-4d96-80a6-ccc644a66bcf" providerId="ADAL" clId="{1FCBD97F-472D-432A-BF15-6F092E283004}" dt="2025-11-16T11:58:56.202" v="1341" actId="14100"/>
          <ac:picMkLst>
            <pc:docMk/>
            <pc:sldMk cId="3670009570" sldId="545"/>
            <ac:picMk id="24578" creationId="{309E24BC-6AAC-21D2-2A6C-CEF511D2E83F}"/>
          </ac:picMkLst>
        </pc:picChg>
      </pc:sldChg>
      <pc:sldChg chg="addSp delSp modSp add mod modTransition modAnim">
        <pc:chgData name="Kareem Ahmed" userId="668b7c42-9793-4d96-80a6-ccc644a66bcf" providerId="ADAL" clId="{1FCBD97F-472D-432A-BF15-6F092E283004}" dt="2025-11-22T13:21:52.123" v="1767"/>
        <pc:sldMkLst>
          <pc:docMk/>
          <pc:sldMk cId="824783320" sldId="546"/>
        </pc:sldMkLst>
        <pc:spChg chg="mod">
          <ac:chgData name="Kareem Ahmed" userId="668b7c42-9793-4d96-80a6-ccc644a66bcf" providerId="ADAL" clId="{1FCBD97F-472D-432A-BF15-6F092E283004}" dt="2025-11-16T10:35:42.330" v="918" actId="20577"/>
          <ac:spMkLst>
            <pc:docMk/>
            <pc:sldMk cId="824783320" sldId="546"/>
            <ac:spMk id="10" creationId="{AEDAF3CE-F7A2-61D0-9833-CA1DA3C302AE}"/>
          </ac:spMkLst>
        </pc:spChg>
        <pc:picChg chg="add del mod">
          <ac:chgData name="Kareem Ahmed" userId="668b7c42-9793-4d96-80a6-ccc644a66bcf" providerId="ADAL" clId="{1FCBD97F-472D-432A-BF15-6F092E283004}" dt="2025-11-22T13:21:52.123" v="1767"/>
          <ac:picMkLst>
            <pc:docMk/>
            <pc:sldMk cId="824783320" sldId="546"/>
            <ac:picMk id="6" creationId="{E948BB53-BD21-7BA1-ECC8-4C8691A8BF96}"/>
          </ac:picMkLst>
        </pc:picChg>
      </pc:sldChg>
      <pc:sldChg chg="addSp delSp modSp add mod modTransition modAnim">
        <pc:chgData name="Kareem Ahmed" userId="668b7c42-9793-4d96-80a6-ccc644a66bcf" providerId="ADAL" clId="{1FCBD97F-472D-432A-BF15-6F092E283004}" dt="2025-11-22T13:21:52.123" v="1767"/>
        <pc:sldMkLst>
          <pc:docMk/>
          <pc:sldMk cId="4149462189" sldId="547"/>
        </pc:sldMkLst>
        <pc:spChg chg="mod">
          <ac:chgData name="Kareem Ahmed" userId="668b7c42-9793-4d96-80a6-ccc644a66bcf" providerId="ADAL" clId="{1FCBD97F-472D-432A-BF15-6F092E283004}" dt="2025-11-16T10:35:54.712" v="921" actId="20577"/>
          <ac:spMkLst>
            <pc:docMk/>
            <pc:sldMk cId="4149462189" sldId="547"/>
            <ac:spMk id="10" creationId="{0D22E095-3D49-6838-93C7-67DD575D3221}"/>
          </ac:spMkLst>
        </pc:spChg>
        <pc:picChg chg="add mod modCrop">
          <ac:chgData name="Kareem Ahmed" userId="668b7c42-9793-4d96-80a6-ccc644a66bcf" providerId="ADAL" clId="{1FCBD97F-472D-432A-BF15-6F092E283004}" dt="2025-11-16T10:36:25.371" v="929" actId="1076"/>
          <ac:picMkLst>
            <pc:docMk/>
            <pc:sldMk cId="4149462189" sldId="547"/>
            <ac:picMk id="5" creationId="{6400E53A-3E63-4C77-3046-04517CF2699B}"/>
          </ac:picMkLst>
        </pc:picChg>
        <pc:picChg chg="add del mod">
          <ac:chgData name="Kareem Ahmed" userId="668b7c42-9793-4d96-80a6-ccc644a66bcf" providerId="ADAL" clId="{1FCBD97F-472D-432A-BF15-6F092E283004}" dt="2025-11-22T13:21:52.123" v="1767"/>
          <ac:picMkLst>
            <pc:docMk/>
            <pc:sldMk cId="4149462189" sldId="547"/>
            <ac:picMk id="11" creationId="{0448DE3F-4802-143D-46E7-557B99569AE7}"/>
          </ac:picMkLst>
        </pc:picChg>
      </pc:sldChg>
      <pc:sldChg chg="add del">
        <pc:chgData name="Kareem Ahmed" userId="668b7c42-9793-4d96-80a6-ccc644a66bcf" providerId="ADAL" clId="{1FCBD97F-472D-432A-BF15-6F092E283004}" dt="2025-11-22T12:26:57.472" v="1759" actId="47"/>
        <pc:sldMkLst>
          <pc:docMk/>
          <pc:sldMk cId="1101663718" sldId="548"/>
        </pc:sldMkLst>
      </pc:sldChg>
      <pc:sldChg chg="addSp delSp modSp add mod modTransition modAnim">
        <pc:chgData name="Kareem Ahmed" userId="668b7c42-9793-4d96-80a6-ccc644a66bcf" providerId="ADAL" clId="{1FCBD97F-472D-432A-BF15-6F092E283004}" dt="2025-11-22T13:21:52.123" v="1767"/>
        <pc:sldMkLst>
          <pc:docMk/>
          <pc:sldMk cId="3629282744" sldId="549"/>
        </pc:sldMkLst>
        <pc:spChg chg="mod">
          <ac:chgData name="Kareem Ahmed" userId="668b7c42-9793-4d96-80a6-ccc644a66bcf" providerId="ADAL" clId="{1FCBD97F-472D-432A-BF15-6F092E283004}" dt="2025-11-16T10:59:52.073" v="1025" actId="20577"/>
          <ac:spMkLst>
            <pc:docMk/>
            <pc:sldMk cId="3629282744" sldId="549"/>
            <ac:spMk id="10" creationId="{D3931072-DF7E-4A5D-2F79-2F8286FF30C3}"/>
          </ac:spMkLst>
        </pc:spChg>
        <pc:picChg chg="add mod">
          <ac:chgData name="Kareem Ahmed" userId="668b7c42-9793-4d96-80a6-ccc644a66bcf" providerId="ADAL" clId="{1FCBD97F-472D-432A-BF15-6F092E283004}" dt="2025-11-16T12:02:44.043" v="1367" actId="1036"/>
          <ac:picMkLst>
            <pc:docMk/>
            <pc:sldMk cId="3629282744" sldId="549"/>
            <ac:picMk id="5" creationId="{35BC4F18-34CE-6AEC-0A3D-5D184B1C7B5D}"/>
          </ac:picMkLst>
        </pc:picChg>
        <pc:picChg chg="add del mod">
          <ac:chgData name="Kareem Ahmed" userId="668b7c42-9793-4d96-80a6-ccc644a66bcf" providerId="ADAL" clId="{1FCBD97F-472D-432A-BF15-6F092E283004}" dt="2025-11-22T13:21:52.123" v="1767"/>
          <ac:picMkLst>
            <pc:docMk/>
            <pc:sldMk cId="3629282744" sldId="549"/>
            <ac:picMk id="14" creationId="{8BDE672A-F9E0-CA32-3F8E-FE33A3BE3E76}"/>
          </ac:picMkLst>
        </pc:picChg>
      </pc:sldChg>
      <pc:sldChg chg="addSp delSp modSp add mod ord modTransition modAnim">
        <pc:chgData name="Kareem Ahmed" userId="668b7c42-9793-4d96-80a6-ccc644a66bcf" providerId="ADAL" clId="{1FCBD97F-472D-432A-BF15-6F092E283004}" dt="2025-11-22T13:21:52.123" v="1767"/>
        <pc:sldMkLst>
          <pc:docMk/>
          <pc:sldMk cId="3797288238" sldId="550"/>
        </pc:sldMkLst>
        <pc:spChg chg="mod">
          <ac:chgData name="Kareem Ahmed" userId="668b7c42-9793-4d96-80a6-ccc644a66bcf" providerId="ADAL" clId="{1FCBD97F-472D-432A-BF15-6F092E283004}" dt="2025-11-22T10:49:46.192" v="1715" actId="20577"/>
          <ac:spMkLst>
            <pc:docMk/>
            <pc:sldMk cId="3797288238" sldId="550"/>
            <ac:spMk id="10" creationId="{B266A6E8-21E5-1064-02CA-24292D0B763F}"/>
          </ac:spMkLst>
        </pc:spChg>
        <pc:picChg chg="add del mod">
          <ac:chgData name="Kareem Ahmed" userId="668b7c42-9793-4d96-80a6-ccc644a66bcf" providerId="ADAL" clId="{1FCBD97F-472D-432A-BF15-6F092E283004}" dt="2025-11-22T13:21:52.123" v="1767"/>
          <ac:picMkLst>
            <pc:docMk/>
            <pc:sldMk cId="3797288238" sldId="550"/>
            <ac:picMk id="9" creationId="{EC4B2401-DFF3-2181-78B5-23B4C3BA0979}"/>
          </ac:picMkLst>
        </pc:picChg>
      </pc:sldChg>
      <pc:sldChg chg="addSp delSp modSp add mod modTransition modAnim">
        <pc:chgData name="Kareem Ahmed" userId="668b7c42-9793-4d96-80a6-ccc644a66bcf" providerId="ADAL" clId="{1FCBD97F-472D-432A-BF15-6F092E283004}" dt="2025-11-22T13:21:52.123" v="1767"/>
        <pc:sldMkLst>
          <pc:docMk/>
          <pc:sldMk cId="1348829915" sldId="551"/>
        </pc:sldMkLst>
        <pc:spChg chg="mod">
          <ac:chgData name="Kareem Ahmed" userId="668b7c42-9793-4d96-80a6-ccc644a66bcf" providerId="ADAL" clId="{1FCBD97F-472D-432A-BF15-6F092E283004}" dt="2025-11-16T12:03:28.695" v="1370" actId="14100"/>
          <ac:spMkLst>
            <pc:docMk/>
            <pc:sldMk cId="1348829915" sldId="551"/>
            <ac:spMk id="10" creationId="{06303417-C057-DE65-CDD1-6ABF10BB3B06}"/>
          </ac:spMkLst>
        </pc:spChg>
        <pc:picChg chg="add del mod">
          <ac:chgData name="Kareem Ahmed" userId="668b7c42-9793-4d96-80a6-ccc644a66bcf" providerId="ADAL" clId="{1FCBD97F-472D-432A-BF15-6F092E283004}" dt="2025-11-22T13:21:52.123" v="1767"/>
          <ac:picMkLst>
            <pc:docMk/>
            <pc:sldMk cId="1348829915" sldId="551"/>
            <ac:picMk id="7" creationId="{D050DFF9-5C62-CFDB-F6FE-47239498DBD8}"/>
          </ac:picMkLst>
        </pc:picChg>
        <pc:picChg chg="add mod">
          <ac:chgData name="Kareem Ahmed" userId="668b7c42-9793-4d96-80a6-ccc644a66bcf" providerId="ADAL" clId="{1FCBD97F-472D-432A-BF15-6F092E283004}" dt="2025-11-16T12:03:37.433" v="1377" actId="1038"/>
          <ac:picMkLst>
            <pc:docMk/>
            <pc:sldMk cId="1348829915" sldId="551"/>
            <ac:picMk id="18434" creationId="{0FF4CD7C-0217-ABFF-5B21-E69269DE3D37}"/>
          </ac:picMkLst>
        </pc:picChg>
      </pc:sldChg>
      <pc:sldChg chg="addSp delSp modSp add mod modTransition modAnim">
        <pc:chgData name="Kareem Ahmed" userId="668b7c42-9793-4d96-80a6-ccc644a66bcf" providerId="ADAL" clId="{1FCBD97F-472D-432A-BF15-6F092E283004}" dt="2025-11-22T13:21:52.123" v="1767"/>
        <pc:sldMkLst>
          <pc:docMk/>
          <pc:sldMk cId="4235888509" sldId="552"/>
        </pc:sldMkLst>
        <pc:spChg chg="mod">
          <ac:chgData name="Kareem Ahmed" userId="668b7c42-9793-4d96-80a6-ccc644a66bcf" providerId="ADAL" clId="{1FCBD97F-472D-432A-BF15-6F092E283004}" dt="2025-11-16T11:01:42.210" v="1045" actId="20577"/>
          <ac:spMkLst>
            <pc:docMk/>
            <pc:sldMk cId="4235888509" sldId="552"/>
            <ac:spMk id="10" creationId="{7F2BD967-8BEF-3078-2ACF-A2B4314D2DC4}"/>
          </ac:spMkLst>
        </pc:spChg>
        <pc:picChg chg="add del mod">
          <ac:chgData name="Kareem Ahmed" userId="668b7c42-9793-4d96-80a6-ccc644a66bcf" providerId="ADAL" clId="{1FCBD97F-472D-432A-BF15-6F092E283004}" dt="2025-11-22T13:21:52.123" v="1767"/>
          <ac:picMkLst>
            <pc:docMk/>
            <pc:sldMk cId="4235888509" sldId="552"/>
            <ac:picMk id="9" creationId="{449775FD-A35A-EBC5-8536-A980DA5A5C60}"/>
          </ac:picMkLst>
        </pc:picChg>
      </pc:sldChg>
      <pc:sldChg chg="addSp delSp modSp add mod modTransition modAnim">
        <pc:chgData name="Kareem Ahmed" userId="668b7c42-9793-4d96-80a6-ccc644a66bcf" providerId="ADAL" clId="{1FCBD97F-472D-432A-BF15-6F092E283004}" dt="2025-11-22T13:21:52.123" v="1767"/>
        <pc:sldMkLst>
          <pc:docMk/>
          <pc:sldMk cId="1416218226" sldId="553"/>
        </pc:sldMkLst>
        <pc:spChg chg="mod">
          <ac:chgData name="Kareem Ahmed" userId="668b7c42-9793-4d96-80a6-ccc644a66bcf" providerId="ADAL" clId="{1FCBD97F-472D-432A-BF15-6F092E283004}" dt="2025-11-16T11:11:49.634" v="1059" actId="20577"/>
          <ac:spMkLst>
            <pc:docMk/>
            <pc:sldMk cId="1416218226" sldId="553"/>
            <ac:spMk id="10" creationId="{9B19F495-75F2-DAAF-8838-A45D56E31E7F}"/>
          </ac:spMkLst>
        </pc:spChg>
        <pc:picChg chg="add del mod">
          <ac:chgData name="Kareem Ahmed" userId="668b7c42-9793-4d96-80a6-ccc644a66bcf" providerId="ADAL" clId="{1FCBD97F-472D-432A-BF15-6F092E283004}" dt="2025-11-22T13:21:52.123" v="1767"/>
          <ac:picMkLst>
            <pc:docMk/>
            <pc:sldMk cId="1416218226" sldId="553"/>
            <ac:picMk id="9" creationId="{88A18F41-0B92-C423-32C7-4BE37B0932CE}"/>
          </ac:picMkLst>
        </pc:picChg>
      </pc:sldChg>
      <pc:sldChg chg="addSp delSp modSp add mod modTransition modAnim">
        <pc:chgData name="Kareem Ahmed" userId="668b7c42-9793-4d96-80a6-ccc644a66bcf" providerId="ADAL" clId="{1FCBD97F-472D-432A-BF15-6F092E283004}" dt="2025-11-22T13:21:52.123" v="1767"/>
        <pc:sldMkLst>
          <pc:docMk/>
          <pc:sldMk cId="3180153320" sldId="554"/>
        </pc:sldMkLst>
        <pc:spChg chg="mod">
          <ac:chgData name="Kareem Ahmed" userId="668b7c42-9793-4d96-80a6-ccc644a66bcf" providerId="ADAL" clId="{1FCBD97F-472D-432A-BF15-6F092E283004}" dt="2025-11-16T11:12:42.096" v="1068" actId="20577"/>
          <ac:spMkLst>
            <pc:docMk/>
            <pc:sldMk cId="3180153320" sldId="554"/>
            <ac:spMk id="10" creationId="{4E98E70D-7279-3AAE-6D36-0859CAD4E046}"/>
          </ac:spMkLst>
        </pc:spChg>
        <pc:picChg chg="add del mod">
          <ac:chgData name="Kareem Ahmed" userId="668b7c42-9793-4d96-80a6-ccc644a66bcf" providerId="ADAL" clId="{1FCBD97F-472D-432A-BF15-6F092E283004}" dt="2025-11-22T13:21:52.123" v="1767"/>
          <ac:picMkLst>
            <pc:docMk/>
            <pc:sldMk cId="3180153320" sldId="554"/>
            <ac:picMk id="7" creationId="{7630EE9D-D21E-C58C-FBE9-6F8F4A0E28BC}"/>
          </ac:picMkLst>
        </pc:picChg>
      </pc:sldChg>
      <pc:sldChg chg="addSp delSp modSp add mod modTransition modAnim">
        <pc:chgData name="Kareem Ahmed" userId="668b7c42-9793-4d96-80a6-ccc644a66bcf" providerId="ADAL" clId="{1FCBD97F-472D-432A-BF15-6F092E283004}" dt="2025-11-22T13:21:52.123" v="1767"/>
        <pc:sldMkLst>
          <pc:docMk/>
          <pc:sldMk cId="1350048269" sldId="555"/>
        </pc:sldMkLst>
        <pc:spChg chg="add mod">
          <ac:chgData name="Kareem Ahmed" userId="668b7c42-9793-4d96-80a6-ccc644a66bcf" providerId="ADAL" clId="{1FCBD97F-472D-432A-BF15-6F092E283004}" dt="2025-11-16T11:27:00.467" v="1141"/>
          <ac:spMkLst>
            <pc:docMk/>
            <pc:sldMk cId="1350048269" sldId="555"/>
            <ac:spMk id="4" creationId="{09860DA0-DB56-EA63-235E-7C0784DBEF76}"/>
          </ac:spMkLst>
        </pc:spChg>
        <pc:spChg chg="mod">
          <ac:chgData name="Kareem Ahmed" userId="668b7c42-9793-4d96-80a6-ccc644a66bcf" providerId="ADAL" clId="{1FCBD97F-472D-432A-BF15-6F092E283004}" dt="2025-11-16T11:26:45.327" v="1138" actId="20577"/>
          <ac:spMkLst>
            <pc:docMk/>
            <pc:sldMk cId="1350048269" sldId="555"/>
            <ac:spMk id="10" creationId="{BBD14AFA-BDDB-6B5E-ADD9-38E0FCDC77F8}"/>
          </ac:spMkLst>
        </pc:spChg>
        <pc:picChg chg="add mod modCrop">
          <ac:chgData name="Kareem Ahmed" userId="668b7c42-9793-4d96-80a6-ccc644a66bcf" providerId="ADAL" clId="{1FCBD97F-472D-432A-BF15-6F092E283004}" dt="2025-11-16T12:07:27.886" v="1426" actId="1035"/>
          <ac:picMkLst>
            <pc:docMk/>
            <pc:sldMk cId="1350048269" sldId="555"/>
            <ac:picMk id="6" creationId="{E03714FA-A85D-F5A6-F3DD-B9C75BD56F3C}"/>
          </ac:picMkLst>
        </pc:picChg>
        <pc:picChg chg="add del mod">
          <ac:chgData name="Kareem Ahmed" userId="668b7c42-9793-4d96-80a6-ccc644a66bcf" providerId="ADAL" clId="{1FCBD97F-472D-432A-BF15-6F092E283004}" dt="2025-11-22T13:21:52.123" v="1767"/>
          <ac:picMkLst>
            <pc:docMk/>
            <pc:sldMk cId="1350048269" sldId="555"/>
            <ac:picMk id="9" creationId="{8519C3A2-AA47-4389-0041-FF14F2BCFEC5}"/>
          </ac:picMkLst>
        </pc:picChg>
      </pc:sldChg>
      <pc:sldChg chg="addSp delSp modSp add del mod ord modTransition modAnim">
        <pc:chgData name="Kareem Ahmed" userId="668b7c42-9793-4d96-80a6-ccc644a66bcf" providerId="ADAL" clId="{1FCBD97F-472D-432A-BF15-6F092E283004}" dt="2025-11-22T13:21:52.123" v="1767"/>
        <pc:sldMkLst>
          <pc:docMk/>
          <pc:sldMk cId="4031224209" sldId="556"/>
        </pc:sldMkLst>
        <pc:spChg chg="add mod">
          <ac:chgData name="Kareem Ahmed" userId="668b7c42-9793-4d96-80a6-ccc644a66bcf" providerId="ADAL" clId="{1FCBD97F-472D-432A-BF15-6F092E283004}" dt="2025-11-16T11:27:06.462" v="1144"/>
          <ac:spMkLst>
            <pc:docMk/>
            <pc:sldMk cId="4031224209" sldId="556"/>
            <ac:spMk id="4" creationId="{EBDB0424-FE05-D77F-D8F7-CAFDC647C6D6}"/>
          </ac:spMkLst>
        </pc:spChg>
        <pc:picChg chg="add del mod">
          <ac:chgData name="Kareem Ahmed" userId="668b7c42-9793-4d96-80a6-ccc644a66bcf" providerId="ADAL" clId="{1FCBD97F-472D-432A-BF15-6F092E283004}" dt="2025-11-22T13:21:52.123" v="1767"/>
          <ac:picMkLst>
            <pc:docMk/>
            <pc:sldMk cId="4031224209" sldId="556"/>
            <ac:picMk id="11" creationId="{27A0DB88-5D71-E8F5-BA36-DA6F31FA7FF9}"/>
          </ac:picMkLst>
        </pc:picChg>
      </pc:sldChg>
      <pc:sldChg chg="addSp delSp modSp add mod modTransition modAnim">
        <pc:chgData name="Kareem Ahmed" userId="668b7c42-9793-4d96-80a6-ccc644a66bcf" providerId="ADAL" clId="{1FCBD97F-472D-432A-BF15-6F092E283004}" dt="2025-11-22T13:21:52.123" v="1767"/>
        <pc:sldMkLst>
          <pc:docMk/>
          <pc:sldMk cId="1930548766" sldId="557"/>
        </pc:sldMkLst>
        <pc:spChg chg="mod">
          <ac:chgData name="Kareem Ahmed" userId="668b7c42-9793-4d96-80a6-ccc644a66bcf" providerId="ADAL" clId="{1FCBD97F-472D-432A-BF15-6F092E283004}" dt="2025-11-16T11:31:18.327" v="1248" actId="20577"/>
          <ac:spMkLst>
            <pc:docMk/>
            <pc:sldMk cId="1930548766" sldId="557"/>
            <ac:spMk id="10" creationId="{283DC41D-010C-386F-F05D-16B0E3B6A354}"/>
          </ac:spMkLst>
        </pc:spChg>
        <pc:picChg chg="add del mod">
          <ac:chgData name="Kareem Ahmed" userId="668b7c42-9793-4d96-80a6-ccc644a66bcf" providerId="ADAL" clId="{1FCBD97F-472D-432A-BF15-6F092E283004}" dt="2025-11-22T13:21:52.123" v="1767"/>
          <ac:picMkLst>
            <pc:docMk/>
            <pc:sldMk cId="1930548766" sldId="557"/>
            <ac:picMk id="6" creationId="{2BBF12B8-6C11-5077-DCA7-B246F937D2AF}"/>
          </ac:picMkLst>
        </pc:picChg>
      </pc:sldChg>
      <pc:sldChg chg="addSp delSp modSp add mod modTransition modAnim">
        <pc:chgData name="Kareem Ahmed" userId="668b7c42-9793-4d96-80a6-ccc644a66bcf" providerId="ADAL" clId="{1FCBD97F-472D-432A-BF15-6F092E283004}" dt="2025-11-22T13:21:52.123" v="1767"/>
        <pc:sldMkLst>
          <pc:docMk/>
          <pc:sldMk cId="1190240853" sldId="558"/>
        </pc:sldMkLst>
        <pc:spChg chg="mod">
          <ac:chgData name="Kareem Ahmed" userId="668b7c42-9793-4d96-80a6-ccc644a66bcf" providerId="ADAL" clId="{1FCBD97F-472D-432A-BF15-6F092E283004}" dt="2025-11-16T11:33:17.729" v="1276" actId="2710"/>
          <ac:spMkLst>
            <pc:docMk/>
            <pc:sldMk cId="1190240853" sldId="558"/>
            <ac:spMk id="10" creationId="{7D479C7D-812E-F845-BFC7-5BD2DAFA5F6E}"/>
          </ac:spMkLst>
        </pc:spChg>
        <pc:picChg chg="add del mod">
          <ac:chgData name="Kareem Ahmed" userId="668b7c42-9793-4d96-80a6-ccc644a66bcf" providerId="ADAL" clId="{1FCBD97F-472D-432A-BF15-6F092E283004}" dt="2025-11-22T13:21:52.123" v="1767"/>
          <ac:picMkLst>
            <pc:docMk/>
            <pc:sldMk cId="1190240853" sldId="558"/>
            <ac:picMk id="6" creationId="{9058B7BF-897C-DD2D-F0D4-95DF0EC9AA45}"/>
          </ac:picMkLst>
        </pc:picChg>
      </pc:sldChg>
      <pc:sldChg chg="addSp delSp modSp add mod modTransition modAnim">
        <pc:chgData name="Kareem Ahmed" userId="668b7c42-9793-4d96-80a6-ccc644a66bcf" providerId="ADAL" clId="{1FCBD97F-472D-432A-BF15-6F092E283004}" dt="2025-11-22T13:21:52.123" v="1767"/>
        <pc:sldMkLst>
          <pc:docMk/>
          <pc:sldMk cId="1114740146" sldId="559"/>
        </pc:sldMkLst>
        <pc:picChg chg="add del mod">
          <ac:chgData name="Kareem Ahmed" userId="668b7c42-9793-4d96-80a6-ccc644a66bcf" providerId="ADAL" clId="{1FCBD97F-472D-432A-BF15-6F092E283004}" dt="2025-11-22T13:21:52.123" v="1767"/>
          <ac:picMkLst>
            <pc:docMk/>
            <pc:sldMk cId="1114740146" sldId="559"/>
            <ac:picMk id="10" creationId="{FAA3071D-D134-0415-DD3B-290373DB3155}"/>
          </ac:picMkLst>
        </pc:picChg>
        <pc:picChg chg="add mod">
          <ac:chgData name="Kareem Ahmed" userId="668b7c42-9793-4d96-80a6-ccc644a66bcf" providerId="ADAL" clId="{1FCBD97F-472D-432A-BF15-6F092E283004}" dt="2025-11-16T11:55:37.761" v="1311" actId="1076"/>
          <ac:picMkLst>
            <pc:docMk/>
            <pc:sldMk cId="1114740146" sldId="559"/>
            <ac:picMk id="35842" creationId="{40E6696F-F9B3-566F-BA81-C3E1C4E64195}"/>
          </ac:picMkLst>
        </pc:picChg>
      </pc:sldChg>
      <pc:sldChg chg="addSp delSp modSp add mod modTransition modAnim">
        <pc:chgData name="Kareem Ahmed" userId="668b7c42-9793-4d96-80a6-ccc644a66bcf" providerId="ADAL" clId="{1FCBD97F-472D-432A-BF15-6F092E283004}" dt="2025-11-22T13:21:52.123" v="1767"/>
        <pc:sldMkLst>
          <pc:docMk/>
          <pc:sldMk cId="1583878709" sldId="560"/>
        </pc:sldMkLst>
        <pc:spChg chg="mod">
          <ac:chgData name="Kareem Ahmed" userId="668b7c42-9793-4d96-80a6-ccc644a66bcf" providerId="ADAL" clId="{1FCBD97F-472D-432A-BF15-6F092E283004}" dt="2025-11-16T12:01:08.919" v="1352" actId="20577"/>
          <ac:spMkLst>
            <pc:docMk/>
            <pc:sldMk cId="1583878709" sldId="560"/>
            <ac:spMk id="10" creationId="{383C912B-2F67-DC42-FFE2-D030DB08BBF1}"/>
          </ac:spMkLst>
        </pc:spChg>
        <pc:picChg chg="add del mod">
          <ac:chgData name="Kareem Ahmed" userId="668b7c42-9793-4d96-80a6-ccc644a66bcf" providerId="ADAL" clId="{1FCBD97F-472D-432A-BF15-6F092E283004}" dt="2025-11-22T13:21:52.123" v="1767"/>
          <ac:picMkLst>
            <pc:docMk/>
            <pc:sldMk cId="1583878709" sldId="560"/>
            <ac:picMk id="7" creationId="{F6FF3DD7-2727-8FEB-6B86-B205F87702EC}"/>
          </ac:picMkLst>
        </pc:picChg>
        <pc:picChg chg="add mod">
          <ac:chgData name="Kareem Ahmed" userId="668b7c42-9793-4d96-80a6-ccc644a66bcf" providerId="ADAL" clId="{1FCBD97F-472D-432A-BF15-6F092E283004}" dt="2025-11-16T12:02:05.793" v="1356" actId="1076"/>
          <ac:picMkLst>
            <pc:docMk/>
            <pc:sldMk cId="1583878709" sldId="560"/>
            <ac:picMk id="36866" creationId="{7BD2C16E-D36A-4CE2-B9D6-7F3F1E5E5FE5}"/>
          </ac:picMkLst>
        </pc:picChg>
      </pc:sldChg>
      <pc:sldChg chg="addSp delSp modSp add mod modTransition modAnim">
        <pc:chgData name="Kareem Ahmed" userId="668b7c42-9793-4d96-80a6-ccc644a66bcf" providerId="ADAL" clId="{1FCBD97F-472D-432A-BF15-6F092E283004}" dt="2025-11-22T13:21:52.123" v="1767"/>
        <pc:sldMkLst>
          <pc:docMk/>
          <pc:sldMk cId="571844992" sldId="561"/>
        </pc:sldMkLst>
        <pc:picChg chg="add del mod">
          <ac:chgData name="Kareem Ahmed" userId="668b7c42-9793-4d96-80a6-ccc644a66bcf" providerId="ADAL" clId="{1FCBD97F-472D-432A-BF15-6F092E283004}" dt="2025-11-22T13:21:52.123" v="1767"/>
          <ac:picMkLst>
            <pc:docMk/>
            <pc:sldMk cId="571844992" sldId="561"/>
            <ac:picMk id="7" creationId="{EBA3AABB-A17F-15C0-E068-04B9C0A25CAB}"/>
          </ac:picMkLst>
        </pc:picChg>
        <pc:picChg chg="add mod">
          <ac:chgData name="Kareem Ahmed" userId="668b7c42-9793-4d96-80a6-ccc644a66bcf" providerId="ADAL" clId="{1FCBD97F-472D-432A-BF15-6F092E283004}" dt="2025-11-16T12:04:52.522" v="1385" actId="1076"/>
          <ac:picMkLst>
            <pc:docMk/>
            <pc:sldMk cId="571844992" sldId="561"/>
            <ac:picMk id="38914" creationId="{A6BC3766-458F-C553-B32B-4677E5576722}"/>
          </ac:picMkLst>
        </pc:picChg>
        <pc:picChg chg="add mod">
          <ac:chgData name="Kareem Ahmed" userId="668b7c42-9793-4d96-80a6-ccc644a66bcf" providerId="ADAL" clId="{1FCBD97F-472D-432A-BF15-6F092E283004}" dt="2025-11-16T12:05:43.160" v="1392" actId="14100"/>
          <ac:picMkLst>
            <pc:docMk/>
            <pc:sldMk cId="571844992" sldId="561"/>
            <ac:picMk id="38916" creationId="{F21A671A-74C5-2382-7598-15B284B2510A}"/>
          </ac:picMkLst>
        </pc:picChg>
      </pc:sldChg>
      <pc:sldChg chg="addSp delSp modSp add mod modTransition modAnim">
        <pc:chgData name="Kareem Ahmed" userId="668b7c42-9793-4d96-80a6-ccc644a66bcf" providerId="ADAL" clId="{1FCBD97F-472D-432A-BF15-6F092E283004}" dt="2025-11-22T13:21:52.123" v="1767"/>
        <pc:sldMkLst>
          <pc:docMk/>
          <pc:sldMk cId="2532997406" sldId="562"/>
        </pc:sldMkLst>
        <pc:picChg chg="add del mod">
          <ac:chgData name="Kareem Ahmed" userId="668b7c42-9793-4d96-80a6-ccc644a66bcf" providerId="ADAL" clId="{1FCBD97F-472D-432A-BF15-6F092E283004}" dt="2025-11-22T13:21:52.123" v="1767"/>
          <ac:picMkLst>
            <pc:docMk/>
            <pc:sldMk cId="2532997406" sldId="562"/>
            <ac:picMk id="10" creationId="{379ED968-B49A-5A07-B9D3-45A48AA47CAD}"/>
          </ac:picMkLst>
        </pc:picChg>
        <pc:picChg chg="add mod">
          <ac:chgData name="Kareem Ahmed" userId="668b7c42-9793-4d96-80a6-ccc644a66bcf" providerId="ADAL" clId="{1FCBD97F-472D-432A-BF15-6F092E283004}" dt="2025-11-16T12:06:30.022" v="1396" actId="1076"/>
          <ac:picMkLst>
            <pc:docMk/>
            <pc:sldMk cId="2532997406" sldId="562"/>
            <ac:picMk id="39938" creationId="{E547F4D0-8AA1-1714-63B8-8481A73988A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58399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0.gif"/></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hyperlink" Target="https://www.nngroup.com/people/don-norman/" TargetMode="External"/><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hyperlink" Target="https://www.interaction-design.org/literature/article/5-stages-in-the-design-thinking-process?srsltid=AfmBOorvagS4amb0KT3Z-8iMsc7xy3gSvf2BG8yYsVJxofcoSNeSwlTH"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hyperlink" Target="https://www.nngroup.com/articles/design-thinking/"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youtu.be/kT0ZqwdPYRM" TargetMode="External"/><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mj-cs"/>
              </a:rPr>
              <a:t>إعداد </a:t>
            </a:r>
          </a:p>
          <a:p>
            <a:pPr algn="ctr"/>
            <a:r>
              <a:rPr lang="ar-EG" sz="2400" b="1" dirty="0">
                <a:latin typeface="Alexandria" charset="0"/>
                <a:cs typeface="+mj-cs"/>
              </a:rPr>
              <a:t>د. كريم أحمد </a:t>
            </a:r>
            <a:endParaRPr lang="en-US" sz="2400" b="1" dirty="0">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mj-cs"/>
            </a:endParaRPr>
          </a:p>
        </p:txBody>
      </p:sp>
      <p:sp>
        <p:nvSpPr>
          <p:cNvPr id="46" name="TextBox 45"/>
          <p:cNvSpPr txBox="1"/>
          <p:nvPr/>
        </p:nvSpPr>
        <p:spPr>
          <a:xfrm>
            <a:off x="7733187" y="2774740"/>
            <a:ext cx="3203121" cy="830997"/>
          </a:xfrm>
          <a:prstGeom prst="rect">
            <a:avLst/>
          </a:prstGeom>
          <a:noFill/>
        </p:spPr>
        <p:txBody>
          <a:bodyPr wrap="none" rtlCol="0">
            <a:spAutoFit/>
          </a:bodyPr>
          <a:lstStyle/>
          <a:p>
            <a:pPr algn="ctr"/>
            <a:r>
              <a:rPr lang="en-US" sz="2400" b="1" dirty="0">
                <a:latin typeface="Alexandria" charset="0"/>
                <a:cs typeface="+mj-cs"/>
              </a:rPr>
              <a:t>MKT324</a:t>
            </a:r>
          </a:p>
          <a:p>
            <a:pPr algn="ctr"/>
            <a:r>
              <a:rPr lang="ar-EG" sz="2400" b="1" dirty="0">
                <a:latin typeface="Alexandria" charset="0"/>
                <a:cs typeface="+mj-cs"/>
              </a:rPr>
              <a:t>التسويق عبر الهاتف المحمول</a:t>
            </a:r>
            <a:endParaRPr lang="en-US" sz="2400" b="1" dirty="0">
              <a:latin typeface="Alexandria" charset="0"/>
              <a:cs typeface="+mj-cs"/>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cs typeface="+mj-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cs typeface="+mj-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710218" cy="769441"/>
          </a:xfrm>
          <a:prstGeom prst="rect">
            <a:avLst/>
          </a:prstGeom>
          <a:noFill/>
        </p:spPr>
        <p:txBody>
          <a:bodyPr wrap="none" rtlCol="0">
            <a:spAutoFit/>
          </a:bodyPr>
          <a:lstStyle/>
          <a:p>
            <a:r>
              <a:rPr lang="ar-EG" sz="4400" b="1" dirty="0">
                <a:solidFill>
                  <a:srgbClr val="00B0F0"/>
                </a:solidFill>
                <a:latin typeface="Alexandria" charset="0"/>
                <a:cs typeface="+mj-cs"/>
              </a:rPr>
              <a:t>التسويق عبر الهاتف المحمول </a:t>
            </a:r>
            <a:endParaRPr lang="en-US" sz="4400" b="1" dirty="0">
              <a:solidFill>
                <a:srgbClr val="00B0F0"/>
              </a:solidFill>
              <a:latin typeface="Alexandria" charset="0"/>
              <a:cs typeface="+mj-cs"/>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Alexandria" charset="0"/>
                <a:cs typeface="+mj-cs"/>
              </a:rPr>
              <a:t>المحاضرة الثامنة     </a:t>
            </a:r>
            <a:endParaRPr lang="en-US" sz="2800" b="1" dirty="0">
              <a:solidFill>
                <a:schemeClr val="tx1"/>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7901264" y="4502115"/>
            <a:ext cx="2693366" cy="707886"/>
          </a:xfrm>
          <a:prstGeom prst="rect">
            <a:avLst/>
          </a:prstGeom>
          <a:noFill/>
        </p:spPr>
        <p:txBody>
          <a:bodyPr wrap="none" rtlCol="0">
            <a:spAutoFit/>
          </a:bodyPr>
          <a:lstStyle/>
          <a:p>
            <a:pPr algn="ctr"/>
            <a:r>
              <a:rPr lang="en-US" sz="2000" b="1" dirty="0">
                <a:latin typeface="Alexandria" charset="0"/>
                <a:cs typeface="+mj-cs"/>
              </a:rPr>
              <a:t>MKT324</a:t>
            </a:r>
          </a:p>
          <a:p>
            <a:pPr algn="ctr"/>
            <a:r>
              <a:rPr lang="ar-EG" sz="2000" b="1" dirty="0">
                <a:latin typeface="Alexandria" charset="0"/>
                <a:cs typeface="+mj-cs"/>
              </a:rPr>
              <a:t>التسويق عبر الهاتف المحمول </a:t>
            </a:r>
            <a:endParaRPr lang="en-US" sz="2000" b="1" dirty="0">
              <a:latin typeface="Alexandria" charset="0"/>
              <a:cs typeface="+mj-cs"/>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mj-cs"/>
              </a:rPr>
              <a:t>إعداد </a:t>
            </a:r>
          </a:p>
          <a:p>
            <a:pPr algn="ctr"/>
            <a:r>
              <a:rPr lang="ar-EG" sz="2000" b="1" dirty="0">
                <a:solidFill>
                  <a:schemeClr val="bg1"/>
                </a:solidFill>
                <a:latin typeface="Alexandria" charset="0"/>
                <a:cs typeface="+mj-cs"/>
              </a:rPr>
              <a:t>د. كريم أحمد </a:t>
            </a:r>
            <a:endParaRPr lang="en-US" sz="2000" b="1" dirty="0">
              <a:solidFill>
                <a:schemeClr val="bg1"/>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F06D9-0B64-55D8-9001-B44CDC4E45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B7A8901-99AB-89E1-DAC2-163937AD645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2AB7845-4F78-B92A-C003-BD3C1E666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115;p2">
            <a:extLst>
              <a:ext uri="{FF2B5EF4-FFF2-40B4-BE49-F238E27FC236}">
                <a16:creationId xmlns:a16="http://schemas.microsoft.com/office/drawing/2014/main" id="{A73DF97C-BD30-CF17-D304-6E1C14C5658A}"/>
              </a:ext>
            </a:extLst>
          </p:cNvPr>
          <p:cNvSpPr/>
          <p:nvPr/>
        </p:nvSpPr>
        <p:spPr>
          <a:xfrm>
            <a:off x="3100511" y="1891888"/>
            <a:ext cx="5568249" cy="329762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عنوان المحاضرة</a:t>
            </a:r>
            <a:br>
              <a:rPr lang="ar-EG" sz="3400" b="1" i="0" u="none" strike="noStrike" cap="none" dirty="0">
                <a:solidFill>
                  <a:schemeClr val="dk1"/>
                </a:solidFill>
                <a:latin typeface="Calibri"/>
                <a:ea typeface="Calibri"/>
                <a:cs typeface="+mj-cs"/>
                <a:sym typeface="Calibri"/>
              </a:rPr>
            </a:br>
            <a:r>
              <a:rPr lang="ar-EG" sz="3400" b="1" i="0" u="none" strike="noStrike" cap="none" dirty="0">
                <a:solidFill>
                  <a:schemeClr val="dk1"/>
                </a:solidFill>
                <a:latin typeface="Calibri"/>
                <a:ea typeface="Calibri"/>
                <a:cs typeface="+mj-cs"/>
                <a:sym typeface="Calibri"/>
              </a:rPr>
              <a:t>ابتكار التجارب الرقمية: </a:t>
            </a:r>
          </a:p>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mj-cs"/>
                <a:sym typeface="Calibri"/>
              </a:rPr>
              <a:t>كيف توظف الشركات التصميم </a:t>
            </a:r>
            <a:r>
              <a:rPr lang="ar-EG" sz="3400" b="1" i="0" u="none" strike="noStrike" cap="none">
                <a:solidFill>
                  <a:schemeClr val="dk1"/>
                </a:solidFill>
                <a:latin typeface="Calibri"/>
                <a:ea typeface="Calibri"/>
                <a:cs typeface="+mj-cs"/>
                <a:sym typeface="Calibri"/>
              </a:rPr>
              <a:t>للهاتف المحمول؟</a:t>
            </a:r>
            <a:endParaRPr lang="ar-EG" sz="3400" b="1" i="0" u="sng" strike="noStrike" cap="none" dirty="0">
              <a:solidFill>
                <a:schemeClr val="dk1"/>
              </a:solidFill>
              <a:latin typeface="Calibri"/>
              <a:ea typeface="Calibri"/>
              <a:cs typeface="+mj-cs"/>
              <a:sym typeface="Calibri"/>
            </a:endParaRPr>
          </a:p>
        </p:txBody>
      </p:sp>
      <p:sp>
        <p:nvSpPr>
          <p:cNvPr id="3" name="Rectangle 2">
            <a:extLst>
              <a:ext uri="{FF2B5EF4-FFF2-40B4-BE49-F238E27FC236}">
                <a16:creationId xmlns:a16="http://schemas.microsoft.com/office/drawing/2014/main" id="{9D7DC17E-B322-8346-AE62-EB10AC665F11}"/>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Tree>
    <p:extLst>
      <p:ext uri="{BB962C8B-B14F-4D97-AF65-F5344CB8AC3E}">
        <p14:creationId xmlns:p14="http://schemas.microsoft.com/office/powerpoint/2010/main" val="64905000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579935" y="894259"/>
            <a:ext cx="2169042" cy="523220"/>
          </a:xfrm>
          <a:prstGeom prst="rect">
            <a:avLst/>
          </a:prstGeom>
          <a:solidFill>
            <a:schemeClr val="accent2">
              <a:lumMod val="40000"/>
              <a:lumOff val="6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ar-EG" sz="2800" b="1" dirty="0">
                <a:latin typeface="Tajawal Medium" panose="00000600000000000000" pitchFamily="2" charset="-78"/>
                <a:cs typeface="+mj-cs"/>
              </a:rPr>
              <a:t>أهداف المحاضرة</a:t>
            </a:r>
            <a:endParaRPr lang="en-US" sz="2800" b="1" dirty="0">
              <a:latin typeface="Tajawal Medium" panose="00000600000000000000" pitchFamily="2" charset="-78"/>
              <a:cs typeface="+mj-cs"/>
            </a:endParaRPr>
          </a:p>
        </p:txBody>
      </p:sp>
      <p:sp>
        <p:nvSpPr>
          <p:cNvPr id="3" name="Rectangle 2">
            <a:extLst>
              <a:ext uri="{FF2B5EF4-FFF2-40B4-BE49-F238E27FC236}">
                <a16:creationId xmlns:a16="http://schemas.microsoft.com/office/drawing/2014/main" id="{7B53571D-A004-8C53-A225-977B469DD658}"/>
              </a:ext>
            </a:extLst>
          </p:cNvPr>
          <p:cNvSpPr>
            <a:spLocks noChangeArrowheads="1"/>
          </p:cNvSpPr>
          <p:nvPr/>
        </p:nvSpPr>
        <p:spPr bwMode="auto">
          <a:xfrm>
            <a:off x="847806" y="2153354"/>
            <a:ext cx="10901171" cy="3903954"/>
          </a:xfrm>
          <a:prstGeom prst="rect">
            <a:avLst/>
          </a:prstGeom>
          <a:ln w="19050"/>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50000"/>
              </a:lnSpc>
              <a:spcBef>
                <a:spcPct val="0"/>
              </a:spcBef>
              <a:spcAft>
                <a:spcPct val="0"/>
              </a:spcAft>
              <a:buClrTx/>
              <a:buSzTx/>
              <a:tabLst/>
            </a:pPr>
            <a:r>
              <a:rPr lang="ar-EG" altLang="en-US" sz="2400" dirty="0">
                <a:solidFill>
                  <a:schemeClr val="tx1"/>
                </a:solidFill>
                <a:cs typeface="+mj-cs"/>
              </a:rPr>
              <a:t>تهدف هذه المحاضرة إلى تحقيق ما يلي:</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 توضيح مفهوم التصميم الموجه للهاتف المحمول وأهميته في تحسين تجربة المستخدم.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شرح العلاقة بين واجهة المستخدم وتجربة المستخدم وكيفية تكاملهما لتحقيق تجربة سلسة وجذابة.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تحليل عناصر أساسية في تصميم التطبيقات مثل سهولة الاستخدام</a:t>
            </a:r>
            <a:r>
              <a:rPr lang="en-US" altLang="en-US" sz="2400" dirty="0">
                <a:solidFill>
                  <a:schemeClr val="tx1"/>
                </a:solidFill>
                <a:latin typeface="Times New Roman" panose="02020603050405020304" pitchFamily="18" charset="0"/>
                <a:cs typeface="+mj-cs"/>
              </a:rPr>
              <a:t>، </a:t>
            </a:r>
            <a:r>
              <a:rPr lang="ar-EG" altLang="en-US" sz="2400" dirty="0">
                <a:solidFill>
                  <a:schemeClr val="tx1"/>
                </a:solidFill>
                <a:latin typeface="Times New Roman" panose="02020603050405020304" pitchFamily="18" charset="0"/>
                <a:cs typeface="+mj-cs"/>
              </a:rPr>
              <a:t>الكفاءة، والفائدة .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استعراض استراتيجيات التلعيب ودورها في تعزيز التفاعل والولاء، باستخدام أمثلة. </a:t>
            </a:r>
            <a:endParaRPr lang="en-US" altLang="en-US" sz="2400" dirty="0">
              <a:solidFill>
                <a:schemeClr val="tx1"/>
              </a:solidFill>
              <a:latin typeface="Times New Roman" panose="02020603050405020304" pitchFamily="18" charset="0"/>
              <a:cs typeface="+mj-cs"/>
            </a:endParaRP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altLang="en-US" sz="2400" dirty="0">
                <a:solidFill>
                  <a:schemeClr val="tx1"/>
                </a:solidFill>
                <a:latin typeface="Times New Roman" panose="02020603050405020304" pitchFamily="18" charset="0"/>
                <a:cs typeface="+mj-cs"/>
              </a:rPr>
              <a:t>توضيح كيفية استغلال البيانات في تخصيص التجارب الرقمية من خلال حملات مثل </a:t>
            </a:r>
            <a:r>
              <a:rPr lang="en-US" altLang="en-US" sz="2400" dirty="0">
                <a:solidFill>
                  <a:schemeClr val="tx1"/>
                </a:solidFill>
                <a:latin typeface="Times New Roman" panose="02020603050405020304" pitchFamily="18" charset="0"/>
                <a:cs typeface="+mj-cs"/>
              </a:rPr>
              <a:t>Spotify Wrapped </a:t>
            </a:r>
            <a:r>
              <a:rPr lang="ar-EG" altLang="en-US" sz="2400" dirty="0">
                <a:solidFill>
                  <a:schemeClr val="tx1"/>
                </a:solidFill>
                <a:latin typeface="Times New Roman" panose="02020603050405020304" pitchFamily="18" charset="0"/>
                <a:cs typeface="+mj-cs"/>
              </a:rPr>
              <a:t>وربطها بالتسويق عبر الهاتف المحمول. </a:t>
            </a:r>
          </a:p>
        </p:txBody>
      </p:sp>
      <p:sp>
        <p:nvSpPr>
          <p:cNvPr id="2" name="Rectangle 1">
            <a:extLst>
              <a:ext uri="{FF2B5EF4-FFF2-40B4-BE49-F238E27FC236}">
                <a16:creationId xmlns:a16="http://schemas.microsoft.com/office/drawing/2014/main" id="{506FA6E5-3FCA-B93E-F43C-819162C011F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Tree>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8637772" y="1250981"/>
            <a:ext cx="3136632" cy="523220"/>
          </a:xfrm>
          <a:prstGeom prst="rect">
            <a:avLst/>
          </a:prstGeom>
        </p:spPr>
        <p:style>
          <a:lnRef idx="3">
            <a:schemeClr val="lt1"/>
          </a:lnRef>
          <a:fillRef idx="1">
            <a:schemeClr val="accent5"/>
          </a:fillRef>
          <a:effectRef idx="1">
            <a:schemeClr val="accent5"/>
          </a:effectRef>
          <a:fontRef idx="minor">
            <a:schemeClr val="lt1"/>
          </a:fontRef>
        </p:style>
        <p:txBody>
          <a:bodyPr wrap="square" rtlCol="0">
            <a:spAutoFit/>
          </a:bodyPr>
          <a:lstStyle/>
          <a:p>
            <a:r>
              <a:rPr lang="ar-EG" sz="2800" b="1" dirty="0">
                <a:latin typeface="Tajawal Medium" panose="00000600000000000000" pitchFamily="2" charset="-78"/>
                <a:cs typeface="+mj-cs"/>
              </a:rPr>
              <a:t>موضوعات المحاضرة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623804" y="2217689"/>
            <a:ext cx="11150600" cy="390395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تتناول المحاضرة الموضوعات التالية: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مقدمة</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مبادئ التصميم الموجه للهاتف المحمول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التصميم المتمحور حول الإنسان</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عملية التفكير التصميمي </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تجربة المستخدم</a:t>
            </a:r>
            <a:r>
              <a:rPr lang="en-US" sz="2400" b="1" dirty="0">
                <a:solidFill>
                  <a:schemeClr val="tx1">
                    <a:lumMod val="95000"/>
                    <a:lumOff val="5000"/>
                  </a:schemeClr>
                </a:solidFill>
                <a:latin typeface="Times New Roman" panose="02020603050405020304" pitchFamily="18" charset="0"/>
                <a:cs typeface="Times New Roman" panose="02020603050405020304" pitchFamily="18" charset="0"/>
              </a:rPr>
              <a:t>UX  </a:t>
            </a: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 وواجهة المستخدم </a:t>
            </a:r>
            <a:r>
              <a:rPr lang="en-US" sz="2400" b="1" dirty="0">
                <a:solidFill>
                  <a:schemeClr val="tx1">
                    <a:lumMod val="95000"/>
                    <a:lumOff val="5000"/>
                  </a:schemeClr>
                </a:solidFill>
                <a:latin typeface="Times New Roman" panose="02020603050405020304" pitchFamily="18" charset="0"/>
                <a:cs typeface="Times New Roman" panose="02020603050405020304" pitchFamily="18" charset="0"/>
              </a:rPr>
              <a:t>UI</a:t>
            </a:r>
          </a:p>
          <a:p>
            <a:pPr marL="457200" marR="0" lvl="0" indent="-457200" algn="r" defTabSz="914400" rtl="1" eaLnBrk="0" fontAlgn="base" latinLnBrk="0" hangingPunct="0">
              <a:lnSpc>
                <a:spcPct val="150000"/>
              </a:lnSpc>
              <a:spcBef>
                <a:spcPct val="0"/>
              </a:spcBef>
              <a:spcAft>
                <a:spcPct val="0"/>
              </a:spcAft>
              <a:buClrTx/>
              <a:buSzTx/>
              <a:buFont typeface="+mj-lt"/>
              <a:buAutoNum type="arabicPeriod"/>
              <a:tabLst/>
            </a:pPr>
            <a:r>
              <a:rPr lang="ar-EG" sz="2400" b="1" dirty="0">
                <a:solidFill>
                  <a:schemeClr val="tx1">
                    <a:lumMod val="95000"/>
                    <a:lumOff val="5000"/>
                  </a:schemeClr>
                </a:solidFill>
                <a:latin typeface="Times New Roman" panose="02020603050405020304" pitchFamily="18" charset="0"/>
                <a:cs typeface="Times New Roman" panose="02020603050405020304" pitchFamily="18" charset="0"/>
              </a:rPr>
              <a:t>دراسة حالة:  </a:t>
            </a:r>
            <a:r>
              <a:rPr lang="en-US" sz="2400" b="1" dirty="0">
                <a:solidFill>
                  <a:schemeClr val="tx1">
                    <a:lumMod val="95000"/>
                    <a:lumOff val="5000"/>
                  </a:schemeClr>
                </a:solidFill>
                <a:latin typeface="Times New Roman" panose="02020603050405020304" pitchFamily="18" charset="0"/>
                <a:cs typeface="Times New Roman" panose="02020603050405020304" pitchFamily="18" charset="0"/>
              </a:rPr>
              <a:t>Spotify Wrapped</a:t>
            </a:r>
          </a:p>
        </p:txBody>
      </p:sp>
      <p:sp>
        <p:nvSpPr>
          <p:cNvPr id="2" name="Rectangle 1">
            <a:extLst>
              <a:ext uri="{FF2B5EF4-FFF2-40B4-BE49-F238E27FC236}">
                <a16:creationId xmlns:a16="http://schemas.microsoft.com/office/drawing/2014/main" id="{593B772D-0044-F565-2E9F-6DD8F89A511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78F300-8BE4-A7DC-D55C-B5613D304E6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2C16A30-0CDE-0501-A276-8B90BE0EA06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ABD802E-EF60-7718-AC02-28E6873426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9C877DA-9BD0-8196-4734-8923D837FB4E}"/>
              </a:ext>
            </a:extLst>
          </p:cNvPr>
          <p:cNvSpPr txBox="1"/>
          <p:nvPr/>
        </p:nvSpPr>
        <p:spPr>
          <a:xfrm>
            <a:off x="510067" y="1501049"/>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يُنظر إلى التسويق غالبًا باعتباره مرادفًا للإعلان والترويج، وهما عنصران مهمان بالفعل، إلا أن الوظيفة الأساسية للتسويق تتجاوز ذلك لتشمل مساعدة المؤسسات في تطوير منتجات وخدمات تحقق قيمة حقيقية للعملاء. في ظل الانتشار الواسع للأجهزة المحمولة، أصبح من الضروري أن يدرك المسوقون كيفية تقديم هذه القيمة عبر الهواتف الذكية والأجهزة اللوحية وغيرها من التقنيات المحمولة. ولتحقيق هذا الهدف، ينبغي تبني نهج التصميم الموجه للهاتف المحمول منذ المراحل الأولى للتطوير.</a:t>
            </a:r>
          </a:p>
        </p:txBody>
      </p:sp>
      <p:sp>
        <p:nvSpPr>
          <p:cNvPr id="2" name="Rectangle 1">
            <a:extLst>
              <a:ext uri="{FF2B5EF4-FFF2-40B4-BE49-F238E27FC236}">
                <a16:creationId xmlns:a16="http://schemas.microsoft.com/office/drawing/2014/main" id="{59969DF2-62FE-C94B-6B7F-4052FA5BF69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574E42BA-444D-670F-81A0-206B9BA7174E}"/>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0242" name="Picture 2" descr="كيف اكتب اعلان تسويق مميز وناجح مع نموذج جاهز عن اعلان تسويق الكتروني لسنة  2023">
            <a:extLst>
              <a:ext uri="{FF2B5EF4-FFF2-40B4-BE49-F238E27FC236}">
                <a16:creationId xmlns:a16="http://schemas.microsoft.com/office/drawing/2014/main" id="{C4BB9427-9EB4-2431-6AFE-7812B8B977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706"/>
          <a:stretch>
            <a:fillRect/>
          </a:stretch>
        </p:blipFill>
        <p:spPr bwMode="auto">
          <a:xfrm>
            <a:off x="510067" y="3846425"/>
            <a:ext cx="5767449" cy="2795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53997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FAC6B8-D92E-233B-BF7E-D0B5D564184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5C63602-6DBD-7B07-00AC-11E6865103B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13DC73-39F8-15E7-54C2-3F25B13708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58E0E339-7C56-BC77-EA9B-67E990678242}"/>
              </a:ext>
            </a:extLst>
          </p:cNvPr>
          <p:cNvSpPr txBox="1"/>
          <p:nvPr/>
        </p:nvSpPr>
        <p:spPr>
          <a:xfrm>
            <a:off x="510067" y="1501049"/>
            <a:ext cx="11150600" cy="279595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يعني التصميم الموجه للهاتف المحمول أن تُبنى جميع مراحل تطوير المنتجات والخدمات مع مراعاة تجربة المستخدم عبر الأجهزة المحمولة. فمعظم عمليات الشراء والخدمات، إضافة إلى الحملات التسويقية، تتأثر في مرحلة ما باستخدام الهاتف المحمول، نظرًا لأن هذه الأجهزة أصبحت جزءًا لا يتجزأ من الحياة اليومية. يستخدم الأفراد الهواتف والأجهزة المحمولة في أنشطة متعددة تشمل العمل، الترفيه، التسوق، الرعاية الصحية، واللياقة البدنية، مما يجعل تصميم تجربة الهاتف المحمول أمرًا حيويًا لنجاح أي استراتيجية تسويقية.</a:t>
            </a:r>
          </a:p>
        </p:txBody>
      </p:sp>
      <p:sp>
        <p:nvSpPr>
          <p:cNvPr id="2" name="Rectangle 1">
            <a:extLst>
              <a:ext uri="{FF2B5EF4-FFF2-40B4-BE49-F238E27FC236}">
                <a16:creationId xmlns:a16="http://schemas.microsoft.com/office/drawing/2014/main" id="{4B9AF072-7E7A-C898-95D0-1EE595F7266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8F67A449-91CC-1E50-E595-56EA04AC1F66}"/>
              </a:ext>
            </a:extLst>
          </p:cNvPr>
          <p:cNvSpPr txBox="1"/>
          <p:nvPr/>
        </p:nvSpPr>
        <p:spPr>
          <a:xfrm>
            <a:off x="10090298" y="894259"/>
            <a:ext cx="1581002" cy="523220"/>
          </a:xfrm>
          <a:prstGeom prst="rect">
            <a:avLst/>
          </a:prstGeom>
          <a:solidFill>
            <a:srgbClr val="8E5A6D"/>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8D15CDFE-3ABD-56F3-AD91-89AA672B0B7F}"/>
              </a:ext>
            </a:extLst>
          </p:cNvPr>
          <p:cNvPicPr>
            <a:picLocks noChangeAspect="1"/>
          </p:cNvPicPr>
          <p:nvPr/>
        </p:nvPicPr>
        <p:blipFill>
          <a:blip r:embed="rId3"/>
          <a:srcRect l="42663" t="34804" r="26558" b="15845"/>
          <a:stretch>
            <a:fillRect/>
          </a:stretch>
        </p:blipFill>
        <p:spPr>
          <a:xfrm>
            <a:off x="510067" y="3895106"/>
            <a:ext cx="3752603" cy="2962894"/>
          </a:xfrm>
          <a:prstGeom prst="rect">
            <a:avLst/>
          </a:prstGeom>
        </p:spPr>
      </p:pic>
    </p:spTree>
    <p:extLst>
      <p:ext uri="{BB962C8B-B14F-4D97-AF65-F5344CB8AC3E}">
        <p14:creationId xmlns:p14="http://schemas.microsoft.com/office/powerpoint/2010/main" val="264254171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71494-A26C-A32B-CE66-A013C70BFBF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08C01AB-6214-1315-8BE7-0197086DD5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66EC36-D99E-E011-6713-A4AE0CE266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F44F7CA-20D5-7908-E035-0A870E77A890}"/>
              </a:ext>
            </a:extLst>
          </p:cNvPr>
          <p:cNvSpPr txBox="1"/>
          <p:nvPr/>
        </p:nvSpPr>
        <p:spPr>
          <a:xfrm>
            <a:off x="510067" y="1501049"/>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يُقصد </a:t>
            </a:r>
            <a:r>
              <a:rPr lang="ar-EG" sz="2400" b="1" dirty="0">
                <a:solidFill>
                  <a:schemeClr val="tx1">
                    <a:lumMod val="95000"/>
                    <a:lumOff val="5000"/>
                  </a:schemeClr>
                </a:solidFill>
                <a:latin typeface="Tajawal ExtraBold" panose="00000800000000000000" pitchFamily="2" charset="-78"/>
                <a:cs typeface="+mj-cs"/>
              </a:rPr>
              <a:t>بمفهوم التصميم للهاتف المحمول</a:t>
            </a:r>
            <a:r>
              <a:rPr lang="ar-EG" sz="2400" dirty="0">
                <a:solidFill>
                  <a:schemeClr val="tx1">
                    <a:lumMod val="95000"/>
                    <a:lumOff val="5000"/>
                  </a:schemeClr>
                </a:solidFill>
                <a:latin typeface="Tajawal ExtraBold" panose="00000800000000000000" pitchFamily="2" charset="-78"/>
                <a:cs typeface="+mj-cs"/>
              </a:rPr>
              <a:t> التركيز على ابتكار تجربة استخدام مميزة تستفيد من السياق الذي يتم فيه استخدام الجهاز، ومن إمكاناته التقنية مثل حجم الشاشة، خاصية اللمس، الشبكة، الكاميرا، ومستشعرات الضوء وغيرها، إضافة إلى نظام التشغيل وطريقة تفاعل المستخدمين معه، وكذلك البيئة المحيطة بهم أثناء الاستخدام. </a:t>
            </a:r>
          </a:p>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يقوم هذا النهج على استثمار الخصائص الفريدة للهاتف المحمول لتقديم تجربة ذات جودة عالية وقيمة تفاعلية. فعلى سبيل المثال، يمكن توظيف حركة التمرير التي يقوم بها المستخدم أثناء تصفح مجلة رقمية لخلق تجربة إعلانية مبتكرة؛ إذ قد يظهر إعلان التأمين على السيارات بشكل تقليدي في البداية، لكن عند تمرير الصفحة تتحرك صورة السيارة بسرعة عبر الشاشة لتصطدم بحافتها، مصحوبة برسالة توعوية مثل: "لا تعرف أبداً متى سيحدث حادث". هذا المثال يوضح كيف يمكن للتصميم الموجه للهاتف المحمول  أن يدمج عناصر التفاعل البصري والحركي لزيادة التأثير والارتباط بالمحتوى.</a:t>
            </a:r>
          </a:p>
        </p:txBody>
      </p:sp>
      <p:sp>
        <p:nvSpPr>
          <p:cNvPr id="2" name="Rectangle 1">
            <a:extLst>
              <a:ext uri="{FF2B5EF4-FFF2-40B4-BE49-F238E27FC236}">
                <a16:creationId xmlns:a16="http://schemas.microsoft.com/office/drawing/2014/main" id="{4107303D-5B5A-8B82-A18A-6AB4AEF25DC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9D1BB819-D208-B7C5-82CD-D09C9BED0AE9}"/>
              </a:ext>
            </a:extLst>
          </p:cNvPr>
          <p:cNvSpPr txBox="1"/>
          <p:nvPr/>
        </p:nvSpPr>
        <p:spPr>
          <a:xfrm>
            <a:off x="6614556" y="894259"/>
            <a:ext cx="5056744"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مبادئ التصميم الموجه للهاتف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805176555"/>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53F8E-2800-C6BE-64F6-D3F265B4FA1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2D86403-3A64-57D0-A9BF-7BC6517F35A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9958E8-2511-E6F4-697C-9696A72DF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15A18242-4FD1-E868-56E9-CB1F83CB9E44}"/>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وتُعد حملة </a:t>
            </a:r>
            <a:r>
              <a:rPr lang="en-US" sz="2400" b="1" dirty="0"/>
              <a:t>Netflix </a:t>
            </a:r>
            <a:r>
              <a:rPr lang="ar-EG" sz="2400" b="1" dirty="0"/>
              <a:t> لمسلسل </a:t>
            </a:r>
            <a:r>
              <a:rPr lang="en-US" sz="2400" b="1" dirty="0"/>
              <a:t>Black Mirror</a:t>
            </a:r>
            <a:r>
              <a:rPr lang="en-US" sz="2400" dirty="0"/>
              <a:t> </a:t>
            </a:r>
            <a:r>
              <a:rPr lang="ar-EG" sz="2400" dirty="0"/>
              <a:t> نموذجًا بارزًا لاستغلال إمكانات الهاتف المحمول في الإعلانات؛ حيث اعتمدت على تحويل شاشة الهاتف إلى صورة زجاج مكسور، مما أعطى انطباعًا بأن شاشة المستخدم قد تشققت فعليًا. وقد ساهم هذا التأثير البصري المبتكر في جذب الانتباه وعكس فكرة الواقع المحطم التي تناولها المسلسل، الأمر الذي مكّن </a:t>
            </a:r>
            <a:r>
              <a:rPr lang="en-US" sz="2400" dirty="0"/>
              <a:t>Netflix </a:t>
            </a:r>
            <a:r>
              <a:rPr lang="ar-EG" sz="2400" dirty="0"/>
              <a:t> من الحصول على جائزة </a:t>
            </a:r>
            <a:r>
              <a:rPr lang="en-US" sz="2400" dirty="0"/>
              <a:t>Drum Mobile </a:t>
            </a:r>
            <a:r>
              <a:rPr lang="ar-EG" sz="2400" dirty="0"/>
              <a:t> لعام 2023 في فئة "الاستخدام الأكثر ابتكارًا للهاتف المحمول".</a:t>
            </a:r>
          </a:p>
        </p:txBody>
      </p:sp>
      <p:sp>
        <p:nvSpPr>
          <p:cNvPr id="2" name="Rectangle 1">
            <a:extLst>
              <a:ext uri="{FF2B5EF4-FFF2-40B4-BE49-F238E27FC236}">
                <a16:creationId xmlns:a16="http://schemas.microsoft.com/office/drawing/2014/main" id="{4D40EC22-4D99-163F-665F-DF27D8E8FF9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A53743C5-AC17-A404-014E-42A271007CFF}"/>
              </a:ext>
            </a:extLst>
          </p:cNvPr>
          <p:cNvSpPr txBox="1"/>
          <p:nvPr/>
        </p:nvSpPr>
        <p:spPr>
          <a:xfrm>
            <a:off x="6614556" y="894259"/>
            <a:ext cx="5056744"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مبادئ التصميم الموجه للهاتف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026" name="Picture 2" descr="بك ميرور الموم 4 دي في دي لبنان | Ubuy">
            <a:extLst>
              <a:ext uri="{FF2B5EF4-FFF2-40B4-BE49-F238E27FC236}">
                <a16:creationId xmlns:a16="http://schemas.microsoft.com/office/drawing/2014/main" id="{9FCEFD6C-7DEF-4770-9C92-88FE959953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3960029"/>
            <a:ext cx="3260127" cy="279384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lack Mirror GIFs | Tenor">
            <a:extLst>
              <a:ext uri="{FF2B5EF4-FFF2-40B4-BE49-F238E27FC236}">
                <a16:creationId xmlns:a16="http://schemas.microsoft.com/office/drawing/2014/main" id="{456A57A4-CA21-D3F8-225A-BAF98F8218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6178" y="3953952"/>
            <a:ext cx="3260128" cy="2793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643336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88C27-DCBA-14EB-92D6-4A94E67F67F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100DA3C-565F-6A66-C85F-D74A03F987F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25DBF5-6955-5C69-B749-3BA80CCDAB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C207F6E8-A88E-64B6-6DEA-67386C23C67C}"/>
              </a:ext>
            </a:extLst>
          </p:cNvPr>
          <p:cNvSpPr txBox="1"/>
          <p:nvPr/>
        </p:nvSpPr>
        <p:spPr>
          <a:xfrm>
            <a:off x="510067" y="1501049"/>
            <a:ext cx="11150600" cy="390356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في سياق التصميم الموجه للهاتف المحمول هناك مجموعة من المبادئ التي يجب مراعاتها، ومنها:</a:t>
            </a: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يصبح الهاتف المحمول جزءًا مدمجًا في تجربة المستخدم ويلعب دورًا حاسمًا في كل مرحلة من رحلة العميل، ولكنه لا يُلاحظ إلا عند حدوث خلل فيه. </a:t>
            </a:r>
            <a:endParaRPr lang="ar-EG" altLang="ar-EG" sz="2400" dirty="0">
              <a:solidFill>
                <a:schemeClr val="tx1"/>
              </a:solidFill>
              <a:latin typeface="Arial" panose="020B0604020202020204" pitchFamily="34" charset="0"/>
            </a:endParaRPr>
          </a:p>
          <a:p>
            <a:pPr marL="457200" lvl="0" indent="-457200" algn="r" rtl="1" eaLnBrk="0" fontAlgn="base" hangingPunct="0">
              <a:lnSpc>
                <a:spcPct val="150000"/>
              </a:lnSpc>
              <a:spcBef>
                <a:spcPct val="0"/>
              </a:spcBef>
              <a:spcAft>
                <a:spcPct val="0"/>
              </a:spcAft>
              <a:buFont typeface="+mj-lt"/>
              <a:buAutoNum type="arabicPeriod"/>
            </a:pPr>
            <a:r>
              <a:rPr lang="ar-SA" altLang="ar-EG" sz="2400" dirty="0">
                <a:solidFill>
                  <a:schemeClr val="tx1"/>
                </a:solidFill>
                <a:latin typeface="Arial" panose="020B0604020202020204" pitchFamily="34" charset="0"/>
              </a:rPr>
              <a:t>يجب أن تكون تجارب الهاتف المحمول مصممة بشكل صحيح وسياقي لتثقيف المستخدمين من خلال الفيديو والصوت والتواصل الشفهي بين المستخدمين. ينبغي تحسين هذه التجارب لتقليل عدد الخطوات اللازمة لإتمام المهمة بأقل عدد ممكن من اللمسات. يركز التصميم للهاتف المحمول على تقليل عدد النقرات المطلوبة لإكمال المهمة، مثل ضبط منبه للاستيقاظ</a:t>
            </a:r>
            <a:r>
              <a:rPr lang="ar-EG" altLang="ar-EG" sz="2400" dirty="0">
                <a:solidFill>
                  <a:schemeClr val="tx1"/>
                </a:solidFill>
                <a:latin typeface="Arial" panose="020B0604020202020204" pitchFamily="34" charset="0"/>
              </a:rPr>
              <a:t>.</a:t>
            </a:r>
            <a:endParaRPr lang="ar-EG" sz="2400" dirty="0">
              <a:solidFill>
                <a:schemeClr val="tx1">
                  <a:lumMod val="95000"/>
                  <a:lumOff val="5000"/>
                </a:schemeClr>
              </a:solidFill>
              <a:latin typeface="Tajawal ExtraBold" panose="00000800000000000000" pitchFamily="2" charset="-78"/>
              <a:cs typeface="+mj-cs"/>
            </a:endParaRPr>
          </a:p>
        </p:txBody>
      </p:sp>
      <p:sp>
        <p:nvSpPr>
          <p:cNvPr id="2" name="Rectangle 1">
            <a:extLst>
              <a:ext uri="{FF2B5EF4-FFF2-40B4-BE49-F238E27FC236}">
                <a16:creationId xmlns:a16="http://schemas.microsoft.com/office/drawing/2014/main" id="{A4CCFE03-A9C2-5D41-2ADF-AFD613DDFB2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ACB004B2-15BC-0AAB-9C0F-08D778EA86D7}"/>
              </a:ext>
            </a:extLst>
          </p:cNvPr>
          <p:cNvSpPr txBox="1"/>
          <p:nvPr/>
        </p:nvSpPr>
        <p:spPr>
          <a:xfrm>
            <a:off x="6614556" y="894259"/>
            <a:ext cx="5056744"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مبادئ التصميم الموجه للهاتف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8141403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88BB0-011D-7561-AADD-388835958A8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5E9C8E0-5D72-1A3B-F3DD-A3A2DCDDF2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DB58D51-0006-AE1C-0367-2AEEDD7D9A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7A57E3F-B935-D710-778B-C2E78524FD25}"/>
              </a:ext>
            </a:extLst>
          </p:cNvPr>
          <p:cNvSpPr txBox="1"/>
          <p:nvPr/>
        </p:nvSpPr>
        <p:spPr>
          <a:xfrm>
            <a:off x="510067" y="1501049"/>
            <a:ext cx="11150600" cy="445756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في سياق التصميم الموجه للهاتف المحمول هناك مجموعة من المبادئ التي يجب مراعاتها، ومنها:</a:t>
            </a:r>
          </a:p>
          <a:p>
            <a:pPr marL="457200" lvl="0" indent="-457200" algn="r" rtl="1" eaLnBrk="0" fontAlgn="base" hangingPunct="0">
              <a:lnSpc>
                <a:spcPct val="150000"/>
              </a:lnSpc>
              <a:spcBef>
                <a:spcPct val="0"/>
              </a:spcBef>
              <a:spcAft>
                <a:spcPct val="0"/>
              </a:spcAft>
              <a:buFont typeface="+mj-lt"/>
              <a:buAutoNum type="arabicPeriod" startAt="3"/>
            </a:pPr>
            <a:r>
              <a:rPr lang="ar-EG" altLang="ar-EG" sz="2400" dirty="0">
                <a:solidFill>
                  <a:schemeClr val="tx1"/>
                </a:solidFill>
                <a:latin typeface="Arial" panose="020B0604020202020204" pitchFamily="34" charset="0"/>
              </a:rPr>
              <a:t>ي</a:t>
            </a:r>
            <a:r>
              <a:rPr lang="ar-SA" altLang="ar-EG" sz="2400" dirty="0">
                <a:solidFill>
                  <a:schemeClr val="tx1"/>
                </a:solidFill>
                <a:latin typeface="Arial" panose="020B0604020202020204" pitchFamily="34" charset="0"/>
              </a:rPr>
              <a:t>جب </a:t>
            </a:r>
            <a:r>
              <a:rPr lang="ar-EG" altLang="ar-EG" sz="2400" dirty="0">
                <a:solidFill>
                  <a:schemeClr val="tx1"/>
                </a:solidFill>
                <a:latin typeface="Arial" panose="020B0604020202020204" pitchFamily="34" charset="0"/>
              </a:rPr>
              <a:t>مراعاة </a:t>
            </a:r>
            <a:r>
              <a:rPr lang="ar-SA" altLang="ar-EG" sz="2400" dirty="0">
                <a:solidFill>
                  <a:schemeClr val="tx1"/>
                </a:solidFill>
                <a:latin typeface="Arial" panose="020B0604020202020204" pitchFamily="34" charset="0"/>
              </a:rPr>
              <a:t>سياق الهاتف المحمول والعوامل المحيطة به في الاعتبار بشكل مناسب. تشمل تجربة العميل عبر الهاتف المحمول سلسلة التوريد بأكملها، بما في ذلك التفاعلات </a:t>
            </a:r>
            <a:r>
              <a:rPr lang="ar-EG" altLang="ar-EG" sz="2400" dirty="0">
                <a:solidFill>
                  <a:schemeClr val="tx1"/>
                </a:solidFill>
                <a:latin typeface="Arial" panose="020B0604020202020204" pitchFamily="34" charset="0"/>
              </a:rPr>
              <a:t>داخل البيئة الرقمية وخارجها. </a:t>
            </a:r>
            <a:r>
              <a:rPr lang="ar-SA" altLang="ar-EG" sz="2400" dirty="0">
                <a:solidFill>
                  <a:schemeClr val="tx1"/>
                </a:solidFill>
                <a:latin typeface="Arial" panose="020B0604020202020204" pitchFamily="34" charset="0"/>
              </a:rPr>
              <a:t>على سبيل المثال، يختلف التطبيق الموجه لشخص يبلغ من العمر 80 عامًا اختلافًا كبيرًا عن التطبيق الموجه للمراهقين</a:t>
            </a:r>
            <a:r>
              <a:rPr lang="ar-EG" altLang="ar-EG" sz="2400" dirty="0">
                <a:solidFill>
                  <a:schemeClr val="tx1"/>
                </a:solidFill>
                <a:latin typeface="Arial" panose="020B0604020202020204" pitchFamily="34" charset="0"/>
              </a:rPr>
              <a:t>.</a:t>
            </a:r>
          </a:p>
          <a:p>
            <a:pPr marL="457200" lvl="0" indent="-457200" algn="r" rtl="1" eaLnBrk="0" fontAlgn="base" hangingPunct="0">
              <a:lnSpc>
                <a:spcPct val="150000"/>
              </a:lnSpc>
              <a:spcBef>
                <a:spcPct val="0"/>
              </a:spcBef>
              <a:spcAft>
                <a:spcPct val="0"/>
              </a:spcAft>
              <a:buFont typeface="+mj-lt"/>
              <a:buAutoNum type="arabicPeriod" startAt="3"/>
            </a:pPr>
            <a:r>
              <a:rPr lang="ar-SA" altLang="ar-EG" sz="2400" dirty="0">
                <a:solidFill>
                  <a:schemeClr val="tx1"/>
                </a:solidFill>
                <a:latin typeface="Arial" panose="020B0604020202020204" pitchFamily="34" charset="0"/>
              </a:rPr>
              <a:t>يجب أن يأخذ تطوير تطبيقات الهاتف المحمول في الاعتبار أداء الجهاز. على سبيل المثال، ينبغي تحسين متطلبات التخزين واستهلاك الطاقة مع مراعاة السياق. دور المصمم هو الاستفادة من السياق المذكور أعلاه والوقت الذي يقضيه المستخدم في استخدام الجهاز ونظام التشغيل. يجب استخدام أقل الإمكانات التصميمية اللازمة لتوفير التجربة المطلوبة. </a:t>
            </a:r>
            <a:endParaRPr lang="ar-EG" sz="2400" dirty="0">
              <a:solidFill>
                <a:schemeClr val="tx1">
                  <a:lumMod val="95000"/>
                  <a:lumOff val="5000"/>
                </a:schemeClr>
              </a:solidFill>
              <a:latin typeface="Tajawal ExtraBold" panose="00000800000000000000" pitchFamily="2" charset="-78"/>
              <a:cs typeface="+mj-cs"/>
            </a:endParaRPr>
          </a:p>
        </p:txBody>
      </p:sp>
      <p:sp>
        <p:nvSpPr>
          <p:cNvPr id="2" name="Rectangle 1">
            <a:extLst>
              <a:ext uri="{FF2B5EF4-FFF2-40B4-BE49-F238E27FC236}">
                <a16:creationId xmlns:a16="http://schemas.microsoft.com/office/drawing/2014/main" id="{3D577EAA-5CBF-27F4-956E-F0DCB8F7DED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9A9FEF6D-AD72-F573-4742-7655A4C60EF6}"/>
              </a:ext>
            </a:extLst>
          </p:cNvPr>
          <p:cNvSpPr txBox="1"/>
          <p:nvPr/>
        </p:nvSpPr>
        <p:spPr>
          <a:xfrm>
            <a:off x="6614556" y="894259"/>
            <a:ext cx="5056744"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مبادئ التصميم الموجه للهاتف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84524046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326A2-8081-C66A-09E3-8E627CE341F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A54A636-45D2-EA38-5FF8-50DA811B1C5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E0FDFF9-7B06-2CB0-B0D9-6373868F3D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037B315-6037-B22D-9D67-CA90E8481C2F}"/>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في سياق التصميم الموجه للهاتف المحمول هناك مجموعة من المبادئ التي يجب مراعاتها، ومنها:</a:t>
            </a:r>
          </a:p>
          <a:p>
            <a:pPr marL="457200" lvl="0" indent="-457200" algn="r" rtl="1" eaLnBrk="0" fontAlgn="base" hangingPunct="0">
              <a:lnSpc>
                <a:spcPct val="150000"/>
              </a:lnSpc>
              <a:spcBef>
                <a:spcPct val="0"/>
              </a:spcBef>
              <a:spcAft>
                <a:spcPct val="0"/>
              </a:spcAft>
              <a:buFont typeface="+mj-lt"/>
              <a:buAutoNum type="arabicPeriod" startAt="5"/>
            </a:pPr>
            <a:r>
              <a:rPr lang="ar-SA" altLang="ar-EG" sz="2400" dirty="0">
                <a:solidFill>
                  <a:schemeClr val="tx1"/>
                </a:solidFill>
                <a:latin typeface="Arial" panose="020B0604020202020204" pitchFamily="34" charset="0"/>
              </a:rPr>
              <a:t>يجب أن تعتمد حلول الهاتف المحمول على مبادئ الخصوصية الشاملة في التصميم، خاصة فيما يتعلق بجمع البيانات، بحيث يتم جمع البيانات الضرورية فقط</a:t>
            </a:r>
            <a:r>
              <a:rPr lang="ar-EG" altLang="ar-EG" sz="2400" dirty="0">
                <a:solidFill>
                  <a:schemeClr val="tx1"/>
                </a:solidFill>
                <a:latin typeface="Arial" panose="020B0604020202020204" pitchFamily="34" charset="0"/>
              </a:rPr>
              <a:t>. في كثير من الأحيان، يحتفظ المسوقون ب</a:t>
            </a:r>
            <a:r>
              <a:rPr lang="ar-SA" altLang="ar-EG" sz="2400" dirty="0">
                <a:solidFill>
                  <a:schemeClr val="tx1"/>
                </a:solidFill>
                <a:latin typeface="Arial" panose="020B0604020202020204" pitchFamily="34" charset="0"/>
              </a:rPr>
              <a:t>الكثير من البيانات ولا </a:t>
            </a:r>
            <a:r>
              <a:rPr lang="ar-EG" altLang="ar-EG" sz="2400" dirty="0">
                <a:solidFill>
                  <a:schemeClr val="tx1"/>
                </a:solidFill>
                <a:latin typeface="Arial" panose="020B0604020202020204" pitchFamily="34" charset="0"/>
              </a:rPr>
              <a:t>يعرفون</a:t>
            </a:r>
            <a:r>
              <a:rPr lang="ar-SA" altLang="ar-EG" sz="2400" dirty="0">
                <a:solidFill>
                  <a:schemeClr val="tx1"/>
                </a:solidFill>
                <a:latin typeface="Arial" panose="020B0604020202020204" pitchFamily="34" charset="0"/>
              </a:rPr>
              <a:t> كيف </a:t>
            </a:r>
            <a:r>
              <a:rPr lang="ar-EG" altLang="ar-EG" sz="2400" dirty="0">
                <a:solidFill>
                  <a:schemeClr val="tx1"/>
                </a:solidFill>
                <a:latin typeface="Arial" panose="020B0604020202020204" pitchFamily="34" charset="0"/>
              </a:rPr>
              <a:t>يستفيدون منها. </a:t>
            </a:r>
          </a:p>
          <a:p>
            <a:pPr marL="457200" lvl="0" indent="-457200" algn="r" rtl="1" eaLnBrk="0" fontAlgn="base" hangingPunct="0">
              <a:lnSpc>
                <a:spcPct val="150000"/>
              </a:lnSpc>
              <a:spcBef>
                <a:spcPct val="0"/>
              </a:spcBef>
              <a:spcAft>
                <a:spcPct val="0"/>
              </a:spcAft>
              <a:buFont typeface="+mj-lt"/>
              <a:buAutoNum type="arabicPeriod" startAt="5"/>
            </a:pPr>
            <a:r>
              <a:rPr lang="ar-SA" altLang="ar-EG" sz="2400" dirty="0">
                <a:solidFill>
                  <a:schemeClr val="tx1"/>
                </a:solidFill>
                <a:latin typeface="Arial" panose="020B0604020202020204" pitchFamily="34" charset="0"/>
              </a:rPr>
              <a:t>ينبغي اعتماد جمع البيانات بالحد الأدنى لدعم تجربة الاستخدام، مع ضمان تطبيق الأمن الشامل (وهو يختلف عن مجرد الخصوصية) وآليات التفويض باعتبارها جزءًا أساسيًا من سلسلة تصميم الهاتف المحمول</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583F6A20-C579-7FD9-68D9-0D02AACDB84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0999A550-D5EA-7D28-3602-65ADA128A088}"/>
              </a:ext>
            </a:extLst>
          </p:cNvPr>
          <p:cNvSpPr txBox="1"/>
          <p:nvPr/>
        </p:nvSpPr>
        <p:spPr>
          <a:xfrm>
            <a:off x="6614556" y="894259"/>
            <a:ext cx="5056744"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مبادئ التصميم الموجه للهاتف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075" name="Picture 3" descr="Important Data Protection Act 2018 amendment | HLB Poland">
            <a:extLst>
              <a:ext uri="{FF2B5EF4-FFF2-40B4-BE49-F238E27FC236}">
                <a16:creationId xmlns:a16="http://schemas.microsoft.com/office/drawing/2014/main" id="{E7E000C4-8B74-AEB7-6786-3FBC4C953E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4848889"/>
            <a:ext cx="3868882" cy="200911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Data Privacy &amp; Confidentiality | Teradata">
            <a:extLst>
              <a:ext uri="{FF2B5EF4-FFF2-40B4-BE49-F238E27FC236}">
                <a16:creationId xmlns:a16="http://schemas.microsoft.com/office/drawing/2014/main" id="{6116DE33-4525-D95E-3E40-7B4DCD04D2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62313" y="4890673"/>
            <a:ext cx="3748582" cy="1925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982232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297B4-3456-B799-F78B-9DF2D6CE390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8E00E46-5B3D-80C7-3D32-2C069207DE8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EFEB054-465C-C44C-1E3D-8DE063D977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90ED388-D78C-AC86-0A02-F1BACDE4AEE3}"/>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solidFill>
                  <a:schemeClr val="tx1">
                    <a:lumMod val="95000"/>
                    <a:lumOff val="5000"/>
                  </a:schemeClr>
                </a:solidFill>
                <a:latin typeface="Tajawal ExtraBold" panose="00000800000000000000" pitchFamily="2" charset="-78"/>
                <a:cs typeface="+mj-cs"/>
              </a:rPr>
              <a:t>في سياق التصميم الموجه للهاتف المحمول هناك مجموعة من المبادئ التي يجب مراعاتها، ومنها:</a:t>
            </a:r>
          </a:p>
          <a:p>
            <a:pPr marL="457200" lvl="0" indent="-457200" algn="r" rtl="1" eaLnBrk="0" fontAlgn="base" hangingPunct="0">
              <a:lnSpc>
                <a:spcPct val="150000"/>
              </a:lnSpc>
              <a:spcBef>
                <a:spcPct val="0"/>
              </a:spcBef>
              <a:spcAft>
                <a:spcPct val="0"/>
              </a:spcAft>
              <a:buFont typeface="+mj-lt"/>
              <a:buAutoNum type="arabicPeriod" startAt="7"/>
            </a:pPr>
            <a:r>
              <a:rPr lang="ar-SA" altLang="ar-EG" sz="2400" dirty="0">
                <a:solidFill>
                  <a:schemeClr val="tx1"/>
                </a:solidFill>
                <a:latin typeface="Arial" panose="020B0604020202020204" pitchFamily="34" charset="0"/>
              </a:rPr>
              <a:t>الخصوصية إلزامية طوال رحلة المستخدم من نقطة الدخول وحتى الإجراء النهائي</a:t>
            </a:r>
            <a:r>
              <a:rPr lang="ar-EG" altLang="ar-EG" sz="2400" dirty="0">
                <a:solidFill>
                  <a:schemeClr val="tx1"/>
                </a:solidFill>
                <a:latin typeface="Arial" panose="020B0604020202020204" pitchFamily="34" charset="0"/>
              </a:rPr>
              <a:t>.</a:t>
            </a:r>
          </a:p>
          <a:p>
            <a:pPr marL="457200" lvl="0" indent="-457200" algn="r" rtl="1" eaLnBrk="0" fontAlgn="base" hangingPunct="0">
              <a:lnSpc>
                <a:spcPct val="150000"/>
              </a:lnSpc>
              <a:spcBef>
                <a:spcPct val="0"/>
              </a:spcBef>
              <a:spcAft>
                <a:spcPct val="0"/>
              </a:spcAft>
              <a:buFont typeface="+mj-lt"/>
              <a:buAutoNum type="arabicPeriod" startAt="7"/>
            </a:pPr>
            <a:r>
              <a:rPr lang="ar-SA" altLang="ar-EG" sz="2400" dirty="0">
                <a:solidFill>
                  <a:schemeClr val="tx1"/>
                </a:solidFill>
                <a:latin typeface="Arial" panose="020B0604020202020204" pitchFamily="34" charset="0"/>
              </a:rPr>
              <a:t>يجب أن يكون التصميم للهاتف المحمول مدمجًا في جوهر التجربة بحيث تصبح تجربة الاستخدام ممتعة ولا تُنسى. ينبغي أن تكون عناصر التصميم مبتكرة وتستفيد من جميع السمات لإنشاء تجربة تجمع بين التميز والفائدة العملية. فعلى سبيل المثال، في تطبيقات الدفع، يجب ألا تكون هناك أي عوائق بين المستخدم والمؤسسة المالية لضمان تجربة سلسة، كما هو موضح في الشكل</a:t>
            </a:r>
            <a:r>
              <a:rPr lang="ar-EG" altLang="ar-EG" sz="2400" dirty="0">
                <a:solidFill>
                  <a:schemeClr val="tx1"/>
                </a:solidFill>
                <a:latin typeface="Arial" panose="020B0604020202020204" pitchFamily="34" charset="0"/>
              </a:rPr>
              <a:t> التالي</a:t>
            </a:r>
            <a:r>
              <a:rPr lang="ar-SA" altLang="ar-EG" sz="2400" dirty="0">
                <a:solidFill>
                  <a:schemeClr val="tx1"/>
                </a:solidFill>
                <a:latin typeface="Arial" panose="020B0604020202020204" pitchFamily="34" charset="0"/>
              </a:rPr>
              <a:t> عند إجراء معاملة مالية</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18FE0BCD-408F-0617-95A4-A9EE6C7A65F2}"/>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6A3CECC4-709D-0599-63F2-EE54C7151F97}"/>
              </a:ext>
            </a:extLst>
          </p:cNvPr>
          <p:cNvSpPr txBox="1"/>
          <p:nvPr/>
        </p:nvSpPr>
        <p:spPr>
          <a:xfrm>
            <a:off x="6614556" y="894259"/>
            <a:ext cx="5056744"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مبادئ التصميم الموجه للهاتف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25922940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BC808C-1C57-14E9-20B6-36FEEFB5722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23E610F-483F-EDBC-C0E3-A090748C5E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F78FBC2-3B89-3B71-3299-DBF5637421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761B502F-E07C-6956-7605-7369765AAEF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BFD0AFC6-A51F-7537-2AAF-F92B9382E703}"/>
              </a:ext>
            </a:extLst>
          </p:cNvPr>
          <p:cNvSpPr txBox="1"/>
          <p:nvPr/>
        </p:nvSpPr>
        <p:spPr>
          <a:xfrm>
            <a:off x="6614556" y="894259"/>
            <a:ext cx="5056744" cy="523220"/>
          </a:xfrm>
          <a:prstGeom prst="rect">
            <a:avLst/>
          </a:prstGeom>
          <a:solidFill>
            <a:schemeClr val="accent6">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مبادئ التصميم الموجه للهاتف المحمول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E18F0875-D5D8-F2F3-06D8-32502015B450}"/>
              </a:ext>
            </a:extLst>
          </p:cNvPr>
          <p:cNvPicPr>
            <a:picLocks noChangeAspect="1"/>
          </p:cNvPicPr>
          <p:nvPr/>
        </p:nvPicPr>
        <p:blipFill>
          <a:blip r:embed="rId3"/>
          <a:srcRect l="40422" t="37229" r="24221" b="21887"/>
          <a:stretch>
            <a:fillRect/>
          </a:stretch>
        </p:blipFill>
        <p:spPr>
          <a:xfrm>
            <a:off x="2485572" y="2216927"/>
            <a:ext cx="7409826" cy="3746814"/>
          </a:xfrm>
          <a:prstGeom prst="rect">
            <a:avLst/>
          </a:prstGeom>
        </p:spPr>
      </p:pic>
    </p:spTree>
    <p:extLst>
      <p:ext uri="{BB962C8B-B14F-4D97-AF65-F5344CB8AC3E}">
        <p14:creationId xmlns:p14="http://schemas.microsoft.com/office/powerpoint/2010/main" val="109572882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54716-7CB7-79C2-7D8D-03E3FFDA280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731EC44-7980-66D5-1411-257C929ABC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484FF0-F1C2-4669-D276-275481D3C1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C97F63F-78DF-23C9-A4AF-D7EA2838E18D}"/>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i="1" dirty="0"/>
              <a:t>"التصميم المتمحور حول الإنسان هو فلسفة، وليس مجموعة دقيقة من الأساليب، ولكنه يفترض أن الابتكار يجب أن يبدأ بالتقرب من المستخدمين ومراقبة أنشطتهم."</a:t>
            </a:r>
          </a:p>
          <a:p>
            <a:pPr algn="just" rtl="1">
              <a:lnSpc>
                <a:spcPct val="150000"/>
              </a:lnSpc>
            </a:pPr>
            <a:r>
              <a:rPr lang="ar-EG" sz="2400" dirty="0"/>
              <a:t>— دونالد نورمان، المؤسس المشارك لمجموعة نيلسن نورمان، وأحد رواد علم تجربة المستخدم. </a:t>
            </a:r>
          </a:p>
          <a:p>
            <a:pPr algn="just" rtl="1">
              <a:lnSpc>
                <a:spcPct val="150000"/>
              </a:lnSpc>
            </a:pPr>
            <a:r>
              <a:rPr lang="en-US" altLang="ar-EG" sz="2400" dirty="0">
                <a:solidFill>
                  <a:schemeClr val="tx1"/>
                </a:solidFill>
                <a:latin typeface="Arial" panose="020B0604020202020204" pitchFamily="34" charset="0"/>
                <a:hlinkClick r:id="rId3"/>
              </a:rPr>
              <a:t>https://www.nngroup.com/people/don-norman/</a:t>
            </a:r>
            <a:endParaRPr lang="ar-EG" altLang="ar-EG" sz="2400" dirty="0">
              <a:solidFill>
                <a:schemeClr val="tx1"/>
              </a:solidFill>
              <a:latin typeface="Arial" panose="020B0604020202020204" pitchFamily="34" charset="0"/>
            </a:endParaRPr>
          </a:p>
          <a:p>
            <a:pPr algn="just" rtl="1">
              <a:lnSpc>
                <a:spcPct val="150000"/>
              </a:lnSpc>
            </a:pPr>
            <a:endParaRPr lang="ar-EG" altLang="ar-EG" sz="2400" dirty="0">
              <a:solidFill>
                <a:schemeClr val="tx1"/>
              </a:solidFill>
              <a:latin typeface="Arial" panose="020B0604020202020204" pitchFamily="34" charset="0"/>
            </a:endParaRPr>
          </a:p>
        </p:txBody>
      </p:sp>
      <p:sp>
        <p:nvSpPr>
          <p:cNvPr id="2" name="Rectangle 1">
            <a:extLst>
              <a:ext uri="{FF2B5EF4-FFF2-40B4-BE49-F238E27FC236}">
                <a16:creationId xmlns:a16="http://schemas.microsoft.com/office/drawing/2014/main" id="{E6086005-72EA-EC40-0B16-123C7040C7D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8ED465A5-6513-354F-B1A2-59B0BB795B66}"/>
              </a:ext>
            </a:extLst>
          </p:cNvPr>
          <p:cNvSpPr txBox="1"/>
          <p:nvPr/>
        </p:nvSpPr>
        <p:spPr>
          <a:xfrm>
            <a:off x="6614556" y="894259"/>
            <a:ext cx="5056744"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التصميم المتمحور حول الإنسان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122" name="Picture 2">
            <a:extLst>
              <a:ext uri="{FF2B5EF4-FFF2-40B4-BE49-F238E27FC236}">
                <a16:creationId xmlns:a16="http://schemas.microsoft.com/office/drawing/2014/main" id="{98033560-CB72-511E-12FC-6B63347E6E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583" y="3740893"/>
            <a:ext cx="3744191" cy="3008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750572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AC3B5-BB3D-CE66-C5DA-AF1465D7D45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7C38C55-5490-494B-FC18-50BD7DE608D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CB4DB9F-F495-557E-1231-63CED049B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C4E70ED-1656-EF64-7F35-89F3D1818E7C}"/>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يُعد التصميم المتمحور حول الإنسان فلسفة تهدف إلى تطوير حلول مبتكرة من خلال فهم منظور الإنسان في كل خطوة من خطوات العملية. يعتمد هذا النهج على حل مشكلات المستهلكين عبر التركيز أولاً على احتياجات وقدرات المستخدم المستهدف، ثم تصميم الحلول بطريقة تراعي سلوكياتهم الحالية لتجاوز التحديات.</a:t>
            </a:r>
          </a:p>
          <a:p>
            <a:pPr algn="r" rtl="1">
              <a:lnSpc>
                <a:spcPct val="150000"/>
              </a:lnSpc>
            </a:pPr>
            <a:r>
              <a:rPr lang="ar-EG" sz="2400" dirty="0"/>
              <a:t>يُعتبر التصميم المتمحور حول الإنسان عقلية تدمج التفكير التصميمي لإنشاء منتجات وخدمات تحقق الفائدة للمستخدمين الذين صُممت من أجلهم. ويمكن تعريف هذا النهج أيضاً بأنه </a:t>
            </a:r>
            <a:r>
              <a:rPr lang="ar-EG" sz="2400" i="1" dirty="0"/>
              <a:t>"عملية تبدأ بالأشخاص الذين تصمم لهم وتنتهي بحلول جديدة مصممة خصيصًا لتلبية احتياجاتهم."</a:t>
            </a:r>
            <a:endParaRPr lang="ar-EG" sz="2400" dirty="0"/>
          </a:p>
        </p:txBody>
      </p:sp>
      <p:sp>
        <p:nvSpPr>
          <p:cNvPr id="2" name="Rectangle 1">
            <a:extLst>
              <a:ext uri="{FF2B5EF4-FFF2-40B4-BE49-F238E27FC236}">
                <a16:creationId xmlns:a16="http://schemas.microsoft.com/office/drawing/2014/main" id="{64A4599F-9182-C326-A0D8-439B53C7BFF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C72DDB93-498B-3035-8EB9-A2018D1FCAE5}"/>
              </a:ext>
            </a:extLst>
          </p:cNvPr>
          <p:cNvSpPr txBox="1"/>
          <p:nvPr/>
        </p:nvSpPr>
        <p:spPr>
          <a:xfrm>
            <a:off x="6614556" y="894259"/>
            <a:ext cx="5056744"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التصميم المتمحور حول الإنسان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90345043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A64964-C33E-1804-3430-7BFE01210B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D92439F-BBFE-7AA8-1ED9-9B176C4EF37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A2C77A7-F82F-ABFE-B319-0A4B65D497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57A4D2E-B144-B184-8D0E-307E011AC86A}"/>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يمكن تحديد المبادئ الأربعة التي يقوم عليها التصميم المتحور حول الإنسان وفقاً لدونالد نورمان كما يلي:</a:t>
            </a:r>
          </a:p>
          <a:p>
            <a:pPr marL="457200" lvl="0" indent="-457200" algn="r" rtl="1" eaLnBrk="0" fontAlgn="base" hangingPunct="0">
              <a:lnSpc>
                <a:spcPct val="150000"/>
              </a:lnSpc>
              <a:spcBef>
                <a:spcPct val="0"/>
              </a:spcBef>
              <a:spcAft>
                <a:spcPct val="0"/>
              </a:spcAft>
              <a:buFont typeface="+mj-lt"/>
              <a:buAutoNum type="arabicPeriod"/>
            </a:pPr>
            <a:r>
              <a:rPr lang="ar-EG" sz="2400" dirty="0"/>
              <a:t> </a:t>
            </a:r>
            <a:r>
              <a:rPr lang="ar-SA" altLang="ar-EG" sz="2400" b="1" dirty="0">
                <a:solidFill>
                  <a:schemeClr val="tx1"/>
                </a:solidFill>
                <a:latin typeface="Arial" panose="020B0604020202020204" pitchFamily="34" charset="0"/>
              </a:rPr>
              <a:t>التركيز على الإنسان</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يجب التركيز على المستخدمين من أجل إنشاء منتجات مناسبة وذات معنى لهم. يمكن أن تكون خريطة رحلة العميل أداة مفيدة لفهم التفاعلات التي يقوم بها العملاء مع المؤسسة وتحديد المشكلات والفرص المحتملة</a:t>
            </a:r>
            <a:r>
              <a:rPr lang="ar-EG" altLang="ar-EG" sz="2400" dirty="0">
                <a:solidFill>
                  <a:schemeClr val="tx1"/>
                </a:solidFill>
                <a:latin typeface="Arial" panose="020B0604020202020204" pitchFamily="34" charset="0"/>
              </a:rPr>
              <a:t>.</a:t>
            </a:r>
          </a:p>
          <a:p>
            <a:pPr marL="457200" lvl="0" indent="-457200" algn="r" rtl="1" eaLnBrk="0" fontAlgn="base" hangingPunct="0">
              <a:lnSpc>
                <a:spcPct val="150000"/>
              </a:lnSpc>
              <a:spcBef>
                <a:spcPct val="0"/>
              </a:spcBef>
              <a:spcAft>
                <a:spcPct val="0"/>
              </a:spcAft>
              <a:buFont typeface="+mj-lt"/>
              <a:buAutoNum type="arabicPeriod"/>
            </a:pPr>
            <a:r>
              <a:rPr lang="ar-SA" altLang="ar-EG" sz="2400" b="1" dirty="0">
                <a:solidFill>
                  <a:schemeClr val="tx1"/>
                </a:solidFill>
                <a:latin typeface="Arial" panose="020B0604020202020204" pitchFamily="34" charset="0"/>
              </a:rPr>
              <a:t>فهم المشكلة وحل السبب الجذري</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من الضروري فهم الأسباب الجذرية والقضايا الأساسية، وإلا ستستمر المشكلات. يبدأ ذلك بمراقبة المشكلة ثم وضع تصور لأفضل الطرق لتطوير الحلول وتنفيذها</a:t>
            </a:r>
            <a:r>
              <a:rPr lang="ar-EG" altLang="ar-EG" sz="2400" dirty="0">
                <a:solidFill>
                  <a:schemeClr val="tx1"/>
                </a:solidFill>
                <a:latin typeface="Arial" panose="020B0604020202020204" pitchFamily="34" charset="0"/>
              </a:rPr>
              <a:t>.</a:t>
            </a:r>
          </a:p>
        </p:txBody>
      </p:sp>
      <p:sp>
        <p:nvSpPr>
          <p:cNvPr id="2" name="Rectangle 1">
            <a:extLst>
              <a:ext uri="{FF2B5EF4-FFF2-40B4-BE49-F238E27FC236}">
                <a16:creationId xmlns:a16="http://schemas.microsoft.com/office/drawing/2014/main" id="{FBF73F2C-2630-351B-430E-EDAF992BDDF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2ADD3C17-3AD7-FFFD-4EED-B5FB93CE2A0D}"/>
              </a:ext>
            </a:extLst>
          </p:cNvPr>
          <p:cNvSpPr txBox="1"/>
          <p:nvPr/>
        </p:nvSpPr>
        <p:spPr>
          <a:xfrm>
            <a:off x="6614556" y="894259"/>
            <a:ext cx="5056744"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التصميم المتمحور حول الإنسان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A99EF0AA-F983-61CC-5CC8-3A2D9B07F397}"/>
              </a:ext>
            </a:extLst>
          </p:cNvPr>
          <p:cNvPicPr>
            <a:picLocks noChangeAspect="1"/>
          </p:cNvPicPr>
          <p:nvPr/>
        </p:nvPicPr>
        <p:blipFill>
          <a:blip r:embed="rId3"/>
          <a:srcRect l="38844" t="31286" r="23275" b="25424"/>
          <a:stretch>
            <a:fillRect/>
          </a:stretch>
        </p:blipFill>
        <p:spPr>
          <a:xfrm>
            <a:off x="510067" y="4880311"/>
            <a:ext cx="4618429" cy="1846015"/>
          </a:xfrm>
          <a:prstGeom prst="rect">
            <a:avLst/>
          </a:prstGeom>
        </p:spPr>
      </p:pic>
    </p:spTree>
    <p:extLst>
      <p:ext uri="{BB962C8B-B14F-4D97-AF65-F5344CB8AC3E}">
        <p14:creationId xmlns:p14="http://schemas.microsoft.com/office/powerpoint/2010/main" val="129052425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244DE-BC42-55CF-C24B-203E69247A9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8CA8D37-C29B-DA82-D741-94D565352E2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22BD290-84C0-9EC9-0D53-56AFCB76CB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078361D-A225-013D-F25C-4203F05F390F}"/>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يمكن تحديد المبادئ الأربعة التي يقوم عليها التصميم المتحور حول الإنسان وفقاً لدونالد نورمان كما يلي:</a:t>
            </a:r>
          </a:p>
          <a:p>
            <a:pPr marL="457200" lvl="0" indent="-457200" algn="r" rtl="1" eaLnBrk="0" fontAlgn="base" hangingPunct="0">
              <a:lnSpc>
                <a:spcPct val="150000"/>
              </a:lnSpc>
              <a:spcBef>
                <a:spcPct val="0"/>
              </a:spcBef>
              <a:spcAft>
                <a:spcPct val="0"/>
              </a:spcAft>
              <a:buFont typeface="+mj-lt"/>
              <a:buAutoNum type="arabicPeriod" startAt="3"/>
            </a:pPr>
            <a:r>
              <a:rPr lang="ar-SA" altLang="ar-EG" sz="2400" b="1" dirty="0">
                <a:solidFill>
                  <a:schemeClr val="tx1"/>
                </a:solidFill>
                <a:latin typeface="Arial" panose="020B0604020202020204" pitchFamily="34" charset="0"/>
              </a:rPr>
              <a:t>كل شيء نظام مترابط</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يجب تذكر أن كل شيء جزء من نظام مترابط. لا يمكن حل المشكلات بمعزل عن غيرها، بل يجب فهم كيف ستؤثر أي تغييرات على الجوانب الأخرى لتجربة المستخدم</a:t>
            </a:r>
            <a:r>
              <a:rPr lang="ar-EG" altLang="ar-EG" sz="2400" dirty="0">
                <a:solidFill>
                  <a:schemeClr val="tx1"/>
                </a:solidFill>
                <a:latin typeface="Arial" panose="020B0604020202020204" pitchFamily="34" charset="0"/>
              </a:rPr>
              <a:t>.</a:t>
            </a:r>
          </a:p>
          <a:p>
            <a:pPr marL="457200" lvl="0" indent="-457200" algn="r" rtl="1" eaLnBrk="0" fontAlgn="base" hangingPunct="0">
              <a:lnSpc>
                <a:spcPct val="150000"/>
              </a:lnSpc>
              <a:spcBef>
                <a:spcPct val="0"/>
              </a:spcBef>
              <a:spcAft>
                <a:spcPct val="0"/>
              </a:spcAft>
              <a:buFont typeface="+mj-lt"/>
              <a:buAutoNum type="arabicPeriod" startAt="3"/>
            </a:pPr>
            <a:r>
              <a:rPr lang="ar-SA" altLang="ar-EG" sz="2400" b="1" dirty="0">
                <a:solidFill>
                  <a:schemeClr val="tx1"/>
                </a:solidFill>
                <a:latin typeface="Arial" panose="020B0604020202020204" pitchFamily="34" charset="0"/>
              </a:rPr>
              <a:t>التدخلات الصغيرة والبسيطة</a:t>
            </a:r>
            <a:r>
              <a:rPr lang="ar-EG" altLang="ar-EG" sz="2400" b="1" dirty="0">
                <a:solidFill>
                  <a:schemeClr val="tx1"/>
                </a:solidFill>
                <a:latin typeface="Arial" panose="020B0604020202020204" pitchFamily="34" charset="0"/>
              </a:rPr>
              <a:t>:</a:t>
            </a:r>
            <a:r>
              <a:rPr lang="ar-EG" altLang="ar-EG" sz="2400" dirty="0">
                <a:solidFill>
                  <a:schemeClr val="tx1"/>
                </a:solidFill>
                <a:latin typeface="Arial" panose="020B0604020202020204" pitchFamily="34" charset="0"/>
              </a:rPr>
              <a:t> </a:t>
            </a:r>
            <a:r>
              <a:rPr lang="ar-SA" altLang="ar-EG" sz="2400" dirty="0">
                <a:solidFill>
                  <a:schemeClr val="tx1"/>
                </a:solidFill>
                <a:latin typeface="Arial" panose="020B0604020202020204" pitchFamily="34" charset="0"/>
              </a:rPr>
              <a:t>ابدأ بتدخلات صغيرة وبسيطة، ثم قم بتحسينها تدريجيًا من خلال التكرار. يجب </a:t>
            </a:r>
            <a:r>
              <a:rPr lang="ar-EG" altLang="ar-EG" sz="2400" dirty="0">
                <a:solidFill>
                  <a:schemeClr val="tx1"/>
                </a:solidFill>
                <a:latin typeface="Arial" panose="020B0604020202020204" pitchFamily="34" charset="0"/>
              </a:rPr>
              <a:t>إجراء </a:t>
            </a:r>
            <a:r>
              <a:rPr lang="ar-SA" altLang="ar-EG" sz="2400" dirty="0">
                <a:solidFill>
                  <a:schemeClr val="tx1"/>
                </a:solidFill>
                <a:latin typeface="Arial" panose="020B0604020202020204" pitchFamily="34" charset="0"/>
              </a:rPr>
              <a:t>النمذجة والاختبار بشكل متكرر وتعديل الأفكار لضمان أن الحلول تلبي احتياجات الأشخاص المستهدفين بدقة</a:t>
            </a:r>
            <a:r>
              <a:rPr lang="ar-EG" altLang="ar-EG" sz="2400" dirty="0">
                <a:solidFill>
                  <a:schemeClr val="tx1"/>
                </a:solidFill>
                <a:latin typeface="Arial" panose="020B0604020202020204" pitchFamily="34" charset="0"/>
              </a:rPr>
              <a:t>.</a:t>
            </a:r>
          </a:p>
          <a:p>
            <a:pPr algn="r" rtl="1">
              <a:lnSpc>
                <a:spcPct val="150000"/>
              </a:lnSpc>
            </a:pPr>
            <a:endParaRPr lang="ar-EG" sz="2400" dirty="0"/>
          </a:p>
        </p:txBody>
      </p:sp>
      <p:sp>
        <p:nvSpPr>
          <p:cNvPr id="2" name="Rectangle 1">
            <a:extLst>
              <a:ext uri="{FF2B5EF4-FFF2-40B4-BE49-F238E27FC236}">
                <a16:creationId xmlns:a16="http://schemas.microsoft.com/office/drawing/2014/main" id="{6A1E7712-487A-1E13-634F-1717C2DBC44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A1949EE1-B212-2137-87B6-252EC2A37F9B}"/>
              </a:ext>
            </a:extLst>
          </p:cNvPr>
          <p:cNvSpPr txBox="1"/>
          <p:nvPr/>
        </p:nvSpPr>
        <p:spPr>
          <a:xfrm>
            <a:off x="6614556" y="894259"/>
            <a:ext cx="5056744" cy="523220"/>
          </a:xfrm>
          <a:prstGeom prst="rect">
            <a:avLst/>
          </a:prstGeom>
          <a:solidFill>
            <a:schemeClr val="accent2">
              <a:lumMod val="50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التصميم المتمحور حول الإنسان</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6" name="Picture 5">
            <a:extLst>
              <a:ext uri="{FF2B5EF4-FFF2-40B4-BE49-F238E27FC236}">
                <a16:creationId xmlns:a16="http://schemas.microsoft.com/office/drawing/2014/main" id="{BAB76C6A-21DC-B115-F60C-77D9695FCCC7}"/>
              </a:ext>
            </a:extLst>
          </p:cNvPr>
          <p:cNvPicPr>
            <a:picLocks noChangeAspect="1"/>
          </p:cNvPicPr>
          <p:nvPr/>
        </p:nvPicPr>
        <p:blipFill>
          <a:blip r:embed="rId3"/>
          <a:srcRect l="39351" t="41385" r="23442" b="25715"/>
          <a:stretch>
            <a:fillRect/>
          </a:stretch>
        </p:blipFill>
        <p:spPr>
          <a:xfrm>
            <a:off x="653143" y="4522162"/>
            <a:ext cx="4536374" cy="2256312"/>
          </a:xfrm>
          <a:prstGeom prst="rect">
            <a:avLst/>
          </a:prstGeom>
        </p:spPr>
      </p:pic>
    </p:spTree>
    <p:extLst>
      <p:ext uri="{BB962C8B-B14F-4D97-AF65-F5344CB8AC3E}">
        <p14:creationId xmlns:p14="http://schemas.microsoft.com/office/powerpoint/2010/main" val="155318836"/>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E67DD-7987-93A4-F96F-1593B184DD5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C3182FB-89C2-7387-2A0F-61069AD8208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7F748A3-5544-C56A-C1A0-C6B12CAE1C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C4FE5B6-091D-99CE-99E5-E13848E83FAC}"/>
              </a:ext>
            </a:extLst>
          </p:cNvPr>
          <p:cNvSpPr txBox="1"/>
          <p:nvPr/>
        </p:nvSpPr>
        <p:spPr>
          <a:xfrm>
            <a:off x="510067" y="1501049"/>
            <a:ext cx="11150600"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يُعد التفكير التصميمي منهجية ابتكارية تهدف إلى تطوير حلول عملية وإبداعية للمشكلات، وقد اشتهرت بها شركتا </a:t>
            </a:r>
            <a:r>
              <a:rPr lang="en-US" sz="2400" dirty="0"/>
              <a:t>IDEO </a:t>
            </a:r>
            <a:r>
              <a:rPr lang="ar-EG" sz="2400" dirty="0"/>
              <a:t> ومدرسة التصميم بجامعة ستانفورد. يقوم هذا النهج على تصميم حلول قابلة للتطبيق من قبل الجمهور المستهدف من خلال التركيز على التعاطف مع تجربة المستخدم وفهم احتياجاته. لا يقتصر التفكير التصميمي على المصممين فقط، بل يمثل إطارًا يمكن لأي شخص يسعى إلى الابتكار الاستفادة منه. ويعتمد هذا المفهوم على تحقيق التوازن بين ثلاثة عناصر أساسية: ما هو مرغوب بشريًا، وما هو ممكن تقنيًا، وما هو قابل للتطبيق اقتصاديًا، إذ يؤدي هذا التوازن إلى تصميم واعٍ يضيف قيمة حقيقية للحلول المقدمة.</a:t>
            </a:r>
          </a:p>
          <a:p>
            <a:pPr algn="r" rtl="1">
              <a:lnSpc>
                <a:spcPct val="150000"/>
              </a:lnSpc>
            </a:pPr>
            <a:r>
              <a:rPr lang="en-US" sz="2400" dirty="0">
                <a:hlinkClick r:id="rId3"/>
              </a:rPr>
              <a:t>https://www.interaction-design.org/literature/article/5-stages-in-the-design-thinking-process?srsltid=AfmBOorvagS4amb0KT3Z-8iMsc7xy3gSvf2BG8yYsVJxofcoSNeSwlTH</a:t>
            </a:r>
            <a:endParaRPr lang="ar-EG" sz="2400" dirty="0"/>
          </a:p>
          <a:p>
            <a:pPr algn="r" rtl="1">
              <a:lnSpc>
                <a:spcPct val="150000"/>
              </a:lnSpc>
            </a:pPr>
            <a:endParaRPr lang="ar-EG" sz="2400" dirty="0"/>
          </a:p>
        </p:txBody>
      </p:sp>
      <p:sp>
        <p:nvSpPr>
          <p:cNvPr id="2" name="Rectangle 1">
            <a:extLst>
              <a:ext uri="{FF2B5EF4-FFF2-40B4-BE49-F238E27FC236}">
                <a16:creationId xmlns:a16="http://schemas.microsoft.com/office/drawing/2014/main" id="{7F414BAC-319D-9458-441E-07D30E77D20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691CC7CE-C111-4047-971F-9BA559A28919}"/>
              </a:ext>
            </a:extLst>
          </p:cNvPr>
          <p:cNvSpPr txBox="1"/>
          <p:nvPr/>
        </p:nvSpPr>
        <p:spPr>
          <a:xfrm>
            <a:off x="6614556" y="894259"/>
            <a:ext cx="505674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عملية التفكير التصميمي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1697794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7E305D-4FE0-14C5-6382-3FA3E198613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BB0456B-9907-4052-B368-8ECAA488EA6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8A98E1-ABA9-E44F-A13C-B18DC357A7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86872A5-A019-362C-E728-06F9A3F6B482}"/>
              </a:ext>
            </a:extLst>
          </p:cNvPr>
          <p:cNvSpPr txBox="1"/>
          <p:nvPr/>
        </p:nvSpPr>
        <p:spPr>
          <a:xfrm>
            <a:off x="510067" y="1501049"/>
            <a:ext cx="11150600" cy="442089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2400" dirty="0"/>
              <a:t>وفقًا لمقالة سارة جيبونز بعنوان </a:t>
            </a:r>
            <a:r>
              <a:rPr lang="ar-EG" sz="2400" b="1" dirty="0"/>
              <a:t>"أساسيات التفكير التصميمي"</a:t>
            </a:r>
            <a:r>
              <a:rPr lang="ar-EG" sz="2400" dirty="0"/>
              <a:t>، فإن التفكير التصميمي عملية تكرارية تتضمن خطوات مترابطة تهدف إلى تطوير منتجات وحلول تحقق الفائدة للمستخدم النهائي. ويُعد التصميم المتمحور حول الإنسان عقلية وأداة يمكن دمجها مع التفكير التصميمي لتعزيز الأثر الإيجابي طويل الأمد. وقد اعتمدت شركات رائدة مثل </a:t>
            </a:r>
            <a:r>
              <a:rPr lang="en-US" sz="2400" dirty="0"/>
              <a:t> Google</a:t>
            </a:r>
            <a:r>
              <a:rPr lang="ar-EG" sz="2400" dirty="0"/>
              <a:t>و</a:t>
            </a:r>
            <a:r>
              <a:rPr lang="en-US" sz="2400" dirty="0"/>
              <a:t>Procter &amp; Gamble </a:t>
            </a:r>
            <a:r>
              <a:rPr lang="ar-EG" sz="2400" dirty="0"/>
              <a:t> أسلوبًا مبتكرًا لتحفيز الإبداع من خلال طرح سؤال بسيط: </a:t>
            </a:r>
            <a:r>
              <a:rPr lang="ar-EG" sz="2400" b="1" dirty="0"/>
              <a:t>"كيف يمكننا؟" </a:t>
            </a:r>
            <a:r>
              <a:rPr lang="en-US" sz="2400" b="1" dirty="0"/>
              <a:t>How Might We</a:t>
            </a:r>
            <a:r>
              <a:rPr lang="en-US" sz="2400" dirty="0"/>
              <a:t>، </a:t>
            </a:r>
            <a:r>
              <a:rPr lang="ar-EG" sz="2400" dirty="0"/>
              <a:t>الذي أصبح تقنية فعالة لتحويل الأفكار والأسئلة والتحديات إلى فرص ملموسة.</a:t>
            </a:r>
          </a:p>
          <a:p>
            <a:pPr algn="just" rtl="1">
              <a:lnSpc>
                <a:spcPct val="200000"/>
              </a:lnSpc>
            </a:pPr>
            <a:r>
              <a:rPr lang="en-US" sz="2400" dirty="0">
                <a:hlinkClick r:id="rId3"/>
              </a:rPr>
              <a:t>https://www.nngroup.com/articles/design-thinking/</a:t>
            </a:r>
            <a:endParaRPr lang="en-US" sz="2400" dirty="0"/>
          </a:p>
        </p:txBody>
      </p:sp>
      <p:sp>
        <p:nvSpPr>
          <p:cNvPr id="2" name="Rectangle 1">
            <a:extLst>
              <a:ext uri="{FF2B5EF4-FFF2-40B4-BE49-F238E27FC236}">
                <a16:creationId xmlns:a16="http://schemas.microsoft.com/office/drawing/2014/main" id="{DA137A26-E4C1-CA66-E672-C9CE0F816E6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EB458857-413A-7948-6CC7-4FA98DCB6656}"/>
              </a:ext>
            </a:extLst>
          </p:cNvPr>
          <p:cNvSpPr txBox="1"/>
          <p:nvPr/>
        </p:nvSpPr>
        <p:spPr>
          <a:xfrm>
            <a:off x="6614556" y="894259"/>
            <a:ext cx="505674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عملية التفكير التصميمي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95796561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18E53-AA48-CBA4-D705-B90373E41CE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78E421-EE1E-68A0-E13E-6EA426337BC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73D3D28-8443-1CCD-6A46-3E206486E9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BCC1254-A7E2-E6E1-16B9-8B2D45098967}"/>
              </a:ext>
            </a:extLst>
          </p:cNvPr>
          <p:cNvSpPr txBox="1"/>
          <p:nvPr/>
        </p:nvSpPr>
        <p:spPr>
          <a:xfrm>
            <a:off x="510067" y="1501049"/>
            <a:ext cx="11150600" cy="502105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كيف:</a:t>
            </a:r>
            <a:r>
              <a:rPr lang="ar-EG" sz="2400" dirty="0"/>
              <a:t> يشير إلى أن الأمر ممكن، ويُلمح إلى أننا لا نملك الإجابة بعد، لكن يمكننا استكشاف مجموعة متنوعة من الخيارات.</a:t>
            </a:r>
          </a:p>
          <a:p>
            <a:pPr algn="r" rtl="1">
              <a:lnSpc>
                <a:spcPct val="150000"/>
              </a:lnSpc>
            </a:pPr>
            <a:r>
              <a:rPr lang="ar-EG" sz="2400" b="1" dirty="0"/>
              <a:t>يمكن:</a:t>
            </a:r>
            <a:r>
              <a:rPr lang="ar-EG" sz="2400" dirty="0"/>
              <a:t> قد نقوم بذلك أو لا نقوم به. </a:t>
            </a:r>
            <a:r>
              <a:rPr lang="ar-EG" sz="2400" i="1" dirty="0"/>
              <a:t>إنها حل محتمل، وليس الحل الوحيد.</a:t>
            </a:r>
            <a:r>
              <a:rPr lang="ar-EG" sz="2400" dirty="0"/>
              <a:t> يتيح لنا النظر في حلول متعددة وعدم الاكتفاء بالفكرة الأولى باعتبارها الأفضل.</a:t>
            </a:r>
          </a:p>
          <a:p>
            <a:pPr algn="r" rtl="1">
              <a:lnSpc>
                <a:spcPct val="150000"/>
              </a:lnSpc>
            </a:pPr>
            <a:r>
              <a:rPr lang="ar-EG" sz="2400" b="1" dirty="0"/>
              <a:t>نحن:</a:t>
            </a:r>
            <a:r>
              <a:rPr lang="ar-EG" sz="2400" dirty="0"/>
              <a:t> هذا عمل تعاوني نقوم به معًا. تأتي فكرة الحل من جهد جماعي مشترك.</a:t>
            </a:r>
          </a:p>
          <a:p>
            <a:pPr algn="r" rtl="1">
              <a:lnSpc>
                <a:spcPct val="150000"/>
              </a:lnSpc>
            </a:pPr>
            <a:r>
              <a:rPr lang="ar-EG" sz="2400" dirty="0"/>
              <a:t>باستخدام نهج </a:t>
            </a:r>
            <a:r>
              <a:rPr lang="ar-EG" sz="2400" b="1" dirty="0"/>
              <a:t>التفكير التصميمي المتمحور حول الإنسان</a:t>
            </a:r>
            <a:r>
              <a:rPr lang="ar-EG" sz="2400" dirty="0"/>
              <a:t>، يمكننا التعاطف مع المستخدم النهائي لتقديم قيمة حقيقية من خلال التصميم. وللحصول على مزيد من الفهم حول العبارات القوية والتقنيات المستخدمة في التفكير التصميمي، يمكن مشاهدة فيديو سارة جيبونز بعنوان </a:t>
            </a:r>
            <a:r>
              <a:rPr lang="ar-EG" sz="2400" i="1" dirty="0"/>
              <a:t>“احتياجات المستخدم في التفكير التصميمي.”</a:t>
            </a:r>
          </a:p>
          <a:p>
            <a:pPr algn="r" rtl="1">
              <a:lnSpc>
                <a:spcPct val="150000"/>
              </a:lnSpc>
            </a:pPr>
            <a:r>
              <a:rPr lang="en-US" sz="2400" dirty="0">
                <a:hlinkClick r:id="rId3"/>
              </a:rPr>
              <a:t>https://youtu.be/kT0ZqwdPYRM</a:t>
            </a:r>
            <a:endParaRPr lang="en-US" sz="2400" dirty="0"/>
          </a:p>
        </p:txBody>
      </p:sp>
      <p:sp>
        <p:nvSpPr>
          <p:cNvPr id="2" name="Rectangle 1">
            <a:extLst>
              <a:ext uri="{FF2B5EF4-FFF2-40B4-BE49-F238E27FC236}">
                <a16:creationId xmlns:a16="http://schemas.microsoft.com/office/drawing/2014/main" id="{1C92B517-38E1-E061-5494-66028EB0C68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14B59AF0-F66F-FD07-9764-7EC6D90E2F95}"/>
              </a:ext>
            </a:extLst>
          </p:cNvPr>
          <p:cNvSpPr txBox="1"/>
          <p:nvPr/>
        </p:nvSpPr>
        <p:spPr>
          <a:xfrm>
            <a:off x="6614556" y="894259"/>
            <a:ext cx="505674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عملية التفكير التصميمي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257745693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5C749E-2AA6-8DCA-7F09-7EA504B509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EC38CA4-3180-36A1-51DD-B2D368E493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BD642CA-8F28-44C9-4ADA-680FEA364E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E77FA9B-EC5A-9B0A-C676-E198D3031337}"/>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مراحل عملية التفكير التصميمي:</a:t>
            </a:r>
            <a:endParaRPr lang="ar-EG" sz="2400" dirty="0"/>
          </a:p>
          <a:p>
            <a:pPr algn="r" rtl="1">
              <a:lnSpc>
                <a:spcPct val="150000"/>
              </a:lnSpc>
            </a:pPr>
            <a:r>
              <a:rPr lang="ar-EG" sz="2400" b="1" dirty="0"/>
              <a:t>المرحلة الأولى: التعاطف </a:t>
            </a:r>
            <a:r>
              <a:rPr lang="en-US" sz="2400" dirty="0"/>
              <a:t>Empathize</a:t>
            </a:r>
            <a:endParaRPr lang="ar-EG" sz="2400" dirty="0"/>
          </a:p>
          <a:p>
            <a:pPr algn="r" rtl="1">
              <a:lnSpc>
                <a:spcPct val="150000"/>
              </a:lnSpc>
            </a:pPr>
            <a:r>
              <a:rPr lang="ar-EG" sz="2400" dirty="0"/>
              <a:t>يبدأ التفكير التصميمي بفهم المجموعة المستهدفة من الأشخاص والمشكلات المحددة التي تواجهها هذه المجموعة. في هذه الخطوة، يذكّرنا نهج التصميم المتمحور حول الإنسان بضرورة التركيز على التعاطف. يُعد التعاطف مهارة تتيح لنا فهم مشاعر الآخرين وتمكننا من وضع أنفسنا في مكانهم والتواصل مع مشكلاتهم أو أوضاعهم الحالية. يُعتبر التعاطف عنصرًا أساسيًا في عملية التفكير التصميمي لأنه يساعد المصممين على تجاوز أفكارهم وافتراضاتهم الخاصة حول المشكلة واكتساب فهم حقيقي لاحتياجات المستخدمين. يتيح لنا ذلك فهم الأشخاص الذين نصمم لهم بشكل أعمق ويحفزنا على ابتكار منتجات أو خدمات يمكن أن تحل مشكلاتهم وتحسن حياتهم.</a:t>
            </a:r>
          </a:p>
        </p:txBody>
      </p:sp>
      <p:sp>
        <p:nvSpPr>
          <p:cNvPr id="2" name="Rectangle 1">
            <a:extLst>
              <a:ext uri="{FF2B5EF4-FFF2-40B4-BE49-F238E27FC236}">
                <a16:creationId xmlns:a16="http://schemas.microsoft.com/office/drawing/2014/main" id="{0F9608A7-8EA0-0954-1254-B7ACB037FE8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7AF30D5A-BB72-8571-1EA2-419CFE5B6162}"/>
              </a:ext>
            </a:extLst>
          </p:cNvPr>
          <p:cNvSpPr txBox="1"/>
          <p:nvPr/>
        </p:nvSpPr>
        <p:spPr>
          <a:xfrm>
            <a:off x="6614556" y="894259"/>
            <a:ext cx="505674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عملية التفكير التصميمي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70006052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110A7-494E-0D0D-B9D5-099192B52E8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A805A3-9BEB-4958-DDCB-823029939EA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6718D5D-F5AB-CEA5-C378-BB8416E0D7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87058EC-F239-4B68-0C8D-3A1E24544F2B}"/>
              </a:ext>
            </a:extLst>
          </p:cNvPr>
          <p:cNvSpPr txBox="1"/>
          <p:nvPr/>
        </p:nvSpPr>
        <p:spPr>
          <a:xfrm>
            <a:off x="510067" y="1501049"/>
            <a:ext cx="11150600" cy="498033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مراحل عملية التفكير التصميمي:</a:t>
            </a:r>
            <a:endParaRPr lang="ar-EG" sz="2400" dirty="0"/>
          </a:p>
          <a:p>
            <a:pPr algn="r" rtl="1">
              <a:lnSpc>
                <a:spcPts val="3800"/>
              </a:lnSpc>
            </a:pPr>
            <a:r>
              <a:rPr lang="ar-EG" sz="2400" b="1" dirty="0"/>
              <a:t>المرحلة الثانية: التحديد </a:t>
            </a:r>
            <a:r>
              <a:rPr lang="en-US" sz="2400" dirty="0"/>
              <a:t>Define</a:t>
            </a:r>
            <a:br>
              <a:rPr lang="ar-EG" sz="2400" dirty="0"/>
            </a:br>
            <a:r>
              <a:rPr lang="ar-EG" sz="2400" dirty="0"/>
              <a:t>بعد جمع المعلومات في مرحلة التعاطف، تأتي الخطوة التالية لتحليل الملاحظات وتنظيمها من أجل تحديد المشكلات الأساسية، والتي تُعرف ببيانات المشكلة. تُعد بيانات المشكلة أوصافًا موجزة لمشكلات المستخدمين، وتُستخدم كنقاط مرجعية طوال المشروع لقياس مدى ارتباط الأفكار بالقضية الحقيقية.</a:t>
            </a:r>
          </a:p>
          <a:p>
            <a:pPr algn="r" rtl="1">
              <a:lnSpc>
                <a:spcPts val="3800"/>
              </a:lnSpc>
            </a:pPr>
            <a:r>
              <a:rPr lang="ar-EG" sz="2400" b="1" dirty="0"/>
              <a:t>المرحلة الثالثة: توليد الأفكار </a:t>
            </a:r>
            <a:r>
              <a:rPr lang="en-US" sz="2400" dirty="0"/>
              <a:t>Ideate</a:t>
            </a:r>
            <a:br>
              <a:rPr lang="ar-EG" sz="2400" dirty="0"/>
            </a:br>
            <a:r>
              <a:rPr lang="ar-EG" sz="2400" dirty="0"/>
              <a:t>تركز العمليات الإبداعية في مرحلة توليد الأفكار على ابتكار حلول بالتعاون مع المستخدمين المستهدفين. تتيح المعرفة المكتسبة من المرحلتين السابقتين للمصممين التفكير خارج الصندوق والبحث عن طرق بديلة لتطوير حلول مبتكرة للمشكلة المحددة. الهدف من العصف الذهني في التفكير التصميمي هو إنتاج أكبر عدد ممكن من الأفكار، ثم إنشاء نسخ متكررة منها لتحسين التصميمات بشكل أكبر.</a:t>
            </a:r>
          </a:p>
        </p:txBody>
      </p:sp>
      <p:sp>
        <p:nvSpPr>
          <p:cNvPr id="2" name="Rectangle 1">
            <a:extLst>
              <a:ext uri="{FF2B5EF4-FFF2-40B4-BE49-F238E27FC236}">
                <a16:creationId xmlns:a16="http://schemas.microsoft.com/office/drawing/2014/main" id="{6751ABA6-213B-2DEB-B31F-66BC7F74CF6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34E46C59-CC79-88A6-A1D2-7EB2CFBA86E4}"/>
              </a:ext>
            </a:extLst>
          </p:cNvPr>
          <p:cNvSpPr txBox="1"/>
          <p:nvPr/>
        </p:nvSpPr>
        <p:spPr>
          <a:xfrm>
            <a:off x="6614556" y="894259"/>
            <a:ext cx="505674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عملية التفكير التصميمي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460119646"/>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5DB6F7-C3CE-224D-E17B-04D37F73670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99ED0C-AFE1-FDB5-5C0C-F0C61DE7A73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868FB9-F753-EB8F-4E8B-8C57803895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F9944192-B2FD-7984-7100-A89FC0CBE80E}"/>
              </a:ext>
            </a:extLst>
          </p:cNvPr>
          <p:cNvSpPr txBox="1"/>
          <p:nvPr/>
        </p:nvSpPr>
        <p:spPr>
          <a:xfrm>
            <a:off x="510067" y="1501049"/>
            <a:ext cx="11150600" cy="526310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700"/>
              </a:lnSpc>
            </a:pPr>
            <a:r>
              <a:rPr lang="ar-EG" sz="2400" b="1" dirty="0"/>
              <a:t>مراحل عملية التفكير التصميمي:</a:t>
            </a:r>
            <a:endParaRPr lang="ar-EG" sz="2400" dirty="0"/>
          </a:p>
          <a:p>
            <a:pPr algn="r" rtl="1">
              <a:lnSpc>
                <a:spcPts val="3700"/>
              </a:lnSpc>
            </a:pPr>
            <a:r>
              <a:rPr lang="ar-EG" sz="2400" b="1" dirty="0"/>
              <a:t>المرحلة الرابعة: النموذج الأولي </a:t>
            </a:r>
            <a:r>
              <a:rPr lang="en-US" sz="2400" dirty="0"/>
              <a:t>Prototype</a:t>
            </a:r>
            <a:br>
              <a:rPr lang="ar-EG" sz="2400" dirty="0"/>
            </a:br>
            <a:r>
              <a:rPr lang="ar-EG" sz="2400" dirty="0"/>
              <a:t>يتم بناء النماذج الأولية بالتعاون مع المستخدمين النهائيين للحصول على ملاحظاتهم واقتراحاتهم. في هذه المرحلة التجريبية، يتمثل الهدف في تحديد أفضل حل ممكن لكل مشكلة تم اكتشافها. وفي مرحلة النموذج الأولي، يكون الهدف تطوير نموذج أولي قابل للتطبيق بأقل تكلفة ممكنة من خلال إنتاج نسخ مصغرة من المنتج للتحقق من قبول المستخدم للحل المقترح.</a:t>
            </a:r>
          </a:p>
          <a:p>
            <a:pPr algn="r" rtl="1">
              <a:lnSpc>
                <a:spcPts val="3700"/>
              </a:lnSpc>
            </a:pPr>
            <a:r>
              <a:rPr lang="ar-EG" sz="2400" b="1" dirty="0"/>
              <a:t>المرحلة الخامسة: الاختبار </a:t>
            </a:r>
            <a:r>
              <a:rPr lang="en-US" sz="2400" dirty="0"/>
              <a:t>Test</a:t>
            </a:r>
            <a:endParaRPr lang="ar-EG" sz="2400" dirty="0"/>
          </a:p>
          <a:p>
            <a:pPr algn="r" rtl="1">
              <a:lnSpc>
                <a:spcPts val="3700"/>
              </a:lnSpc>
            </a:pPr>
            <a:r>
              <a:rPr lang="ar-EG" sz="2400" dirty="0"/>
              <a:t>في هذه المرحلة يتم التحقق من أن المستخدم لن يوافق فقط على الحل المقترح، بل أن هذا الحل يعالج المشكلة فعليًا. وعلى الرغم من أن هذه المرحلة تُعد الأخيرة في القائمة، إلا أنها ليست الخطوة النهائية في المنهجية؛ إذ إن التفكير التصميمي عملية تكرارية تسمح بالعودة إلى المراحل السابقة لإجراء تحسينات إضافية أو لاكتشاف حلول بديلة أو استبعادها.</a:t>
            </a:r>
          </a:p>
        </p:txBody>
      </p:sp>
      <p:sp>
        <p:nvSpPr>
          <p:cNvPr id="2" name="Rectangle 1">
            <a:extLst>
              <a:ext uri="{FF2B5EF4-FFF2-40B4-BE49-F238E27FC236}">
                <a16:creationId xmlns:a16="http://schemas.microsoft.com/office/drawing/2014/main" id="{C84C682C-459F-C084-90AF-370DFD06198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F5C9EB93-DAB5-7016-0F90-8A43A9A5F486}"/>
              </a:ext>
            </a:extLst>
          </p:cNvPr>
          <p:cNvSpPr txBox="1"/>
          <p:nvPr/>
        </p:nvSpPr>
        <p:spPr>
          <a:xfrm>
            <a:off x="6614556" y="894259"/>
            <a:ext cx="505674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عملية التفكير التصميمي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83662251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522E1-A4BE-9BB3-EDFA-C9D561DA891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A5BDA78-0063-EE95-10E6-5CE99ADA8D8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AD8595-76D3-3FB6-3084-D50603EC7F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2481E459-7161-68F9-FA53-B3BFE52D22A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7B613D25-4FBA-A923-1573-6DC4526B9592}"/>
              </a:ext>
            </a:extLst>
          </p:cNvPr>
          <p:cNvSpPr txBox="1"/>
          <p:nvPr/>
        </p:nvSpPr>
        <p:spPr>
          <a:xfrm>
            <a:off x="6614556" y="894259"/>
            <a:ext cx="5056744" cy="523220"/>
          </a:xfrm>
          <a:prstGeom prst="rect">
            <a:avLst/>
          </a:prstGeom>
          <a:solidFill>
            <a:schemeClr val="accent4">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عملية التفكير التصميمي </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5842" name="Picture 2" descr="Iteration in the Design Thinking process: Understand, Explore, Materialize ">
            <a:extLst>
              <a:ext uri="{FF2B5EF4-FFF2-40B4-BE49-F238E27FC236}">
                <a16:creationId xmlns:a16="http://schemas.microsoft.com/office/drawing/2014/main" id="{40E6696F-F9B3-566F-BA81-C3E1C4E641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763" y="1503509"/>
            <a:ext cx="11031537" cy="49935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74014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D7EF0-29C5-CC62-022B-769AEAAC337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10032AA-1DB5-F9E7-140D-1874292029D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D228A8-E8F4-B616-917B-7869642E47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72C1A81-9BB3-2A27-3E0C-41C6876E6E98}"/>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تشمل تجربة المستخدم </a:t>
            </a:r>
            <a:r>
              <a:rPr lang="en-US" sz="2400" dirty="0"/>
              <a:t>User Experience</a:t>
            </a:r>
            <a:r>
              <a:rPr lang="ar-EG" sz="2400" dirty="0"/>
              <a:t> جميع جوانب التفاعل بين المستخدم النهائي والشركة، بما في ذلك الخدمات والمنتجات التي تقدمها، وفقًا لما ورد عن مجموعة </a:t>
            </a:r>
            <a:r>
              <a:rPr lang="en-US" sz="2400" i="1" dirty="0"/>
              <a:t>Nielsen Norman</a:t>
            </a:r>
            <a:r>
              <a:rPr lang="ar-EG" sz="2400" dirty="0"/>
              <a:t>. ويُعد دونالد نورمان من أبرز من أسهموا في تطوير مفهوم تجربة المستخدم من خلال كتابه </a:t>
            </a:r>
            <a:r>
              <a:rPr lang="ar-EG" sz="2400" i="1" dirty="0"/>
              <a:t>"تصميم الأشياء اليومية"</a:t>
            </a:r>
            <a:r>
              <a:rPr lang="ar-EG" sz="2400" dirty="0"/>
              <a:t>، حيث أوضح أن التصميم الجيد والقابل للاستخدام يتحقق عبر جعل العناصر واضحة للعين، وربط الوظائف بعلاقات متوقعة تسهّل التحكم. الهدف الأساسي من التصميم هو تمكين المستخدم من التنقل بسلاسة أثناء استخدام المنتج دون تعقيد أو جهد إضافي.</a:t>
            </a:r>
          </a:p>
        </p:txBody>
      </p:sp>
      <p:sp>
        <p:nvSpPr>
          <p:cNvPr id="2" name="Rectangle 1">
            <a:extLst>
              <a:ext uri="{FF2B5EF4-FFF2-40B4-BE49-F238E27FC236}">
                <a16:creationId xmlns:a16="http://schemas.microsoft.com/office/drawing/2014/main" id="{525C203E-9FC1-0C9F-B950-82015488688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8D2A804B-70ED-BC10-08B5-772BE9313C38}"/>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7650" name="Picture 2" descr="الفرق بين تصميم واجهة المستخدم UI وتجربة المستخدم UX وأهميتهما فى التعلم  الإلكتروني">
            <a:extLst>
              <a:ext uri="{FF2B5EF4-FFF2-40B4-BE49-F238E27FC236}">
                <a16:creationId xmlns:a16="http://schemas.microsoft.com/office/drawing/2014/main" id="{53800438-278A-463F-26A2-999DADC880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7" y="4318642"/>
            <a:ext cx="8328561" cy="2230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65811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C427F-1312-F1CB-C675-47778E4FC17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A3FA247-47BF-6B49-93FE-24091750206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A91A6ED-1A14-E949-EF7E-3B70BFF68E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EAB606DD-2FC3-48D0-66CF-5C18ECFED25E}"/>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تلعب واجهة المستخدم </a:t>
            </a:r>
            <a:r>
              <a:rPr lang="en-US" sz="2400" dirty="0"/>
              <a:t>User Interface</a:t>
            </a:r>
            <a:r>
              <a:rPr lang="ar-EG" sz="2400" dirty="0"/>
              <a:t> دورًا جوهريًا في تحقيق تجربة مستخدم إيجابية، إذ إن تصميمها بشكل متقن ينعكس على رضا المستخدم ويؤثر في تجربة العميل والتجربة الإنسانية بشكل عام. ويُظهر الشكل التوضيحي كيف يتم دمج مفهومي </a:t>
            </a:r>
            <a:r>
              <a:rPr lang="en-US" sz="2400" dirty="0"/>
              <a:t>UX </a:t>
            </a:r>
            <a:r>
              <a:rPr lang="ar-EG" sz="2400" dirty="0"/>
              <a:t>و</a:t>
            </a:r>
            <a:r>
              <a:rPr lang="en-US" sz="2400" dirty="0"/>
              <a:t>UI </a:t>
            </a:r>
            <a:r>
              <a:rPr lang="ar-EG" sz="2400" dirty="0"/>
              <a:t> في إطار متكامل يعزز تجربة المستهلك ويحقق التفاعل الأمثل بين الإنسان والتكنولوجيا.</a:t>
            </a:r>
          </a:p>
        </p:txBody>
      </p:sp>
      <p:sp>
        <p:nvSpPr>
          <p:cNvPr id="2" name="Rectangle 1">
            <a:extLst>
              <a:ext uri="{FF2B5EF4-FFF2-40B4-BE49-F238E27FC236}">
                <a16:creationId xmlns:a16="http://schemas.microsoft.com/office/drawing/2014/main" id="{DDE2928A-D1DD-CD1F-41EC-9A7FB57E3FB8}"/>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58D31AB4-A6AE-AD96-BA51-E6B3D7093798}"/>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256485B5-6A25-E57D-A079-3E825274AB1A}"/>
              </a:ext>
            </a:extLst>
          </p:cNvPr>
          <p:cNvPicPr>
            <a:picLocks noChangeAspect="1"/>
          </p:cNvPicPr>
          <p:nvPr/>
        </p:nvPicPr>
        <p:blipFill>
          <a:blip r:embed="rId3"/>
          <a:srcRect l="38571" t="28225" r="22662" b="28485"/>
          <a:stretch>
            <a:fillRect/>
          </a:stretch>
        </p:blipFill>
        <p:spPr>
          <a:xfrm>
            <a:off x="4416713" y="3824463"/>
            <a:ext cx="4726380" cy="2968831"/>
          </a:xfrm>
          <a:prstGeom prst="rect">
            <a:avLst/>
          </a:prstGeom>
        </p:spPr>
      </p:pic>
    </p:spTree>
    <p:extLst>
      <p:ext uri="{BB962C8B-B14F-4D97-AF65-F5344CB8AC3E}">
        <p14:creationId xmlns:p14="http://schemas.microsoft.com/office/powerpoint/2010/main" val="2090300993"/>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4EA43-CD71-7F9F-D1D4-81E4038112E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498E26B-E325-5554-BD6F-7894FF4218F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7956815-D343-DE0D-65DE-8990759E2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58EF694-016F-2997-CF20-78966015B9F6}"/>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أصبح التركيز على تجربة الإنسان </a:t>
            </a:r>
            <a:r>
              <a:rPr lang="en-US" sz="2400" dirty="0"/>
              <a:t>HX</a:t>
            </a:r>
            <a:r>
              <a:rPr lang="ar-EG" sz="2400" dirty="0"/>
              <a:t> أكثر وضوحًا في الآونة الأخيرة. في السابق، كانت الشركات تركز بشكل أكبر على تجربة العميل</a:t>
            </a:r>
            <a:r>
              <a:rPr lang="en-US" sz="2400" dirty="0"/>
              <a:t>CX </a:t>
            </a:r>
            <a:r>
              <a:rPr lang="ar-EG" sz="2400" dirty="0"/>
              <a:t> التي تتعلق بالتفاعل مع الأفراد كمشترين في سياق المعاملات. تهدف تجربة العميل إلى فهم التجربة التي يمر بها العميل عند استهلاك منتجات العلامة التجارية. أما تجربة الإنسان فتأخذ هذا المفهوم خطوة أبعد، حيث تسعى إلى فهم العميل بشكل أعمق وإيجاد طرق للتفاعل معه لتحسين حياته. هذا التحول في التفكير غير طريقة تواصل الشركات مع الناس، كما أثر في نهج التصميم، إذ يركز التصميم المتمحور حول الإنسان على تحسين التجربة الإنسانية الشاملة وليس مجرد بيع المنتجات والخدمات.</a:t>
            </a:r>
          </a:p>
        </p:txBody>
      </p:sp>
      <p:sp>
        <p:nvSpPr>
          <p:cNvPr id="2" name="Rectangle 1">
            <a:extLst>
              <a:ext uri="{FF2B5EF4-FFF2-40B4-BE49-F238E27FC236}">
                <a16:creationId xmlns:a16="http://schemas.microsoft.com/office/drawing/2014/main" id="{1E2CBDCA-F5A4-282D-A6FE-A1C6842CEC9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CE6C1C2D-B5FF-6E38-E6DA-8CE910D6DF7C}"/>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1" name="Picture 10">
            <a:extLst>
              <a:ext uri="{FF2B5EF4-FFF2-40B4-BE49-F238E27FC236}">
                <a16:creationId xmlns:a16="http://schemas.microsoft.com/office/drawing/2014/main" id="{C3E4BE43-8CFB-0630-5605-18271E894422}"/>
              </a:ext>
            </a:extLst>
          </p:cNvPr>
          <p:cNvPicPr>
            <a:picLocks noChangeAspect="1"/>
          </p:cNvPicPr>
          <p:nvPr/>
        </p:nvPicPr>
        <p:blipFill>
          <a:blip r:embed="rId3"/>
          <a:stretch>
            <a:fillRect/>
          </a:stretch>
        </p:blipFill>
        <p:spPr>
          <a:xfrm>
            <a:off x="510067" y="4848889"/>
            <a:ext cx="4998522" cy="1794798"/>
          </a:xfrm>
          <a:prstGeom prst="rect">
            <a:avLst/>
          </a:prstGeom>
        </p:spPr>
      </p:pic>
    </p:spTree>
    <p:extLst>
      <p:ext uri="{BB962C8B-B14F-4D97-AF65-F5344CB8AC3E}">
        <p14:creationId xmlns:p14="http://schemas.microsoft.com/office/powerpoint/2010/main" val="137269686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5BAC6-3E44-D056-7BF1-4A7A529682F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0C0A836-FD57-E002-0142-98498133C7C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30200F-B025-590E-E105-B7655D120F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68CC993A-9E72-E7BC-E48A-10D901EEEEC7}"/>
              </a:ext>
            </a:extLst>
          </p:cNvPr>
          <p:cNvSpPr txBox="1"/>
          <p:nvPr/>
        </p:nvSpPr>
        <p:spPr>
          <a:xfrm>
            <a:off x="510067" y="1501049"/>
            <a:ext cx="11150600" cy="279384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تجربة المستخدم</a:t>
            </a:r>
            <a:r>
              <a:rPr lang="en-US" sz="2400" b="1" dirty="0"/>
              <a:t>UX </a:t>
            </a:r>
            <a:r>
              <a:rPr lang="ar-EG" sz="2400" b="1" dirty="0"/>
              <a:t> </a:t>
            </a:r>
            <a:r>
              <a:rPr lang="ar-EG" sz="2400" dirty="0"/>
              <a:t>تصف كيفية استخدام الجمهور المستهدف وتفاعله مع منتج أو خدمة معينة. تشمل تجربة المستخدم جميع تفضيلات المستخدمين المستهدفين، وانطباعاتهم، بالإضافة إلى الاستجابات الجسدية والنفسية (العاطفية) للتجربة. كما تتضمن السلوكيات والأنشطة التي تحدث قبل وأثناء وبعد استخدام المنتج أو الخدمة. يُعد تحسين تجربة المستخدم أمرًا أساسيًا للحفاظ على العملاء، إذ تؤدي التجربة الإيجابية إلى زيادة التفاعل، بينما يمكن أن تقلل التجربة السلبية من استخدام المنتج.</a:t>
            </a:r>
          </a:p>
        </p:txBody>
      </p:sp>
      <p:sp>
        <p:nvSpPr>
          <p:cNvPr id="2" name="Rectangle 1">
            <a:extLst>
              <a:ext uri="{FF2B5EF4-FFF2-40B4-BE49-F238E27FC236}">
                <a16:creationId xmlns:a16="http://schemas.microsoft.com/office/drawing/2014/main" id="{8679ABB9-0C14-9E17-2BED-83D7DCC696E4}"/>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D1BF1E34-988B-DAE0-C46A-C1E98EC5AD68}"/>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24578" name="Picture 2" descr="مهام مصممي تجربة المستخدم - تصميم تجربة المستخدم UX - أكاديمية حسوب">
            <a:extLst>
              <a:ext uri="{FF2B5EF4-FFF2-40B4-BE49-F238E27FC236}">
                <a16:creationId xmlns:a16="http://schemas.microsoft.com/office/drawing/2014/main" id="{309E24BC-6AAC-21D2-2A6C-CEF511D2E8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333" y="4294890"/>
            <a:ext cx="4610684" cy="2563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000957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D3CAA-EE17-2C4D-9F9C-124236CADA1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86804A2-C856-98EB-525E-1678343109A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0FBB31-4D7E-76A1-E1AD-8E83AEB88E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383C912B-2F67-DC42-FFE2-D030DB08BBF1}"/>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واجهة المستخدم </a:t>
            </a:r>
            <a:r>
              <a:rPr lang="en-US" sz="2400" b="1" dirty="0"/>
              <a:t>UI</a:t>
            </a:r>
            <a:r>
              <a:rPr lang="ar-EG" sz="2400" b="1" dirty="0"/>
              <a:t> </a:t>
            </a:r>
            <a:r>
              <a:rPr lang="ar-EG" sz="2400" dirty="0"/>
              <a:t>هي نقطة التفاعل والتواصل مع الجهاز. الهدف من واجهة مستخدم ناجحة هو جعل تجربة المستخدم سهلة وبديهية وتتطلب أقل جهد ممكن لتحقيق النتيجة المرجوة. من المهم تلبية توقعات المستخدم من خلال واجهة مصممة جيدًا تسهل التفاعل الفعال عبر سهولة الوصول والجماليات البصرية وسهولة الاستخدام. يجب أن توفر واجهة المستخدم عناصر مرئية فعالة واستجابة سريعة تلبي احتياجات المستخدم وتفوق توقعاته.</a:t>
            </a:r>
          </a:p>
        </p:txBody>
      </p:sp>
      <p:sp>
        <p:nvSpPr>
          <p:cNvPr id="2" name="Rectangle 1">
            <a:extLst>
              <a:ext uri="{FF2B5EF4-FFF2-40B4-BE49-F238E27FC236}">
                <a16:creationId xmlns:a16="http://schemas.microsoft.com/office/drawing/2014/main" id="{5B10004F-4309-9939-81A8-D31C97735E7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A1010F4F-AB83-A85B-9BCA-D81B04CDEFB6}"/>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6866" name="Picture 2" descr="تصميم واجهة المستخدم UI\UX">
            <a:extLst>
              <a:ext uri="{FF2B5EF4-FFF2-40B4-BE49-F238E27FC236}">
                <a16:creationId xmlns:a16="http://schemas.microsoft.com/office/drawing/2014/main" id="{7BD2C16E-D36A-4CE2-B9D6-7F3F1E5E5F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5049"/>
          <a:stretch>
            <a:fillRect/>
          </a:stretch>
        </p:blipFill>
        <p:spPr bwMode="auto">
          <a:xfrm>
            <a:off x="510067" y="3740893"/>
            <a:ext cx="8091549" cy="28694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87870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96DC0-9830-EC82-6D22-EDAA8D94E3E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8E63782-504F-6BBD-E85B-5D9871A0602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BBCC284-3819-5026-6403-08E7193795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AEDAF3CE-F7A2-61D0-9833-CA1DA3C302AE}"/>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b="1" dirty="0"/>
              <a:t>تُعد واجهة المستخدم </a:t>
            </a:r>
            <a:r>
              <a:rPr lang="en-US" sz="2400" b="1" dirty="0"/>
              <a:t>UI</a:t>
            </a:r>
            <a:r>
              <a:rPr lang="ar-EG" sz="2400" b="1" dirty="0"/>
              <a:t> وتجربة المستخدم</a:t>
            </a:r>
            <a:r>
              <a:rPr lang="en-US" sz="2400" b="1" dirty="0"/>
              <a:t>UX </a:t>
            </a:r>
            <a:r>
              <a:rPr lang="ar-EG" sz="2400" b="1" dirty="0"/>
              <a:t> مترابطتين</a:t>
            </a:r>
            <a:r>
              <a:rPr lang="ar-EG" sz="2400" dirty="0"/>
              <a:t>، حيث تشمل التجربة الكلية للمستخدم سرعة الاستجابة والمظهر الجمالي، والتي يتم تقديمها في سياق واجهة المستخدم. يركز تصميم واجهة المستخدم على الشكل والمظهر المقصودين للتطبيق، بينما تشمل تجربة المستخدم العملية الكاملة بدءًا من التصور وحتى التطوير والتسليم. </a:t>
            </a:r>
            <a:r>
              <a:rPr lang="ar-EG" sz="2400" b="1" dirty="0"/>
              <a:t>أحد الفروق الرئيسية هو أن تجربة المستخدم يمكن أن تُطبَّق على أي منتج أو خدمة تقريبًا، في حين أن واجهة المستخدم تقتصر على المنتجات الرقمية فقط. </a:t>
            </a:r>
            <a:r>
              <a:rPr lang="ar-EG" sz="2400" dirty="0"/>
              <a:t>تركز تجربة المستخدم على الغرض العام ووظائف المنتج، وتشمل مراحل من البحث التسويقي لتحديد احتياجات المستخدمين. أما النقطة المحورية في واجهة المستخدم فهي جودة التفاعل مع المنتج، بما في ذلك المكونات الفنية للتصميم المتعلقة بالشكل والمظهر النهائي للمنتج. </a:t>
            </a:r>
          </a:p>
        </p:txBody>
      </p:sp>
      <p:sp>
        <p:nvSpPr>
          <p:cNvPr id="2" name="Rectangle 1">
            <a:extLst>
              <a:ext uri="{FF2B5EF4-FFF2-40B4-BE49-F238E27FC236}">
                <a16:creationId xmlns:a16="http://schemas.microsoft.com/office/drawing/2014/main" id="{BDD2354D-4EBD-EDE5-1802-BDE80FEE9C1C}"/>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120E3F51-7442-5CAC-A031-3F5ABD5D4AA6}"/>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824783320"/>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3CE53-8C3F-6A6F-358F-59ED4C9FB86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1E8B118-2A79-5D6D-3FFF-79A6795F5DF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885BED-2189-797A-093A-A447F4E250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D22E095-3D49-6838-93C7-67DD575D3221}"/>
              </a:ext>
            </a:extLst>
          </p:cNvPr>
          <p:cNvSpPr txBox="1"/>
          <p:nvPr/>
        </p:nvSpPr>
        <p:spPr>
          <a:xfrm>
            <a:off x="510067" y="1501049"/>
            <a:ext cx="11150600" cy="113184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t>يوضح الشكل كيف يساعد تصميم الإطارات </a:t>
            </a:r>
            <a:r>
              <a:rPr lang="en-US" sz="2400" dirty="0"/>
              <a:t>Wireframing</a:t>
            </a:r>
            <a:r>
              <a:rPr lang="ar-EG" sz="2400" dirty="0"/>
              <a:t> المطور في فهم الانتقال من شاشة إلى أخرى على الجهاز المحمول.</a:t>
            </a:r>
          </a:p>
        </p:txBody>
      </p:sp>
      <p:sp>
        <p:nvSpPr>
          <p:cNvPr id="2" name="Rectangle 1">
            <a:extLst>
              <a:ext uri="{FF2B5EF4-FFF2-40B4-BE49-F238E27FC236}">
                <a16:creationId xmlns:a16="http://schemas.microsoft.com/office/drawing/2014/main" id="{DE73C940-8078-DE48-4645-FCF14867C71B}"/>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FDE50709-C086-C042-B2B3-769C1BABD98D}"/>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6400E53A-3E63-4C77-3046-04517CF2699B}"/>
              </a:ext>
            </a:extLst>
          </p:cNvPr>
          <p:cNvPicPr>
            <a:picLocks noChangeAspect="1"/>
          </p:cNvPicPr>
          <p:nvPr/>
        </p:nvPicPr>
        <p:blipFill>
          <a:blip r:embed="rId3"/>
          <a:srcRect l="43929" t="45714" r="27922" b="30390"/>
          <a:stretch>
            <a:fillRect/>
          </a:stretch>
        </p:blipFill>
        <p:spPr>
          <a:xfrm>
            <a:off x="2474784" y="2871199"/>
            <a:ext cx="6819704" cy="3256468"/>
          </a:xfrm>
          <a:prstGeom prst="rect">
            <a:avLst/>
          </a:prstGeom>
        </p:spPr>
      </p:pic>
    </p:spTree>
    <p:extLst>
      <p:ext uri="{BB962C8B-B14F-4D97-AF65-F5344CB8AC3E}">
        <p14:creationId xmlns:p14="http://schemas.microsoft.com/office/powerpoint/2010/main" val="4149462189"/>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DACDF-F252-B17D-AF38-935EA0A09A2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8436716-7197-5C84-A9E8-7EA6FB2D757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648745-7920-0AFD-F6C7-2C4FF0805C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266A6E8-21E5-1064-02CA-24292D0B763F}"/>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يركز تصميم واجهة المستخدم للهاتف المحمول </a:t>
            </a:r>
            <a:r>
              <a:rPr lang="en-US" sz="2400" dirty="0"/>
              <a:t>UI</a:t>
            </a:r>
            <a:r>
              <a:rPr lang="ar-EG" sz="2400" dirty="0"/>
              <a:t> على إنشاء واجهات وظيفية وجذابة تناسب الشاشات الصغيرة، وتحسين الميزات الخاصة مثل التحكم باللمس والأوامر الصوتية. من المهم فهم العلاقة بين تجربة المستخدم </a:t>
            </a:r>
            <a:r>
              <a:rPr lang="en-US" sz="2400" dirty="0"/>
              <a:t>UX، </a:t>
            </a:r>
            <a:r>
              <a:rPr lang="ar-EG" sz="2400" dirty="0"/>
              <a:t>وواجهة المستخدم </a:t>
            </a:r>
            <a:r>
              <a:rPr lang="en-US" sz="2400" dirty="0"/>
              <a:t>UI، </a:t>
            </a:r>
            <a:r>
              <a:rPr lang="ar-EG" sz="2400" dirty="0"/>
              <a:t>وتطوير التطبيقات المحمولة. من خلال التركيز على كيفية استخدام المستخدم للمنتج عبر الجهاز المحمول، يمكننا تصميم تجربة متكاملة تجعل التطبيق:</a:t>
            </a:r>
          </a:p>
          <a:p>
            <a:pPr algn="r" rtl="1">
              <a:lnSpc>
                <a:spcPct val="150000"/>
              </a:lnSpc>
            </a:pPr>
            <a:r>
              <a:rPr lang="ar-EG" sz="2400" dirty="0"/>
              <a:t>سهل الشراء - سهل الإعداد - سهل التعلم - سهل الاستخدام – بديهي – جذاب- مفيد. </a:t>
            </a:r>
          </a:p>
          <a:p>
            <a:pPr algn="ctr" rtl="1">
              <a:lnSpc>
                <a:spcPct val="150000"/>
              </a:lnSpc>
            </a:pPr>
            <a:r>
              <a:rPr lang="ar-EG" sz="2400" dirty="0"/>
              <a:t>(وهذا هو الهدف الأساسي) </a:t>
            </a:r>
          </a:p>
        </p:txBody>
      </p:sp>
      <p:sp>
        <p:nvSpPr>
          <p:cNvPr id="2" name="Rectangle 1">
            <a:extLst>
              <a:ext uri="{FF2B5EF4-FFF2-40B4-BE49-F238E27FC236}">
                <a16:creationId xmlns:a16="http://schemas.microsoft.com/office/drawing/2014/main" id="{F9597C08-9EB1-2414-C5E6-1E9E5E8EE0C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CC3D4A79-BF49-F880-724A-8A25BA8F44D7}"/>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79728823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9353B-A85A-6F15-6709-8098F5C4267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E683168-B19E-03DB-B259-FF7193D06A9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8A1948-56C9-BCE8-8B69-8A2C69A6F2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D3931072-DF7E-4A5D-2F79-2F8286FF30C3}"/>
              </a:ext>
            </a:extLst>
          </p:cNvPr>
          <p:cNvSpPr txBox="1"/>
          <p:nvPr/>
        </p:nvSpPr>
        <p:spPr>
          <a:xfrm>
            <a:off x="510067" y="1501049"/>
            <a:ext cx="11150600" cy="168584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لتحقيق تجربة مستخدم وواجهة مستخدم إيجابية، من الضروري أن يتم التصميم بطريقة تعزز سهولة الاستخدام</a:t>
            </a:r>
            <a:r>
              <a:rPr lang="en-US" sz="2400" dirty="0"/>
              <a:t>usability</a:t>
            </a:r>
            <a:r>
              <a:rPr lang="ar-EG" sz="2400" dirty="0"/>
              <a:t> والكفاءة </a:t>
            </a:r>
            <a:r>
              <a:rPr lang="en-US" sz="2400" dirty="0"/>
              <a:t>efficiency</a:t>
            </a:r>
            <a:r>
              <a:rPr lang="ar-EG" sz="2400" dirty="0"/>
              <a:t> وفائدة المنتج أو الخدمة </a:t>
            </a:r>
            <a:r>
              <a:rPr lang="en-US" sz="2400" dirty="0"/>
              <a:t>utility</a:t>
            </a:r>
            <a:r>
              <a:rPr lang="ar-EG" sz="2400" dirty="0"/>
              <a:t>، بما يخلق قيمة حقيقية للمستخدم.</a:t>
            </a:r>
          </a:p>
          <a:p>
            <a:pPr algn="r" rtl="1">
              <a:lnSpc>
                <a:spcPct val="150000"/>
              </a:lnSpc>
            </a:pPr>
            <a:endParaRPr lang="ar-EG" sz="2400" dirty="0"/>
          </a:p>
        </p:txBody>
      </p:sp>
      <p:sp>
        <p:nvSpPr>
          <p:cNvPr id="2" name="Rectangle 1">
            <a:extLst>
              <a:ext uri="{FF2B5EF4-FFF2-40B4-BE49-F238E27FC236}">
                <a16:creationId xmlns:a16="http://schemas.microsoft.com/office/drawing/2014/main" id="{F7EF5615-DADB-15C1-728C-C04CDC999306}"/>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9C467425-3E65-9667-95F5-E9FEFAEEF79D}"/>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5" name="Picture 4">
            <a:extLst>
              <a:ext uri="{FF2B5EF4-FFF2-40B4-BE49-F238E27FC236}">
                <a16:creationId xmlns:a16="http://schemas.microsoft.com/office/drawing/2014/main" id="{35BC4F18-34CE-6AEC-0A3D-5D184B1C7B5D}"/>
              </a:ext>
            </a:extLst>
          </p:cNvPr>
          <p:cNvPicPr>
            <a:picLocks noChangeAspect="1"/>
          </p:cNvPicPr>
          <p:nvPr/>
        </p:nvPicPr>
        <p:blipFill>
          <a:blip r:embed="rId3"/>
          <a:stretch>
            <a:fillRect/>
          </a:stretch>
        </p:blipFill>
        <p:spPr>
          <a:xfrm>
            <a:off x="0" y="3186894"/>
            <a:ext cx="12192000" cy="3671105"/>
          </a:xfrm>
          <a:prstGeom prst="rect">
            <a:avLst/>
          </a:prstGeom>
        </p:spPr>
      </p:pic>
    </p:spTree>
    <p:extLst>
      <p:ext uri="{BB962C8B-B14F-4D97-AF65-F5344CB8AC3E}">
        <p14:creationId xmlns:p14="http://schemas.microsoft.com/office/powerpoint/2010/main" val="362928274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794C8-5EDD-1342-EDE3-ECCABB907DB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6FFE27B-2D2E-FFB4-40A4-9A0AE0F8D1B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82D240-336D-BFDC-7E4B-16CD7955AF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06303417-C057-DE65-CDD1-6ABF10BB3B06}"/>
              </a:ext>
            </a:extLst>
          </p:cNvPr>
          <p:cNvSpPr txBox="1"/>
          <p:nvPr/>
        </p:nvSpPr>
        <p:spPr>
          <a:xfrm>
            <a:off x="3238001" y="1501049"/>
            <a:ext cx="8422666" cy="500983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سهولة الاستخدام </a:t>
            </a:r>
            <a:r>
              <a:rPr lang="en-US" sz="2400" dirty="0"/>
              <a:t>usability</a:t>
            </a:r>
            <a:r>
              <a:rPr lang="ar-EG" sz="2400" dirty="0"/>
              <a:t> هي القدرة على توفير نظام يمكن المستخدمين من أداء المهام بفعالية وأمان، مع الاستمتاع بالتجربة العامة. وبما أن سهولة الاستخدام تتعلق بإنجاز المهمة، فمن الضروري توفير بنية معلوماتية وواجهة تتيح للمستخدم العثور بسرعة على ما يبحث عنه لإكمال المهمة. مثال على ذلك تطبيق </a:t>
            </a:r>
            <a:r>
              <a:rPr lang="en-US" sz="2400" b="1" dirty="0"/>
              <a:t>Uber</a:t>
            </a:r>
            <a:r>
              <a:rPr lang="en-US" sz="2400" dirty="0"/>
              <a:t>، </a:t>
            </a:r>
            <a:r>
              <a:rPr lang="ar-EG" sz="2400" dirty="0"/>
              <a:t>الذي يتميز بواجهة بسيطة وفعالة. عند فتح التطبيق، يظهر شريط بحث عن الوجهة وخريطة بالموقع الحالي وجميع السيارات المتاحة بالقرب. كما تعرض الشاشة عناوين الوجهات الأخيرة، بحيث يمكن للمستخدم طلب رحلة بثلاث نقرات فقط إذا كان يذهب إلى نفس الأماكن باستمرار. يوفر </a:t>
            </a:r>
            <a:r>
              <a:rPr lang="en-US" sz="2400" dirty="0"/>
              <a:t>Uber</a:t>
            </a:r>
            <a:r>
              <a:rPr lang="ar-EG" sz="2400" dirty="0"/>
              <a:t> ميزات أمان ومعايير لضمان بيئة آمنة للمستخدمين، بالإضافة إلى خيارات دفع آمنة.</a:t>
            </a:r>
          </a:p>
        </p:txBody>
      </p:sp>
      <p:sp>
        <p:nvSpPr>
          <p:cNvPr id="2" name="Rectangle 1">
            <a:extLst>
              <a:ext uri="{FF2B5EF4-FFF2-40B4-BE49-F238E27FC236}">
                <a16:creationId xmlns:a16="http://schemas.microsoft.com/office/drawing/2014/main" id="{DE85D7CD-3CF8-657C-AEA3-6CFD5D08A9E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C762C3F3-452F-AD54-5BBA-F2067B1CA19C}"/>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18434" name="Picture 2" descr="Where to?">
            <a:extLst>
              <a:ext uri="{FF2B5EF4-FFF2-40B4-BE49-F238E27FC236}">
                <a16:creationId xmlns:a16="http://schemas.microsoft.com/office/drawing/2014/main" id="{0FF4CD7C-0217-ABFF-5B21-E69269DE3D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1453" y="1031412"/>
            <a:ext cx="3810000" cy="6086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82991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8562AF-B55A-1C80-2E2E-9278138709A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AE182A8-B806-5B0C-0755-5004727FA9E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D70F7A1-57AD-DAE1-5DC4-EFA194965B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F2BD967-8BEF-3078-2ACF-A2B4314D2DC4}"/>
              </a:ext>
            </a:extLst>
          </p:cNvPr>
          <p:cNvSpPr txBox="1"/>
          <p:nvPr/>
        </p:nvSpPr>
        <p:spPr>
          <a:xfrm>
            <a:off x="510067" y="1501049"/>
            <a:ext cx="11150600" cy="334784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الكفاءة</a:t>
            </a:r>
            <a:r>
              <a:rPr lang="ar-EG" sz="2400" dirty="0"/>
              <a:t> </a:t>
            </a:r>
            <a:r>
              <a:rPr lang="en-US" sz="2400" dirty="0"/>
              <a:t>efficiency</a:t>
            </a:r>
            <a:r>
              <a:rPr lang="ar-EG" sz="2400" dirty="0"/>
              <a:t> هي قدرة المستخدم على إكمال المهمة دون إضاعة الوقت أو الجهد أو المال. تطبيق </a:t>
            </a:r>
            <a:r>
              <a:rPr lang="en-US" sz="2400" b="1" dirty="0"/>
              <a:t>Venmo</a:t>
            </a:r>
            <a:r>
              <a:rPr lang="en-US" sz="2400" dirty="0"/>
              <a:t>، </a:t>
            </a:r>
            <a:r>
              <a:rPr lang="ar-EG" sz="2400" dirty="0"/>
              <a:t>وهو محفظة إلكترونية، مثال جيد لشركة حسنت الكفاءة لمستخدميها. يتيح </a:t>
            </a:r>
            <a:r>
              <a:rPr lang="en-US" sz="2400" dirty="0"/>
              <a:t>Venmo </a:t>
            </a:r>
            <a:r>
              <a:rPr lang="ar-EG" sz="2400" dirty="0"/>
              <a:t> طريقة بسيطة وسريعة لتحويل الأموال بين المستخدمين. عندما يقول شخص ما "أرسل لي عبر </a:t>
            </a:r>
            <a:r>
              <a:rPr lang="en-US" sz="2400" dirty="0"/>
              <a:t>Venmo"، </a:t>
            </a:r>
            <a:r>
              <a:rPr lang="ar-EG" sz="2400" dirty="0"/>
              <a:t>فهذا يعني إمكانية تقسيم الفواتير أو تحويل الأموال أو إرسال هدية باستخدام التطبيق. لا توجد رسوم خفية، مما يجعل إرسال أو استلام الأموال مجانيًا باستخدام رصيد </a:t>
            </a:r>
            <a:r>
              <a:rPr lang="en-US" sz="2400" dirty="0"/>
              <a:t>Venmo </a:t>
            </a:r>
            <a:r>
              <a:rPr lang="ar-EG" sz="2400" dirty="0"/>
              <a:t> أو الحساب البنكي. من خلال الجمع بين العناصر الاجتماعية والمالية للمعاملات، تمكن التطبيق من حل مشكلة عدم الكفاءة في أنظمة الدفع التقليدية بين الأفراد.</a:t>
            </a:r>
          </a:p>
        </p:txBody>
      </p:sp>
      <p:sp>
        <p:nvSpPr>
          <p:cNvPr id="2" name="Rectangle 1">
            <a:extLst>
              <a:ext uri="{FF2B5EF4-FFF2-40B4-BE49-F238E27FC236}">
                <a16:creationId xmlns:a16="http://schemas.microsoft.com/office/drawing/2014/main" id="{1231C364-500F-5472-95CB-241F0C20E8A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BE1B5A50-D7AE-94B1-CE53-AE9EC6A7F920}"/>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23588850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9627EB-1E8D-6BB4-3F8E-0771B82F76E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74D75C3-A595-4683-7EBC-285B8D44ED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E0D8EAC-850F-453C-E9F0-DA9EA6C9D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FE355485-DDA6-018A-8995-899029C5664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C3D70B1F-B507-EA88-AD0D-8BC47B591E4F}"/>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8914" name="Picture 2" descr="فينمو | إبداع مصر">
            <a:extLst>
              <a:ext uri="{FF2B5EF4-FFF2-40B4-BE49-F238E27FC236}">
                <a16:creationId xmlns:a16="http://schemas.microsoft.com/office/drawing/2014/main" id="{A6BC3766-458F-C553-B32B-4677E55767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305" y="1765119"/>
            <a:ext cx="5453062" cy="4877643"/>
          </a:xfrm>
          <a:prstGeom prst="rect">
            <a:avLst/>
          </a:prstGeom>
          <a:noFill/>
          <a:extLst>
            <a:ext uri="{909E8E84-426E-40DD-AFC4-6F175D3DCCD1}">
              <a14:hiddenFill xmlns:a14="http://schemas.microsoft.com/office/drawing/2010/main">
                <a:solidFill>
                  <a:srgbClr val="FFFFFF"/>
                </a:solidFill>
              </a14:hiddenFill>
            </a:ext>
          </a:extLst>
        </p:spPr>
      </p:pic>
      <p:pic>
        <p:nvPicPr>
          <p:cNvPr id="38916" name="Picture 4" descr="شرح تطبيق انستا باي | حوّل واستقبل فلوسك أسهل مع InstaPay">
            <a:extLst>
              <a:ext uri="{FF2B5EF4-FFF2-40B4-BE49-F238E27FC236}">
                <a16:creationId xmlns:a16="http://schemas.microsoft.com/office/drawing/2014/main" id="{F21A671A-74C5-2382-7598-15B284B251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73628" y="1765119"/>
            <a:ext cx="3168650" cy="4877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84499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6FBCC0-1164-75E3-64E1-6B73F3CA141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C50247E-C2AD-1970-FE8D-DB40ECBC55C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DE68E66-E231-A2C9-148F-5A1F2B84D1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B19F495-75F2-DAAF-8838-A45D56E31E7F}"/>
              </a:ext>
            </a:extLst>
          </p:cNvPr>
          <p:cNvSpPr txBox="1"/>
          <p:nvPr/>
        </p:nvSpPr>
        <p:spPr>
          <a:xfrm>
            <a:off x="510067" y="1501049"/>
            <a:ext cx="11150600" cy="390183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t>الفائدة</a:t>
            </a:r>
            <a:r>
              <a:rPr lang="ar-EG" sz="2400" dirty="0"/>
              <a:t> </a:t>
            </a:r>
            <a:r>
              <a:rPr lang="en-US" sz="2400" dirty="0"/>
              <a:t>utility</a:t>
            </a:r>
            <a:r>
              <a:rPr lang="ar-EG" sz="2400" dirty="0"/>
              <a:t> هي تفضيل المستهلكين لمنتج أو خدمة معينة، ويستند هذا المفهوم إلى اختيار المستخدم والقيمة المدركة. يُعد التصميم الذي يركز على الفائدة أمرًا أساسيًا لنجاح الأعمال. يُعتبر تطبيق </a:t>
            </a:r>
            <a:r>
              <a:rPr lang="en-US" sz="2400" b="1" dirty="0"/>
              <a:t>Duolingo</a:t>
            </a:r>
            <a:r>
              <a:rPr lang="ar-EG" sz="2400" b="1" dirty="0"/>
              <a:t> </a:t>
            </a:r>
            <a:r>
              <a:rPr lang="ar-EG" sz="2400" dirty="0"/>
              <a:t>من أشهر تطبيقات تعلم اللغات في السوق اليوم، حيث يقدم الفائدة لأكثر من 500 مليون مستخدم مسجل. في السابق، عندما كان شخص ما يرغب في تعلم لغة جديدة، كان يلجأ إلى دراسة الكتب أو حضور الدورات (وهي أمور تستغرق وقتًا طويلاً وقد تكون مكلفة). يقدم</a:t>
            </a:r>
            <a:r>
              <a:rPr lang="en-US" sz="2400" dirty="0"/>
              <a:t>Duolingo </a:t>
            </a:r>
            <a:r>
              <a:rPr lang="ar-EG" sz="2400" dirty="0"/>
              <a:t> دروسًا قصيرة وسريعة، ويتيح للمستخدمين كسب النقاط وفتح مستويات جديدة مع اكتساب مهارات التواصل الواقعية. وهذا يوفر قيمة للمستخدمين الذين لا يملكون وقتًا كافيًا لتعلم لغة جديدة بفعالية وكفاءة.</a:t>
            </a:r>
          </a:p>
        </p:txBody>
      </p:sp>
      <p:sp>
        <p:nvSpPr>
          <p:cNvPr id="2" name="Rectangle 1">
            <a:extLst>
              <a:ext uri="{FF2B5EF4-FFF2-40B4-BE49-F238E27FC236}">
                <a16:creationId xmlns:a16="http://schemas.microsoft.com/office/drawing/2014/main" id="{36625C50-9A9E-62A9-7449-FEE70FBB8C6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6C11EC2D-BE14-7463-9B22-42A14FB37EB3}"/>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41621822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4A379-88BE-6BD3-9335-7F2AE25B61C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A71653C-7164-C4CC-58D5-BAA8BF2063F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E0E6B50-F9EB-C5F0-503A-5DCA8AF2BC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4E98E70D-7279-3AAE-6D36-0859CAD4E046}"/>
              </a:ext>
            </a:extLst>
          </p:cNvPr>
          <p:cNvSpPr txBox="1"/>
          <p:nvPr/>
        </p:nvSpPr>
        <p:spPr>
          <a:xfrm>
            <a:off x="510067" y="1501049"/>
            <a:ext cx="11150600" cy="223984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t>يمتلك</a:t>
            </a:r>
            <a:r>
              <a:rPr lang="en-US" sz="2400" dirty="0"/>
              <a:t>Duolingo </a:t>
            </a:r>
            <a:r>
              <a:rPr lang="ar-EG" sz="2400" dirty="0"/>
              <a:t> عرض قيمة واضحًا ورسالة تحفيزية: "تعلم لغة مجانًا إلى الأبد". كما يستخدم التطبيق نهج التلعيب لجعل تعلم لغة جديدة أكثر متعة وجاذبية. وتجسد تجربة المستخدم في</a:t>
            </a:r>
            <a:r>
              <a:rPr lang="en-US" sz="2400" dirty="0"/>
              <a:t>Duolingo </a:t>
            </a:r>
            <a:r>
              <a:rPr lang="ar-EG" sz="2400" dirty="0"/>
              <a:t> استراتيجية تصميم متسقة ومنفذة بشكل جيد، مع شاشات دراسية بسيطة وبديهية وسهلة الاستخدام. يستخدم البرنامج محفزات متعددة (كتابة، صور، وصوت) وتمارين تفاعلية لتعزيز تجربة التعلم، بما يتماشى مع استراتيجيته التعليمية القائمة على التلعيب.</a:t>
            </a:r>
          </a:p>
        </p:txBody>
      </p:sp>
      <p:sp>
        <p:nvSpPr>
          <p:cNvPr id="2" name="Rectangle 1">
            <a:extLst>
              <a:ext uri="{FF2B5EF4-FFF2-40B4-BE49-F238E27FC236}">
                <a16:creationId xmlns:a16="http://schemas.microsoft.com/office/drawing/2014/main" id="{72F90817-3A42-46EA-ECF8-A6E6AEEBB1C0}"/>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3" name="TextBox 2">
            <a:extLst>
              <a:ext uri="{FF2B5EF4-FFF2-40B4-BE49-F238E27FC236}">
                <a16:creationId xmlns:a16="http://schemas.microsoft.com/office/drawing/2014/main" id="{426B40A8-0846-74FD-9C84-B9E3B3AD4F9D}"/>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318015332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83F69-C96B-3A95-B8E3-86E1D421D4D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1980EE-C0C2-4B5F-1493-10351C7282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4F265E-23D2-9141-D204-B2DCCE1940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D3602B0-3827-15FF-B446-9C5EF0420668}"/>
              </a:ext>
            </a:extLst>
          </p:cNvPr>
          <p:cNvSpPr txBox="1"/>
          <p:nvPr/>
        </p:nvSpPr>
        <p:spPr>
          <a:xfrm>
            <a:off x="510067" y="1501049"/>
            <a:ext cx="11150600" cy="498418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ts val="3200"/>
              </a:lnSpc>
            </a:pPr>
            <a:r>
              <a:rPr lang="ar-EG" sz="2400" dirty="0"/>
              <a:t>يشمل تصميم وهيكل واجهة تطبيق</a:t>
            </a:r>
            <a:r>
              <a:rPr lang="en-US" sz="2400" dirty="0"/>
              <a:t>Duolingo </a:t>
            </a:r>
            <a:r>
              <a:rPr lang="ar-EG" sz="2400" dirty="0"/>
              <a:t> ما يلي:</a:t>
            </a:r>
          </a:p>
          <a:p>
            <a:pPr algn="r" rtl="1">
              <a:lnSpc>
                <a:spcPts val="3200"/>
              </a:lnSpc>
            </a:pPr>
            <a:r>
              <a:rPr lang="ar-EG" sz="2400" b="1" dirty="0"/>
              <a:t>الوضوح</a:t>
            </a:r>
            <a:r>
              <a:rPr lang="ar-EG" sz="2400" dirty="0"/>
              <a:t>: يتمتع المستخدمون بإمكانية وصول واضحة إلى سجلهم وقدرتهم على تتبع التقدم والأهداف اليومية. يحصلون على نقاط الخبرة</a:t>
            </a:r>
            <a:r>
              <a:rPr lang="en-US" sz="2400" dirty="0"/>
              <a:t>XP </a:t>
            </a:r>
            <a:r>
              <a:rPr lang="ar-EG" sz="2400" dirty="0"/>
              <a:t> عند إكمال الأقسام بنجاح، بالإضافة إلى مكافآت أخرى مثل الأحجار الكريمة، والصناديق، والقلوب.</a:t>
            </a:r>
          </a:p>
          <a:p>
            <a:pPr algn="r" rtl="1">
              <a:lnSpc>
                <a:spcPts val="3200"/>
              </a:lnSpc>
            </a:pPr>
            <a:r>
              <a:rPr lang="ar-EG" sz="2400" b="1" dirty="0"/>
              <a:t>الإرشاد</a:t>
            </a:r>
            <a:r>
              <a:rPr lang="ar-EG" sz="2400" dirty="0"/>
              <a:t>: يقدم التطبيق إرشادات للمستخدمين حول كيفية تحقيق الأهداف، ويرسل إشعارات لتذكيرهم بالممارسة اليومية. يتم تخصيص الدروس لتناسب مستوى المستخدم وسرعة تعلمه.</a:t>
            </a:r>
          </a:p>
          <a:p>
            <a:pPr algn="r" rtl="1">
              <a:lnSpc>
                <a:spcPts val="3200"/>
              </a:lnSpc>
            </a:pPr>
            <a:r>
              <a:rPr lang="ar-EG" sz="2400" b="1" dirty="0"/>
              <a:t>الاتصال</a:t>
            </a:r>
            <a:r>
              <a:rPr lang="ar-EG" sz="2400" dirty="0"/>
              <a:t>: يمكن للمستخدمين التواصل مع مستخدمين آخرين ودعوة الأصدقاء للانضمام عبر الرسائل النصية أو البريد الإلكتروني أو فيسبوك. يوفر </a:t>
            </a:r>
            <a:r>
              <a:rPr lang="en-US" sz="2400" dirty="0"/>
              <a:t>Duolingo</a:t>
            </a:r>
            <a:r>
              <a:rPr lang="ar-EG" sz="2400" dirty="0"/>
              <a:t> هذه الميزة لأن "التعلم يصبح أكثر متعة وفعالية عند التواصل مع الآخرين". من خلال مشاركة التقدم، ولوحات الصدارة، والدوريات، وإمكانية منح الآخرين "تصفيق عالي"، يقدم التطبيق طرقًا متعددة لبناء الروابط الاجتماعية.</a:t>
            </a:r>
          </a:p>
          <a:p>
            <a:pPr algn="r" rtl="1">
              <a:lnSpc>
                <a:spcPts val="3200"/>
              </a:lnSpc>
            </a:pPr>
            <a:r>
              <a:rPr lang="ar-EG" sz="2400" b="1" dirty="0"/>
              <a:t>التغذية الراجعة</a:t>
            </a:r>
            <a:r>
              <a:rPr lang="ar-EG" sz="2400" dirty="0"/>
              <a:t>: عند وصول المستخدم إلى مستوى جديد في </a:t>
            </a:r>
            <a:r>
              <a:rPr lang="en-US" sz="2400" dirty="0"/>
              <a:t>Duolingo، </a:t>
            </a:r>
            <a:r>
              <a:rPr lang="ar-EG" sz="2400" dirty="0"/>
              <a:t>يهتز الهاتف. يُعد هذا حدثًا لمسيًا يعزز شعور التقدم الذي يحققه اللاعب عند الانتقال إلى مستوى آخر كمكافأة.</a:t>
            </a:r>
          </a:p>
        </p:txBody>
      </p:sp>
      <p:sp>
        <p:nvSpPr>
          <p:cNvPr id="2" name="Rectangle 1">
            <a:extLst>
              <a:ext uri="{FF2B5EF4-FFF2-40B4-BE49-F238E27FC236}">
                <a16:creationId xmlns:a16="http://schemas.microsoft.com/office/drawing/2014/main" id="{09F70AE0-F1C0-8A5C-0251-DDEA6A519665}"/>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4" name="TextBox 3">
            <a:extLst>
              <a:ext uri="{FF2B5EF4-FFF2-40B4-BE49-F238E27FC236}">
                <a16:creationId xmlns:a16="http://schemas.microsoft.com/office/drawing/2014/main" id="{EBDB0424-FE05-D77F-D8F7-CAFDC647C6D6}"/>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4031224209"/>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1C2E1-7FD9-6496-0244-77849EA575F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6A6E0E7-DB6A-F217-9FE0-CE3219B95A9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D21688F-C119-A6AF-5B00-68CECAA6E9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id="{001C90B2-8577-07DD-659A-644459D24E77}"/>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4" name="TextBox 3">
            <a:extLst>
              <a:ext uri="{FF2B5EF4-FFF2-40B4-BE49-F238E27FC236}">
                <a16:creationId xmlns:a16="http://schemas.microsoft.com/office/drawing/2014/main" id="{3578DCF6-76A7-34E7-EA1E-2E45960D25DB}"/>
              </a:ext>
            </a:extLst>
          </p:cNvPr>
          <p:cNvSpPr txBox="1"/>
          <p:nvPr/>
        </p:nvSpPr>
        <p:spPr>
          <a:xfrm>
            <a:off x="4702629" y="894259"/>
            <a:ext cx="6968671" cy="523220"/>
          </a:xfrm>
          <a:prstGeom prst="rect">
            <a:avLst/>
          </a:prstGeom>
          <a:solidFill>
            <a:schemeClr val="accent1">
              <a:lumMod val="75000"/>
            </a:schemeClr>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تجربة المستخدم</a:t>
            </a:r>
            <a:r>
              <a:rPr lang="en-US" sz="2800" b="1" i="0" u="none" strike="noStrike" cap="none" dirty="0">
                <a:solidFill>
                  <a:schemeClr val="lt1"/>
                </a:solidFill>
                <a:latin typeface="Tajawal Medium"/>
                <a:ea typeface="Tajawal Medium"/>
                <a:cs typeface="+mj-cs"/>
                <a:sym typeface="Tajawal Medium"/>
              </a:rPr>
              <a:t>UX </a:t>
            </a:r>
            <a:r>
              <a:rPr lang="ar-EG" sz="2800" b="1" i="0" u="none" strike="noStrike" cap="none" dirty="0">
                <a:solidFill>
                  <a:schemeClr val="lt1"/>
                </a:solidFill>
                <a:latin typeface="Tajawal Medium"/>
                <a:ea typeface="Tajawal Medium"/>
                <a:cs typeface="+mj-cs"/>
                <a:sym typeface="Tajawal Medium"/>
              </a:rPr>
              <a:t> وواجهة المستخدم </a:t>
            </a:r>
            <a:r>
              <a:rPr lang="en-US" sz="2800" b="1" i="0" u="none" strike="noStrike" cap="none" dirty="0">
                <a:solidFill>
                  <a:schemeClr val="lt1"/>
                </a:solidFill>
                <a:latin typeface="Tajawal Medium"/>
                <a:ea typeface="Tajawal Medium"/>
                <a:cs typeface="+mj-cs"/>
                <a:sym typeface="Tajawal Medium"/>
              </a:rPr>
              <a:t>UI</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39938" name="Picture 2" descr="DuoLingo Remote Usability Test. Remote Usability Test | by Chad Haugejorden  | Chad Haugejorden Portfolio | Medium">
            <a:extLst>
              <a:ext uri="{FF2B5EF4-FFF2-40B4-BE49-F238E27FC236}">
                <a16:creationId xmlns:a16="http://schemas.microsoft.com/office/drawing/2014/main" id="{E547F4D0-8AA1-1714-63B8-8481A73988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5562" y="1972788"/>
            <a:ext cx="7000875"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2997406"/>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A4751-5459-F4C3-9055-2E3E7B4A197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5037A72-8730-9E92-A231-685D5E7F19E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7699794-DFFB-B078-F7F8-50121C5692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BBD14AFA-BDDB-6B5E-ADD9-38E0FCDC77F8}"/>
              </a:ext>
            </a:extLst>
          </p:cNvPr>
          <p:cNvSpPr txBox="1"/>
          <p:nvPr/>
        </p:nvSpPr>
        <p:spPr>
          <a:xfrm>
            <a:off x="510067" y="1501049"/>
            <a:ext cx="11150600" cy="145501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EG" sz="2400" dirty="0"/>
              <a:t>تقدم خاصية </a:t>
            </a:r>
            <a:r>
              <a:rPr lang="en-US" sz="2400" dirty="0"/>
              <a:t>Spotify Wrapped</a:t>
            </a:r>
            <a:r>
              <a:rPr lang="ar-EG" sz="2400" dirty="0"/>
              <a:t> ميزة سنوية تقدم للمستخدمين ملخصًا شخصيًا عن عادات الاستماع لديهم، وتحول البيانات إلى تجربة تفاعلية قابلة للمشاركة على وسائل التواصل الاجتماعي. </a:t>
            </a:r>
          </a:p>
        </p:txBody>
      </p:sp>
      <p:sp>
        <p:nvSpPr>
          <p:cNvPr id="2" name="Rectangle 1">
            <a:extLst>
              <a:ext uri="{FF2B5EF4-FFF2-40B4-BE49-F238E27FC236}">
                <a16:creationId xmlns:a16="http://schemas.microsoft.com/office/drawing/2014/main" id="{506AA957-6EE2-C41E-B78E-97DFDDFB7F2D}"/>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4" name="TextBox 3">
            <a:extLst>
              <a:ext uri="{FF2B5EF4-FFF2-40B4-BE49-F238E27FC236}">
                <a16:creationId xmlns:a16="http://schemas.microsoft.com/office/drawing/2014/main" id="{09860DA0-DB56-EA63-235E-7C0784DBEF76}"/>
              </a:ext>
            </a:extLst>
          </p:cNvPr>
          <p:cNvSpPr txBox="1"/>
          <p:nvPr/>
        </p:nvSpPr>
        <p:spPr>
          <a:xfrm>
            <a:off x="2601031" y="762224"/>
            <a:ext cx="6968671"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دراسة حالة: </a:t>
            </a:r>
            <a:r>
              <a:rPr lang="en-US" sz="2800" b="1" dirty="0">
                <a:latin typeface="Times New Roman" panose="02020603050405020304" pitchFamily="18" charset="0"/>
                <a:ea typeface="Tajawal Medium"/>
                <a:cs typeface="+mj-cs"/>
                <a:sym typeface="Tajawal Medium"/>
              </a:rPr>
              <a:t> Spotify Wrapped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pic>
        <p:nvPicPr>
          <p:cNvPr id="6" name="Picture 5">
            <a:extLst>
              <a:ext uri="{FF2B5EF4-FFF2-40B4-BE49-F238E27FC236}">
                <a16:creationId xmlns:a16="http://schemas.microsoft.com/office/drawing/2014/main" id="{E03714FA-A85D-F5A6-F3DD-B9C75BD56F3C}"/>
              </a:ext>
            </a:extLst>
          </p:cNvPr>
          <p:cNvPicPr>
            <a:picLocks noChangeAspect="1"/>
          </p:cNvPicPr>
          <p:nvPr/>
        </p:nvPicPr>
        <p:blipFill>
          <a:blip r:embed="rId3"/>
          <a:srcRect l="4184" t="15412" r="4358" b="15844"/>
          <a:stretch>
            <a:fillRect/>
          </a:stretch>
        </p:blipFill>
        <p:spPr>
          <a:xfrm>
            <a:off x="474442" y="2971796"/>
            <a:ext cx="11171866" cy="4016829"/>
          </a:xfrm>
          <a:prstGeom prst="rect">
            <a:avLst/>
          </a:prstGeom>
        </p:spPr>
      </p:pic>
    </p:spTree>
    <p:extLst>
      <p:ext uri="{BB962C8B-B14F-4D97-AF65-F5344CB8AC3E}">
        <p14:creationId xmlns:p14="http://schemas.microsoft.com/office/powerpoint/2010/main" val="1350048269"/>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8309D-BF68-95BD-42A4-EC5F12A5E9D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1E768AC-6712-F726-680F-D1309111065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2F25FA1-E235-7B33-DA7A-DF00F8FC73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283DC41D-010C-386F-F05D-16B0E3B6A354}"/>
              </a:ext>
            </a:extLst>
          </p:cNvPr>
          <p:cNvSpPr txBox="1"/>
          <p:nvPr/>
        </p:nvSpPr>
        <p:spPr>
          <a:xfrm>
            <a:off x="510067" y="1501049"/>
            <a:ext cx="11150600" cy="50186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Wingdings" panose="05000000000000000000" pitchFamily="2" charset="2"/>
              <a:buChar char="Ø"/>
            </a:pPr>
            <a:r>
              <a:rPr lang="ar-EG" sz="2400" b="1" dirty="0"/>
              <a:t>تجربة المستخدم</a:t>
            </a:r>
            <a:r>
              <a:rPr lang="en-US" sz="2400" b="1" dirty="0"/>
              <a:t>UX </a:t>
            </a:r>
            <a:r>
              <a:rPr lang="ar-EG" sz="2400" b="1" dirty="0"/>
              <a:t> والابتكار</a:t>
            </a:r>
          </a:p>
          <a:p>
            <a:pPr marL="342900" indent="-342900" algn="r" rtl="1">
              <a:lnSpc>
                <a:spcPct val="150000"/>
              </a:lnSpc>
              <a:buFont typeface="Arial" panose="020B0604020202020204" pitchFamily="34" charset="0"/>
              <a:buChar char="•"/>
            </a:pPr>
            <a:r>
              <a:rPr lang="ar-EG" sz="2400" dirty="0"/>
              <a:t>يتميز تطبيق</a:t>
            </a:r>
            <a:r>
              <a:rPr lang="en-US" sz="2400" dirty="0"/>
              <a:t>Spotify </a:t>
            </a:r>
            <a:r>
              <a:rPr lang="ar-EG" sz="2400" dirty="0"/>
              <a:t> بواجهة سهلة الاستخدام، بحث فعال، وتكامل مع منصات التواصل الاجتماعي، مما يعزز تجربة المستخدم على الأجهزة المحمولة.</a:t>
            </a:r>
          </a:p>
          <a:p>
            <a:pPr marL="342900" indent="-342900" algn="r" rtl="1">
              <a:lnSpc>
                <a:spcPct val="150000"/>
              </a:lnSpc>
              <a:buFont typeface="Arial" panose="020B0604020202020204" pitchFamily="34" charset="0"/>
              <a:buChar char="•"/>
            </a:pPr>
            <a:r>
              <a:rPr lang="ar-EG" sz="2400" dirty="0"/>
              <a:t>ميزة</a:t>
            </a:r>
            <a:r>
              <a:rPr lang="en-US" sz="2400" b="1" dirty="0"/>
              <a:t>Your Library</a:t>
            </a:r>
            <a:r>
              <a:rPr lang="en-US" sz="2400" dirty="0"/>
              <a:t> </a:t>
            </a:r>
            <a:r>
              <a:rPr lang="ar-EG" sz="2400" dirty="0"/>
              <a:t> تسهّل إدارة المحتوى الشخصي، مع إمكانية مزامنة الملفات المحلية.</a:t>
            </a:r>
          </a:p>
          <a:p>
            <a:pPr marL="342900" indent="-342900" algn="r" rtl="1">
              <a:lnSpc>
                <a:spcPct val="150000"/>
              </a:lnSpc>
              <a:buFont typeface="Arial" panose="020B0604020202020204" pitchFamily="34" charset="0"/>
              <a:buChar char="•"/>
            </a:pPr>
            <a:r>
              <a:rPr lang="ar-EG" sz="2400" dirty="0"/>
              <a:t>الإشعارات الذكية (تحديثات قوائم التشغيل، أخبار الفنانين، توصيات موسيقية) تزيد من التفاعل المستمر.</a:t>
            </a:r>
          </a:p>
          <a:p>
            <a:pPr marL="342900" indent="-342900" algn="r" rtl="1">
              <a:lnSpc>
                <a:spcPct val="150000"/>
              </a:lnSpc>
              <a:buFont typeface="Wingdings" panose="05000000000000000000" pitchFamily="2" charset="2"/>
              <a:buChar char="Ø"/>
            </a:pPr>
            <a:r>
              <a:rPr lang="ar-EG" sz="2400" b="1" dirty="0"/>
              <a:t>دور البيانات والتحليلات</a:t>
            </a:r>
          </a:p>
          <a:p>
            <a:pPr algn="r" rtl="1">
              <a:lnSpc>
                <a:spcPct val="150000"/>
              </a:lnSpc>
            </a:pPr>
            <a:r>
              <a:rPr lang="ar-EG" sz="2400" dirty="0"/>
              <a:t>تعتمد </a:t>
            </a:r>
            <a:r>
              <a:rPr lang="en-US" sz="2400" dirty="0"/>
              <a:t>Spotify </a:t>
            </a:r>
            <a:r>
              <a:rPr lang="ar-EG" sz="2400" dirty="0"/>
              <a:t>على خوارزميات متقدمة لتحليل عادات الاستماع، وتقديم توصيات مخصصة.</a:t>
            </a:r>
          </a:p>
          <a:p>
            <a:pPr algn="r" rtl="1">
              <a:lnSpc>
                <a:spcPct val="150000"/>
              </a:lnSpc>
            </a:pPr>
            <a:r>
              <a:rPr lang="ar-EG" sz="2400" dirty="0"/>
              <a:t>ميزة </a:t>
            </a:r>
            <a:r>
              <a:rPr lang="en-US" sz="2400" dirty="0"/>
              <a:t>Wrapped </a:t>
            </a:r>
            <a:r>
              <a:rPr lang="ar-EG" sz="2400" dirty="0"/>
              <a:t> تحول البيانات إلى محتوى بصري جذاب، مما يعزز مشاركة المستخدمين ويخلق تأثيرًا فيروسيًا.</a:t>
            </a:r>
          </a:p>
          <a:p>
            <a:pPr algn="r" rtl="1">
              <a:lnSpc>
                <a:spcPct val="150000"/>
              </a:lnSpc>
            </a:pPr>
            <a:r>
              <a:rPr lang="ar-EG" sz="2400" dirty="0"/>
              <a:t>مثال: حملة 2019 جذبت أكثر من </a:t>
            </a:r>
            <a:r>
              <a:rPr lang="ar-EG" sz="2400" b="1" dirty="0"/>
              <a:t>60 مليون مستخدم</a:t>
            </a:r>
            <a:r>
              <a:rPr lang="ar-EG" sz="2400" dirty="0"/>
              <a:t>، وحققت </a:t>
            </a:r>
            <a:r>
              <a:rPr lang="ar-EG" sz="2400" b="1" dirty="0"/>
              <a:t>3 مليارات عملية بث</a:t>
            </a:r>
            <a:r>
              <a:rPr lang="ar-EG" sz="2400" dirty="0"/>
              <a:t> من قوائم </a:t>
            </a:r>
            <a:r>
              <a:rPr lang="en-US" sz="2400" dirty="0"/>
              <a:t>Wrapped</a:t>
            </a:r>
            <a:r>
              <a:rPr lang="ar-EG" sz="2400" dirty="0"/>
              <a:t>. </a:t>
            </a:r>
            <a:endParaRPr lang="en-US" sz="2400" dirty="0"/>
          </a:p>
        </p:txBody>
      </p:sp>
      <p:sp>
        <p:nvSpPr>
          <p:cNvPr id="2" name="Rectangle 1">
            <a:extLst>
              <a:ext uri="{FF2B5EF4-FFF2-40B4-BE49-F238E27FC236}">
                <a16:creationId xmlns:a16="http://schemas.microsoft.com/office/drawing/2014/main" id="{A6EB8AD1-D7E2-3060-6A85-70FA680FA349}"/>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4" name="TextBox 3">
            <a:extLst>
              <a:ext uri="{FF2B5EF4-FFF2-40B4-BE49-F238E27FC236}">
                <a16:creationId xmlns:a16="http://schemas.microsoft.com/office/drawing/2014/main" id="{2AF850CE-EBC2-BBDE-7FA7-3800433623FC}"/>
              </a:ext>
            </a:extLst>
          </p:cNvPr>
          <p:cNvSpPr txBox="1"/>
          <p:nvPr/>
        </p:nvSpPr>
        <p:spPr>
          <a:xfrm>
            <a:off x="2601031" y="762224"/>
            <a:ext cx="6968671"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دراسة حالة: </a:t>
            </a:r>
            <a:r>
              <a:rPr lang="en-US" sz="2800" b="1" dirty="0">
                <a:latin typeface="Times New Roman" panose="02020603050405020304" pitchFamily="18" charset="0"/>
                <a:ea typeface="Tajawal Medium"/>
                <a:cs typeface="+mj-cs"/>
                <a:sym typeface="Tajawal Medium"/>
              </a:rPr>
              <a:t> Spotify Wrapped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93054876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33C8D-8DBB-8D64-DC9C-C79199B62D1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5DBFB75-5E24-C989-64AC-73A43F58EB0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1C82E3F-9E29-5880-CDC1-A9454158C0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7D479C7D-812E-F845-BFC7-5BD2DAFA5F6E}"/>
              </a:ext>
            </a:extLst>
          </p:cNvPr>
          <p:cNvSpPr txBox="1"/>
          <p:nvPr/>
        </p:nvSpPr>
        <p:spPr>
          <a:xfrm>
            <a:off x="510067" y="1501049"/>
            <a:ext cx="11150600" cy="445583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150000"/>
              </a:lnSpc>
              <a:buFont typeface="Wingdings" panose="05000000000000000000" pitchFamily="2" charset="2"/>
              <a:buChar char="Ø"/>
            </a:pPr>
            <a:r>
              <a:rPr lang="ar-EG" sz="2400" b="1" dirty="0"/>
              <a:t>استراتيجيات التسويق عبر وسائل التواصل</a:t>
            </a:r>
          </a:p>
          <a:p>
            <a:pPr algn="r" rtl="1">
              <a:lnSpc>
                <a:spcPct val="150000"/>
              </a:lnSpc>
            </a:pPr>
            <a:r>
              <a:rPr lang="ar-EG" sz="2400" dirty="0"/>
              <a:t>صُممت</a:t>
            </a:r>
            <a:r>
              <a:rPr lang="en-US" sz="2400" dirty="0"/>
              <a:t>Wrapped </a:t>
            </a:r>
            <a:r>
              <a:rPr lang="ar-EG" sz="2400" dirty="0"/>
              <a:t> لتكون قابلة للمشاركة على منصات مثل </a:t>
            </a:r>
            <a:r>
              <a:rPr lang="en-US" sz="2400" dirty="0"/>
              <a:t>TikTok، Instagram، Twitter، </a:t>
            </a:r>
            <a:r>
              <a:rPr lang="ar-EG" sz="2400" dirty="0"/>
              <a:t>مما يحول المستخدمين إلى مروجين غير مدفوعي الأجر.</a:t>
            </a:r>
            <a:br>
              <a:rPr lang="ar-EG" sz="2400" dirty="0"/>
            </a:br>
            <a:endParaRPr lang="ar-EG" sz="2400" dirty="0"/>
          </a:p>
          <a:p>
            <a:pPr marL="342900" indent="-342900" algn="r" rtl="1">
              <a:lnSpc>
                <a:spcPct val="150000"/>
              </a:lnSpc>
              <a:buFont typeface="Wingdings" panose="05000000000000000000" pitchFamily="2" charset="2"/>
              <a:buChar char="Ø"/>
            </a:pPr>
            <a:r>
              <a:rPr lang="ar-EG" sz="2400" b="1" dirty="0"/>
              <a:t>أثر استراتيجي</a:t>
            </a:r>
          </a:p>
          <a:p>
            <a:pPr algn="r" rtl="1">
              <a:lnSpc>
                <a:spcPct val="150000"/>
              </a:lnSpc>
            </a:pPr>
            <a:r>
              <a:rPr lang="ar-EG" sz="2400" dirty="0"/>
              <a:t>لا يخدم</a:t>
            </a:r>
            <a:r>
              <a:rPr lang="en-US" sz="2400" dirty="0"/>
              <a:t>Spotify Wrapped </a:t>
            </a:r>
            <a:r>
              <a:rPr lang="ar-EG" sz="2400" dirty="0"/>
              <a:t> فقط المستخدم، بل يوفر بيانات قيمة للفنانين وشركات الإنتاج لفهم الاتجاهات.</a:t>
            </a:r>
          </a:p>
          <a:p>
            <a:pPr algn="r" rtl="1">
              <a:lnSpc>
                <a:spcPct val="150000"/>
              </a:lnSpc>
            </a:pPr>
            <a:r>
              <a:rPr lang="ar-EG" sz="2400" dirty="0"/>
              <a:t>يخلق ولاءً أكبر للمنصة من خلال التخصيص والتفاعل الاجتماعي، ويعزز مكانة </a:t>
            </a:r>
            <a:r>
              <a:rPr lang="en-US" sz="2400" dirty="0"/>
              <a:t>Spotify </a:t>
            </a:r>
            <a:r>
              <a:rPr lang="ar-EG" sz="2400" dirty="0"/>
              <a:t>كقائد في سوق البث الصوتي.</a:t>
            </a:r>
          </a:p>
        </p:txBody>
      </p:sp>
      <p:sp>
        <p:nvSpPr>
          <p:cNvPr id="2" name="Rectangle 1">
            <a:extLst>
              <a:ext uri="{FF2B5EF4-FFF2-40B4-BE49-F238E27FC236}">
                <a16:creationId xmlns:a16="http://schemas.microsoft.com/office/drawing/2014/main" id="{D311F2A2-DC5C-BFE2-690A-205C84CFEFFA}"/>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
        <p:nvSpPr>
          <p:cNvPr id="4" name="TextBox 3">
            <a:extLst>
              <a:ext uri="{FF2B5EF4-FFF2-40B4-BE49-F238E27FC236}">
                <a16:creationId xmlns:a16="http://schemas.microsoft.com/office/drawing/2014/main" id="{0B4441E7-49B2-6F70-CCB4-DB91C4D7DA76}"/>
              </a:ext>
            </a:extLst>
          </p:cNvPr>
          <p:cNvSpPr txBox="1"/>
          <p:nvPr/>
        </p:nvSpPr>
        <p:spPr>
          <a:xfrm>
            <a:off x="2601031" y="762224"/>
            <a:ext cx="6968671" cy="523220"/>
          </a:xfrm>
          <a:prstGeom prst="rect">
            <a:avLst/>
          </a:prstGeom>
          <a:solidFill>
            <a:srgbClr val="FF0000"/>
          </a:solidFill>
        </p:spPr>
        <p:style>
          <a:lnRef idx="3">
            <a:schemeClr val="lt1"/>
          </a:lnRef>
          <a:fillRef idx="1">
            <a:schemeClr val="accent5"/>
          </a:fillRef>
          <a:effectRef idx="1">
            <a:schemeClr val="accent5"/>
          </a:effectRef>
          <a:fontRef idx="minor">
            <a:schemeClr val="lt1"/>
          </a:fontRef>
        </p:style>
        <p:txBody>
          <a:bodyPr wrap="square" rtlCol="0">
            <a:spAutoFit/>
          </a:bodyPr>
          <a:lstStyle/>
          <a:p>
            <a:pPr marL="0" marR="0" lvl="0" indent="0" algn="ctr" rtl="1">
              <a:spcBef>
                <a:spcPts val="0"/>
              </a:spcBef>
              <a:spcAft>
                <a:spcPts val="0"/>
              </a:spcAft>
              <a:buNone/>
            </a:pPr>
            <a:r>
              <a:rPr lang="ar-EG" sz="2800" b="1" dirty="0">
                <a:latin typeface="Times New Roman" panose="02020603050405020304" pitchFamily="18" charset="0"/>
                <a:ea typeface="Tajawal Medium"/>
                <a:cs typeface="+mj-cs"/>
                <a:sym typeface="Tajawal Medium"/>
              </a:rPr>
              <a:t>دراسة حالة: </a:t>
            </a:r>
            <a:r>
              <a:rPr lang="en-US" sz="2800" b="1" dirty="0">
                <a:latin typeface="Times New Roman" panose="02020603050405020304" pitchFamily="18" charset="0"/>
                <a:ea typeface="Tajawal Medium"/>
                <a:cs typeface="+mj-cs"/>
                <a:sym typeface="Tajawal Medium"/>
              </a:rPr>
              <a:t> Spotify Wrapped</a:t>
            </a:r>
            <a:endParaRPr lang="en-US" sz="2800" b="1" i="0" u="none" strike="noStrike" cap="none" dirty="0">
              <a:solidFill>
                <a:schemeClr val="lt1"/>
              </a:solidFill>
              <a:latin typeface="Times New Roman" panose="02020603050405020304" pitchFamily="18" charset="0"/>
              <a:ea typeface="Tajawal Medium"/>
              <a:cs typeface="Times New Roman" panose="02020603050405020304" pitchFamily="18" charset="0"/>
              <a:sym typeface="Tajawal Medium"/>
            </a:endParaRPr>
          </a:p>
        </p:txBody>
      </p:sp>
    </p:spTree>
    <p:extLst>
      <p:ext uri="{BB962C8B-B14F-4D97-AF65-F5344CB8AC3E}">
        <p14:creationId xmlns:p14="http://schemas.microsoft.com/office/powerpoint/2010/main" val="119024085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85CCE6-7B9D-340E-61E9-14E28749FAD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7494623-F2C0-B225-97D1-5C06237700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5D7A5C-95FE-079F-847F-2CD2A7BCF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8FBEAC5C-4DEB-465E-3D4B-F487D1C48593}"/>
              </a:ext>
            </a:extLst>
          </p:cNvPr>
          <p:cNvSpPr txBox="1"/>
          <p:nvPr/>
        </p:nvSpPr>
        <p:spPr>
          <a:xfrm>
            <a:off x="520700" y="1787871"/>
            <a:ext cx="11150600" cy="410073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200" dirty="0">
                <a:solidFill>
                  <a:schemeClr val="tx1"/>
                </a:solidFill>
                <a:cs typeface="+mj-cs"/>
              </a:rPr>
              <a:t>في هذه المحاضرة، ناقشنا الموضوعات التالية:</a:t>
            </a:r>
          </a:p>
          <a:p>
            <a:pPr marL="342900" indent="-342900" algn="r" rtl="1">
              <a:lnSpc>
                <a:spcPct val="150000"/>
              </a:lnSpc>
              <a:buFont typeface="Arial" panose="020B0604020202020204" pitchFamily="34" charset="0"/>
              <a:buChar char="•"/>
            </a:pPr>
            <a:r>
              <a:rPr lang="ar-EG" sz="2200" b="1" dirty="0">
                <a:solidFill>
                  <a:schemeClr val="tx1"/>
                </a:solidFill>
                <a:cs typeface="+mj-cs"/>
              </a:rPr>
              <a:t>مفهوم التصميم للهاتف المحمول</a:t>
            </a:r>
            <a:r>
              <a:rPr lang="en-US" sz="2200" b="1" dirty="0">
                <a:solidFill>
                  <a:schemeClr val="tx1"/>
                </a:solidFill>
                <a:cs typeface="+mj-cs"/>
              </a:rPr>
              <a:t>Mobile by Design </a:t>
            </a:r>
            <a:r>
              <a:rPr lang="ar-EG" sz="2200" b="1" dirty="0">
                <a:solidFill>
                  <a:schemeClr val="tx1"/>
                </a:solidFill>
                <a:cs typeface="+mj-cs"/>
              </a:rPr>
              <a:t> وأهميته في التسويق الرقمي. </a:t>
            </a:r>
          </a:p>
          <a:p>
            <a:pPr marL="342900" indent="-342900" algn="r" rtl="1">
              <a:lnSpc>
                <a:spcPct val="150000"/>
              </a:lnSpc>
              <a:buFont typeface="Arial" panose="020B0604020202020204" pitchFamily="34" charset="0"/>
              <a:buChar char="•"/>
            </a:pPr>
            <a:r>
              <a:rPr lang="ar-EG" sz="2200" b="1" dirty="0">
                <a:solidFill>
                  <a:schemeClr val="tx1"/>
                </a:solidFill>
                <a:cs typeface="+mj-cs"/>
              </a:rPr>
              <a:t>مبادئ التصميم الموجه للهاتف المحمول </a:t>
            </a:r>
          </a:p>
          <a:p>
            <a:pPr marL="342900" indent="-342900" algn="r" rtl="1">
              <a:lnSpc>
                <a:spcPct val="150000"/>
              </a:lnSpc>
              <a:buFont typeface="Arial" panose="020B0604020202020204" pitchFamily="34" charset="0"/>
              <a:buChar char="•"/>
            </a:pPr>
            <a:r>
              <a:rPr lang="ar-EG" sz="2200" b="1" dirty="0">
                <a:solidFill>
                  <a:schemeClr val="tx1"/>
                </a:solidFill>
                <a:cs typeface="+mj-cs"/>
              </a:rPr>
              <a:t>التصميم المتمحور حول الإنسان</a:t>
            </a:r>
          </a:p>
          <a:p>
            <a:pPr marL="342900" indent="-342900" algn="r" rtl="1">
              <a:lnSpc>
                <a:spcPct val="150000"/>
              </a:lnSpc>
              <a:buFont typeface="Arial" panose="020B0604020202020204" pitchFamily="34" charset="0"/>
              <a:buChar char="•"/>
            </a:pPr>
            <a:r>
              <a:rPr lang="ar-EG" sz="2200" b="1" dirty="0">
                <a:solidFill>
                  <a:schemeClr val="tx1"/>
                </a:solidFill>
                <a:cs typeface="+mj-cs"/>
              </a:rPr>
              <a:t>عملية التفكير التصميمي </a:t>
            </a:r>
          </a:p>
          <a:p>
            <a:pPr marL="342900" indent="-342900" algn="r" rtl="1">
              <a:lnSpc>
                <a:spcPct val="150000"/>
              </a:lnSpc>
              <a:buFont typeface="Arial" panose="020B0604020202020204" pitchFamily="34" charset="0"/>
              <a:buChar char="•"/>
            </a:pPr>
            <a:r>
              <a:rPr lang="ar-EG" sz="2200" b="1" dirty="0">
                <a:solidFill>
                  <a:schemeClr val="tx1"/>
                </a:solidFill>
                <a:cs typeface="+mj-cs"/>
              </a:rPr>
              <a:t>عناصر أساسية في تصميم التطبيقات: سهولة الاستخدام، الكفاءة، والفائدة</a:t>
            </a:r>
          </a:p>
          <a:p>
            <a:pPr marL="342900" indent="-342900" algn="r" rtl="1">
              <a:lnSpc>
                <a:spcPct val="150000"/>
              </a:lnSpc>
              <a:buFont typeface="Arial" panose="020B0604020202020204" pitchFamily="34" charset="0"/>
              <a:buChar char="•"/>
            </a:pPr>
            <a:r>
              <a:rPr lang="ar-EG" sz="2200" b="1" dirty="0">
                <a:solidFill>
                  <a:schemeClr val="tx1"/>
                </a:solidFill>
                <a:cs typeface="+mj-cs"/>
              </a:rPr>
              <a:t>تجربة المستخدم</a:t>
            </a:r>
            <a:r>
              <a:rPr lang="en-US" sz="2200" b="1" dirty="0">
                <a:solidFill>
                  <a:schemeClr val="tx1"/>
                </a:solidFill>
                <a:cs typeface="+mj-cs"/>
              </a:rPr>
              <a:t>UX  </a:t>
            </a:r>
            <a:r>
              <a:rPr lang="ar-EG" sz="2200" b="1" dirty="0">
                <a:solidFill>
                  <a:schemeClr val="tx1"/>
                </a:solidFill>
                <a:cs typeface="+mj-cs"/>
              </a:rPr>
              <a:t> وواجهة المستخدم </a:t>
            </a:r>
            <a:r>
              <a:rPr lang="en-US" sz="2200" b="1" dirty="0">
                <a:solidFill>
                  <a:schemeClr val="tx1"/>
                </a:solidFill>
                <a:cs typeface="+mj-cs"/>
              </a:rPr>
              <a:t>UI</a:t>
            </a:r>
          </a:p>
          <a:p>
            <a:pPr marL="342900" indent="-342900" algn="r" rtl="1">
              <a:lnSpc>
                <a:spcPct val="150000"/>
              </a:lnSpc>
              <a:buFont typeface="Arial" panose="020B0604020202020204" pitchFamily="34" charset="0"/>
              <a:buChar char="•"/>
            </a:pPr>
            <a:r>
              <a:rPr lang="ar-EG" sz="2200" b="1" dirty="0">
                <a:solidFill>
                  <a:schemeClr val="tx1"/>
                </a:solidFill>
                <a:cs typeface="+mj-cs"/>
              </a:rPr>
              <a:t>دراسة حالة:  </a:t>
            </a:r>
            <a:r>
              <a:rPr lang="en-US" sz="2200" b="1" dirty="0">
                <a:solidFill>
                  <a:schemeClr val="tx1"/>
                </a:solidFill>
                <a:cs typeface="+mj-cs"/>
              </a:rPr>
              <a:t>Spotify Wrapped</a:t>
            </a:r>
          </a:p>
        </p:txBody>
      </p:sp>
      <p:sp>
        <p:nvSpPr>
          <p:cNvPr id="2" name="Rectangle 1">
            <a:extLst>
              <a:ext uri="{FF2B5EF4-FFF2-40B4-BE49-F238E27FC236}">
                <a16:creationId xmlns:a16="http://schemas.microsoft.com/office/drawing/2014/main" id="{F491BB6D-83D9-82B0-65C6-C8C0BF87E11E}"/>
              </a:ext>
            </a:extLst>
          </p:cNvPr>
          <p:cNvSpPr/>
          <p:nvPr/>
        </p:nvSpPr>
        <p:spPr>
          <a:xfrm>
            <a:off x="9143093" y="350874"/>
            <a:ext cx="1202386" cy="3615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ar-EG" b="1" dirty="0"/>
              <a:t>المحاضرة 8</a:t>
            </a:r>
            <a:endParaRPr lang="en-US" b="1" dirty="0"/>
          </a:p>
        </p:txBody>
      </p:sp>
    </p:spTree>
    <p:extLst>
      <p:ext uri="{BB962C8B-B14F-4D97-AF65-F5344CB8AC3E}">
        <p14:creationId xmlns:p14="http://schemas.microsoft.com/office/powerpoint/2010/main" val="681969876"/>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7CF914-C14D-4568-81A1-3757EC7FB406}">
  <we:reference id="b976bf9e-dd87-459f-840c-210c09b36273" version="3.0.0.2" store="EXCatalog" storeType="EXCatalog"/>
  <we:alternateReferences>
    <we:reference id="WA200005566" version="3.0.0.2" store="en-US"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A4CC468-245E-480D-B1DD-48EB84B683BE}"/>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11056</TotalTime>
  <Words>3744</Words>
  <Application>Microsoft Office PowerPoint</Application>
  <PresentationFormat>Widescreen</PresentationFormat>
  <Paragraphs>202</Paragraphs>
  <Slides>46</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108</cp:revision>
  <dcterms:created xsi:type="dcterms:W3CDTF">2023-04-29T09:08:00Z</dcterms:created>
  <dcterms:modified xsi:type="dcterms:W3CDTF">2025-11-22T13:21:52Z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