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4"/>
  </p:sldMasterIdLst>
  <p:notesMasterIdLst>
    <p:notesMasterId r:id="rId56"/>
  </p:notesMasterIdLst>
  <p:sldIdLst>
    <p:sldId id="516" r:id="rId5"/>
    <p:sldId id="514" r:id="rId6"/>
    <p:sldId id="515" r:id="rId7"/>
    <p:sldId id="517" r:id="rId8"/>
    <p:sldId id="51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2" r:id="rId52"/>
    <p:sldId id="353" r:id="rId53"/>
    <p:sldId id="354" r:id="rId54"/>
    <p:sldId id="349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C132B6-6160-F589-A1BA-4CEF4B0A5B6F}" v="11" dt="2026-06-15T06:11:39.390"/>
    <p1510:client id="{63FE75D4-F1BC-0127-C220-73DA6DB91961}" v="138" dt="2026-06-15T06:23:58.909"/>
    <p1510:client id="{D0D10086-1C70-4B32-863E-011B656D74E1}" v="13" dt="2026-06-13T19:15:34.5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microsoft.com/office/2016/11/relationships/changesInfo" Target="changesInfos/changesInfo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haf Darwish" userId="S::rahafdarwish@midocean.edu.km::a510750d-cd69-4bc9-aa08-c9adb5c50624" providerId="AD" clId="Web-{63FE75D4-F1BC-0127-C220-73DA6DB91961}"/>
    <pc:docChg chg="modSld">
      <pc:chgData name="Rahaf Darwish" userId="S::rahafdarwish@midocean.edu.km::a510750d-cd69-4bc9-aa08-c9adb5c50624" providerId="AD" clId="Web-{63FE75D4-F1BC-0127-C220-73DA6DB91961}" dt="2026-06-15T06:23:58.909" v="99"/>
      <pc:docMkLst>
        <pc:docMk/>
      </pc:docMkLst>
      <pc:sldChg chg="modSp">
        <pc:chgData name="Rahaf Darwish" userId="S::rahafdarwish@midocean.edu.km::a510750d-cd69-4bc9-aa08-c9adb5c50624" providerId="AD" clId="Web-{63FE75D4-F1BC-0127-C220-73DA6DB91961}" dt="2026-06-15T06:13:33.901" v="4" actId="1076"/>
        <pc:sldMkLst>
          <pc:docMk/>
          <pc:sldMk cId="0" sldId="259"/>
        </pc:sldMkLst>
        <pc:spChg chg="mod">
          <ac:chgData name="Rahaf Darwish" userId="S::rahafdarwish@midocean.edu.km::a510750d-cd69-4bc9-aa08-c9adb5c50624" providerId="AD" clId="Web-{63FE75D4-F1BC-0127-C220-73DA6DB91961}" dt="2026-06-15T06:13:26.057" v="3" actId="20577"/>
          <ac:spMkLst>
            <pc:docMk/>
            <pc:sldMk cId="0" sldId="259"/>
            <ac:spMk id="4" creationId="{00000000-0000-0000-0000-000000000000}"/>
          </ac:spMkLst>
        </pc:spChg>
        <pc:spChg chg="mod">
          <ac:chgData name="Rahaf Darwish" userId="S::rahafdarwish@midocean.edu.km::a510750d-cd69-4bc9-aa08-c9adb5c50624" providerId="AD" clId="Web-{63FE75D4-F1BC-0127-C220-73DA6DB91961}" dt="2026-06-15T06:13:33.901" v="4" actId="1076"/>
          <ac:spMkLst>
            <pc:docMk/>
            <pc:sldMk cId="0" sldId="259"/>
            <ac:spMk id="5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3:55.949" v="6" actId="1076"/>
        <pc:sldMkLst>
          <pc:docMk/>
          <pc:sldMk cId="0" sldId="260"/>
        </pc:sldMkLst>
        <pc:spChg chg="del">
          <ac:chgData name="Rahaf Darwish" userId="S::rahafdarwish@midocean.edu.km::a510750d-cd69-4bc9-aa08-c9adb5c50624" providerId="AD" clId="Web-{63FE75D4-F1BC-0127-C220-73DA6DB91961}" dt="2026-06-15T06:13:46.605" v="5"/>
          <ac:spMkLst>
            <pc:docMk/>
            <pc:sldMk cId="0" sldId="260"/>
            <ac:spMk id="2" creationId="{00000000-0000-0000-0000-000000000000}"/>
          </ac:spMkLst>
        </pc:spChg>
        <pc:spChg chg="mod">
          <ac:chgData name="Rahaf Darwish" userId="S::rahafdarwish@midocean.edu.km::a510750d-cd69-4bc9-aa08-c9adb5c50624" providerId="AD" clId="Web-{63FE75D4-F1BC-0127-C220-73DA6DB91961}" dt="2026-06-15T06:13:55.949" v="6" actId="1076"/>
          <ac:spMkLst>
            <pc:docMk/>
            <pc:sldMk cId="0" sldId="260"/>
            <ac:spMk id="3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4:19.090" v="7"/>
        <pc:sldMkLst>
          <pc:docMk/>
          <pc:sldMk cId="0" sldId="261"/>
        </pc:sldMkLst>
        <pc:spChg chg="del">
          <ac:chgData name="Rahaf Darwish" userId="S::rahafdarwish@midocean.edu.km::a510750d-cd69-4bc9-aa08-c9adb5c50624" providerId="AD" clId="Web-{63FE75D4-F1BC-0127-C220-73DA6DB91961}" dt="2026-06-15T06:14:19.090" v="7"/>
          <ac:spMkLst>
            <pc:docMk/>
            <pc:sldMk cId="0" sldId="261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4:25.075" v="8"/>
        <pc:sldMkLst>
          <pc:docMk/>
          <pc:sldMk cId="0" sldId="262"/>
        </pc:sldMkLst>
        <pc:spChg chg="del">
          <ac:chgData name="Rahaf Darwish" userId="S::rahafdarwish@midocean.edu.km::a510750d-cd69-4bc9-aa08-c9adb5c50624" providerId="AD" clId="Web-{63FE75D4-F1BC-0127-C220-73DA6DB91961}" dt="2026-06-15T06:14:25.075" v="8"/>
          <ac:spMkLst>
            <pc:docMk/>
            <pc:sldMk cId="0" sldId="262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4:31.278" v="9"/>
        <pc:sldMkLst>
          <pc:docMk/>
          <pc:sldMk cId="0" sldId="263"/>
        </pc:sldMkLst>
        <pc:spChg chg="del">
          <ac:chgData name="Rahaf Darwish" userId="S::rahafdarwish@midocean.edu.km::a510750d-cd69-4bc9-aa08-c9adb5c50624" providerId="AD" clId="Web-{63FE75D4-F1BC-0127-C220-73DA6DB91961}" dt="2026-06-15T06:14:31.278" v="9"/>
          <ac:spMkLst>
            <pc:docMk/>
            <pc:sldMk cId="0" sldId="263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4:46.873" v="15"/>
        <pc:sldMkLst>
          <pc:docMk/>
          <pc:sldMk cId="0" sldId="264"/>
        </pc:sldMkLst>
        <pc:spChg chg="del mod">
          <ac:chgData name="Rahaf Darwish" userId="S::rahafdarwish@midocean.edu.km::a510750d-cd69-4bc9-aa08-c9adb5c50624" providerId="AD" clId="Web-{63FE75D4-F1BC-0127-C220-73DA6DB91961}" dt="2026-06-15T06:14:46.873" v="15"/>
          <ac:spMkLst>
            <pc:docMk/>
            <pc:sldMk cId="0" sldId="264"/>
            <ac:spMk id="2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63FE75D4-F1BC-0127-C220-73DA6DB91961}" dt="2026-06-15T06:15:02.826" v="18" actId="20577"/>
        <pc:sldMkLst>
          <pc:docMk/>
          <pc:sldMk cId="0" sldId="265"/>
        </pc:sldMkLst>
        <pc:spChg chg="mod">
          <ac:chgData name="Rahaf Darwish" userId="S::rahafdarwish@midocean.edu.km::a510750d-cd69-4bc9-aa08-c9adb5c50624" providerId="AD" clId="Web-{63FE75D4-F1BC-0127-C220-73DA6DB91961}" dt="2026-06-15T06:15:02.826" v="18" actId="20577"/>
          <ac:spMkLst>
            <pc:docMk/>
            <pc:sldMk cId="0" sldId="265"/>
            <ac:spMk id="4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5:24.077" v="21"/>
        <pc:sldMkLst>
          <pc:docMk/>
          <pc:sldMk cId="0" sldId="266"/>
        </pc:sldMkLst>
        <pc:spChg chg="del mod">
          <ac:chgData name="Rahaf Darwish" userId="S::rahafdarwish@midocean.edu.km::a510750d-cd69-4bc9-aa08-c9adb5c50624" providerId="AD" clId="Web-{63FE75D4-F1BC-0127-C220-73DA6DB91961}" dt="2026-06-15T06:15:24.077" v="21"/>
          <ac:spMkLst>
            <pc:docMk/>
            <pc:sldMk cId="0" sldId="266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5:34.546" v="22"/>
        <pc:sldMkLst>
          <pc:docMk/>
          <pc:sldMk cId="0" sldId="267"/>
        </pc:sldMkLst>
        <pc:spChg chg="del">
          <ac:chgData name="Rahaf Darwish" userId="S::rahafdarwish@midocean.edu.km::a510750d-cd69-4bc9-aa08-c9adb5c50624" providerId="AD" clId="Web-{63FE75D4-F1BC-0127-C220-73DA6DB91961}" dt="2026-06-15T06:15:34.546" v="22"/>
          <ac:spMkLst>
            <pc:docMk/>
            <pc:sldMk cId="0" sldId="267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5:42.187" v="23"/>
        <pc:sldMkLst>
          <pc:docMk/>
          <pc:sldMk cId="0" sldId="268"/>
        </pc:sldMkLst>
        <pc:spChg chg="del">
          <ac:chgData name="Rahaf Darwish" userId="S::rahafdarwish@midocean.edu.km::a510750d-cd69-4bc9-aa08-c9adb5c50624" providerId="AD" clId="Web-{63FE75D4-F1BC-0127-C220-73DA6DB91961}" dt="2026-06-15T06:15:42.187" v="23"/>
          <ac:spMkLst>
            <pc:docMk/>
            <pc:sldMk cId="0" sldId="268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5:54.797" v="24"/>
        <pc:sldMkLst>
          <pc:docMk/>
          <pc:sldMk cId="0" sldId="269"/>
        </pc:sldMkLst>
        <pc:spChg chg="del">
          <ac:chgData name="Rahaf Darwish" userId="S::rahafdarwish@midocean.edu.km::a510750d-cd69-4bc9-aa08-c9adb5c50624" providerId="AD" clId="Web-{63FE75D4-F1BC-0127-C220-73DA6DB91961}" dt="2026-06-15T06:15:54.797" v="24"/>
          <ac:spMkLst>
            <pc:docMk/>
            <pc:sldMk cId="0" sldId="269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6:01.735" v="25"/>
        <pc:sldMkLst>
          <pc:docMk/>
          <pc:sldMk cId="0" sldId="270"/>
        </pc:sldMkLst>
        <pc:spChg chg="del">
          <ac:chgData name="Rahaf Darwish" userId="S::rahafdarwish@midocean.edu.km::a510750d-cd69-4bc9-aa08-c9adb5c50624" providerId="AD" clId="Web-{63FE75D4-F1BC-0127-C220-73DA6DB91961}" dt="2026-06-15T06:16:01.735" v="25"/>
          <ac:spMkLst>
            <pc:docMk/>
            <pc:sldMk cId="0" sldId="270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6:13.141" v="28"/>
        <pc:sldMkLst>
          <pc:docMk/>
          <pc:sldMk cId="0" sldId="271"/>
        </pc:sldMkLst>
        <pc:spChg chg="del mod">
          <ac:chgData name="Rahaf Darwish" userId="S::rahafdarwish@midocean.edu.km::a510750d-cd69-4bc9-aa08-c9adb5c50624" providerId="AD" clId="Web-{63FE75D4-F1BC-0127-C220-73DA6DB91961}" dt="2026-06-15T06:16:13.141" v="28"/>
          <ac:spMkLst>
            <pc:docMk/>
            <pc:sldMk cId="0" sldId="271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6:24.923" v="31"/>
        <pc:sldMkLst>
          <pc:docMk/>
          <pc:sldMk cId="0" sldId="272"/>
        </pc:sldMkLst>
        <pc:spChg chg="del mod">
          <ac:chgData name="Rahaf Darwish" userId="S::rahafdarwish@midocean.edu.km::a510750d-cd69-4bc9-aa08-c9adb5c50624" providerId="AD" clId="Web-{63FE75D4-F1BC-0127-C220-73DA6DB91961}" dt="2026-06-15T06:16:24.923" v="31"/>
          <ac:spMkLst>
            <pc:docMk/>
            <pc:sldMk cId="0" sldId="272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6:35.689" v="34"/>
        <pc:sldMkLst>
          <pc:docMk/>
          <pc:sldMk cId="0" sldId="273"/>
        </pc:sldMkLst>
        <pc:spChg chg="del mod">
          <ac:chgData name="Rahaf Darwish" userId="S::rahafdarwish@midocean.edu.km::a510750d-cd69-4bc9-aa08-c9adb5c50624" providerId="AD" clId="Web-{63FE75D4-F1BC-0127-C220-73DA6DB91961}" dt="2026-06-15T06:16:35.689" v="34"/>
          <ac:spMkLst>
            <pc:docMk/>
            <pc:sldMk cId="0" sldId="273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6:45.439" v="35"/>
        <pc:sldMkLst>
          <pc:docMk/>
          <pc:sldMk cId="0" sldId="274"/>
        </pc:sldMkLst>
        <pc:spChg chg="del">
          <ac:chgData name="Rahaf Darwish" userId="S::rahafdarwish@midocean.edu.km::a510750d-cd69-4bc9-aa08-c9adb5c50624" providerId="AD" clId="Web-{63FE75D4-F1BC-0127-C220-73DA6DB91961}" dt="2026-06-15T06:16:45.439" v="35"/>
          <ac:spMkLst>
            <pc:docMk/>
            <pc:sldMk cId="0" sldId="274"/>
            <ac:spMk id="2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63FE75D4-F1BC-0127-C220-73DA6DB91961}" dt="2026-06-15T06:17:05.862" v="38" actId="20577"/>
        <pc:sldMkLst>
          <pc:docMk/>
          <pc:sldMk cId="0" sldId="275"/>
        </pc:sldMkLst>
        <pc:spChg chg="mod">
          <ac:chgData name="Rahaf Darwish" userId="S::rahafdarwish@midocean.edu.km::a510750d-cd69-4bc9-aa08-c9adb5c50624" providerId="AD" clId="Web-{63FE75D4-F1BC-0127-C220-73DA6DB91961}" dt="2026-06-15T06:17:05.862" v="38" actId="20577"/>
          <ac:spMkLst>
            <pc:docMk/>
            <pc:sldMk cId="0" sldId="275"/>
            <ac:spMk id="4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7:11.612" v="39"/>
        <pc:sldMkLst>
          <pc:docMk/>
          <pc:sldMk cId="0" sldId="276"/>
        </pc:sldMkLst>
        <pc:spChg chg="del">
          <ac:chgData name="Rahaf Darwish" userId="S::rahafdarwish@midocean.edu.km::a510750d-cd69-4bc9-aa08-c9adb5c50624" providerId="AD" clId="Web-{63FE75D4-F1BC-0127-C220-73DA6DB91961}" dt="2026-06-15T06:17:11.612" v="39"/>
          <ac:spMkLst>
            <pc:docMk/>
            <pc:sldMk cId="0" sldId="276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7:18.894" v="40"/>
        <pc:sldMkLst>
          <pc:docMk/>
          <pc:sldMk cId="0" sldId="277"/>
        </pc:sldMkLst>
        <pc:spChg chg="del">
          <ac:chgData name="Rahaf Darwish" userId="S::rahafdarwish@midocean.edu.km::a510750d-cd69-4bc9-aa08-c9adb5c50624" providerId="AD" clId="Web-{63FE75D4-F1BC-0127-C220-73DA6DB91961}" dt="2026-06-15T06:17:18.894" v="40"/>
          <ac:spMkLst>
            <pc:docMk/>
            <pc:sldMk cId="0" sldId="277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7:25.347" v="41"/>
        <pc:sldMkLst>
          <pc:docMk/>
          <pc:sldMk cId="0" sldId="278"/>
        </pc:sldMkLst>
        <pc:spChg chg="del">
          <ac:chgData name="Rahaf Darwish" userId="S::rahafdarwish@midocean.edu.km::a510750d-cd69-4bc9-aa08-c9adb5c50624" providerId="AD" clId="Web-{63FE75D4-F1BC-0127-C220-73DA6DB91961}" dt="2026-06-15T06:17:25.347" v="41"/>
          <ac:spMkLst>
            <pc:docMk/>
            <pc:sldMk cId="0" sldId="278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7:29.832" v="42"/>
        <pc:sldMkLst>
          <pc:docMk/>
          <pc:sldMk cId="0" sldId="279"/>
        </pc:sldMkLst>
        <pc:spChg chg="del">
          <ac:chgData name="Rahaf Darwish" userId="S::rahafdarwish@midocean.edu.km::a510750d-cd69-4bc9-aa08-c9adb5c50624" providerId="AD" clId="Web-{63FE75D4-F1BC-0127-C220-73DA6DB91961}" dt="2026-06-15T06:17:29.832" v="42"/>
          <ac:spMkLst>
            <pc:docMk/>
            <pc:sldMk cId="0" sldId="279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7:35.926" v="45"/>
        <pc:sldMkLst>
          <pc:docMk/>
          <pc:sldMk cId="0" sldId="280"/>
        </pc:sldMkLst>
        <pc:spChg chg="del mod">
          <ac:chgData name="Rahaf Darwish" userId="S::rahafdarwish@midocean.edu.km::a510750d-cd69-4bc9-aa08-c9adb5c50624" providerId="AD" clId="Web-{63FE75D4-F1BC-0127-C220-73DA6DB91961}" dt="2026-06-15T06:17:35.926" v="45"/>
          <ac:spMkLst>
            <pc:docMk/>
            <pc:sldMk cId="0" sldId="280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7:40.895" v="47"/>
        <pc:sldMkLst>
          <pc:docMk/>
          <pc:sldMk cId="0" sldId="281"/>
        </pc:sldMkLst>
        <pc:spChg chg="del mod">
          <ac:chgData name="Rahaf Darwish" userId="S::rahafdarwish@midocean.edu.km::a510750d-cd69-4bc9-aa08-c9adb5c50624" providerId="AD" clId="Web-{63FE75D4-F1BC-0127-C220-73DA6DB91961}" dt="2026-06-15T06:17:40.895" v="47"/>
          <ac:spMkLst>
            <pc:docMk/>
            <pc:sldMk cId="0" sldId="281"/>
            <ac:spMk id="2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63FE75D4-F1BC-0127-C220-73DA6DB91961}" dt="2026-06-15T06:17:52.286" v="49" actId="20577"/>
        <pc:sldMkLst>
          <pc:docMk/>
          <pc:sldMk cId="0" sldId="282"/>
        </pc:sldMkLst>
        <pc:spChg chg="mod">
          <ac:chgData name="Rahaf Darwish" userId="S::rahafdarwish@midocean.edu.km::a510750d-cd69-4bc9-aa08-c9adb5c50624" providerId="AD" clId="Web-{63FE75D4-F1BC-0127-C220-73DA6DB91961}" dt="2026-06-15T06:17:52.286" v="49" actId="20577"/>
          <ac:spMkLst>
            <pc:docMk/>
            <pc:sldMk cId="0" sldId="282"/>
            <ac:spMk id="4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8:01.645" v="51"/>
        <pc:sldMkLst>
          <pc:docMk/>
          <pc:sldMk cId="0" sldId="283"/>
        </pc:sldMkLst>
        <pc:spChg chg="del mod">
          <ac:chgData name="Rahaf Darwish" userId="S::rahafdarwish@midocean.edu.km::a510750d-cd69-4bc9-aa08-c9adb5c50624" providerId="AD" clId="Web-{63FE75D4-F1BC-0127-C220-73DA6DB91961}" dt="2026-06-15T06:18:01.645" v="51"/>
          <ac:spMkLst>
            <pc:docMk/>
            <pc:sldMk cId="0" sldId="283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08.208" v="52"/>
        <pc:sldMkLst>
          <pc:docMk/>
          <pc:sldMk cId="0" sldId="284"/>
        </pc:sldMkLst>
        <pc:spChg chg="del">
          <ac:chgData name="Rahaf Darwish" userId="S::rahafdarwish@midocean.edu.km::a510750d-cd69-4bc9-aa08-c9adb5c50624" providerId="AD" clId="Web-{63FE75D4-F1BC-0127-C220-73DA6DB91961}" dt="2026-06-15T06:18:08.208" v="52"/>
          <ac:spMkLst>
            <pc:docMk/>
            <pc:sldMk cId="0" sldId="284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13.193" v="53"/>
        <pc:sldMkLst>
          <pc:docMk/>
          <pc:sldMk cId="0" sldId="285"/>
        </pc:sldMkLst>
        <pc:spChg chg="del">
          <ac:chgData name="Rahaf Darwish" userId="S::rahafdarwish@midocean.edu.km::a510750d-cd69-4bc9-aa08-c9adb5c50624" providerId="AD" clId="Web-{63FE75D4-F1BC-0127-C220-73DA6DB91961}" dt="2026-06-15T06:18:13.193" v="53"/>
          <ac:spMkLst>
            <pc:docMk/>
            <pc:sldMk cId="0" sldId="285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8:20.052" v="55"/>
        <pc:sldMkLst>
          <pc:docMk/>
          <pc:sldMk cId="0" sldId="286"/>
        </pc:sldMkLst>
        <pc:spChg chg="del mod">
          <ac:chgData name="Rahaf Darwish" userId="S::rahafdarwish@midocean.edu.km::a510750d-cd69-4bc9-aa08-c9adb5c50624" providerId="AD" clId="Web-{63FE75D4-F1BC-0127-C220-73DA6DB91961}" dt="2026-06-15T06:18:20.052" v="55"/>
          <ac:spMkLst>
            <pc:docMk/>
            <pc:sldMk cId="0" sldId="286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8:25.037" v="57"/>
        <pc:sldMkLst>
          <pc:docMk/>
          <pc:sldMk cId="0" sldId="287"/>
        </pc:sldMkLst>
        <pc:spChg chg="del mod">
          <ac:chgData name="Rahaf Darwish" userId="S::rahafdarwish@midocean.edu.km::a510750d-cd69-4bc9-aa08-c9adb5c50624" providerId="AD" clId="Web-{63FE75D4-F1BC-0127-C220-73DA6DB91961}" dt="2026-06-15T06:18:25.037" v="57"/>
          <ac:spMkLst>
            <pc:docMk/>
            <pc:sldMk cId="0" sldId="287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30.584" v="58"/>
        <pc:sldMkLst>
          <pc:docMk/>
          <pc:sldMk cId="0" sldId="288"/>
        </pc:sldMkLst>
        <pc:spChg chg="del">
          <ac:chgData name="Rahaf Darwish" userId="S::rahafdarwish@midocean.edu.km::a510750d-cd69-4bc9-aa08-c9adb5c50624" providerId="AD" clId="Web-{63FE75D4-F1BC-0127-C220-73DA6DB91961}" dt="2026-06-15T06:18:30.584" v="58"/>
          <ac:spMkLst>
            <pc:docMk/>
            <pc:sldMk cId="0" sldId="288"/>
            <ac:spMk id="2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63FE75D4-F1BC-0127-C220-73DA6DB91961}" dt="2026-06-15T06:18:38.131" v="59" actId="20577"/>
        <pc:sldMkLst>
          <pc:docMk/>
          <pc:sldMk cId="0" sldId="289"/>
        </pc:sldMkLst>
        <pc:spChg chg="mod">
          <ac:chgData name="Rahaf Darwish" userId="S::rahafdarwish@midocean.edu.km::a510750d-cd69-4bc9-aa08-c9adb5c50624" providerId="AD" clId="Web-{63FE75D4-F1BC-0127-C220-73DA6DB91961}" dt="2026-06-15T06:18:38.131" v="59" actId="20577"/>
          <ac:spMkLst>
            <pc:docMk/>
            <pc:sldMk cId="0" sldId="289"/>
            <ac:spMk id="4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46.272" v="60"/>
        <pc:sldMkLst>
          <pc:docMk/>
          <pc:sldMk cId="0" sldId="290"/>
        </pc:sldMkLst>
        <pc:spChg chg="del">
          <ac:chgData name="Rahaf Darwish" userId="S::rahafdarwish@midocean.edu.km::a510750d-cd69-4bc9-aa08-c9adb5c50624" providerId="AD" clId="Web-{63FE75D4-F1BC-0127-C220-73DA6DB91961}" dt="2026-06-15T06:18:46.272" v="60"/>
          <ac:spMkLst>
            <pc:docMk/>
            <pc:sldMk cId="0" sldId="290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50.132" v="61"/>
        <pc:sldMkLst>
          <pc:docMk/>
          <pc:sldMk cId="0" sldId="291"/>
        </pc:sldMkLst>
        <pc:spChg chg="del">
          <ac:chgData name="Rahaf Darwish" userId="S::rahafdarwish@midocean.edu.km::a510750d-cd69-4bc9-aa08-c9adb5c50624" providerId="AD" clId="Web-{63FE75D4-F1BC-0127-C220-73DA6DB91961}" dt="2026-06-15T06:18:50.132" v="61"/>
          <ac:spMkLst>
            <pc:docMk/>
            <pc:sldMk cId="0" sldId="291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8:57.476" v="62"/>
        <pc:sldMkLst>
          <pc:docMk/>
          <pc:sldMk cId="0" sldId="292"/>
        </pc:sldMkLst>
        <pc:spChg chg="del">
          <ac:chgData name="Rahaf Darwish" userId="S::rahafdarwish@midocean.edu.km::a510750d-cd69-4bc9-aa08-c9adb5c50624" providerId="AD" clId="Web-{63FE75D4-F1BC-0127-C220-73DA6DB91961}" dt="2026-06-15T06:18:57.476" v="62"/>
          <ac:spMkLst>
            <pc:docMk/>
            <pc:sldMk cId="0" sldId="292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9:01.601" v="63"/>
        <pc:sldMkLst>
          <pc:docMk/>
          <pc:sldMk cId="0" sldId="293"/>
        </pc:sldMkLst>
        <pc:spChg chg="del">
          <ac:chgData name="Rahaf Darwish" userId="S::rahafdarwish@midocean.edu.km::a510750d-cd69-4bc9-aa08-c9adb5c50624" providerId="AD" clId="Web-{63FE75D4-F1BC-0127-C220-73DA6DB91961}" dt="2026-06-15T06:19:01.601" v="63"/>
          <ac:spMkLst>
            <pc:docMk/>
            <pc:sldMk cId="0" sldId="293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9:05.179" v="64"/>
        <pc:sldMkLst>
          <pc:docMk/>
          <pc:sldMk cId="0" sldId="294"/>
        </pc:sldMkLst>
        <pc:spChg chg="del">
          <ac:chgData name="Rahaf Darwish" userId="S::rahafdarwish@midocean.edu.km::a510750d-cd69-4bc9-aa08-c9adb5c50624" providerId="AD" clId="Web-{63FE75D4-F1BC-0127-C220-73DA6DB91961}" dt="2026-06-15T06:19:05.179" v="64"/>
          <ac:spMkLst>
            <pc:docMk/>
            <pc:sldMk cId="0" sldId="294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9:10.836" v="67"/>
        <pc:sldMkLst>
          <pc:docMk/>
          <pc:sldMk cId="0" sldId="295"/>
        </pc:sldMkLst>
        <pc:spChg chg="del mod">
          <ac:chgData name="Rahaf Darwish" userId="S::rahafdarwish@midocean.edu.km::a510750d-cd69-4bc9-aa08-c9adb5c50624" providerId="AD" clId="Web-{63FE75D4-F1BC-0127-C220-73DA6DB91961}" dt="2026-06-15T06:19:10.836" v="67"/>
          <ac:spMkLst>
            <pc:docMk/>
            <pc:sldMk cId="0" sldId="295"/>
            <ac:spMk id="2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63FE75D4-F1BC-0127-C220-73DA6DB91961}" dt="2026-06-15T06:19:18.711" v="69" actId="20577"/>
        <pc:sldMkLst>
          <pc:docMk/>
          <pc:sldMk cId="0" sldId="296"/>
        </pc:sldMkLst>
        <pc:spChg chg="mod">
          <ac:chgData name="Rahaf Darwish" userId="S::rahafdarwish@midocean.edu.km::a510750d-cd69-4bc9-aa08-c9adb5c50624" providerId="AD" clId="Web-{63FE75D4-F1BC-0127-C220-73DA6DB91961}" dt="2026-06-15T06:19:18.711" v="69" actId="20577"/>
          <ac:spMkLst>
            <pc:docMk/>
            <pc:sldMk cId="0" sldId="296"/>
            <ac:spMk id="4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9:25.399" v="70"/>
        <pc:sldMkLst>
          <pc:docMk/>
          <pc:sldMk cId="0" sldId="297"/>
        </pc:sldMkLst>
        <pc:spChg chg="del">
          <ac:chgData name="Rahaf Darwish" userId="S::rahafdarwish@midocean.edu.km::a510750d-cd69-4bc9-aa08-c9adb5c50624" providerId="AD" clId="Web-{63FE75D4-F1BC-0127-C220-73DA6DB91961}" dt="2026-06-15T06:19:25.399" v="70"/>
          <ac:spMkLst>
            <pc:docMk/>
            <pc:sldMk cId="0" sldId="297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9:30.602" v="73"/>
        <pc:sldMkLst>
          <pc:docMk/>
          <pc:sldMk cId="0" sldId="298"/>
        </pc:sldMkLst>
        <pc:spChg chg="del mod">
          <ac:chgData name="Rahaf Darwish" userId="S::rahafdarwish@midocean.edu.km::a510750d-cd69-4bc9-aa08-c9adb5c50624" providerId="AD" clId="Web-{63FE75D4-F1BC-0127-C220-73DA6DB91961}" dt="2026-06-15T06:19:30.602" v="73"/>
          <ac:spMkLst>
            <pc:docMk/>
            <pc:sldMk cId="0" sldId="298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9:37.118" v="74"/>
        <pc:sldMkLst>
          <pc:docMk/>
          <pc:sldMk cId="0" sldId="299"/>
        </pc:sldMkLst>
        <pc:spChg chg="del">
          <ac:chgData name="Rahaf Darwish" userId="S::rahafdarwish@midocean.edu.km::a510750d-cd69-4bc9-aa08-c9adb5c50624" providerId="AD" clId="Web-{63FE75D4-F1BC-0127-C220-73DA6DB91961}" dt="2026-06-15T06:19:37.118" v="74"/>
          <ac:spMkLst>
            <pc:docMk/>
            <pc:sldMk cId="0" sldId="299"/>
            <ac:spMk id="2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19:42.618" v="77"/>
        <pc:sldMkLst>
          <pc:docMk/>
          <pc:sldMk cId="0" sldId="300"/>
        </pc:sldMkLst>
        <pc:spChg chg="del mod">
          <ac:chgData name="Rahaf Darwish" userId="S::rahafdarwish@midocean.edu.km::a510750d-cd69-4bc9-aa08-c9adb5c50624" providerId="AD" clId="Web-{63FE75D4-F1BC-0127-C220-73DA6DB91961}" dt="2026-06-15T06:19:42.618" v="77"/>
          <ac:spMkLst>
            <pc:docMk/>
            <pc:sldMk cId="0" sldId="300"/>
            <ac:spMk id="2" creationId="{00000000-0000-0000-0000-000000000000}"/>
          </ac:spMkLst>
        </pc:spChg>
      </pc:sldChg>
      <pc:sldChg chg="delSp">
        <pc:chgData name="Rahaf Darwish" userId="S::rahafdarwish@midocean.edu.km::a510750d-cd69-4bc9-aa08-c9adb5c50624" providerId="AD" clId="Web-{63FE75D4-F1BC-0127-C220-73DA6DB91961}" dt="2026-06-15T06:19:46.274" v="78"/>
        <pc:sldMkLst>
          <pc:docMk/>
          <pc:sldMk cId="0" sldId="302"/>
        </pc:sldMkLst>
        <pc:spChg chg="del">
          <ac:chgData name="Rahaf Darwish" userId="S::rahafdarwish@midocean.edu.km::a510750d-cd69-4bc9-aa08-c9adb5c50624" providerId="AD" clId="Web-{63FE75D4-F1BC-0127-C220-73DA6DB91961}" dt="2026-06-15T06:19:46.274" v="78"/>
          <ac:spMkLst>
            <pc:docMk/>
            <pc:sldMk cId="0" sldId="302"/>
            <ac:spMk id="2" creationId="{00000000-0000-0000-0000-000000000000}"/>
          </ac:spMkLst>
        </pc:spChg>
      </pc:sldChg>
      <pc:sldChg chg="addSp delSp modSp">
        <pc:chgData name="Rahaf Darwish" userId="S::rahafdarwish@midocean.edu.km::a510750d-cd69-4bc9-aa08-c9adb5c50624" providerId="AD" clId="Web-{63FE75D4-F1BC-0127-C220-73DA6DB91961}" dt="2026-06-15T06:23:46.862" v="96"/>
        <pc:sldMkLst>
          <pc:docMk/>
          <pc:sldMk cId="0" sldId="353"/>
        </pc:sldMkLst>
        <pc:spChg chg="del">
          <ac:chgData name="Rahaf Darwish" userId="S::rahafdarwish@midocean.edu.km::a510750d-cd69-4bc9-aa08-c9adb5c50624" providerId="AD" clId="Web-{63FE75D4-F1BC-0127-C220-73DA6DB91961}" dt="2026-06-15T06:19:51.243" v="79"/>
          <ac:spMkLst>
            <pc:docMk/>
            <pc:sldMk cId="0" sldId="353"/>
            <ac:spMk id="2" creationId="{00000000-0000-0000-0000-000000000000}"/>
          </ac:spMkLst>
        </pc:spChg>
        <pc:spChg chg="mod">
          <ac:chgData name="Rahaf Darwish" userId="S::rahafdarwish@midocean.edu.km::a510750d-cd69-4bc9-aa08-c9adb5c50624" providerId="AD" clId="Web-{63FE75D4-F1BC-0127-C220-73DA6DB91961}" dt="2026-06-15T06:20:40.839" v="92" actId="20577"/>
          <ac:spMkLst>
            <pc:docMk/>
            <pc:sldMk cId="0" sldId="353"/>
            <ac:spMk id="3" creationId="{00000000-0000-0000-0000-000000000000}"/>
          </ac:spMkLst>
        </pc:spChg>
        <pc:spChg chg="add del">
          <ac:chgData name="Rahaf Darwish" userId="S::rahafdarwish@midocean.edu.km::a510750d-cd69-4bc9-aa08-c9adb5c50624" providerId="AD" clId="Web-{63FE75D4-F1BC-0127-C220-73DA6DB91961}" dt="2026-06-15T06:23:46.862" v="96"/>
          <ac:spMkLst>
            <pc:docMk/>
            <pc:sldMk cId="0" sldId="353"/>
            <ac:spMk id="6" creationId="{FD2BFE80-4430-C023-683A-E74DEB3C2B31}"/>
          </ac:spMkLst>
        </pc:spChg>
        <pc:spChg chg="del">
          <ac:chgData name="Rahaf Darwish" userId="S::rahafdarwish@midocean.edu.km::a510750d-cd69-4bc9-aa08-c9adb5c50624" providerId="AD" clId="Web-{63FE75D4-F1BC-0127-C220-73DA6DB91961}" dt="2026-06-15T06:22:56" v="94"/>
          <ac:spMkLst>
            <pc:docMk/>
            <pc:sldMk cId="0" sldId="353"/>
            <ac:spMk id="9" creationId="{00000000-0000-0000-0000-000000000000}"/>
          </ac:spMkLst>
        </pc:spChg>
      </pc:sldChg>
      <pc:sldChg chg="delSp modSp">
        <pc:chgData name="Rahaf Darwish" userId="S::rahafdarwish@midocean.edu.km::a510750d-cd69-4bc9-aa08-c9adb5c50624" providerId="AD" clId="Web-{63FE75D4-F1BC-0127-C220-73DA6DB91961}" dt="2026-06-15T06:23:58.909" v="99"/>
        <pc:sldMkLst>
          <pc:docMk/>
          <pc:sldMk cId="0" sldId="354"/>
        </pc:sldMkLst>
        <pc:spChg chg="del">
          <ac:chgData name="Rahaf Darwish" userId="S::rahafdarwish@midocean.edu.km::a510750d-cd69-4bc9-aa08-c9adb5c50624" providerId="AD" clId="Web-{63FE75D4-F1BC-0127-C220-73DA6DB91961}" dt="2026-06-15T06:20:56.933" v="93"/>
          <ac:spMkLst>
            <pc:docMk/>
            <pc:sldMk cId="0" sldId="354"/>
            <ac:spMk id="2" creationId="{00000000-0000-0000-0000-000000000000}"/>
          </ac:spMkLst>
        </pc:spChg>
        <pc:spChg chg="del mod">
          <ac:chgData name="Rahaf Darwish" userId="S::rahafdarwish@midocean.edu.km::a510750d-cd69-4bc9-aa08-c9adb5c50624" providerId="AD" clId="Web-{63FE75D4-F1BC-0127-C220-73DA6DB91961}" dt="2026-06-15T06:23:58.909" v="99"/>
          <ac:spMkLst>
            <pc:docMk/>
            <pc:sldMk cId="0" sldId="354"/>
            <ac:spMk id="9" creationId="{00000000-0000-0000-0000-000000000000}"/>
          </ac:spMkLst>
        </pc:spChg>
      </pc:sldChg>
    </pc:docChg>
  </pc:docChgLst>
  <pc:docChgLst>
    <pc:chgData name="Al Montaner abuhuseein" userId="2fe45c76f27c6ebd" providerId="LiveId" clId="{25E32692-2B0A-424A-B576-7E3CAA713383}"/>
    <pc:docChg chg="undo custSel addSld delSld modSld sldOrd modMainMaster">
      <pc:chgData name="Al Montaner abuhuseein" userId="2fe45c76f27c6ebd" providerId="LiveId" clId="{25E32692-2B0A-424A-B576-7E3CAA713383}" dt="2026-06-14T17:34:18.953" v="746" actId="20577"/>
      <pc:docMkLst>
        <pc:docMk/>
      </pc:docMkLst>
      <pc:sldChg chg="delSp modSp mod modTransition">
        <pc:chgData name="Al Montaner abuhuseein" userId="2fe45c76f27c6ebd" providerId="LiveId" clId="{25E32692-2B0A-424A-B576-7E3CAA713383}" dt="2026-06-13T18:06:14.473" v="101" actId="478"/>
        <pc:sldMkLst>
          <pc:docMk/>
          <pc:sldMk cId="0" sldId="259"/>
        </pc:sldMkLst>
        <pc:spChg chg="mod">
          <ac:chgData name="Al Montaner abuhuseein" userId="2fe45c76f27c6ebd" providerId="LiveId" clId="{25E32692-2B0A-424A-B576-7E3CAA713383}" dt="2026-06-13T18:06:07.831" v="100" actId="1076"/>
          <ac:spMkLst>
            <pc:docMk/>
            <pc:sldMk cId="0" sldId="25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05:59.388" v="99" actId="404"/>
          <ac:spMkLst>
            <pc:docMk/>
            <pc:sldMk cId="0" sldId="259"/>
            <ac:spMk id="5" creationId="{00000000-0000-0000-0000-000000000000}"/>
          </ac:spMkLst>
        </pc:spChg>
      </pc:sldChg>
      <pc:sldChg chg="modSp mod modTransition">
        <pc:chgData name="Al Montaner abuhuseein" userId="2fe45c76f27c6ebd" providerId="LiveId" clId="{25E32692-2B0A-424A-B576-7E3CAA713383}" dt="2026-06-13T18:07:26.389" v="112" actId="1076"/>
        <pc:sldMkLst>
          <pc:docMk/>
          <pc:sldMk cId="0" sldId="260"/>
        </pc:sldMkLst>
        <pc:spChg chg="mod">
          <ac:chgData name="Al Montaner abuhuseein" userId="2fe45c76f27c6ebd" providerId="LiveId" clId="{25E32692-2B0A-424A-B576-7E3CAA713383}" dt="2026-06-13T18:06:21.626" v="102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07:16.273" v="111" actId="14100"/>
          <ac:spMkLst>
            <pc:docMk/>
            <pc:sldMk cId="0" sldId="260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07:26.389" v="112" actId="1076"/>
          <ac:spMkLst>
            <pc:docMk/>
            <pc:sldMk cId="0" sldId="260"/>
            <ac:spMk id="6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16:30.964" v="196" actId="20577"/>
        <pc:sldMkLst>
          <pc:docMk/>
          <pc:sldMk cId="0" sldId="261"/>
        </pc:sldMkLst>
        <pc:spChg chg="mod">
          <ac:chgData name="Al Montaner abuhuseein" userId="2fe45c76f27c6ebd" providerId="LiveId" clId="{25E32692-2B0A-424A-B576-7E3CAA713383}" dt="2026-06-13T18:11:06.362" v="172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16:30.964" v="196" actId="20577"/>
          <ac:spMkLst>
            <pc:docMk/>
            <pc:sldMk cId="0" sldId="261"/>
            <ac:spMk id="4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16:47.105" v="198" actId="14100"/>
        <pc:sldMkLst>
          <pc:docMk/>
          <pc:sldMk cId="0" sldId="262"/>
        </pc:sldMkLst>
        <pc:spChg chg="mod">
          <ac:chgData name="Al Montaner abuhuseein" userId="2fe45c76f27c6ebd" providerId="LiveId" clId="{25E32692-2B0A-424A-B576-7E3CAA713383}" dt="2026-06-13T18:13:53.637" v="190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16:47.105" v="198" actId="14100"/>
          <ac:spMkLst>
            <pc:docMk/>
            <pc:sldMk cId="0" sldId="262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13:35.012" v="186" actId="1076"/>
          <ac:spMkLst>
            <pc:docMk/>
            <pc:sldMk cId="0" sldId="262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36.672" v="114" actId="22"/>
          <ac:spMkLst>
            <pc:docMk/>
            <pc:sldMk cId="0" sldId="262"/>
            <ac:spMk id="11" creationId="{85FE0206-A8B9-72E4-D788-D4FBEE882D5E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17:40.286" v="210" actId="2710"/>
        <pc:sldMkLst>
          <pc:docMk/>
          <pc:sldMk cId="0" sldId="263"/>
        </pc:sldMkLst>
        <pc:spChg chg="mod">
          <ac:chgData name="Al Montaner abuhuseein" userId="2fe45c76f27c6ebd" providerId="LiveId" clId="{25E32692-2B0A-424A-B576-7E3CAA713383}" dt="2026-06-13T18:17:04.306" v="200" actId="1076"/>
          <ac:spMkLst>
            <pc:docMk/>
            <pc:sldMk cId="0" sldId="26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17:40.286" v="210" actId="2710"/>
          <ac:spMkLst>
            <pc:docMk/>
            <pc:sldMk cId="0" sldId="263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17:30.321" v="206" actId="1076"/>
          <ac:spMkLst>
            <pc:docMk/>
            <pc:sldMk cId="0" sldId="263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38.771" v="115" actId="22"/>
          <ac:spMkLst>
            <pc:docMk/>
            <pc:sldMk cId="0" sldId="263"/>
            <ac:spMk id="11" creationId="{BF9C17D2-FBA3-DE52-7A8D-1FBC0532B064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3:54.632" v="260" actId="120"/>
        <pc:sldMkLst>
          <pc:docMk/>
          <pc:sldMk cId="0" sldId="264"/>
        </pc:sldMkLst>
        <pc:spChg chg="mod">
          <ac:chgData name="Al Montaner abuhuseein" userId="2fe45c76f27c6ebd" providerId="LiveId" clId="{25E32692-2B0A-424A-B576-7E3CAA713383}" dt="2026-06-13T18:20:41.246" v="225" actId="1076"/>
          <ac:spMkLst>
            <pc:docMk/>
            <pc:sldMk cId="0" sldId="26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3:54.632" v="260" actId="120"/>
          <ac:spMkLst>
            <pc:docMk/>
            <pc:sldMk cId="0" sldId="264"/>
            <ac:spMk id="4" creationId="{00000000-0000-0000-0000-000000000000}"/>
          </ac:spMkLst>
        </pc:spChg>
      </pc:sldChg>
      <pc:sldChg chg="delSp modSp mod modTransition">
        <pc:chgData name="Al Montaner abuhuseein" userId="2fe45c76f27c6ebd" providerId="LiveId" clId="{25E32692-2B0A-424A-B576-7E3CAA713383}" dt="2026-06-13T18:21:35.468" v="232" actId="2710"/>
        <pc:sldMkLst>
          <pc:docMk/>
          <pc:sldMk cId="0" sldId="265"/>
        </pc:sldMkLst>
        <pc:spChg chg="mod">
          <ac:chgData name="Al Montaner abuhuseein" userId="2fe45c76f27c6ebd" providerId="LiveId" clId="{25E32692-2B0A-424A-B576-7E3CAA713383}" dt="2026-06-13T18:21:14.446" v="229" actId="1076"/>
          <ac:spMkLst>
            <pc:docMk/>
            <pc:sldMk cId="0" sldId="26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1:35.468" v="232" actId="2710"/>
          <ac:spMkLst>
            <pc:docMk/>
            <pc:sldMk cId="0" sldId="265"/>
            <ac:spMk id="5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3:42.494" v="258" actId="14100"/>
        <pc:sldMkLst>
          <pc:docMk/>
          <pc:sldMk cId="0" sldId="266"/>
        </pc:sldMkLst>
        <pc:spChg chg="mod">
          <ac:chgData name="Al Montaner abuhuseein" userId="2fe45c76f27c6ebd" providerId="LiveId" clId="{25E32692-2B0A-424A-B576-7E3CAA713383}" dt="2026-06-13T18:22:23.613" v="244" actId="1076"/>
          <ac:spMkLst>
            <pc:docMk/>
            <pc:sldMk cId="0" sldId="26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3:42.494" v="258" actId="14100"/>
          <ac:spMkLst>
            <pc:docMk/>
            <pc:sldMk cId="0" sldId="266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1:56.326" v="236" actId="1076"/>
          <ac:spMkLst>
            <pc:docMk/>
            <pc:sldMk cId="0" sldId="266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2.029" v="117" actId="22"/>
          <ac:spMkLst>
            <pc:docMk/>
            <pc:sldMk cId="0" sldId="266"/>
            <ac:spMk id="11" creationId="{7C220F76-DBB3-188B-A9CE-8EE84DF754FC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3:10.522" v="256" actId="13900"/>
        <pc:sldMkLst>
          <pc:docMk/>
          <pc:sldMk cId="0" sldId="267"/>
        </pc:sldMkLst>
        <pc:spChg chg="mod">
          <ac:chgData name="Al Montaner abuhuseein" userId="2fe45c76f27c6ebd" providerId="LiveId" clId="{25E32692-2B0A-424A-B576-7E3CAA713383}" dt="2026-06-13T18:22:55.389" v="251" actId="1076"/>
          <ac:spMkLst>
            <pc:docMk/>
            <pc:sldMk cId="0" sldId="26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3:10.522" v="256" actId="13900"/>
          <ac:spMkLst>
            <pc:docMk/>
            <pc:sldMk cId="0" sldId="267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2:46.654" v="248" actId="1076"/>
          <ac:spMkLst>
            <pc:docMk/>
            <pc:sldMk cId="0" sldId="267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3.494" v="118" actId="22"/>
          <ac:spMkLst>
            <pc:docMk/>
            <pc:sldMk cId="0" sldId="267"/>
            <ac:spMk id="11" creationId="{9CB72D61-601D-6427-8147-C57FA37D56AB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4:36.774" v="270" actId="1076"/>
        <pc:sldMkLst>
          <pc:docMk/>
          <pc:sldMk cId="0" sldId="268"/>
        </pc:sldMkLst>
        <pc:spChg chg="mod">
          <ac:chgData name="Al Montaner abuhuseein" userId="2fe45c76f27c6ebd" providerId="LiveId" clId="{25E32692-2B0A-424A-B576-7E3CAA713383}" dt="2026-06-13T18:24:36.774" v="270" actId="1076"/>
          <ac:spMkLst>
            <pc:docMk/>
            <pc:sldMk cId="0" sldId="26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4:30.087" v="269" actId="2710"/>
          <ac:spMkLst>
            <pc:docMk/>
            <pc:sldMk cId="0" sldId="268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4:19.133" v="264" actId="1076"/>
          <ac:spMkLst>
            <pc:docMk/>
            <pc:sldMk cId="0" sldId="268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4.882" v="119" actId="22"/>
          <ac:spMkLst>
            <pc:docMk/>
            <pc:sldMk cId="0" sldId="268"/>
            <ac:spMk id="11" creationId="{FCB32CE3-D1BD-EB8D-4F3A-F6526E63E96C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5:15.654" v="281" actId="1076"/>
        <pc:sldMkLst>
          <pc:docMk/>
          <pc:sldMk cId="0" sldId="269"/>
        </pc:sldMkLst>
        <pc:spChg chg="mod">
          <ac:chgData name="Al Montaner abuhuseein" userId="2fe45c76f27c6ebd" providerId="LiveId" clId="{25E32692-2B0A-424A-B576-7E3CAA713383}" dt="2026-06-13T18:25:15.654" v="281" actId="1076"/>
          <ac:spMkLst>
            <pc:docMk/>
            <pc:sldMk cId="0" sldId="26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5:10.797" v="280" actId="14100"/>
          <ac:spMkLst>
            <pc:docMk/>
            <pc:sldMk cId="0" sldId="269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4:59.508" v="275" actId="1076"/>
          <ac:spMkLst>
            <pc:docMk/>
            <pc:sldMk cId="0" sldId="269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6.558" v="120" actId="22"/>
          <ac:spMkLst>
            <pc:docMk/>
            <pc:sldMk cId="0" sldId="269"/>
            <ac:spMk id="11" creationId="{06D41C9D-61D1-9914-0FDF-99F2FD878519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6:33.377" v="294" actId="13900"/>
        <pc:sldMkLst>
          <pc:docMk/>
          <pc:sldMk cId="0" sldId="270"/>
        </pc:sldMkLst>
        <pc:spChg chg="mod">
          <ac:chgData name="Al Montaner abuhuseein" userId="2fe45c76f27c6ebd" providerId="LiveId" clId="{25E32692-2B0A-424A-B576-7E3CAA713383}" dt="2026-06-13T18:25:46.214" v="290" actId="1076"/>
          <ac:spMkLst>
            <pc:docMk/>
            <pc:sldMk cId="0" sldId="27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6:19.919" v="292" actId="13900"/>
          <ac:spMkLst>
            <pc:docMk/>
            <pc:sldMk cId="0" sldId="270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6:33.377" v="294" actId="13900"/>
          <ac:spMkLst>
            <pc:docMk/>
            <pc:sldMk cId="0" sldId="270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7.630" v="121" actId="22"/>
          <ac:spMkLst>
            <pc:docMk/>
            <pc:sldMk cId="0" sldId="270"/>
            <ac:spMk id="11" creationId="{327479F8-EE4D-1DCF-9200-F0E4D05AC2A6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7:06.918" v="305" actId="14100"/>
        <pc:sldMkLst>
          <pc:docMk/>
          <pc:sldMk cId="0" sldId="271"/>
        </pc:sldMkLst>
        <pc:spChg chg="mod">
          <ac:chgData name="Al Montaner abuhuseein" userId="2fe45c76f27c6ebd" providerId="LiveId" clId="{25E32692-2B0A-424A-B576-7E3CAA713383}" dt="2026-06-13T18:26:51.780" v="300" actId="1076"/>
          <ac:spMkLst>
            <pc:docMk/>
            <pc:sldMk cId="0" sldId="27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7:06.918" v="305" actId="14100"/>
          <ac:spMkLst>
            <pc:docMk/>
            <pc:sldMk cId="0" sldId="271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6:44.245" v="297" actId="1076"/>
          <ac:spMkLst>
            <pc:docMk/>
            <pc:sldMk cId="0" sldId="271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49.554" v="122" actId="22"/>
          <ac:spMkLst>
            <pc:docMk/>
            <pc:sldMk cId="0" sldId="271"/>
            <ac:spMk id="11" creationId="{4B63927E-C7C1-5A7B-9337-2949D867DD09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7:48.795" v="317" actId="13900"/>
        <pc:sldMkLst>
          <pc:docMk/>
          <pc:sldMk cId="0" sldId="272"/>
        </pc:sldMkLst>
        <pc:spChg chg="mod">
          <ac:chgData name="Al Montaner abuhuseein" userId="2fe45c76f27c6ebd" providerId="LiveId" clId="{25E32692-2B0A-424A-B576-7E3CAA713383}" dt="2026-06-13T18:27:44.276" v="315" actId="1076"/>
          <ac:spMkLst>
            <pc:docMk/>
            <pc:sldMk cId="0" sldId="27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7:48.795" v="317" actId="13900"/>
          <ac:spMkLst>
            <pc:docMk/>
            <pc:sldMk cId="0" sldId="272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7:32.708" v="311" actId="1076"/>
          <ac:spMkLst>
            <pc:docMk/>
            <pc:sldMk cId="0" sldId="272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50.471" v="123" actId="22"/>
          <ac:spMkLst>
            <pc:docMk/>
            <pc:sldMk cId="0" sldId="272"/>
            <ac:spMk id="11" creationId="{C5B18DFD-9523-0FDD-7DEA-712A65260CFF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8:28:22.589" v="328" actId="1076"/>
        <pc:sldMkLst>
          <pc:docMk/>
          <pc:sldMk cId="0" sldId="273"/>
        </pc:sldMkLst>
        <pc:spChg chg="mod">
          <ac:chgData name="Al Montaner abuhuseein" userId="2fe45c76f27c6ebd" providerId="LiveId" clId="{25E32692-2B0A-424A-B576-7E3CAA713383}" dt="2026-06-13T18:28:22.589" v="328" actId="1076"/>
          <ac:spMkLst>
            <pc:docMk/>
            <pc:sldMk cId="0" sldId="27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8:28:19.678" v="327" actId="14100"/>
          <ac:spMkLst>
            <pc:docMk/>
            <pc:sldMk cId="0" sldId="273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8:28:07.669" v="322" actId="1076"/>
          <ac:spMkLst>
            <pc:docMk/>
            <pc:sldMk cId="0" sldId="273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7:52.127" v="124" actId="22"/>
          <ac:spMkLst>
            <pc:docMk/>
            <pc:sldMk cId="0" sldId="273"/>
            <ac:spMk id="11" creationId="{0AFAFDCA-2422-EF47-411A-5A6195068F06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06:24.895" v="349" actId="1076"/>
        <pc:sldMkLst>
          <pc:docMk/>
          <pc:sldMk cId="0" sldId="274"/>
        </pc:sldMkLst>
        <pc:spChg chg="mod">
          <ac:chgData name="Al Montaner abuhuseein" userId="2fe45c76f27c6ebd" providerId="LiveId" clId="{25E32692-2B0A-424A-B576-7E3CAA713383}" dt="2026-06-13T19:06:24.895" v="349" actId="1076"/>
          <ac:spMkLst>
            <pc:docMk/>
            <pc:sldMk cId="0" sldId="27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20.390" v="348" actId="1076"/>
          <ac:spMkLst>
            <pc:docMk/>
            <pc:sldMk cId="0" sldId="274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6:05.034" v="342" actId="1076"/>
          <ac:spMkLst>
            <pc:docMk/>
            <pc:sldMk cId="0" sldId="274"/>
            <ac:spMk id="15" creationId="{00000000-0000-0000-0000-000000000000}"/>
          </ac:spMkLst>
        </pc:spChg>
      </pc:sldChg>
      <pc:sldChg chg="delSp modSp mod modTransition">
        <pc:chgData name="Al Montaner abuhuseein" userId="2fe45c76f27c6ebd" providerId="LiveId" clId="{25E32692-2B0A-424A-B576-7E3CAA713383}" dt="2026-06-13T19:07:02.527" v="359" actId="1076"/>
        <pc:sldMkLst>
          <pc:docMk/>
          <pc:sldMk cId="0" sldId="275"/>
        </pc:sldMkLst>
        <pc:spChg chg="mod">
          <ac:chgData name="Al Montaner abuhuseein" userId="2fe45c76f27c6ebd" providerId="LiveId" clId="{25E32692-2B0A-424A-B576-7E3CAA713383}" dt="2026-06-13T19:06:56.744" v="358" actId="1076"/>
          <ac:spMkLst>
            <pc:docMk/>
            <pc:sldMk cId="0" sldId="27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7:02.527" v="359" actId="1076"/>
          <ac:spMkLst>
            <pc:docMk/>
            <pc:sldMk cId="0" sldId="275"/>
            <ac:spMk id="5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07:48.815" v="373" actId="1076"/>
        <pc:sldMkLst>
          <pc:docMk/>
          <pc:sldMk cId="0" sldId="276"/>
        </pc:sldMkLst>
        <pc:spChg chg="mod">
          <ac:chgData name="Al Montaner abuhuseein" userId="2fe45c76f27c6ebd" providerId="LiveId" clId="{25E32692-2B0A-424A-B576-7E3CAA713383}" dt="2026-06-13T19:07:32.046" v="367" actId="1076"/>
          <ac:spMkLst>
            <pc:docMk/>
            <pc:sldMk cId="0" sldId="27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7:48.815" v="373" actId="1076"/>
          <ac:spMkLst>
            <pc:docMk/>
            <pc:sldMk cId="0" sldId="276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07:24.095" v="365" actId="1076"/>
          <ac:spMkLst>
            <pc:docMk/>
            <pc:sldMk cId="0" sldId="276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14.815" v="131" actId="22"/>
          <ac:spMkLst>
            <pc:docMk/>
            <pc:sldMk cId="0" sldId="276"/>
            <ac:spMk id="11" creationId="{1CABEBA1-B118-ED63-4A4B-1689EBB476C1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08:29.172" v="385" actId="1076"/>
        <pc:sldMkLst>
          <pc:docMk/>
          <pc:sldMk cId="0" sldId="277"/>
        </pc:sldMkLst>
        <pc:spChg chg="mod">
          <ac:chgData name="Al Montaner abuhuseein" userId="2fe45c76f27c6ebd" providerId="LiveId" clId="{25E32692-2B0A-424A-B576-7E3CAA713383}" dt="2026-06-13T19:08:29.172" v="385" actId="1076"/>
          <ac:spMkLst>
            <pc:docMk/>
            <pc:sldMk cId="0" sldId="27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8:23.171" v="384" actId="14100"/>
          <ac:spMkLst>
            <pc:docMk/>
            <pc:sldMk cId="0" sldId="277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08:11.925" v="379" actId="1076"/>
          <ac:spMkLst>
            <pc:docMk/>
            <pc:sldMk cId="0" sldId="277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16.436" v="132" actId="22"/>
          <ac:spMkLst>
            <pc:docMk/>
            <pc:sldMk cId="0" sldId="277"/>
            <ac:spMk id="11" creationId="{7A9647AF-E743-2BC7-E87A-CCC9418017B7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09:05.232" v="395" actId="1076"/>
        <pc:sldMkLst>
          <pc:docMk/>
          <pc:sldMk cId="0" sldId="278"/>
        </pc:sldMkLst>
        <pc:spChg chg="mod">
          <ac:chgData name="Al Montaner abuhuseein" userId="2fe45c76f27c6ebd" providerId="LiveId" clId="{25E32692-2B0A-424A-B576-7E3CAA713383}" dt="2026-06-13T19:08:46.614" v="389" actId="1076"/>
          <ac:spMkLst>
            <pc:docMk/>
            <pc:sldMk cId="0" sldId="27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09:05.232" v="395" actId="1076"/>
          <ac:spMkLst>
            <pc:docMk/>
            <pc:sldMk cId="0" sldId="278"/>
            <ac:spMk id="4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0:53.253" v="426" actId="1076"/>
        <pc:sldMkLst>
          <pc:docMk/>
          <pc:sldMk cId="0" sldId="279"/>
        </pc:sldMkLst>
        <pc:spChg chg="mod">
          <ac:chgData name="Al Montaner abuhuseein" userId="2fe45c76f27c6ebd" providerId="LiveId" clId="{25E32692-2B0A-424A-B576-7E3CAA713383}" dt="2026-06-13T19:10:08.294" v="415" actId="1076"/>
          <ac:spMkLst>
            <pc:docMk/>
            <pc:sldMk cId="0" sldId="27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0:04.895" v="414" actId="13900"/>
          <ac:spMkLst>
            <pc:docMk/>
            <pc:sldMk cId="0" sldId="279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09:55.390" v="409" actId="1076"/>
          <ac:spMkLst>
            <pc:docMk/>
            <pc:sldMk cId="0" sldId="27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0:53.253" v="426" actId="1076"/>
          <ac:spMkLst>
            <pc:docMk/>
            <pc:sldMk cId="0" sldId="279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0:34.406" v="423" actId="1076"/>
          <ac:spMkLst>
            <pc:docMk/>
            <pc:sldMk cId="0" sldId="279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0:31.865" v="422" actId="14100"/>
          <ac:spMkLst>
            <pc:docMk/>
            <pc:sldMk cId="0" sldId="279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0:24.457" v="420" actId="1076"/>
          <ac:spMkLst>
            <pc:docMk/>
            <pc:sldMk cId="0" sldId="279"/>
            <ac:spMk id="11" creationId="{00000000-0000-0000-0000-000000000000}"/>
          </ac:spMkLst>
        </pc:spChg>
        <pc:spChg chg="add mod">
          <ac:chgData name="Al Montaner abuhuseein" userId="2fe45c76f27c6ebd" providerId="LiveId" clId="{25E32692-2B0A-424A-B576-7E3CAA713383}" dt="2026-06-13T19:09:52.855" v="408" actId="1076"/>
          <ac:spMkLst>
            <pc:docMk/>
            <pc:sldMk cId="0" sldId="279"/>
            <ac:spMk id="18" creationId="{042304D9-3CAA-80FD-8CAC-6401420EEFA7}"/>
          </ac:spMkLst>
        </pc:spChg>
        <pc:spChg chg="add mod">
          <ac:chgData name="Al Montaner abuhuseein" userId="2fe45c76f27c6ebd" providerId="LiveId" clId="{25E32692-2B0A-424A-B576-7E3CAA713383}" dt="2026-06-13T19:10:44.581" v="425" actId="571"/>
          <ac:spMkLst>
            <pc:docMk/>
            <pc:sldMk cId="0" sldId="279"/>
            <ac:spMk id="19" creationId="{B74C2D33-3A56-F6E0-D1E4-463C772FC9B8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1:35.414" v="438" actId="1076"/>
        <pc:sldMkLst>
          <pc:docMk/>
          <pc:sldMk cId="0" sldId="280"/>
        </pc:sldMkLst>
        <pc:spChg chg="mod">
          <ac:chgData name="Al Montaner abuhuseein" userId="2fe45c76f27c6ebd" providerId="LiveId" clId="{25E32692-2B0A-424A-B576-7E3CAA713383}" dt="2026-06-13T19:11:35.414" v="438" actId="1076"/>
          <ac:spMkLst>
            <pc:docMk/>
            <pc:sldMk cId="0" sldId="28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1:32.288" v="437" actId="14100"/>
          <ac:spMkLst>
            <pc:docMk/>
            <pc:sldMk cId="0" sldId="280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1:19.745" v="430" actId="1076"/>
          <ac:spMkLst>
            <pc:docMk/>
            <pc:sldMk cId="0" sldId="280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31.777" v="138" actId="22"/>
          <ac:spMkLst>
            <pc:docMk/>
            <pc:sldMk cId="0" sldId="280"/>
            <ac:spMk id="11" creationId="{5E102D35-E727-1741-FA3D-4C88797CA30F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2:07.082" v="449" actId="1076"/>
        <pc:sldMkLst>
          <pc:docMk/>
          <pc:sldMk cId="0" sldId="281"/>
        </pc:sldMkLst>
        <pc:spChg chg="mod">
          <ac:chgData name="Al Montaner abuhuseein" userId="2fe45c76f27c6ebd" providerId="LiveId" clId="{25E32692-2B0A-424A-B576-7E3CAA713383}" dt="2026-06-13T19:12:07.082" v="449" actId="1076"/>
          <ac:spMkLst>
            <pc:docMk/>
            <pc:sldMk cId="0" sldId="28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2:03.657" v="448" actId="1076"/>
          <ac:spMkLst>
            <pc:docMk/>
            <pc:sldMk cId="0" sldId="281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1:52.540" v="442" actId="1076"/>
          <ac:spMkLst>
            <pc:docMk/>
            <pc:sldMk cId="0" sldId="281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34.246" v="139" actId="22"/>
          <ac:spMkLst>
            <pc:docMk/>
            <pc:sldMk cId="0" sldId="281"/>
            <ac:spMk id="11" creationId="{D1B281D3-0D7C-F4F4-44FF-0648E8DE0B80}"/>
          </ac:spMkLst>
        </pc:spChg>
      </pc:sldChg>
      <pc:sldChg chg="delSp modSp mod modTransition">
        <pc:chgData name="Al Montaner abuhuseein" userId="2fe45c76f27c6ebd" providerId="LiveId" clId="{25E32692-2B0A-424A-B576-7E3CAA713383}" dt="2026-06-13T19:12:37.891" v="459" actId="478"/>
        <pc:sldMkLst>
          <pc:docMk/>
          <pc:sldMk cId="0" sldId="282"/>
        </pc:sldMkLst>
        <pc:spChg chg="mod">
          <ac:chgData name="Al Montaner abuhuseein" userId="2fe45c76f27c6ebd" providerId="LiveId" clId="{25E32692-2B0A-424A-B576-7E3CAA713383}" dt="2026-06-13T19:12:29.721" v="456" actId="1076"/>
          <ac:spMkLst>
            <pc:docMk/>
            <pc:sldMk cId="0" sldId="28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2:35.073" v="458" actId="1076"/>
          <ac:spMkLst>
            <pc:docMk/>
            <pc:sldMk cId="0" sldId="282"/>
            <ac:spMk id="5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3:22.025" v="474" actId="1076"/>
        <pc:sldMkLst>
          <pc:docMk/>
          <pc:sldMk cId="0" sldId="283"/>
        </pc:sldMkLst>
        <pc:spChg chg="mod">
          <ac:chgData name="Al Montaner abuhuseein" userId="2fe45c76f27c6ebd" providerId="LiveId" clId="{25E32692-2B0A-424A-B576-7E3CAA713383}" dt="2026-06-13T19:13:10.713" v="469" actId="1076"/>
          <ac:spMkLst>
            <pc:docMk/>
            <pc:sldMk cId="0" sldId="28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3:22.025" v="474" actId="1076"/>
          <ac:spMkLst>
            <pc:docMk/>
            <pc:sldMk cId="0" sldId="283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3:00.891" v="467" actId="1076"/>
          <ac:spMkLst>
            <pc:docMk/>
            <pc:sldMk cId="0" sldId="283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36.289" v="140" actId="22"/>
          <ac:spMkLst>
            <pc:docMk/>
            <pc:sldMk cId="0" sldId="283"/>
            <ac:spMk id="11" creationId="{BF4F7ABB-0572-D0DA-869E-A4A2FA7D5566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3:53.561" v="484" actId="1076"/>
        <pc:sldMkLst>
          <pc:docMk/>
          <pc:sldMk cId="0" sldId="284"/>
        </pc:sldMkLst>
        <pc:spChg chg="mod">
          <ac:chgData name="Al Montaner abuhuseein" userId="2fe45c76f27c6ebd" providerId="LiveId" clId="{25E32692-2B0A-424A-B576-7E3CAA713383}" dt="2026-06-13T19:13:53.561" v="484" actId="1076"/>
          <ac:spMkLst>
            <pc:docMk/>
            <pc:sldMk cId="0" sldId="28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3:47.459" v="483" actId="2710"/>
          <ac:spMkLst>
            <pc:docMk/>
            <pc:sldMk cId="0" sldId="284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3:39.681" v="479" actId="1076"/>
          <ac:spMkLst>
            <pc:docMk/>
            <pc:sldMk cId="0" sldId="284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37.796" v="141" actId="22"/>
          <ac:spMkLst>
            <pc:docMk/>
            <pc:sldMk cId="0" sldId="284"/>
            <ac:spMk id="11" creationId="{0489B7DD-1DF0-9A10-7D1A-15190CC5216D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4:34.337" v="498" actId="1076"/>
        <pc:sldMkLst>
          <pc:docMk/>
          <pc:sldMk cId="0" sldId="285"/>
        </pc:sldMkLst>
        <pc:spChg chg="mod">
          <ac:chgData name="Al Montaner abuhuseein" userId="2fe45c76f27c6ebd" providerId="LiveId" clId="{25E32692-2B0A-424A-B576-7E3CAA713383}" dt="2026-06-13T19:14:34.337" v="498" actId="1076"/>
          <ac:spMkLst>
            <pc:docMk/>
            <pc:sldMk cId="0" sldId="28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4:30.938" v="497" actId="1076"/>
          <ac:spMkLst>
            <pc:docMk/>
            <pc:sldMk cId="0" sldId="285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4:16.898" v="491" actId="1076"/>
          <ac:spMkLst>
            <pc:docMk/>
            <pc:sldMk cId="0" sldId="285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39.768" v="142" actId="22"/>
          <ac:spMkLst>
            <pc:docMk/>
            <pc:sldMk cId="0" sldId="285"/>
            <ac:spMk id="11" creationId="{8AEE0488-DC61-4151-96AC-12F22A4442A7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5:05.515" v="508" actId="1076"/>
        <pc:sldMkLst>
          <pc:docMk/>
          <pc:sldMk cId="0" sldId="286"/>
        </pc:sldMkLst>
        <pc:spChg chg="mod">
          <ac:chgData name="Al Montaner abuhuseein" userId="2fe45c76f27c6ebd" providerId="LiveId" clId="{25E32692-2B0A-424A-B576-7E3CAA713383}" dt="2026-06-13T19:14:51.835" v="502" actId="1076"/>
          <ac:spMkLst>
            <pc:docMk/>
            <pc:sldMk cId="0" sldId="28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5:05.515" v="508" actId="1076"/>
          <ac:spMkLst>
            <pc:docMk/>
            <pc:sldMk cId="0" sldId="286"/>
            <ac:spMk id="4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6:06.321" v="521" actId="1076"/>
        <pc:sldMkLst>
          <pc:docMk/>
          <pc:sldMk cId="0" sldId="287"/>
        </pc:sldMkLst>
        <pc:spChg chg="mod">
          <ac:chgData name="Al Montaner abuhuseein" userId="2fe45c76f27c6ebd" providerId="LiveId" clId="{25E32692-2B0A-424A-B576-7E3CAA713383}" dt="2026-06-13T19:15:44.473" v="514" actId="1076"/>
          <ac:spMkLst>
            <pc:docMk/>
            <pc:sldMk cId="0" sldId="28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6:06.321" v="521" actId="1076"/>
          <ac:spMkLst>
            <pc:docMk/>
            <pc:sldMk cId="0" sldId="287"/>
            <ac:spMk id="4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9:15:29.851" v="509" actId="22"/>
          <ac:spMkLst>
            <pc:docMk/>
            <pc:sldMk cId="0" sldId="287"/>
            <ac:spMk id="11" creationId="{9B7740CF-483E-997A-B693-E8CF32520946}"/>
          </ac:spMkLst>
        </pc:spChg>
        <pc:spChg chg="add mod">
          <ac:chgData name="Al Montaner abuhuseein" userId="2fe45c76f27c6ebd" providerId="LiveId" clId="{25E32692-2B0A-424A-B576-7E3CAA713383}" dt="2026-06-13T19:15:34.533" v="510"/>
          <ac:spMkLst>
            <pc:docMk/>
            <pc:sldMk cId="0" sldId="287"/>
            <ac:spMk id="13" creationId="{7E24687F-257A-2976-D820-F4360DCA3F87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6:40.873" v="534" actId="1076"/>
        <pc:sldMkLst>
          <pc:docMk/>
          <pc:sldMk cId="0" sldId="288"/>
        </pc:sldMkLst>
        <pc:spChg chg="mod">
          <ac:chgData name="Al Montaner abuhuseein" userId="2fe45c76f27c6ebd" providerId="LiveId" clId="{25E32692-2B0A-424A-B576-7E3CAA713383}" dt="2026-06-13T19:16:40.873" v="534" actId="1076"/>
          <ac:spMkLst>
            <pc:docMk/>
            <pc:sldMk cId="0" sldId="28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6:37.745" v="533" actId="14100"/>
          <ac:spMkLst>
            <pc:docMk/>
            <pc:sldMk cId="0" sldId="288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6:26.236" v="527" actId="1076"/>
          <ac:spMkLst>
            <pc:docMk/>
            <pc:sldMk cId="0" sldId="288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43.258" v="144" actId="22"/>
          <ac:spMkLst>
            <pc:docMk/>
            <pc:sldMk cId="0" sldId="288"/>
            <ac:spMk id="11" creationId="{D7BF60B7-85D4-8AC0-74E7-E0041CA8DD0D}"/>
          </ac:spMkLst>
        </pc:spChg>
      </pc:sldChg>
      <pc:sldChg chg="delSp modSp mod modTransition">
        <pc:chgData name="Al Montaner abuhuseein" userId="2fe45c76f27c6ebd" providerId="LiveId" clId="{25E32692-2B0A-424A-B576-7E3CAA713383}" dt="2026-06-13T19:17:06.876" v="543" actId="478"/>
        <pc:sldMkLst>
          <pc:docMk/>
          <pc:sldMk cId="0" sldId="289"/>
        </pc:sldMkLst>
        <pc:spChg chg="mod">
          <ac:chgData name="Al Montaner abuhuseein" userId="2fe45c76f27c6ebd" providerId="LiveId" clId="{25E32692-2B0A-424A-B576-7E3CAA713383}" dt="2026-06-13T19:16:56.170" v="541" actId="1076"/>
          <ac:spMkLst>
            <pc:docMk/>
            <pc:sldMk cId="0" sldId="28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7:03.106" v="542" actId="1076"/>
          <ac:spMkLst>
            <pc:docMk/>
            <pc:sldMk cId="0" sldId="289"/>
            <ac:spMk id="5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7:50.250" v="558" actId="1076"/>
        <pc:sldMkLst>
          <pc:docMk/>
          <pc:sldMk cId="0" sldId="290"/>
        </pc:sldMkLst>
        <pc:spChg chg="mod">
          <ac:chgData name="Al Montaner abuhuseein" userId="2fe45c76f27c6ebd" providerId="LiveId" clId="{25E32692-2B0A-424A-B576-7E3CAA713383}" dt="2026-06-13T19:17:50.250" v="558" actId="1076"/>
          <ac:spMkLst>
            <pc:docMk/>
            <pc:sldMk cId="0" sldId="29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7:46.848" v="557" actId="1076"/>
          <ac:spMkLst>
            <pc:docMk/>
            <pc:sldMk cId="0" sldId="290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7:29.834" v="550" actId="1076"/>
          <ac:spMkLst>
            <pc:docMk/>
            <pc:sldMk cId="0" sldId="290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45.006" v="145" actId="22"/>
          <ac:spMkLst>
            <pc:docMk/>
            <pc:sldMk cId="0" sldId="290"/>
            <ac:spMk id="11" creationId="{C2FA7F6D-712E-96CA-3547-D695D77AB098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8:29.816" v="573" actId="1076"/>
        <pc:sldMkLst>
          <pc:docMk/>
          <pc:sldMk cId="0" sldId="291"/>
        </pc:sldMkLst>
        <pc:spChg chg="mod">
          <ac:chgData name="Al Montaner abuhuseein" userId="2fe45c76f27c6ebd" providerId="LiveId" clId="{25E32692-2B0A-424A-B576-7E3CAA713383}" dt="2026-06-13T19:18:25.410" v="572" actId="1076"/>
          <ac:spMkLst>
            <pc:docMk/>
            <pc:sldMk cId="0" sldId="29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8:29.816" v="573" actId="1076"/>
          <ac:spMkLst>
            <pc:docMk/>
            <pc:sldMk cId="0" sldId="291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8:10.858" v="566" actId="1076"/>
          <ac:spMkLst>
            <pc:docMk/>
            <pc:sldMk cId="0" sldId="291"/>
            <ac:spMk id="6" creationId="{00000000-0000-0000-0000-000000000000}"/>
          </ac:spMkLst>
        </pc:spChg>
        <pc:spChg chg="add mod">
          <ac:chgData name="Al Montaner abuhuseein" userId="2fe45c76f27c6ebd" providerId="LiveId" clId="{25E32692-2B0A-424A-B576-7E3CAA713383}" dt="2026-06-13T19:18:03.113" v="563" actId="1076"/>
          <ac:spMkLst>
            <pc:docMk/>
            <pc:sldMk cId="0" sldId="291"/>
            <ac:spMk id="11" creationId="{FEB1527E-1CA3-DEC3-347C-6C626ED14A27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9:11.376" v="588" actId="1076"/>
        <pc:sldMkLst>
          <pc:docMk/>
          <pc:sldMk cId="0" sldId="292"/>
        </pc:sldMkLst>
        <pc:spChg chg="mod">
          <ac:chgData name="Al Montaner abuhuseein" userId="2fe45c76f27c6ebd" providerId="LiveId" clId="{25E32692-2B0A-424A-B576-7E3CAA713383}" dt="2026-06-13T19:19:11.376" v="588" actId="1076"/>
          <ac:spMkLst>
            <pc:docMk/>
            <pc:sldMk cId="0" sldId="29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9:07.779" v="587" actId="14100"/>
          <ac:spMkLst>
            <pc:docMk/>
            <pc:sldMk cId="0" sldId="292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8:57.800" v="582" actId="1076"/>
          <ac:spMkLst>
            <pc:docMk/>
            <pc:sldMk cId="0" sldId="292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47.970" v="147" actId="22"/>
          <ac:spMkLst>
            <pc:docMk/>
            <pc:sldMk cId="0" sldId="292"/>
            <ac:spMk id="11" creationId="{C5921A26-3029-3593-AB90-9B5D2A8224A1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19:46.409" v="602" actId="1076"/>
        <pc:sldMkLst>
          <pc:docMk/>
          <pc:sldMk cId="0" sldId="293"/>
        </pc:sldMkLst>
        <pc:spChg chg="mod">
          <ac:chgData name="Al Montaner abuhuseein" userId="2fe45c76f27c6ebd" providerId="LiveId" clId="{25E32692-2B0A-424A-B576-7E3CAA713383}" dt="2026-06-13T19:19:46.409" v="602" actId="1076"/>
          <ac:spMkLst>
            <pc:docMk/>
            <pc:sldMk cId="0" sldId="29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19:42.330" v="601" actId="14100"/>
          <ac:spMkLst>
            <pc:docMk/>
            <pc:sldMk cId="0" sldId="293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19:33.130" v="596" actId="1076"/>
          <ac:spMkLst>
            <pc:docMk/>
            <pc:sldMk cId="0" sldId="293"/>
            <ac:spMk id="6" creationId="{00000000-0000-0000-0000-000000000000}"/>
          </ac:spMkLst>
        </pc:spChg>
        <pc:spChg chg="add mod">
          <ac:chgData name="Al Montaner abuhuseein" userId="2fe45c76f27c6ebd" providerId="LiveId" clId="{25E32692-2B0A-424A-B576-7E3CAA713383}" dt="2026-06-13T19:19:30.881" v="595" actId="1076"/>
          <ac:spMkLst>
            <pc:docMk/>
            <pc:sldMk cId="0" sldId="293"/>
            <ac:spMk id="11" creationId="{280C558C-C9A4-EC36-CE6E-54774E3DF21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0:31.681" v="618" actId="1076"/>
        <pc:sldMkLst>
          <pc:docMk/>
          <pc:sldMk cId="0" sldId="294"/>
        </pc:sldMkLst>
        <pc:spChg chg="mod">
          <ac:chgData name="Al Montaner abuhuseein" userId="2fe45c76f27c6ebd" providerId="LiveId" clId="{25E32692-2B0A-424A-B576-7E3CAA713383}" dt="2026-06-13T19:20:31.681" v="618" actId="1076"/>
          <ac:spMkLst>
            <pc:docMk/>
            <pc:sldMk cId="0" sldId="29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0:27.674" v="617" actId="1076"/>
          <ac:spMkLst>
            <pc:docMk/>
            <pc:sldMk cId="0" sldId="294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0:18.650" v="612" actId="1076"/>
          <ac:spMkLst>
            <pc:docMk/>
            <pc:sldMk cId="0" sldId="294"/>
            <ac:spMk id="6" creationId="{00000000-0000-0000-0000-000000000000}"/>
          </ac:spMkLst>
        </pc:spChg>
        <pc:spChg chg="add mod">
          <ac:chgData name="Al Montaner abuhuseein" userId="2fe45c76f27c6ebd" providerId="LiveId" clId="{25E32692-2B0A-424A-B576-7E3CAA713383}" dt="2026-06-13T19:20:07.059" v="607" actId="1076"/>
          <ac:spMkLst>
            <pc:docMk/>
            <pc:sldMk cId="0" sldId="294"/>
            <ac:spMk id="11" creationId="{EDF5AE50-63A5-0993-E83F-4CB82D69F931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1:04.825" v="629" actId="1076"/>
        <pc:sldMkLst>
          <pc:docMk/>
          <pc:sldMk cId="0" sldId="295"/>
        </pc:sldMkLst>
        <pc:spChg chg="mod">
          <ac:chgData name="Al Montaner abuhuseein" userId="2fe45c76f27c6ebd" providerId="LiveId" clId="{25E32692-2B0A-424A-B576-7E3CAA713383}" dt="2026-06-13T19:21:01.249" v="628" actId="1076"/>
          <ac:spMkLst>
            <pc:docMk/>
            <pc:sldMk cId="0" sldId="29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1:04.825" v="629" actId="1076"/>
          <ac:spMkLst>
            <pc:docMk/>
            <pc:sldMk cId="0" sldId="295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0:57.906" v="627" actId="1076"/>
          <ac:spMkLst>
            <pc:docMk/>
            <pc:sldMk cId="0" sldId="295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1.604" v="150" actId="22"/>
          <ac:spMkLst>
            <pc:docMk/>
            <pc:sldMk cId="0" sldId="295"/>
            <ac:spMk id="11" creationId="{F17A72FC-DB6C-24FE-F6AC-487B7DB83122}"/>
          </ac:spMkLst>
        </pc:spChg>
      </pc:sldChg>
      <pc:sldChg chg="delSp modSp mod modTransition">
        <pc:chgData name="Al Montaner abuhuseein" userId="2fe45c76f27c6ebd" providerId="LiveId" clId="{25E32692-2B0A-424A-B576-7E3CAA713383}" dt="2026-06-13T19:21:49.188" v="644" actId="478"/>
        <pc:sldMkLst>
          <pc:docMk/>
          <pc:sldMk cId="0" sldId="296"/>
        </pc:sldMkLst>
        <pc:spChg chg="mod">
          <ac:chgData name="Al Montaner abuhuseein" userId="2fe45c76f27c6ebd" providerId="LiveId" clId="{25E32692-2B0A-424A-B576-7E3CAA713383}" dt="2026-06-13T19:21:23.617" v="635" actId="1076"/>
          <ac:spMkLst>
            <pc:docMk/>
            <pc:sldMk cId="0" sldId="29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1:46.953" v="642" actId="1076"/>
          <ac:spMkLst>
            <pc:docMk/>
            <pc:sldMk cId="0" sldId="296"/>
            <ac:spMk id="5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2:21.330" v="655" actId="1076"/>
        <pc:sldMkLst>
          <pc:docMk/>
          <pc:sldMk cId="0" sldId="297"/>
        </pc:sldMkLst>
        <pc:spChg chg="mod">
          <ac:chgData name="Al Montaner abuhuseein" userId="2fe45c76f27c6ebd" providerId="LiveId" clId="{25E32692-2B0A-424A-B576-7E3CAA713383}" dt="2026-06-13T19:22:21.330" v="655" actId="1076"/>
          <ac:spMkLst>
            <pc:docMk/>
            <pc:sldMk cId="0" sldId="29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2:17.328" v="654" actId="14100"/>
          <ac:spMkLst>
            <pc:docMk/>
            <pc:sldMk cId="0" sldId="297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2:06.248" v="649" actId="1076"/>
          <ac:spMkLst>
            <pc:docMk/>
            <pc:sldMk cId="0" sldId="297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3.344" v="151" actId="22"/>
          <ac:spMkLst>
            <pc:docMk/>
            <pc:sldMk cId="0" sldId="297"/>
            <ac:spMk id="11" creationId="{A5B19830-4793-A972-73B6-966C5EAF7951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3:18.302" v="668" actId="1076"/>
        <pc:sldMkLst>
          <pc:docMk/>
          <pc:sldMk cId="0" sldId="298"/>
        </pc:sldMkLst>
        <pc:spChg chg="mod">
          <ac:chgData name="Al Montaner abuhuseein" userId="2fe45c76f27c6ebd" providerId="LiveId" clId="{25E32692-2B0A-424A-B576-7E3CAA713383}" dt="2026-06-13T19:22:57.160" v="667" actId="1076"/>
          <ac:spMkLst>
            <pc:docMk/>
            <pc:sldMk cId="0" sldId="29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3:18.302" v="668" actId="1076"/>
          <ac:spMkLst>
            <pc:docMk/>
            <pc:sldMk cId="0" sldId="29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2:51.018" v="665" actId="14100"/>
          <ac:spMkLst>
            <pc:docMk/>
            <pc:sldMk cId="0" sldId="298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2:39.699" v="660" actId="1076"/>
          <ac:spMkLst>
            <pc:docMk/>
            <pc:sldMk cId="0" sldId="298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5.003" v="152" actId="22"/>
          <ac:spMkLst>
            <pc:docMk/>
            <pc:sldMk cId="0" sldId="298"/>
            <ac:spMk id="11" creationId="{0634D2F9-2542-D832-8F32-B7C535610444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4:48.916" v="682" actId="14100"/>
        <pc:sldMkLst>
          <pc:docMk/>
          <pc:sldMk cId="0" sldId="299"/>
        </pc:sldMkLst>
        <pc:spChg chg="mod">
          <ac:chgData name="Al Montaner abuhuseein" userId="2fe45c76f27c6ebd" providerId="LiveId" clId="{25E32692-2B0A-424A-B576-7E3CAA713383}" dt="2026-06-13T19:24:45.204" v="681" actId="1076"/>
          <ac:spMkLst>
            <pc:docMk/>
            <pc:sldMk cId="0" sldId="29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4:48.916" v="682" actId="14100"/>
          <ac:spMkLst>
            <pc:docMk/>
            <pc:sldMk cId="0" sldId="299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4:28.629" v="674" actId="1076"/>
          <ac:spMkLst>
            <pc:docMk/>
            <pc:sldMk cId="0" sldId="299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6.664" v="153" actId="22"/>
          <ac:spMkLst>
            <pc:docMk/>
            <pc:sldMk cId="0" sldId="299"/>
            <ac:spMk id="11" creationId="{9299371A-71D0-B470-07D4-2BB532B3E829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5:23.412" v="693" actId="1076"/>
        <pc:sldMkLst>
          <pc:docMk/>
          <pc:sldMk cId="0" sldId="300"/>
        </pc:sldMkLst>
        <pc:spChg chg="mod">
          <ac:chgData name="Al Montaner abuhuseein" userId="2fe45c76f27c6ebd" providerId="LiveId" clId="{25E32692-2B0A-424A-B576-7E3CAA713383}" dt="2026-06-13T19:25:23.412" v="693" actId="1076"/>
          <ac:spMkLst>
            <pc:docMk/>
            <pc:sldMk cId="0" sldId="30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5:19.413" v="692" actId="14100"/>
          <ac:spMkLst>
            <pc:docMk/>
            <pc:sldMk cId="0" sldId="300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5:10.139" v="687" actId="1076"/>
          <ac:spMkLst>
            <pc:docMk/>
            <pc:sldMk cId="0" sldId="300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7.804" v="154" actId="22"/>
          <ac:spMkLst>
            <pc:docMk/>
            <pc:sldMk cId="0" sldId="300"/>
            <ac:spMk id="11" creationId="{8912E081-7426-13D1-AF14-FC8BA3E7AFC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6:22.420" v="707" actId="1076"/>
        <pc:sldMkLst>
          <pc:docMk/>
          <pc:sldMk cId="0" sldId="302"/>
        </pc:sldMkLst>
        <pc:spChg chg="mod">
          <ac:chgData name="Al Montaner abuhuseein" userId="2fe45c76f27c6ebd" providerId="LiveId" clId="{25E32692-2B0A-424A-B576-7E3CAA713383}" dt="2026-06-13T19:26:22.420" v="707" actId="1076"/>
          <ac:spMkLst>
            <pc:docMk/>
            <pc:sldMk cId="0" sldId="30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6:18.293" v="706" actId="1076"/>
          <ac:spMkLst>
            <pc:docMk/>
            <pc:sldMk cId="0" sldId="302"/>
            <ac:spMk id="4" creationId="{00000000-0000-0000-0000-000000000000}"/>
          </ac:spMkLst>
        </pc:spChg>
        <pc:spChg chg="mod ord">
          <ac:chgData name="Al Montaner abuhuseein" userId="2fe45c76f27c6ebd" providerId="LiveId" clId="{25E32692-2B0A-424A-B576-7E3CAA713383}" dt="2026-06-13T19:26:07.822" v="700" actId="1076"/>
          <ac:spMkLst>
            <pc:docMk/>
            <pc:sldMk cId="0" sldId="302"/>
            <ac:spMk id="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8:59.597" v="155" actId="22"/>
          <ac:spMkLst>
            <pc:docMk/>
            <pc:sldMk cId="0" sldId="302"/>
            <ac:spMk id="11" creationId="{DC89D5B7-CCF4-D4BB-26BF-FEC17B4D13CB}"/>
          </ac:spMkLst>
        </pc:spChg>
      </pc:sldChg>
      <pc:sldChg chg="delSp add del mod delAnim">
        <pc:chgData name="Al Montaner abuhuseein" userId="2fe45c76f27c6ebd" providerId="LiveId" clId="{25E32692-2B0A-424A-B576-7E3CAA713383}" dt="2026-06-13T18:10:24.310" v="167" actId="478"/>
        <pc:sldMkLst>
          <pc:docMk/>
          <pc:sldMk cId="0" sldId="349"/>
        </pc:sldMkLst>
      </pc:sldChg>
      <pc:sldChg chg="addSp delSp modSp mod modTransition">
        <pc:chgData name="Al Montaner abuhuseein" userId="2fe45c76f27c6ebd" providerId="LiveId" clId="{25E32692-2B0A-424A-B576-7E3CAA713383}" dt="2026-06-14T17:34:18.953" v="746" actId="20577"/>
        <pc:sldMkLst>
          <pc:docMk/>
          <pc:sldMk cId="0" sldId="353"/>
        </pc:sldMkLst>
        <pc:spChg chg="mod">
          <ac:chgData name="Al Montaner abuhuseein" userId="2fe45c76f27c6ebd" providerId="LiveId" clId="{25E32692-2B0A-424A-B576-7E3CAA713383}" dt="2026-06-14T17:34:18.953" v="746" actId="20577"/>
          <ac:spMkLst>
            <pc:docMk/>
            <pc:sldMk cId="0" sldId="35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7:20.456" v="717" actId="14100"/>
          <ac:spMkLst>
            <pc:docMk/>
            <pc:sldMk cId="0" sldId="353"/>
            <ac:spMk id="4" creationId="{00000000-0000-0000-0000-000000000000}"/>
          </ac:spMkLst>
        </pc:spChg>
      </pc:sldChg>
      <pc:sldChg chg="addSp delSp modSp mod modTransition">
        <pc:chgData name="Al Montaner abuhuseein" userId="2fe45c76f27c6ebd" providerId="LiveId" clId="{25E32692-2B0A-424A-B576-7E3CAA713383}" dt="2026-06-13T19:28:14.704" v="725" actId="20577"/>
        <pc:sldMkLst>
          <pc:docMk/>
          <pc:sldMk cId="0" sldId="354"/>
        </pc:sldMkLst>
        <pc:spChg chg="mod">
          <ac:chgData name="Al Montaner abuhuseein" userId="2fe45c76f27c6ebd" providerId="LiveId" clId="{25E32692-2B0A-424A-B576-7E3CAA713383}" dt="2026-06-13T19:28:05.079" v="724" actId="1076"/>
          <ac:spMkLst>
            <pc:docMk/>
            <pc:sldMk cId="0" sldId="35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9:28:14.704" v="725" actId="20577"/>
          <ac:spMkLst>
            <pc:docMk/>
            <pc:sldMk cId="0" sldId="354"/>
            <ac:spMk id="4" creationId="{00000000-0000-0000-0000-000000000000}"/>
          </ac:spMkLst>
        </pc:spChg>
        <pc:picChg chg="add">
          <ac:chgData name="Al Montaner abuhuseein" userId="2fe45c76f27c6ebd" providerId="LiveId" clId="{25E32692-2B0A-424A-B576-7E3CAA713383}" dt="2026-06-13T18:09:58.627" v="164" actId="22"/>
          <ac:picMkLst>
            <pc:docMk/>
            <pc:sldMk cId="0" sldId="354"/>
            <ac:picMk id="11" creationId="{9DE0D7CC-8F0A-0D7C-8416-5C7D13C06BDC}"/>
          </ac:picMkLst>
        </pc:picChg>
      </pc:sldChg>
      <pc:sldChg chg="delSp modSp add mod ord modTransition modAnim modNotesTx">
        <pc:chgData name="Al Montaner abuhuseein" userId="2fe45c76f27c6ebd" providerId="LiveId" clId="{25E32692-2B0A-424A-B576-7E3CAA713383}" dt="2026-06-13T16:52:30.100" v="48"/>
        <pc:sldMkLst>
          <pc:docMk/>
          <pc:sldMk cId="1250642176" sldId="514"/>
        </pc:sldMkLst>
        <pc:spChg chg="mod">
          <ac:chgData name="Al Montaner abuhuseein" userId="2fe45c76f27c6ebd" providerId="LiveId" clId="{25E32692-2B0A-424A-B576-7E3CAA713383}" dt="2026-06-13T16:40:37.182" v="17" actId="20577"/>
          <ac:spMkLst>
            <pc:docMk/>
            <pc:sldMk cId="1250642176" sldId="514"/>
            <ac:spMk id="10" creationId="{00000000-0000-0000-0000-000000000000}"/>
          </ac:spMkLst>
        </pc:spChg>
      </pc:sldChg>
      <pc:sldChg chg="delSp modSp add mod ord modTransition modAnim modNotesTx">
        <pc:chgData name="Al Montaner abuhuseein" userId="2fe45c76f27c6ebd" providerId="LiveId" clId="{25E32692-2B0A-424A-B576-7E3CAA713383}" dt="2026-06-13T16:52:35.654" v="49" actId="20577"/>
        <pc:sldMkLst>
          <pc:docMk/>
          <pc:sldMk cId="0" sldId="515"/>
        </pc:sldMkLst>
        <pc:spChg chg="mod">
          <ac:chgData name="Al Montaner abuhuseein" userId="2fe45c76f27c6ebd" providerId="LiveId" clId="{25E32692-2B0A-424A-B576-7E3CAA713383}" dt="2026-06-13T16:41:48.827" v="28" actId="1076"/>
          <ac:spMkLst>
            <pc:docMk/>
            <pc:sldMk cId="0" sldId="515"/>
            <ac:spMk id="4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6:41:05.263" v="19" actId="20577"/>
          <ac:spMkLst>
            <pc:docMk/>
            <pc:sldMk cId="0" sldId="515"/>
            <ac:spMk id="42" creationId="{00000000-0000-0000-0000-000000000000}"/>
          </ac:spMkLst>
        </pc:spChg>
        <pc:picChg chg="mod">
          <ac:chgData name="Al Montaner abuhuseein" userId="2fe45c76f27c6ebd" providerId="LiveId" clId="{25E32692-2B0A-424A-B576-7E3CAA713383}" dt="2026-06-13T16:37:10.865" v="3"/>
          <ac:picMkLst>
            <pc:docMk/>
            <pc:sldMk cId="0" sldId="515"/>
            <ac:picMk id="4" creationId="{00000000-0000-0000-0000-000000000000}"/>
          </ac:picMkLst>
        </pc:picChg>
      </pc:sldChg>
      <pc:sldChg chg="delSp modSp add mod ord modTransition setBg modAnim modNotesTx">
        <pc:chgData name="Al Montaner abuhuseein" userId="2fe45c76f27c6ebd" providerId="LiveId" clId="{25E32692-2B0A-424A-B576-7E3CAA713383}" dt="2026-06-13T16:52:30.100" v="48"/>
        <pc:sldMkLst>
          <pc:docMk/>
          <pc:sldMk cId="0" sldId="516"/>
        </pc:sldMkLst>
        <pc:spChg chg="mod">
          <ac:chgData name="Al Montaner abuhuseein" userId="2fe45c76f27c6ebd" providerId="LiveId" clId="{25E32692-2B0A-424A-B576-7E3CAA713383}" dt="2026-06-13T16:40:30.572" v="16" actId="20577"/>
          <ac:spMkLst>
            <pc:docMk/>
            <pc:sldMk cId="0" sldId="516"/>
            <ac:spMk id="34" creationId="{00000000-0000-0000-0000-000000000000}"/>
          </ac:spMkLst>
        </pc:spChg>
      </pc:sldChg>
      <pc:sldChg chg="addSp delSp modSp add mod ord modTransition modAnim modNotesTx">
        <pc:chgData name="Al Montaner abuhuseein" userId="2fe45c76f27c6ebd" providerId="LiveId" clId="{25E32692-2B0A-424A-B576-7E3CAA713383}" dt="2026-06-13T18:04:43.802" v="86" actId="22"/>
        <pc:sldMkLst>
          <pc:docMk/>
          <pc:sldMk cId="3075873178" sldId="517"/>
        </pc:sldMkLst>
        <pc:spChg chg="add">
          <ac:chgData name="Al Montaner abuhuseein" userId="2fe45c76f27c6ebd" providerId="LiveId" clId="{25E32692-2B0A-424A-B576-7E3CAA713383}" dt="2026-06-13T18:04:43.802" v="86" actId="22"/>
          <ac:spMkLst>
            <pc:docMk/>
            <pc:sldMk cId="3075873178" sldId="517"/>
            <ac:spMk id="7" creationId="{E5F6775D-D68A-5EB4-5EB1-A07958B4D020}"/>
          </ac:spMkLst>
        </pc:spChg>
        <pc:spChg chg="mod">
          <ac:chgData name="Al Montaner abuhuseein" userId="2fe45c76f27c6ebd" providerId="LiveId" clId="{25E32692-2B0A-424A-B576-7E3CAA713383}" dt="2026-06-13T17:39:56.769" v="61" actId="2710"/>
          <ac:spMkLst>
            <pc:docMk/>
            <pc:sldMk cId="3075873178" sldId="517"/>
            <ac:spMk id="3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13T16:43:37.263" v="33" actId="20577"/>
          <ac:spMkLst>
            <pc:docMk/>
            <pc:sldMk cId="3075873178" sldId="517"/>
            <ac:spMk id="34" creationId="{00000000-0000-0000-0000-000000000000}"/>
          </ac:spMkLst>
        </pc:spChg>
      </pc:sldChg>
      <pc:sldChg chg="addSp delSp modSp add mod modTransition modAnim modNotesTx">
        <pc:chgData name="Al Montaner abuhuseein" userId="2fe45c76f27c6ebd" providerId="LiveId" clId="{25E32692-2B0A-424A-B576-7E3CAA713383}" dt="2026-06-13T18:04:48.968" v="88" actId="22"/>
        <pc:sldMkLst>
          <pc:docMk/>
          <pc:sldMk cId="0" sldId="518"/>
        </pc:sldMkLst>
        <pc:spChg chg="mod">
          <ac:chgData name="Al Montaner abuhuseein" userId="2fe45c76f27c6ebd" providerId="LiveId" clId="{25E32692-2B0A-424A-B576-7E3CAA713383}" dt="2026-06-13T18:04:06.664" v="84" actId="255"/>
          <ac:spMkLst>
            <pc:docMk/>
            <pc:sldMk cId="0" sldId="518"/>
            <ac:spMk id="4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13T18:04:48.968" v="88" actId="22"/>
          <ac:spMkLst>
            <pc:docMk/>
            <pc:sldMk cId="0" sldId="518"/>
            <ac:spMk id="7" creationId="{072D3C26-9C59-0CB8-BEC4-14BE7851BF9B}"/>
          </ac:spMkLst>
        </pc:spChg>
        <pc:picChg chg="add mod">
          <ac:chgData name="Al Montaner abuhuseein" userId="2fe45c76f27c6ebd" providerId="LiveId" clId="{25E32692-2B0A-424A-B576-7E3CAA713383}" dt="2026-06-13T18:03:56.167" v="77" actId="1076"/>
          <ac:picMkLst>
            <pc:docMk/>
            <pc:sldMk cId="0" sldId="518"/>
            <ac:picMk id="5" creationId="{C26CDE9D-CD90-A438-6C25-E211EA17CCB2}"/>
          </ac:picMkLst>
        </pc:picChg>
      </pc:sldChg>
      <pc:sldMasterChg chg="modSp mod">
        <pc:chgData name="Al Montaner abuhuseein" userId="2fe45c76f27c6ebd" providerId="LiveId" clId="{25E32692-2B0A-424A-B576-7E3CAA713383}" dt="2026-06-13T16:37:18.334" v="4" actId="20577"/>
        <pc:sldMasterMkLst>
          <pc:docMk/>
          <pc:sldMasterMk cId="1893541657" sldId="2147483663"/>
        </pc:sldMasterMkLst>
        <pc:spChg chg="mod">
          <ac:chgData name="Al Montaner abuhuseein" userId="2fe45c76f27c6ebd" providerId="LiveId" clId="{25E32692-2B0A-424A-B576-7E3CAA713383}" dt="2026-06-13T16:37:18.334" v="4" actId="20577"/>
          <ac:spMkLst>
            <pc:docMk/>
            <pc:sldMasterMk cId="1893541657" sldId="2147483663"/>
            <ac:spMk id="8" creationId="{DAF70A3F-341D-558E-FC97-67F927DB7B65}"/>
          </ac:spMkLst>
        </pc:spChg>
      </pc:sldMasterChg>
    </pc:docChg>
  </pc:docChgLst>
  <pc:docChgLst>
    <pc:chgData name="Rahaf Darwish" userId="S::rahafdarwish@midocean.edu.km::a510750d-cd69-4bc9-aa08-c9adb5c50624" providerId="AD" clId="Web-{08C132B6-6160-F589-A1BA-4CEF4B0A5B6F}"/>
    <pc:docChg chg="modSld">
      <pc:chgData name="Rahaf Darwish" userId="S::rahafdarwish@midocean.edu.km::a510750d-cd69-4bc9-aa08-c9adb5c50624" providerId="AD" clId="Web-{08C132B6-6160-F589-A1BA-4CEF4B0A5B6F}" dt="2026-06-15T06:11:32.796" v="4" actId="20577"/>
      <pc:docMkLst>
        <pc:docMk/>
      </pc:docMkLst>
      <pc:sldChg chg="modSp">
        <pc:chgData name="Rahaf Darwish" userId="S::rahafdarwish@midocean.edu.km::a510750d-cd69-4bc9-aa08-c9adb5c50624" providerId="AD" clId="Web-{08C132B6-6160-F589-A1BA-4CEF4B0A5B6F}" dt="2026-06-15T06:11:32.796" v="4" actId="20577"/>
        <pc:sldMkLst>
          <pc:docMk/>
          <pc:sldMk cId="0" sldId="518"/>
        </pc:sldMkLst>
        <pc:spChg chg="mod">
          <ac:chgData name="Rahaf Darwish" userId="S::rahafdarwish@midocean.edu.km::a510750d-cd69-4bc9-aa08-c9adb5c50624" providerId="AD" clId="Web-{08C132B6-6160-F589-A1BA-4CEF4B0A5B6F}" dt="2026-06-15T06:11:32.796" v="4" actId="20577"/>
          <ac:spMkLst>
            <pc:docMk/>
            <pc:sldMk cId="0" sldId="518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E3372-1737-4A8B-B6A9-128F4578110E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F5A7D-4DCE-4A57-B5D2-26F621D7E8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237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69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60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484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780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JO"/>
              <a:t>"بهذا نكون أنهينا الجزء الثاني من الفصل الثاني.</a:t>
            </a:r>
          </a:p>
          <a:p>
            <a:pPr algn="r" rtl="1"/>
            <a:r>
              <a:rPr lang="ar-JO"/>
              <a:t>في هذا الجزء تعرفنا على كيفية عمل الشبكات العصبية الاصطناعية، وكيف تتعلم من البيانات، وكيف يمكن استخدامها في التنبؤ واتخاذ القرار.</a:t>
            </a:r>
          </a:p>
          <a:p>
            <a:pPr algn="r" rtl="1"/>
            <a:r>
              <a:rPr lang="ar-JO"/>
              <a:t>كما تعرفنا على الدور الاستراتيجي لأنظمة المعرفة داخل المؤسسات، وكيف يمكن للذكاء الاصطناعي أن يساهم في بناء الميزة التنافسية وتحسين الأداء.</a:t>
            </a:r>
          </a:p>
          <a:p>
            <a:pPr algn="r" rtl="1"/>
            <a:r>
              <a:rPr lang="ar-JO"/>
              <a:t>وفي المحاضرات القادمة سننتقل إلى تطبيقات وأساليب أكثر تقدماً في الذكاء الاصطناعي داخل بيئة الأعمال والعقارات.</a:t>
            </a:r>
          </a:p>
          <a:p>
            <a:pPr algn="r" rtl="1"/>
            <a:r>
              <a:rPr lang="en-US"/>
              <a:t>Thank You Everyone."</a:t>
            </a:r>
          </a:p>
          <a:p>
            <a:pPr algn="r" rt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16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01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715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84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48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91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78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97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9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059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92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390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56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034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219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31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8803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012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596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629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556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73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" y="0"/>
            <a:ext cx="12184601" cy="6858000"/>
          </a:xfrm>
          <a:prstGeom prst="rect">
            <a:avLst/>
          </a:prstGeom>
        </p:spPr>
      </p:pic>
      <p:sp>
        <p:nvSpPr>
          <p:cNvPr id="12" name="Rectangle: Rounded Corners 24"/>
          <p:cNvSpPr/>
          <p:nvPr userDrawn="1"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A9A131-C2FC-90DA-24A5-1C81878BD3AB}"/>
              </a:ext>
            </a:extLst>
          </p:cNvPr>
          <p:cNvSpPr txBox="1"/>
          <p:nvPr userDrawn="1"/>
        </p:nvSpPr>
        <p:spPr>
          <a:xfrm>
            <a:off x="942308" y="1032933"/>
            <a:ext cx="14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70A3F-341D-558E-FC97-67F927DB7B65}"/>
              </a:ext>
            </a:extLst>
          </p:cNvPr>
          <p:cNvSpPr txBox="1"/>
          <p:nvPr userDrawn="1"/>
        </p:nvSpPr>
        <p:spPr>
          <a:xfrm>
            <a:off x="1234986" y="1289588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/>
                <a:cs typeface="Alexandria" charset="0"/>
              </a:rPr>
              <a:t>03</a:t>
            </a:r>
            <a:endParaRPr lang="en-US" sz="36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541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60" r:id="rId19"/>
    <p:sldLayoutId id="2147483661" r:id="rId20"/>
    <p:sldLayoutId id="2147483662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</a:t>
            </a:r>
          </a:p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000">
                <a:latin typeface="Alexandria" charset="0"/>
                <a:cs typeface="Alexandria" charset="0"/>
              </a:rPr>
              <a:t>Al Montaser </a:t>
            </a:r>
            <a:r>
              <a:rPr lang="en-US" sz="2000" err="1">
                <a:latin typeface="Alexandria" charset="0"/>
                <a:cs typeface="Alexandria" charset="0"/>
              </a:rPr>
              <a:t>Abuhussein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347575"/>
            <a:ext cx="58544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Master Of Real Estate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400" b="1">
                <a:solidFill>
                  <a:prstClr val="white"/>
                </a:solidFill>
                <a:latin typeface="Alexandria" charset="0"/>
                <a:cs typeface="Alexandria" charset="0"/>
              </a:rPr>
              <a:t>4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10027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44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000" b="1">
                <a:solidFill>
                  <a:srgbClr val="00B0F0"/>
                </a:solidFill>
                <a:latin typeface="Alexandria" charset="0"/>
                <a:cs typeface="Alexandria" charset="0"/>
              </a:rPr>
              <a:t>Master Of Real Estate</a:t>
            </a:r>
          </a:p>
          <a:p>
            <a:pPr lvl="0" defTabSz="914400">
              <a:defRPr/>
            </a:pPr>
            <a:r>
              <a:rPr lang="en-US" sz="40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529299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lvl="0"/>
            <a:endParaRPr lang="en-US" sz="2000">
              <a:solidFill>
                <a:prstClr val="black"/>
              </a:solidFill>
              <a:latin typeface="Alexandria" charset="0"/>
              <a:cs typeface="Alexandria" charset="0"/>
            </a:endParaRPr>
          </a:p>
          <a:p>
            <a:pPr lvl="0"/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011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Al Montaser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642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4" b="8674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67888" y="883158"/>
            <a:ext cx="5739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Impact of AI on Business, Economics and Innovation (Part 1)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74895" y="1337368"/>
            <a:ext cx="125627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2400">
                <a:solidFill>
                  <a:schemeClr val="bg1"/>
                </a:solidFill>
                <a:latin typeface="Alexandria"/>
                <a:cs typeface="Alexandria" charset="0"/>
              </a:rPr>
              <a:t>03</a:t>
            </a:r>
            <a:endParaRPr lang="en-US" sz="24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912690-70F6-743D-A3AE-BF74C37EA236}"/>
              </a:ext>
            </a:extLst>
          </p:cNvPr>
          <p:cNvSpPr txBox="1"/>
          <p:nvPr/>
        </p:nvSpPr>
        <p:spPr>
          <a:xfrm>
            <a:off x="11122785" y="6583680"/>
            <a:ext cx="226344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662589" y="1238988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276696"/>
            <a:ext cx="7453681" cy="370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>
                <a:latin typeface="Alexandria" charset="0"/>
                <a:cs typeface="Alexandria" charset="0"/>
              </a:rPr>
              <a:t>Explain the overall impact of AI on business, economics, and innovation.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>
                <a:latin typeface="Alexandria" charset="0"/>
                <a:cs typeface="Alexandria" charset="0"/>
              </a:rPr>
              <a:t>Identify the main business benefits of AI for operations, customers, revenue, recruitment, and decision-making.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>
                <a:latin typeface="Alexandria" charset="0"/>
                <a:cs typeface="Alexandria" charset="0"/>
              </a:rPr>
              <a:t>Analyze AI from a business-oriented leadership perspective, not only as a technical tool.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>
                <a:latin typeface="Alexandria" charset="0"/>
                <a:cs typeface="Alexandria" charset="0"/>
              </a:rPr>
              <a:t>Explain why Machine Learning is important for business scalability, automation, real-time decisions, and predictive analytics.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/>
                <a:cs typeface="Alexandria" charset="0"/>
              </a:rPr>
              <a:t>03</a:t>
            </a:r>
            <a:endParaRPr lang="en-US" sz="3600" b="1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6CFB8B-FDE7-E0CC-AE9A-EE67FC68A052}"/>
              </a:ext>
            </a:extLst>
          </p:cNvPr>
          <p:cNvSpPr/>
          <p:nvPr/>
        </p:nvSpPr>
        <p:spPr>
          <a:xfrm>
            <a:off x="0" y="6565392"/>
            <a:ext cx="12191695" cy="27432"/>
          </a:xfrm>
          <a:prstGeom prst="rect">
            <a:avLst/>
          </a:prstGeom>
          <a:solidFill>
            <a:srgbClr val="C59A50"/>
          </a:solidFill>
          <a:ln>
            <a:solidFill>
              <a:srgbClr val="C59A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4B3549-16FB-813E-7C0F-C9748E76EBE2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F6775D-D68A-5EB4-5EB1-A07958B4D020}"/>
              </a:ext>
            </a:extLst>
          </p:cNvPr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</p:spTree>
    <p:extLst>
      <p:ext uri="{BB962C8B-B14F-4D97-AF65-F5344CB8AC3E}">
        <p14:creationId xmlns:p14="http://schemas.microsoft.com/office/powerpoint/2010/main" val="3075873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65363" y="1137021"/>
            <a:ext cx="10881360" cy="530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172D58"/>
                </a:solidFill>
              </a:defRPr>
            </a:pPr>
            <a:r>
              <a:t>Chapter Roadmap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6181" y="2167481"/>
            <a:ext cx="5953260" cy="288386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1. Introduction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AI as an emerging and transformative technology for business, productivity, innovation, and human-machine cooperation.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endParaRPr lang="en-US" sz="1600"/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2. Business Benefits of AI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personalization, automation, real-time assistance, data mining, operational automation, prediction, recruitment, business models, and leadership.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endParaRPr lang="en-US" sz="1600"/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3. Importance of Machine Learning in Business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565392"/>
            <a:ext cx="12191695" cy="27432"/>
          </a:xfrm>
          <a:prstGeom prst="rect">
            <a:avLst/>
          </a:prstGeom>
          <a:solidFill>
            <a:srgbClr val="C59A50"/>
          </a:solidFill>
          <a:ln>
            <a:solidFill>
              <a:srgbClr val="C59A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1109960" y="6583680"/>
            <a:ext cx="5486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t>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6CDE9D-CD90-A438-6C25-E211EA17C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462" y="1995615"/>
            <a:ext cx="3699613" cy="36996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2D3C26-9C59-0CB8-BEC4-14BE7851BF9B}"/>
              </a:ext>
            </a:extLst>
          </p:cNvPr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2261" y="1192427"/>
            <a:ext cx="2247025" cy="492443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600" b="1">
                <a:solidFill>
                  <a:srgbClr val="172D58"/>
                </a:solidFill>
              </a:rPr>
              <a:t>1.</a:t>
            </a:r>
            <a:r>
              <a:rPr sz="2600" b="1">
                <a:solidFill>
                  <a:srgbClr val="172D58"/>
                </a:solidFill>
              </a:rPr>
              <a:t> Introduction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8609" y="2839170"/>
            <a:ext cx="94905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 sz="1600" b="1">
                <a:solidFill>
                  <a:srgbClr val="172D58"/>
                </a:solidFill>
              </a:rPr>
              <a:t>AI is an emerging technology with major consequences for productivity, innovation, jobs, and organizational transformation.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6731" y="11208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as an Emerging Business Technology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3272" y="2444043"/>
            <a:ext cx="6720840" cy="5212080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t>• Business Artificial Intelligence is considered an emerging technology with many future applications.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t>• Although AI is increasingly visible, research and implementation still focus on only some of its possible uses.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t>• AI powers many real-world applications and produces both societal benefits and organizational challenges.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t>• Businesses and economies can benefit from AI through productivity improvement and innovation.</a:t>
            </a:r>
          </a:p>
          <a:p>
            <a:pPr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t>• Because AI changes how organizations work, managers must understand both its technical possibilities and strategic consequences.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09850" y="3041455"/>
            <a:ext cx="2594178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can support property valuation, tenant analytics, predictive maintenance, smart building operations, and investment forecasting.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61029" y="1140645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as a Transformational Force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4218" y="2448525"/>
            <a:ext cx="9983257" cy="215725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/>
              <a:t>• The impact of AI is compared to the historical impact of the steam engine on society and the economy.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Like previous general transformations, AI changes production, employment, business models, and social relationships.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reshapes tasks, processes, work environments, and organizational decision-making.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that understand AI early can redesign operations and create new sources of value.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strategic importance of AI lies not only in automation but in how it changes the logic of business.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5486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and Human–Machine Cooperation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6" y="2528732"/>
            <a:ext cx="7421879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should not be understood only as replacing jobs or tasks.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increasingly follows a human-machine cooperation approach.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Humans provide judgment, creativity, ethics, experience, and contextual understanding.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provides speed, data analysis, prediction, automation, and scalable decision support.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gain the most value when they redesign work so people and machines complement each other.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7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5FE0206-A8B9-72E4-D788-D4FBEE882D5E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47775" y="2921716"/>
            <a:ext cx="2318328" cy="1172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may estimate a property’s price, while a human real estate expert interprets legal issues, client emotions, negotiation context, and market nuances.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71016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Task-Oriented View of AI in Organizations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386585"/>
            <a:ext cx="7259660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 task-oriented approach requires well-documented reference processes, sub-processes, and tasks.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must understand which tasks AI can support, automate, or improve.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requires process mapping before AI implementation.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should be introduced where it improves efficiency, decision quality, customer experience, or innovation.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Without task clarity, AI may be applied randomly and fail to create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8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BF9C17D2-FBA3-DE52-7A8D-1FBC0532B064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65554" y="2925269"/>
            <a:ext cx="2482770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Map property management tasks: tenant inquiry, lease renewal, maintenance request, valuation, marketing, viewing, contract, and after-sale service.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4266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Human and AI Intelligence Capabilities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4003" y="2316296"/>
            <a:ext cx="9824905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Because AI is developed by humans, AI is often evaluated based on human perceptions of intelligence.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need to understand both human intelligence capabilities and AI intelligence capabilities.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process, classify, predict, and automate at scale.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Humans remain important for ethics, empathy, complex social understanding, and responsibility.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Understanding the difference helps organizations decide which tasks should be automated, augmented, or kept human-led.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347472" cy="6858000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310199" y="1115291"/>
            <a:ext cx="4586640" cy="600164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>
                <a:solidFill>
                  <a:schemeClr val="accent5">
                    <a:lumMod val="50000"/>
                  </a:schemeClr>
                </a:solidFill>
              </a:rPr>
              <a:t>2.</a:t>
            </a:r>
            <a:r>
              <a:rPr>
                <a:solidFill>
                  <a:schemeClr val="accent5">
                    <a:lumMod val="50000"/>
                  </a:schemeClr>
                </a:solidFill>
              </a:rPr>
              <a:t> Business Benefits of AI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880360"/>
            <a:ext cx="10085185" cy="836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 sz="1700">
                <a:solidFill>
                  <a:srgbClr val="E6E6E6"/>
                </a:solidFill>
              </a:defRPr>
            </a:pPr>
            <a:r>
              <a:rPr>
                <a:solidFill>
                  <a:schemeClr val="accent5">
                    <a:lumMod val="50000"/>
                  </a:schemeClr>
                </a:solidFill>
              </a:rPr>
              <a:t>AI creates business value through personalization, automation, prediction, data mining, recruitment, and strategic innovation.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Overview of Business Benefits of AI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6" y="2020733"/>
            <a:ext cx="7267263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Many businesses adopt AI to reduce operational costs, increase efficiency, grow revenue, and improve customer experience.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provides benefits across customer service, marketing, operations, inventory management, recruitment, and analytics.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value of AI comes from its ability to process large amounts of data, identify patterns, and support action.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improve both front-office activities such as customer engagement and back-office activities such as operations and HR.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 benefits should always be evaluated in relation to organizational strategy and measurable outcomes.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11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C220F76-DBB3-188B-A9CE-8EE84DF754FC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29043" y="2978703"/>
            <a:ext cx="2526884" cy="12105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Front-office: AI property recommendations and chatbots.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Back-office: predictive maintenance, automated documentation, and portfolio dashboards.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0016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Personalized Shopping and Customer Experience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5129" y="2008773"/>
            <a:ext cx="7147769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enables companies to provide personalized marketing and highly accurate offers to individual customers.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Personalization increases engagement, supports loyalty, and improves sales performance.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analyzes customer behavior, previous purchases, browsing history, preferences, and context.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In digital business, customers increasingly expect relevant and customized experiences.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that personalize effectively can improve customer retention and lifetime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12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CB72D61-601D-6427-8147-C57FA37D56AB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498238" y="3004816"/>
            <a:ext cx="2617401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 real estate platform can recommend properties based on budget, family size, location preference, investment goal, and previous search behavior.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46172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Automating Customer Interactions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288586"/>
            <a:ext cx="7220434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allows organizations to automate customer interactions through intelligent machines and conversational systems.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Chatbots and virtual assistants can answer common questions, guide users, and handle high-volume communication.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Automation increases availability because AI can provide support 24/7.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Automated interaction reduces costs and response time, but it must be designed carefully to avoid frustrating users.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Complex or emotional customer issues should still be escalated to humans.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13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CB32CE3-D1BD-EB8D-4F3A-F6526E63E96C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38879" y="3004816"/>
            <a:ext cx="2536120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chatbots can answer questions about property availability, viewing times, financing options, location features, and required documents.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81641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Real-Time Assistance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196222"/>
            <a:ext cx="7072652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is useful when organizations communicate with high volumes of customers throughout each day.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Real-time assistance improves responsiveness and customer satisfaction.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deliver personalized notifications, alerts, and updates based on user context.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Real-time support is valuable in dynamic environments where conditions change quickly.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can use AI to proactively inform customers rather than waiting for customer complaints.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14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6D41C9D-61D1-9914-0FDF-99F2FD878519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61969" y="3004816"/>
            <a:ext cx="2489939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Tenants can receive real-time updates on maintenance status, payment reminders, service interruptions, parking availability, or building alerts.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08444" y="1210553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Data Mining and Hidden Insights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4003" y="2177750"/>
            <a:ext cx="7146169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One of the major advantages of cloud-based AI is the ability to discover relevant findings in big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Data mining helps organizations identify patterns that were previously hidden.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These insights can support competitive advantage by revealing customer behavior, operational weaknesses, or market opportunities.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analyze structured and unstructured data such as transactions, reviews, sensor data, social media, and documents.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Data mining becomes more valuable when insights are connected to managerial action.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15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27479F8-EE4D-1DCF-9200-F0E4D05AC2A6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54702" y="2921716"/>
            <a:ext cx="2304474" cy="1172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 algn="just"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can detect that certain neighborhood features, school ratings, transportation access, and renovation history strongly influence rental demand.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Operational Automation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2999" y="2302679"/>
            <a:ext cx="6935771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operate other technologies and increase automation in business processes.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Operational automation reduces repetitive human work and improves consistency.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Automation can increase speed, reduce errors, and improve resource allocation.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support manufacturing, service delivery, logistics, office processes, and property operations.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should redesign processes around automation rather than simply automate inefficient old routines.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16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B63927E-C7C1-5A7B-9337-2949D867DD09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71206" y="3004816"/>
            <a:ext cx="2471466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can automate maintenance ticket routing, lease document classification, rent reminders, and energy management in smart buildings.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7895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Predicting Outcomes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53945" y="2399423"/>
            <a:ext cx="6877691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predict outcomes based on data analysis.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Prediction is valuable because it reduces uncertainty in decision-making.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Businesses can predict demand, risk, customer behavior, operational failures, and financial outcomes.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Prediction allows organizations to act proactively instead of reactively.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In competitive markets, better prediction can lead to faster and more profitable decisions.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17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5B18DFD-9523-0FDD-7DEA-712A65260CFF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75824" y="3004816"/>
            <a:ext cx="2462230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Predict property value, rental demand, vacancy risk, maintenance failure, investment return, or neighborhood growth potential.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9923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Improving Recruitment Processes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2196223"/>
            <a:ext cx="6874164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automate parts of recruitment by quickly screening applications.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Recruitment AI can reject applications that do not meet basic specifications and rank candidates for review.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improves speed and reduces administrative workload.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However, recruitment AI must be audited for fairness and bias.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Human oversight remains important because hiring decisions affect people’s careers and organizational culture.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18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AFAFDCA-2422-EF47-411A-5A6195068F06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51687" y="3004816"/>
            <a:ext cx="2310504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Ethical note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recruitment systems can reproduce historical bias if past hiring data favored certain groups or profiles.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3524" y="115133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Business Benefits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8460" y="2494684"/>
            <a:ext cx="9581719" cy="215725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improves personalized customer experience through intelligent recommendations and tailored communication.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automates interactions and operational tasks, reducing cost and increasing responsiveness.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mines big data to reveal insights that support competitive advantage.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predicts outcomes, helping managers make better decisions under uncertainty.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improves recruitment and workforce processes but requires responsible governance.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85898" y="5291657"/>
            <a:ext cx="1184608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Personalize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484174" y="5456249"/>
            <a:ext cx="449852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3961363" y="5291657"/>
            <a:ext cx="1184608" cy="493776"/>
          </a:xfrm>
          <a:prstGeom prst="roundRect">
            <a:avLst/>
          </a:prstGeom>
          <a:solidFill>
            <a:srgbClr val="E8F0FA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Automate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5155083" y="5456249"/>
            <a:ext cx="449852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5623160" y="5291657"/>
            <a:ext cx="1184608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Mine Data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6807768" y="5456249"/>
            <a:ext cx="449852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257620" y="5291657"/>
            <a:ext cx="1184608" cy="493776"/>
          </a:xfrm>
          <a:prstGeom prst="roundRect">
            <a:avLst/>
          </a:prstGeom>
          <a:solidFill>
            <a:srgbClr val="E8F0FA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Predict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8442228" y="5456249"/>
            <a:ext cx="449852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8892080" y="5291657"/>
            <a:ext cx="1184608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Govern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19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347472" cy="6858000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263323" y="1207655"/>
            <a:ext cx="7665047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400">
                <a:solidFill>
                  <a:schemeClr val="accent5">
                    <a:lumMod val="50000"/>
                  </a:schemeClr>
                </a:solidFill>
              </a:rPr>
              <a:t>2.1</a:t>
            </a:r>
            <a:r>
              <a:rPr sz="2400">
                <a:solidFill>
                  <a:schemeClr val="accent5">
                    <a:lumMod val="50000"/>
                  </a:schemeClr>
                </a:solidFill>
              </a:rPr>
              <a:t> The Business-Oriented Conception of AI Technologies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0144" y="2738066"/>
            <a:ext cx="8171404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>
                <a:solidFill>
                  <a:schemeClr val="accent5">
                    <a:lumMod val="50000"/>
                  </a:schemeClr>
                </a:solidFill>
              </a:rPr>
              <a:t>AI should be understood as a business model innovation and strategic transformation tool.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8474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Business-Oriented AI Technologies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082" y="2286681"/>
            <a:ext cx="7223853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chapter argues that business-oriented AI technologies are shaped by the evolution of emerging technologies.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is both an innovation instrument and a source of disruption.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Companies use AI to redesign business models, enhance competitive advantage, and respond to technological change.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Business-oriented AI focuses on value creation rather than technical fascination.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should ask how AI changes customers, operations, markets, and revenue models.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21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1CABEBA1-B118-ED63-4A4B-1689EBB476C1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03734" y="3009141"/>
            <a:ext cx="2606409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 real estate company may use AI to shift from commission-based brokerage to data-driven property advisory services.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9875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and Business Model Innovation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307059"/>
            <a:ext cx="7326098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Technological disruptions pressure companies to innovate their business models.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create new ways of delivering value, reducing costs, reaching customers, and competing.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Companies such as Amazon, Uber, Tesla, Google, Alibaba, and UPS have used AI to enhance business models.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 model innovation is often necessary when industry conditions change rapidly.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Leaders must be open to innovations that may shift or even redefine the company’s existing model.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22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A9647AF-E743-2BC7-E87A-CCC9418017B7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499116" y="3035523"/>
            <a:ext cx="2615646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rPr err="1"/>
              <a:t>PropTech</a:t>
            </a:r>
            <a:r>
              <a:t> platforms, AI valuation services, digital leasing, virtual tours, smart building subscriptions, and data-driven asset management.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839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Entrepreneurial and Innovative Mindset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97276" y="2376687"/>
            <a:ext cx="8943927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Top executives need an entrepreneurial and innovative mindset to remain competitive in AI-driven environments.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innovation should be encouraged throughout the organization, not limited to IT departments.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Employees who see problems as opportunities become valuable contributors to digital transformation.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increasingly seek people who can innovate around legacy systems and business processes.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adoption requires cultural readiness as much as technological capability.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771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Transform, Grow, and Scale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260877"/>
            <a:ext cx="7065890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chapter presents three preconditions for success: transform the core business, grow the core business, and scale new business.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For many companies, transforming and growing the core business comes before launching completely new businesses.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may first improve existing processes, then create new digital services and revenue streams.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Transformation should protect revenue-generating operations while preparing for future opportunities.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staged approach reduces risk and increases organizational acceptance.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87198" y="4773310"/>
            <a:ext cx="796528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Transform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365567" y="4767709"/>
            <a:ext cx="796528" cy="493776"/>
          </a:xfrm>
          <a:prstGeom prst="roundRect">
            <a:avLst/>
          </a:prstGeom>
          <a:solidFill>
            <a:srgbClr val="E8F0FA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Grow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10162095" y="4946851"/>
            <a:ext cx="281841" cy="135493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10443936" y="4753160"/>
            <a:ext cx="796528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Scale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24</a:t>
            </a:r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042304D9-3CAA-80FD-8CAC-6401420EEFA7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80442" y="3004816"/>
            <a:ext cx="2452993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First: automate property inquiries. Then: use AI valuation. Later: launch a subscription-based investor intelligence platform.</a:t>
            </a:r>
          </a:p>
        </p:txBody>
      </p:sp>
      <p:sp>
        <p:nvSpPr>
          <p:cNvPr id="19" name="Right Arrow 9">
            <a:extLst>
              <a:ext uri="{FF2B5EF4-FFF2-40B4-BE49-F238E27FC236}">
                <a16:creationId xmlns:a16="http://schemas.microsoft.com/office/drawing/2014/main" id="{B74C2D33-3A56-F6E0-D1E4-463C772FC9B8}"/>
              </a:ext>
            </a:extLst>
          </p:cNvPr>
          <p:cNvSpPr/>
          <p:nvPr/>
        </p:nvSpPr>
        <p:spPr>
          <a:xfrm>
            <a:off x="9083726" y="4957574"/>
            <a:ext cx="281841" cy="135493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Impact on Business and Economics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7001" y="2406626"/>
            <a:ext cx="6983290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Robotics and AI are expected to change business and economics directly and indirectly.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Like mechanization during the Industrial Age, AI changes production factors, work organization, education, finance, and management.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reshape lifestyles, cities, buying attitudes, social behavior, and cost structures.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must consider both economic effects and social side effects.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AI-driven business transformation is therefore not only technological but also economic, managerial, and social.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25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E102D35-E727-1741-FA3D-4C88797CA30F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38878" y="3004816"/>
            <a:ext cx="2536121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link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Industrialization reshaped cities; AI and remote work may reshape offices, housing demand, smart buildings, and urban services.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Competitor Advantage as a Driver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177750"/>
            <a:ext cx="7109598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chapter notes that competitor advantage is a main driving force for using AI in business.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may adopt AI because competitors are improving speed, personalization, costs, or customer experience.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Other triggers include executive decisions, operational problems, experiments, customer demand, unexpected solutions, or extensions of other projects.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Competitive pressure can accelerate AI adoption even when organizations are still learning.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should avoid reactive adoption by developing a deliberate AI strategy.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26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D1B281D3-0D7C-F4F4-44FF-0648E8DE0B80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17589" y="3086100"/>
            <a:ext cx="2578700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Managerial warning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Adopting AI only because competitors do may lead to poorly aligned projects with weak business value.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9225" y="1235363"/>
            <a:ext cx="3579378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400">
                <a:solidFill>
                  <a:schemeClr val="accent5">
                    <a:lumMod val="50000"/>
                  </a:schemeClr>
                </a:solidFill>
              </a:rPr>
              <a:t>2.2</a:t>
            </a:r>
            <a:r>
              <a:rPr sz="2400">
                <a:solidFill>
                  <a:schemeClr val="accent5">
                    <a:lumMod val="50000"/>
                  </a:schemeClr>
                </a:solidFill>
              </a:rPr>
              <a:t> AI for Business Leaders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0142" y="2880360"/>
            <a:ext cx="9831409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>
                <a:solidFill>
                  <a:schemeClr val="accent5">
                    <a:lumMod val="50000"/>
                  </a:schemeClr>
                </a:solidFill>
              </a:rPr>
              <a:t>Business leaders need to frame AI around business value, data, risk, responsibility, and organizational change.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27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8474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Business Definition of AI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6113" y="2288586"/>
            <a:ext cx="7106741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For business audiences, AI should be framed around actions, outputs, and business value.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be defined as computer-based systems that perform, enhance, or transform business activities by simulating human behavior.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aim is to improve business efficiency or effectiveness.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From a business perspective, the key question is whether AI achieves better results in activities that previously required humans.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definition helps leaders evaluate AI based on performance and value creation.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28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BF4F7ABB-0572-D0DA-869E-A4A2FA7D5566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21820" y="3004816"/>
            <a:ext cx="2370237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Study focus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Managers do not need to solve philosophical debates about intelligence before using AI strategically.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Human Characteristics Simulated by AI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270114"/>
            <a:ext cx="6888784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simulate awareness and recognition of surroundings, such as cameras in self-driving systems.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interpret information and assign meaning, such as converting sketches or notes into digital outputs.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handle ambiguity, such as interpreting a search query with multiple meanings.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apply judgment, such as identifying unusual insurance claims or fraud risk.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can make decisions with incomplete information, such as weighing alternative medical or financial actions.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29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489B7DD-1DF0-9A10-7D1A-15190CC5216D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38878" y="3004816"/>
            <a:ext cx="2536121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Recognize property defects in photos, interpret customer search intent, detect unusual rental applications, and recommend investment alternatives.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8474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Data, Computing Power, and Skills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2383" y="2310734"/>
            <a:ext cx="7160027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To benefit from AI, organizations must obtain and manage large amounts of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requires substantial computing power, storage, and tools for extracting value.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Businesses may need new skills that were not previously central to their operations.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teams require expertise in data science, IT infrastructure, business process knowledge, and ethics.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Leaders must understand enough about AI to select suitable problems and manage risks.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30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AEE0488-DC61-4151-96AC-12F22A4442A7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34260" y="2921716"/>
            <a:ext cx="2545357" cy="1172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 property firm needs integrated transaction data, leasing data, tenant data, maintenance records, and market indicators before advanced AI becomes reliable.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7036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Selecting the Right Problem for AI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63267" y="2331239"/>
            <a:ext cx="8782011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One of the most important priorities for business leaders is selecting the right kind of problem to solve.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should target business improvements that are meaningful, measurable, and feasible.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best AI problems often involve large datasets, repeated decisions, uncertainty, or high operational cost.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Choosing the wrong problem can waste resources and create organizational frustration.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success depends on matching business need, data availability, technical feasibility, and strategic relevance.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31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7895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Unexpected Results and Unintended Consequences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2383" y="2317158"/>
            <a:ext cx="7175130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implementation can produce unexpected results and unintended consequences.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 leaders may be held responsible for high-profile technology failures.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may affect customers, employees, regulators, and public reputation.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Leaders must anticipate ethical dilemmas, privacy concerns, workforce effects, and legal uncertainty.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Responsible AI requires proactive governance, not only technical deployment.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32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B7740CF-483E-997A-B693-E8CF32520946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24687F-257A-2976-D820-F4360DCA3F87}"/>
              </a:ext>
            </a:extLst>
          </p:cNvPr>
          <p:cNvSpPr txBox="1"/>
          <p:nvPr/>
        </p:nvSpPr>
        <p:spPr>
          <a:xfrm>
            <a:off x="8534260" y="2921716"/>
            <a:ext cx="2545357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/>
              <a:t>Real estate risk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rPr lang="en-US"/>
              <a:t>An AI pricing model may unintentionally overprice or underprice properties in certain neighborhoods, affecting fairness and trust.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8474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Takeaways for Business Leaders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53946" y="2460712"/>
            <a:ext cx="6918636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requires huge amounts and diverse forms of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may need more computing power, storage, and specialist skills.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As more data is collected, more opportunities to use AI may appear.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More AI opportunities also increase the possibility of inappropriate data use.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Successful AI is a collective effort, but leadership responsibility becomes highly visible when AI causes problems.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33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D7BF60B7-85D4-8AC0-74E7-E0041CA8DD0D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75824" y="3050489"/>
            <a:ext cx="2462230" cy="673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Leadership takeaway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leadership means managing both opportunities and risks.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8526" y="1161472"/>
            <a:ext cx="6826099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400">
                <a:solidFill>
                  <a:schemeClr val="accent5">
                    <a:lumMod val="50000"/>
                  </a:schemeClr>
                </a:solidFill>
              </a:rPr>
              <a:t>3.</a:t>
            </a:r>
            <a:r>
              <a:rPr sz="2400">
                <a:solidFill>
                  <a:schemeClr val="accent5">
                    <a:lumMod val="50000"/>
                  </a:schemeClr>
                </a:solidFill>
              </a:rPr>
              <a:t> The Importance of Machine Learning in Business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9321" y="3057331"/>
            <a:ext cx="10297819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>
                <a:solidFill>
                  <a:schemeClr val="accent5">
                    <a:lumMod val="50000"/>
                  </a:schemeClr>
                </a:solidFill>
              </a:rPr>
              <a:t>Machine Learning is a catalyst for scalability, operational improvement, real-time decisions, and business analytics.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34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9923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Why Machine Learning Matters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3055" y="2525235"/>
            <a:ext cx="7291372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Machine Learning is described as critically important for business because of its many applications and benefits.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enhances business scalability and improves business operations across the world.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tools and ML algorithms have become popular in business analytics communities.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transforms business by automating decision-making processes.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use ML to personalize customer experience, improve loyalty, enhance hiring, detect fraud, and streamline IT operations.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35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2FA7F6D-712E-96CA-3547-D695D77AB098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82243" y="3004816"/>
            <a:ext cx="2449391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ML can automate property recommendations, predict tenant churn, detect abnormal maintenance costs, and forecast market demand.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048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vs Machine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2999" y="2326607"/>
            <a:ext cx="6911109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is the broader concept of machines carrying out tasks in ways considered intelligent.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Machine Learning is a current application of AI based on giving machines access to data so they can learn for themselves.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ML, deep learning, and AI have benefited from Big Data and powerful computing capacity.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depends on access to high-quality data and computational resources.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should understand ML as a data-driven learning approach within the broader AI field.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36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EB1527E-1CA3-DEC3-347C-6C626ED14A27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22005" y="3009141"/>
            <a:ext cx="2369867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Study focus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is the umbrella; ML is one of the most important methods under that umbrella.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7895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Automated Machine Learning in Business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2860" y="2325532"/>
            <a:ext cx="7007505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Early adopters of ML embed learning processes into operational business environments.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Automated ML allows models to update without constant human intervention.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These models can continuously learn from the latest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Automated ML enables more precise and real-time decision-making.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Embedding ML into operations helps organizations move from experimentation to scalable business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37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5921A26-3029-3593-AB90-9B5D2A8224A1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56305" y="3004816"/>
            <a:ext cx="2301268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 rent pricing model can update recommendations as new transactions, vacancy rates, and competitor listings appear.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5948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Real-Time Decision-Making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9401" y="2325532"/>
            <a:ext cx="6951768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Data volumes and sources continue to increase through sensors, speech, images, audio, video, and digital channels.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Manual decision-making cannot keep pace with the speed and volume of modern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can automate streams of data and support timely data-driven decisions.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can connect ML models with core business processes to improve responsiveness.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Real-time decision-making is especially valuable in dynamic and competitive markets.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38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80C558C-C9A4-EC36-CE6E-54774E3DF210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705502" y="3004816"/>
            <a:ext cx="2202874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Smart building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Sensors generate real-time data on occupancy, energy use, air quality, and equipment status; ML turns this data into operational decisions.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51003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Analytics Workbench and Run-Time Decision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2360445"/>
            <a:ext cx="6720840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Some businesses create an analytics workbench for data science innovation.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 governed path to production allows models developed by data scientists to be embedded into operational processes.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 run-time decision framework automates ML models into production environments.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helps organizations move from model building to real business use.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Such frameworks support high-volume decision requests and continuous model improvement.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39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EDF5AE50-63A5-0993-E83F-4CB82D69F931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41002" y="3171015"/>
            <a:ext cx="2531873" cy="673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Managerial lesson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AI value is created when models move from the laboratory to the workflow.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771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Driving Measurable Business Value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0329" y="2228384"/>
            <a:ext cx="6720840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chapter provides examples of organizations achieving measurable results from ML deployment.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Benefits include reduced analytics run time, support for millions of decision requests, more leads, and increased annual revenue.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is no longer only a data science concept; it provides quantifiable business outcomes.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Organizations competing on data increasingly view ML as a critical business edge.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Measuring impact is essential to justify AI investment.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40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17A72FC-DB6C-24FE-F6AC-487B7DB83122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22207" y="3087915"/>
            <a:ext cx="2569464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KPI examples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Run time reduction, conversion rate, revenue growth, customer retention, error reduction, cost savings.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5254" y="1246695"/>
            <a:ext cx="4904035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400">
                <a:solidFill>
                  <a:schemeClr val="accent5">
                    <a:lumMod val="50000"/>
                  </a:schemeClr>
                </a:solidFill>
              </a:rPr>
              <a:t>3.1</a:t>
            </a:r>
            <a:r>
              <a:rPr sz="2400">
                <a:solidFill>
                  <a:schemeClr val="accent5">
                    <a:lumMod val="50000"/>
                  </a:schemeClr>
                </a:solidFill>
              </a:rPr>
              <a:t> Applications of Machine Learning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894" y="2850661"/>
            <a:ext cx="9161364" cy="836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 sz="1700">
                <a:solidFill>
                  <a:srgbClr val="E6E6E6"/>
                </a:solidFill>
              </a:defRPr>
            </a:pPr>
            <a:r>
              <a:rPr>
                <a:solidFill>
                  <a:schemeClr val="accent5">
                    <a:lumMod val="50000"/>
                  </a:schemeClr>
                </a:solidFill>
              </a:rPr>
              <a:t>Machine Learning applications span predictive analytics, cybersecurity, IoT, transportation, healthcare, e-commerce, NLP, image recognition, agriculture, and behavior analytics.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41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1892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Predictive Analytics and Intelligent Decision-Making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083" y="2242404"/>
            <a:ext cx="7132044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Predictive analytics is one of the major fields of ML application.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It captures relationships between explanatory variables and predicted variables from previous events.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uses those relationships to predict unknown outcomes.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Accurate predictions improve decision-making in government, e-commerce, telecommunications, banking, healthcare, sales, marketing, and transportation.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Common ML algorithms include decision trees, support vector machines, and artificial neural networks.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42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A5B19830-4793-A972-73B6-966C5EAF7951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03734" y="3009141"/>
            <a:ext cx="2606409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application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Predict property price, rent level, vacancy probability, investment risk, tenant churn, or neighborhood growth potential.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6732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Cybersecurity and Threat Intelligence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5474" y="2334768"/>
            <a:ext cx="6983290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Low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Cybersecurity is a critical area of Industry 4.0.</a:t>
            </a:r>
          </a:p>
          <a:p>
            <a:pPr algn="justLow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learns from data to detect malware, insider threats, suspicious activity, and cyber anomalies.</a:t>
            </a:r>
          </a:p>
          <a:p>
            <a:pPr algn="justLow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Classification models can detect cyber-attacks and intrusions.</a:t>
            </a:r>
          </a:p>
          <a:p>
            <a:pPr algn="justLow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Deep learning can analyze large-scale security datasets.</a:t>
            </a:r>
          </a:p>
          <a:p>
            <a:pPr algn="justLow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enables cybersecurity professionals to act more proactively against threats.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43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634D2F9-2542-D832-8F32-B7C535610444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57351" y="3004816"/>
            <a:ext cx="2499175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Smart buildings and digital property platforms require cybersecurity because tenant data, access systems, sensors, and payment systems are connected.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9064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Internet of Things and Smart Cities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1457" y="2242404"/>
            <a:ext cx="7272482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IoT turns everyday objects into smart objects that transmit data and automate tasks.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Smart cities use IoT and AI to improve city services and residents’ experiences.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recognizes patterns and predicts behavior from IoT data.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Applications include traffic prediction, parking availability, energy usage estimation, and context-aware decisions.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becomes essential when cities and buildings generate continuous real-time data.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44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299371A-71D0-B470-07D4-2BB532B3E829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52733" y="3009141"/>
            <a:ext cx="2508412" cy="839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link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Smart buildings are part of smart city ecosystems; they use AI for energy, security, comfort, and maintenance.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959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Traffic Prediction and Transportation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9965" y="2307059"/>
            <a:ext cx="7194735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Transportation systems are important for economic development and quality of life.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Many cities face congestion, delays, pollution, accidents, and fuel inefficiency.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and deep learning support intelligent transportation systems by predicting traffic conditions.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These models help recommend routes, reduce disruption, and improve transportation efficiency.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Better transportation analytics also influences real estate value and location attractiveness.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45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912E081-7426-13D1-AF14-FC8BA3E7AFC0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61969" y="3004816"/>
            <a:ext cx="2489939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insight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Properties near efficient transport networks often gain value; AI traffic prediction can support investment location analysis.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9923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E-Commerce and Recommendation Systems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4710" y="2378105"/>
            <a:ext cx="6978743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Product recommendation is one of the most widely used ML applications.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ML analyzes purchasing history, browsing trends, click-through rates, and customer preferences.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Recommendation systems personalize offers and encourage purchases.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Online retailers use predictive modeling to manage inventory, prevent stockouts, and optimize logistics.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The future of sales and marketing depends on capturing and using consumer data responsibly.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47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DC89D5B7-CCF4-D4BB-26BF-FEC17B4D13CB}"/>
              </a:ext>
            </a:extLst>
          </p:cNvPr>
          <p:cNvSpPr/>
          <p:nvPr/>
        </p:nvSpPr>
        <p:spPr>
          <a:xfrm>
            <a:off x="8403336" y="2711196"/>
            <a:ext cx="2807207" cy="1593157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566588" y="3004816"/>
            <a:ext cx="2480702" cy="1005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t>Real estate example</a:t>
            </a:r>
          </a:p>
          <a:p>
            <a:pPr>
              <a:spcAft>
                <a:spcPts val="250"/>
              </a:spcAft>
              <a:defRPr sz="1080">
                <a:solidFill>
                  <a:srgbClr val="2D2D2D"/>
                </a:solidFill>
              </a:defRPr>
            </a:pPr>
            <a:r>
              <a:t>A property portal can recommend apartments, offices, or investment properties based on user preferences and behavior.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8006"/>
            <a:ext cx="3885936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Chapter 3</a:t>
            </a:r>
            <a:r>
              <a:rPr lang="en-US"/>
              <a:t> - (Part 1)</a:t>
            </a:r>
            <a:r>
              <a:t>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0950" y="2205459"/>
            <a:ext cx="10044730" cy="369870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AI is an emerging and transformative technology that affects business, economics, and innovation.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 benefits include personalization, automation, data mining, prediction, recruitment, and operational efficiency.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Business leaders must select the right AI problems, manage data and skills, and anticipate ethical risks.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Machine Learning is central to real-time decisions, predictive analytics, recommendation systems, cybersecurity, IoT, NLP, image recognition, and business scalability.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Large-scale AI creates productivity opportunities but also social risks, including inequality, bias, trust issues, and the AI divide.</a:t>
            </a:r>
          </a:p>
          <a:p>
            <a:pPr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In real estate, AI can transform valuation, smart buildings, customer experience, investment decisions, and </a:t>
            </a:r>
            <a:r>
              <a:rPr sz="1600" err="1"/>
              <a:t>PropTech</a:t>
            </a:r>
            <a:r>
              <a:rPr sz="1600"/>
              <a:t> business models.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652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Discussion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9640" y="2081784"/>
            <a:ext cx="6720840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How does AI create business value beyond simple automation?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Which AI benefit is most important for real estate firms: prediction, personalization, automation, or customer experience?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What data do real estate organizations need before adopting advanced AI systems?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How can business leaders reduce unintended consequences of AI adoption?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Why is Machine Learning especially important for predictive analytics and smart cities?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69264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3: AI, Business, Economics and Innovation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E0D7CC-8F0A-0D7C-8416-5C7D13C06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0480" y="2081784"/>
            <a:ext cx="373380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18"/>
    </mc:Choice>
    <mc:Fallback>
      <p:transition spd="slow" advTm="44418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"/>
      </a:majorFont>
      <a:minorFont>
        <a:latin typeface="Alexand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872FB3-B1FD-4A5F-BB42-B50BBD8EF320}">
  <ds:schemaRefs>
    <ds:schemaRef ds:uri="49100919-8a76-4266-be0c-7dc583902cb4"/>
    <ds:schemaRef ds:uri="d13aca44-ef33-4cf4-9980-7f0b00e6eeb9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058B4DE-FDA5-403A-96B7-DBF878A6C1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431320-6561-47EA-B291-A730FDD881A0}">
  <ds:schemaRefs>
    <ds:schemaRef ds:uri="49100919-8a76-4266-be0c-7dc583902cb4"/>
    <ds:schemaRef ds:uri="d13aca44-ef33-4cf4-9980-7f0b00e6eeb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51</Slides>
  <Notes>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revision>1</cp:revision>
  <dcterms:created xsi:type="dcterms:W3CDTF">2013-01-27T09:14:16Z</dcterms:created>
  <dcterms:modified xsi:type="dcterms:W3CDTF">2026-06-15T06:24:32Z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