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F5C8-D37B-96CE-E4F9-B4D1F29452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A4C69A-7C0D-8D9F-A88F-29BF9C2D0A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1FFA84-B2E6-FB61-728C-2943A6FA9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8B766-66EE-AAEF-2AC0-4B8302AED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006CC-2702-4093-8707-42152CB1A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87894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09B62-2DD5-D103-2F2D-25688C069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77E3B-74AD-6FDE-1801-9BFAAA52E2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23885-688A-C000-8023-B0DC53417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B72A4D-ACEB-28A4-5E2E-0A7FA5D6C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781C7-D6D7-20DC-C9E0-2AF7D7A81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9951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0EAFA-1DE8-4260-3636-535C3218B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E2A802-BCDD-F472-DEA4-7A67C077C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6A715-832C-1890-2BB1-698F92850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BE558-4DA0-4D86-0B43-67AA13FD5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C0659-F5BE-1BF2-2088-DDDAE7639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26868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2C379-289A-CFF1-CED4-644E54E8A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5D33F-53D5-8CE6-BBD5-8FAD4AE300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7235E4-521C-2508-122A-90217E4C06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CAC43-1478-21DE-21B9-27FB8C8BF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719A4F-13D5-8F50-FD64-6053CC8E1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8061A-C6E2-98B0-171C-624825621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70220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3CC55-F6E9-FA80-AF2A-EC96BB1D9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E97AC2-90A7-C8C7-017F-1F0EF34D3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CE4FF3-0B0C-E99D-4881-C81D32D1CF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249DE5-BE7B-F1EB-0C64-C9ED396E5E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2B8223-44CB-A79C-A305-441D4255C9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B4CD8C-D643-9D67-73C5-28899FBBD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741450-B430-97BA-5EAD-56978D69F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F40EBC-88AA-C016-8EAE-02A74896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70610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ABA32-6D62-7566-98CE-16E41CDE2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D85C89-DE03-CE12-D5AA-8AFA881D9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0EB4BC-87EF-4577-CCA9-47FCD7F9B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9B5C7-4B39-9C53-20A7-8C0FCB6B2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73071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677379-7803-37DA-57D5-320E69813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92CA44-D237-2D2B-532E-0F595B4A0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0CBF5B-59CC-1DCE-D0CF-FC24D3FAB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7781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03A08-6E24-92EE-BB31-0B882EC5E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14FF9-A9F0-C182-9BF4-0C81C698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C7AA70-44CC-5F2D-CB19-3E117DF08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6CFD4-CF7E-8AC1-1B6E-85E64ED7B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6335AC-B0DE-CD9F-2C81-6392A277F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AB4FC6-5A09-91C2-90B9-5D83B73B6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53964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ABB05-D7FB-AD61-95C8-BE35B6443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9F8A88-D485-F965-7B30-BFCD3DE4A9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75E061-9EBD-FF18-CA6C-F5F3F9B53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B6807-2770-3D42-0EC5-6474827E3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CC6DA7-2F87-6BC9-F545-D85EFAC22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6381C1-66FE-2217-9E7F-A7ABF332D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39167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521D3-4EEB-4D09-0BA7-BF9F33229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F20746-E3BD-C77B-F889-8A07567E43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2E883-3E65-AE88-5B16-6C1FEF5DD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734F04-CA6D-CEB6-4B5F-CB2A9AAC3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0FD17-BD64-DC43-C991-84EC567EB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465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CDC2DC-0FD6-E73B-7D90-ACCC8A5D1B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E48834-C6CD-77CE-485B-3A3C4CF23B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3DD38-824C-EF9E-6481-101B04190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BF0DD-E986-D5C7-5324-62A9EE3A8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7A2BA-B0C8-DBD5-C8E9-10FD5055A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7916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C21312-0EB3-F41E-E6FC-78856F024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875B4B-CEEA-83E0-9980-C2DF9768D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C4732-3DB9-B6D0-6BF1-9F04792024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2FF2B1-B48D-42D4-AD13-42A2F67DA987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B7333-20D0-4A50-8A62-449119550C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16A193-337C-E499-F25C-4D23144D46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CA499A-A7CA-47F0-9392-49744419FB6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0540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DE9B2B4-8A64-8D83-855A-00B86FF88D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4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0DF8F8C-4C59-F40A-5807-4ACFC58E18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069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C0BACFB-41A8-217B-F736-CF26839A7C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520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47FD0AA-C5C7-8725-78BF-9B9A336ACE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92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ACBDE8A-9D3C-CFD9-1979-20BF09801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78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E5AAB12-1B20-F477-9BC3-AE151AAB02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60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1844746-E3A6-61EF-0E9E-456B289816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52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D065F5F-E075-6354-00EC-499FD87680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56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DBB589E-797D-7DEA-12F8-2C3426FF60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66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4742135-9AE5-98C1-2212-7E4365B0DE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09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62563AC-787D-D418-5D4E-185D3CC9BD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714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B116299-FA11-C43C-36E9-A9921EE09C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86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790E4DD-7786-1FF7-803B-A884BAFC3B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92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1FA6874-5C50-16ED-40C0-3CDED1F82E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47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7C38045B-40A5-0B83-4839-1152C3E977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256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526517ED-1D71-FD68-9858-64A870C5B2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46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4C1F983-A9D4-2438-7CDE-88619C7862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89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01CF561-B0B8-008F-0424-70566F7B6A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8617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DC047FD1-DCB5-6523-48F5-5CB2DA8417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1701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5730DFA-E200-CE50-45F4-CB9A50CB11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087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3C7C2D8-5439-F572-3B3F-3F2F5A8929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783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F01E8D42-BAE2-38C4-3101-215417354B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25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54B14329-3CAC-07E3-8759-EE84C0E437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22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2025-05-30T20:56:42Z</dcterms:created>
  <dcterms:modified xsi:type="dcterms:W3CDTF">2025-05-30T20:57:14Z</dcterms:modified>
</cp:coreProperties>
</file>