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1857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04949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76668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71469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8004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01083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86326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8135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03130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98507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40141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BC51F-EA7E-422E-8AB2-2C4A4BFEA67A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F1174-DA47-465C-BFB1-6D121B327B64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811000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300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249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14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010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398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259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670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6059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28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085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7561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3762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56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948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1006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695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8519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0815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697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854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9800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1329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6705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333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0808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8755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2571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519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5748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3113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7362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771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941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689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4936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0898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7752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2172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4780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815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2024-06-27T10:27:16Z</dcterms:created>
  <dcterms:modified xsi:type="dcterms:W3CDTF">2024-06-27T10:27:34Z</dcterms:modified>
</cp:coreProperties>
</file>