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3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4"/>
  </p:notesMasterIdLst>
  <p:sldIdLst>
    <p:sldId id="480" r:id="rId2"/>
    <p:sldId id="537" r:id="rId3"/>
    <p:sldId id="568" r:id="rId4"/>
    <p:sldId id="567" r:id="rId5"/>
    <p:sldId id="566" r:id="rId6"/>
    <p:sldId id="565" r:id="rId7"/>
    <p:sldId id="564" r:id="rId8"/>
    <p:sldId id="563" r:id="rId9"/>
    <p:sldId id="562" r:id="rId10"/>
    <p:sldId id="561" r:id="rId11"/>
    <p:sldId id="560" r:id="rId12"/>
    <p:sldId id="557" r:id="rId13"/>
    <p:sldId id="559" r:id="rId14"/>
    <p:sldId id="558" r:id="rId15"/>
    <p:sldId id="556" r:id="rId16"/>
    <p:sldId id="555" r:id="rId17"/>
    <p:sldId id="554" r:id="rId18"/>
    <p:sldId id="553" r:id="rId19"/>
    <p:sldId id="552" r:id="rId20"/>
    <p:sldId id="551" r:id="rId21"/>
    <p:sldId id="550" r:id="rId22"/>
    <p:sldId id="549" r:id="rId23"/>
    <p:sldId id="547" r:id="rId24"/>
    <p:sldId id="548" r:id="rId25"/>
    <p:sldId id="546" r:id="rId26"/>
    <p:sldId id="545" r:id="rId27"/>
    <p:sldId id="544" r:id="rId28"/>
    <p:sldId id="543" r:id="rId29"/>
    <p:sldId id="542" r:id="rId30"/>
    <p:sldId id="541" r:id="rId31"/>
    <p:sldId id="569" r:id="rId32"/>
    <p:sldId id="573" r:id="rId33"/>
    <p:sldId id="572" r:id="rId34"/>
    <p:sldId id="574" r:id="rId35"/>
    <p:sldId id="571" r:id="rId36"/>
    <p:sldId id="570" r:id="rId37"/>
    <p:sldId id="540" r:id="rId38"/>
    <p:sldId id="538" r:id="rId39"/>
    <p:sldId id="536" r:id="rId40"/>
    <p:sldId id="534" r:id="rId41"/>
    <p:sldId id="528" r:id="rId42"/>
    <p:sldId id="505" r:id="rId4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537"/>
            <p14:sldId id="568"/>
            <p14:sldId id="567"/>
            <p14:sldId id="566"/>
            <p14:sldId id="565"/>
            <p14:sldId id="564"/>
            <p14:sldId id="563"/>
            <p14:sldId id="562"/>
            <p14:sldId id="561"/>
            <p14:sldId id="560"/>
            <p14:sldId id="557"/>
            <p14:sldId id="559"/>
            <p14:sldId id="558"/>
            <p14:sldId id="556"/>
            <p14:sldId id="555"/>
            <p14:sldId id="554"/>
            <p14:sldId id="553"/>
            <p14:sldId id="552"/>
            <p14:sldId id="551"/>
            <p14:sldId id="550"/>
            <p14:sldId id="549"/>
            <p14:sldId id="547"/>
            <p14:sldId id="548"/>
            <p14:sldId id="546"/>
            <p14:sldId id="545"/>
            <p14:sldId id="544"/>
            <p14:sldId id="543"/>
            <p14:sldId id="542"/>
            <p14:sldId id="541"/>
            <p14:sldId id="569"/>
            <p14:sldId id="573"/>
            <p14:sldId id="572"/>
            <p14:sldId id="574"/>
            <p14:sldId id="571"/>
            <p14:sldId id="570"/>
            <p14:sldId id="540"/>
            <p14:sldId id="538"/>
            <p14:sldId id="536"/>
            <p14:sldId id="534"/>
            <p14:sldId id="528"/>
            <p14:sldId id="505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368" autoAdjust="0"/>
    <p:restoredTop sz="93738" autoAdjust="0"/>
  </p:normalViewPr>
  <p:slideViewPr>
    <p:cSldViewPr snapToGrid="0">
      <p:cViewPr>
        <p:scale>
          <a:sx n="80" d="100"/>
          <a:sy n="80" d="100"/>
        </p:scale>
        <p:origin x="811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50" Type="http://schemas.openxmlformats.org/officeDocument/2006/relationships/customXml" Target="../customXml/item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customXml" Target="../customXml/item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2/27/2024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2/27/2024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2/27/2024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2/27/2024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2/27/2024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2/27/2024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2/27/2024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2/27/2024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6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F9385F0-2536-01DB-C486-D6A29656E6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150" y="-44450"/>
            <a:ext cx="12311979" cy="6858000"/>
          </a:xfrm>
          <a:prstGeom prst="rect">
            <a:avLst/>
          </a:prstGeom>
        </p:spPr>
      </p:pic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762007" y="4074897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Hoda Metwally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466725" y="1956793"/>
            <a:ext cx="6776673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Principles of </a:t>
            </a:r>
          </a:p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Accounting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142874" y="5823767"/>
            <a:ext cx="4371975" cy="529167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Lecture 5</a:t>
            </a: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8545" y="198943"/>
            <a:ext cx="2876694" cy="1357799"/>
          </a:xfrm>
          <a:prstGeom prst="rect">
            <a:avLst/>
          </a:prstGeom>
        </p:spPr>
      </p:pic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127470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MGM 227</a:t>
            </a:r>
          </a:p>
          <a:p>
            <a:endParaRPr lang="en-US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5"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05A6012-2ED5-2A1A-EB20-1749584E7634}"/>
              </a:ext>
            </a:extLst>
          </p:cNvPr>
          <p:cNvSpPr txBox="1"/>
          <p:nvPr/>
        </p:nvSpPr>
        <p:spPr>
          <a:xfrm>
            <a:off x="3354457" y="2918911"/>
            <a:ext cx="6987208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  <a:p>
            <a:endParaRPr lang="en-US" sz="2800" dirty="0">
              <a:solidFill>
                <a:prstClr val="white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  <a:p>
            <a:endParaRPr lang="en-US" sz="2800" dirty="0">
              <a:solidFill>
                <a:prstClr val="white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  <a:p>
            <a:endParaRPr lang="en-US" sz="2800" dirty="0">
              <a:solidFill>
                <a:prstClr val="white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  <a:p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         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 Inventory 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59026" y="129209"/>
            <a:ext cx="11797748" cy="6351103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C68CA88-658E-31C5-0CFE-397A7379C41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1550" y="1387680"/>
            <a:ext cx="9547488" cy="4574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89925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09330" y="139149"/>
            <a:ext cx="11787809" cy="6361042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E5E7ED7-A93F-30AE-26E5-CC560C9BE0D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8663" y="1295400"/>
            <a:ext cx="9518746" cy="4667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95636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409575" y="247651"/>
            <a:ext cx="11496675" cy="6248399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30D9A10-1F82-5A0A-48C7-E9D37A8AFEF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3441" y="817665"/>
            <a:ext cx="7786720" cy="53782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17386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68966" y="438150"/>
            <a:ext cx="11877260" cy="5962616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CA83F13-B10B-8B43-426D-9EB5A5D3B57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8676" y="1062774"/>
            <a:ext cx="7895372" cy="4899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68539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68966" y="57124"/>
            <a:ext cx="11917018" cy="6453006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4462661-10B9-8DA4-3DB6-149A7A3E889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8662" y="1266825"/>
            <a:ext cx="9108652" cy="4552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46932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8904" y="247651"/>
            <a:ext cx="11867322" cy="6252539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DE12A55-85BA-D16C-267C-A7252AD2DC7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08777" y="1387680"/>
            <a:ext cx="8574446" cy="4508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536955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357810" y="438150"/>
            <a:ext cx="11105526" cy="5962616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A37F153-D82F-4C96-4B94-737BC3F80F7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55254" y="1387679"/>
            <a:ext cx="9081489" cy="44044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420378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438149"/>
            <a:ext cx="10734675" cy="6172199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07D95E1-4B97-C036-0ED9-1404D203FEB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3112" y="1588213"/>
            <a:ext cx="8818913" cy="47173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888774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4381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6F94865-EB36-ADB0-032B-A765A7CF9F6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10587"/>
          <a:stretch/>
        </p:blipFill>
        <p:spPr>
          <a:xfrm>
            <a:off x="828676" y="1018988"/>
            <a:ext cx="8039098" cy="49436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822923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4381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B4ACFF4-3D98-2D30-2448-BE4A8C3229B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8676" y="990599"/>
            <a:ext cx="8502012" cy="48250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724715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4381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4CDDCD6-7FD5-256C-7A2B-3D26C9C0328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6332"/>
          <a:stretch/>
        </p:blipFill>
        <p:spPr>
          <a:xfrm>
            <a:off x="828676" y="628971"/>
            <a:ext cx="8124824" cy="5142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837598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4381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AE15FFA-53BA-0CB5-D743-2B3F44905BC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8676" y="1387680"/>
            <a:ext cx="9436841" cy="44320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092902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4381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1C34FB2-5880-6690-45AC-042ED3909B6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04652" y="1441575"/>
            <a:ext cx="8782696" cy="39748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401702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4381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89D2B69-E28D-4A1F-FBEA-94136147814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5850" y="1476375"/>
            <a:ext cx="10020300" cy="4200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185509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4381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D5909B3-45FE-1908-33D1-7C6981C9697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8885"/>
          <a:stretch/>
        </p:blipFill>
        <p:spPr>
          <a:xfrm>
            <a:off x="740366" y="2028825"/>
            <a:ext cx="10711267" cy="36501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60395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438150"/>
            <a:ext cx="10734675" cy="5962616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61EE9D8-A82A-D7BE-4A44-8AB86188C91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54853" y="1504950"/>
            <a:ext cx="8882294" cy="42386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637895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4381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3DC8E90-9AC9-8B32-593B-7892816D1BF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98515" y="1672461"/>
            <a:ext cx="7994970" cy="35130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931666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4381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0349AD6-C0F3-3142-013D-44BEBB503C1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7972" y="1070348"/>
            <a:ext cx="8176056" cy="47173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841344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4381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2FD6BB7-4B61-18A0-A374-104AF3B3F6A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68434" y="834935"/>
            <a:ext cx="8855131" cy="51881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344773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46101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A7629DD-E073-2AB0-162F-87CFAC624E8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50527" y="934533"/>
            <a:ext cx="4490946" cy="49889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415868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4381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FA57C40-22A0-4E30-2C59-85B7A820D72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79501" y="2111595"/>
            <a:ext cx="9832998" cy="26348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571775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4381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D174A0B-B075-8508-327E-54EDA1B537A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69642" y="1274070"/>
            <a:ext cx="9452716" cy="43098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62868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4381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A1F954E-9537-D415-C60B-F92B6D99B28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08777" y="1387680"/>
            <a:ext cx="8574446" cy="4574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045968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4381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1AD6441-FC4B-6265-A724-B1C163247DB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6301" y="1000125"/>
            <a:ext cx="8737424" cy="49540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31664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4381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24FA288-CDC7-BC9A-A8FF-D25674B499D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94793" y="508980"/>
            <a:ext cx="8402414" cy="552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964517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4381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DDD4E0A-80EC-C4C1-CFF8-4C8B34BB7BE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7977" y="950577"/>
            <a:ext cx="8185110" cy="49568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653858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4381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440A8A6-383D-9ADF-2AEE-06F793A9CFA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18636" y="1387680"/>
            <a:ext cx="8954728" cy="4549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201503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4381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AA6FF69-02B5-516B-3203-46B64D7C4CA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31513" y="1676988"/>
            <a:ext cx="6328974" cy="3504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10999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4381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A900626-645D-B414-BB3F-1AE4906D10F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17831" y="1541173"/>
            <a:ext cx="8556338" cy="3775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414362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4381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F7FF767-FBD5-5F13-42F2-4897F49906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72157" y="1387680"/>
            <a:ext cx="8447686" cy="45082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621873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4381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7A61B9C-6583-A2D8-2D8B-70781688DD5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91311" y="1263886"/>
            <a:ext cx="8637827" cy="46987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583765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4381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7E12DAC-C007-AA4A-7C84-5B0B77FB000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12499" y="1034131"/>
            <a:ext cx="8167002" cy="47897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030143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4381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D0889E8-74F2-39D5-333C-05030C758DF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8676" y="1162440"/>
            <a:ext cx="7976861" cy="48002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71890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4381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407C7BB-C890-5DAE-72C8-B85D7D6527E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8676" y="438150"/>
            <a:ext cx="8049296" cy="54597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178456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447675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A05F295-267E-C33B-8130-9A2E2B88C93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8662" y="542617"/>
            <a:ext cx="8683098" cy="58581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206148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4381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1895D6D-0B27-8BDE-1592-2E0D1DC8315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0129" y="895350"/>
            <a:ext cx="8492958" cy="50075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784554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4381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9EACC7C-1B20-98B6-431D-C915C43CC7F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0475" y="376263"/>
            <a:ext cx="8474849" cy="58054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097413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4381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630D7B5-C4F4-C7B5-E203-0B41256D7E9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8676" y="973717"/>
            <a:ext cx="8464411" cy="49889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598774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4381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lang="en-US" sz="3200" dirty="0">
              <a:solidFill>
                <a:srgbClr val="000000"/>
              </a:solidFill>
              <a:latin typeface="Roboto" panose="02000000000000000000" pitchFamily="2" charset="0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3A86E5B-096A-7661-BD8F-A661F30219E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8676" y="511946"/>
            <a:ext cx="8022133" cy="5450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7260772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4381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2F99AF8-CCB6-35D0-B2A0-16A66714D6B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47006" y="1485899"/>
            <a:ext cx="9497988" cy="46412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5127814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438149" y="238125"/>
            <a:ext cx="11315701" cy="5953125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lang="en-US" sz="2400" b="1" kern="0" dirty="0">
                <a:solidFill>
                  <a:srgbClr val="FF0000"/>
                </a:solidFill>
                <a:latin typeface="Arial"/>
                <a:cs typeface="Arial"/>
                <a:sym typeface="Arial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lang="en-US" sz="2400" b="1" kern="0" dirty="0">
              <a:solidFill>
                <a:srgbClr val="FF0000"/>
              </a:solidFill>
              <a:latin typeface="Arial"/>
              <a:cs typeface="Arial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lang="en-US" sz="2400" b="1" kern="0" dirty="0">
              <a:solidFill>
                <a:srgbClr val="FF0000"/>
              </a:solidFill>
              <a:latin typeface="Arial"/>
              <a:cs typeface="Arial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724900" y="114300"/>
            <a:ext cx="2638424" cy="981075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199B1BC-5965-C162-0C9E-5765B9DD483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5859"/>
          <a:stretch/>
        </p:blipFill>
        <p:spPr>
          <a:xfrm>
            <a:off x="414661" y="369319"/>
            <a:ext cx="8234040" cy="5821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166995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0f9785fd1d49e811b461e4a4d070eb6a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dcd5f44a92ed3da2b367a658c54edbe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F39B07C9-D3C0-406C-802E-95EE012B59BF}"/>
</file>

<file path=customXml/itemProps2.xml><?xml version="1.0" encoding="utf-8"?>
<ds:datastoreItem xmlns:ds="http://schemas.openxmlformats.org/officeDocument/2006/customXml" ds:itemID="{CB5F8D8F-68AB-4EC2-83A9-38147F853D6C}"/>
</file>

<file path=docProps/app.xml><?xml version="1.0" encoding="utf-8"?>
<Properties xmlns="http://schemas.openxmlformats.org/officeDocument/2006/extended-properties" xmlns:vt="http://schemas.openxmlformats.org/officeDocument/2006/docPropsVTypes">
  <TotalTime>1160</TotalTime>
  <Words>224</Words>
  <Application>Microsoft Office PowerPoint</Application>
  <PresentationFormat>Widescreen</PresentationFormat>
  <Paragraphs>63</Paragraphs>
  <Slides>42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42</vt:i4>
      </vt:variant>
    </vt:vector>
  </HeadingPairs>
  <TitlesOfParts>
    <vt:vector size="49" baseType="lpstr">
      <vt:lpstr>Arial</vt:lpstr>
      <vt:lpstr>Calibri</vt:lpstr>
      <vt:lpstr>Calibri Light</vt:lpstr>
      <vt:lpstr>Roboto</vt:lpstr>
      <vt:lpstr>Tajawal Medium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hodametwally</cp:lastModifiedBy>
  <cp:revision>71</cp:revision>
  <dcterms:created xsi:type="dcterms:W3CDTF">2023-04-29T09:08:23Z</dcterms:created>
  <dcterms:modified xsi:type="dcterms:W3CDTF">2024-02-27T11:11:03Z</dcterms:modified>
</cp:coreProperties>
</file>