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4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4.xml" ContentType="application/vnd.openxmlformats-officedocument.presentationml.tags+xml"/>
  <Override PartName="/ppt/tags/tag7.xml" ContentType="application/vnd.openxmlformats-officedocument.presentationml.tags+xml"/>
  <Override PartName="/ppt/tags/tag9.xml" ContentType="application/vnd.openxmlformats-officedocument.presentationml.tag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10.xml" ContentType="application/vnd.openxmlformats-officedocument.presentationml.tags+xml"/>
  <Override PartName="/ppt/tags/tag3.xml" ContentType="application/vnd.openxmlformats-officedocument.presentationml.tags+xml"/>
  <Override PartName="/ppt/tags/tag5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480" r:id="rId2"/>
    <p:sldId id="303" r:id="rId3"/>
    <p:sldId id="313" r:id="rId4"/>
    <p:sldId id="702" r:id="rId5"/>
    <p:sldId id="741" r:id="rId6"/>
    <p:sldId id="742" r:id="rId7"/>
    <p:sldId id="743" r:id="rId8"/>
    <p:sldId id="744" r:id="rId9"/>
    <p:sldId id="745" r:id="rId10"/>
    <p:sldId id="746" r:id="rId11"/>
    <p:sldId id="747" r:id="rId12"/>
    <p:sldId id="748" r:id="rId13"/>
    <p:sldId id="749" r:id="rId14"/>
    <p:sldId id="750" r:id="rId15"/>
    <p:sldId id="751" r:id="rId16"/>
    <p:sldId id="752" r:id="rId17"/>
    <p:sldId id="753" r:id="rId18"/>
    <p:sldId id="754" r:id="rId19"/>
    <p:sldId id="755" r:id="rId20"/>
    <p:sldId id="756" r:id="rId21"/>
    <p:sldId id="757" r:id="rId22"/>
    <p:sldId id="758" r:id="rId23"/>
    <p:sldId id="759" r:id="rId24"/>
    <p:sldId id="760" r:id="rId25"/>
    <p:sldId id="761" r:id="rId26"/>
    <p:sldId id="784" r:id="rId27"/>
    <p:sldId id="785" r:id="rId28"/>
    <p:sldId id="786" r:id="rId29"/>
    <p:sldId id="789" r:id="rId30"/>
    <p:sldId id="762" r:id="rId31"/>
    <p:sldId id="763" r:id="rId32"/>
    <p:sldId id="764" r:id="rId33"/>
    <p:sldId id="765" r:id="rId34"/>
    <p:sldId id="766" r:id="rId35"/>
    <p:sldId id="791" r:id="rId36"/>
    <p:sldId id="793" r:id="rId37"/>
    <p:sldId id="767" r:id="rId38"/>
    <p:sldId id="787" r:id="rId39"/>
    <p:sldId id="788" r:id="rId40"/>
    <p:sldId id="790" r:id="rId41"/>
    <p:sldId id="768" r:id="rId42"/>
    <p:sldId id="769" r:id="rId43"/>
    <p:sldId id="770" r:id="rId44"/>
    <p:sldId id="771" r:id="rId45"/>
    <p:sldId id="794" r:id="rId46"/>
    <p:sldId id="772" r:id="rId47"/>
    <p:sldId id="773" r:id="rId48"/>
    <p:sldId id="774" r:id="rId49"/>
    <p:sldId id="775" r:id="rId50"/>
    <p:sldId id="776" r:id="rId51"/>
    <p:sldId id="777" r:id="rId52"/>
    <p:sldId id="795" r:id="rId53"/>
    <p:sldId id="797" r:id="rId54"/>
    <p:sldId id="799" r:id="rId55"/>
    <p:sldId id="801" r:id="rId56"/>
    <p:sldId id="803" r:id="rId57"/>
    <p:sldId id="805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758"/>
            <p14:sldId id="759"/>
            <p14:sldId id="760"/>
            <p14:sldId id="761"/>
            <p14:sldId id="784"/>
            <p14:sldId id="785"/>
            <p14:sldId id="786"/>
            <p14:sldId id="789"/>
            <p14:sldId id="762"/>
            <p14:sldId id="763"/>
            <p14:sldId id="764"/>
            <p14:sldId id="765"/>
            <p14:sldId id="766"/>
            <p14:sldId id="791"/>
            <p14:sldId id="793"/>
            <p14:sldId id="767"/>
            <p14:sldId id="787"/>
            <p14:sldId id="788"/>
            <p14:sldId id="790"/>
            <p14:sldId id="768"/>
            <p14:sldId id="769"/>
            <p14:sldId id="770"/>
            <p14:sldId id="771"/>
            <p14:sldId id="794"/>
            <p14:sldId id="772"/>
            <p14:sldId id="773"/>
            <p14:sldId id="774"/>
            <p14:sldId id="775"/>
            <p14:sldId id="776"/>
            <p14:sldId id="777"/>
            <p14:sldId id="795"/>
            <p14:sldId id="797"/>
            <p14:sldId id="799"/>
            <p14:sldId id="801"/>
            <p14:sldId id="803"/>
            <p14:sldId id="8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8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2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7.wmf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38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7.wmf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40.png"/><Relationship Id="rId4" Type="http://schemas.openxmlformats.org/officeDocument/2006/relationships/image" Target="../media/image3.png"/><Relationship Id="rId9" Type="http://schemas.openxmlformats.org/officeDocument/2006/relationships/image" Target="../media/image39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0.bin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86"/>
    </mc:Choice>
    <mc:Fallback xmlns="">
      <p:transition spd="slow" advTm="6468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ar-EG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2"/>
    </mc:Choice>
    <mc:Fallback xmlns="">
      <p:transition spd="slow" advTm="1265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61"/>
    </mc:Choice>
    <mc:Fallback xmlns="">
      <p:transition spd="slow" advTm="9376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4147" t="50155" r="20921" b="23666"/>
          <a:stretch/>
        </p:blipFill>
        <p:spPr>
          <a:xfrm>
            <a:off x="2021688" y="1880321"/>
            <a:ext cx="7820812" cy="329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558"/>
    </mc:Choice>
    <mc:Fallback xmlns="">
      <p:transition advTm="355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81" x="517525" y="5273675"/>
          <p14:tracePt t="4510" x="517525" y="5265738"/>
          <p14:tracePt t="4518" x="555625" y="5249863"/>
          <p14:tracePt t="4526" x="625475" y="5219700"/>
          <p14:tracePt t="4536" x="754063" y="5165725"/>
          <p14:tracePt t="4552" x="1044575" y="5037138"/>
          <p14:tracePt t="4569" x="1477963" y="4899025"/>
          <p14:tracePt t="4586" x="1943100" y="4732338"/>
          <p14:tracePt t="4602" x="2354263" y="4549775"/>
          <p14:tracePt t="4619" x="2682875" y="4411663"/>
          <p14:tracePt t="4636" x="2925763" y="4275138"/>
          <p14:tracePt t="4653" x="3162300" y="4084638"/>
          <p14:tracePt t="4670" x="3246438" y="4000500"/>
          <p14:tracePt t="4686" x="3268663" y="3962400"/>
          <p14:tracePt t="5365" x="3276600" y="3954463"/>
          <p14:tracePt t="5373" x="3292475" y="3954463"/>
          <p14:tracePt t="5381" x="3421063" y="3932238"/>
          <p14:tracePt t="5389" x="3649663" y="3870325"/>
          <p14:tracePt t="5402" x="3779838" y="3817938"/>
          <p14:tracePt t="5419" x="4000500" y="3711575"/>
          <p14:tracePt t="5435" x="4122738" y="3603625"/>
          <p14:tracePt t="5452" x="4351338" y="3254375"/>
          <p14:tracePt t="5469" x="4518025" y="2971800"/>
          <p14:tracePt t="5485" x="4656138" y="2727325"/>
          <p14:tracePt t="5502" x="4746625" y="2530475"/>
          <p14:tracePt t="5519" x="4792663" y="2384425"/>
          <p14:tracePt t="5536" x="4808538" y="2255838"/>
          <p14:tracePt t="5552" x="4822825" y="2133600"/>
          <p14:tracePt t="5569" x="4822825" y="2019300"/>
          <p14:tracePt t="5586" x="4822825" y="1927225"/>
          <p14:tracePt t="5602" x="4822825" y="1858963"/>
          <p14:tracePt t="5619" x="4822825" y="1820863"/>
          <p14:tracePt t="5636" x="4822825" y="1798638"/>
          <p14:tracePt t="5886" x="4822825" y="1768475"/>
          <p14:tracePt t="5894" x="4800600" y="1744663"/>
          <p14:tracePt t="5903" x="4778375" y="1730375"/>
          <p14:tracePt t="5919" x="4746625" y="1706563"/>
          <p14:tracePt t="5936" x="4732338" y="1698625"/>
          <p14:tracePt t="5953" x="4708525" y="1698625"/>
          <p14:tracePt t="5969" x="4694238" y="1684338"/>
          <p14:tracePt t="5986" x="4648200" y="1676400"/>
          <p14:tracePt t="6003" x="4572000" y="1654175"/>
          <p14:tracePt t="6019" x="4435475" y="1630363"/>
          <p14:tracePt t="6036" x="4297363" y="1608138"/>
          <p14:tracePt t="6053" x="4213225" y="1592263"/>
          <p14:tracePt t="6070" x="4191000" y="1592263"/>
          <p14:tracePt t="7334" x="4191000" y="1646238"/>
          <p14:tracePt t="7342" x="4191000" y="1722438"/>
          <p14:tracePt t="7353" x="4191000" y="1798638"/>
          <p14:tracePt t="7370" x="4198938" y="1927225"/>
          <p14:tracePt t="7387" x="4206875" y="2041525"/>
          <p14:tracePt t="7403" x="4206875" y="2125663"/>
          <p14:tracePt t="7420" x="4206875" y="2187575"/>
          <p14:tracePt t="7437" x="4206875" y="2217738"/>
          <p14:tracePt t="7453" x="4191000" y="2232025"/>
          <p14:tracePt t="7494" x="4183063" y="2239963"/>
          <p14:tracePt t="7503" x="4160838" y="2239963"/>
          <p14:tracePt t="7520" x="4092575" y="2239963"/>
          <p14:tracePt t="7537" x="4000500" y="2239963"/>
          <p14:tracePt t="7553" x="3924300" y="2239963"/>
          <p14:tracePt t="7570" x="3886200" y="2239963"/>
          <p14:tracePt t="7587" x="3878263" y="2239963"/>
          <p14:tracePt t="7662" x="3870325" y="2239963"/>
          <p14:tracePt t="8654" x="3870325" y="2247900"/>
          <p14:tracePt t="8662" x="3870325" y="2316163"/>
          <p14:tracePt t="8670" x="3886200" y="2378075"/>
          <p14:tracePt t="8687" x="3940175" y="2476500"/>
          <p14:tracePt t="8704" x="3946525" y="2544763"/>
          <p14:tracePt t="8722" x="3946525" y="2590800"/>
          <p14:tracePt t="8737" x="3946525" y="2620963"/>
          <p14:tracePt t="8754" x="3946525" y="2636838"/>
          <p14:tracePt t="10430" x="3978275" y="2636838"/>
          <p14:tracePt t="10438" x="4084638" y="2628900"/>
          <p14:tracePt t="10446" x="4213225" y="2590800"/>
          <p14:tracePt t="10454" x="4327525" y="2582863"/>
          <p14:tracePt t="10471" x="4511675" y="2560638"/>
          <p14:tracePt t="10488" x="4702175" y="2560638"/>
          <p14:tracePt t="10504" x="4914900" y="2560638"/>
          <p14:tracePt t="10521" x="5121275" y="2560638"/>
          <p14:tracePt t="10538" x="5287963" y="2560638"/>
          <p14:tracePt t="10554" x="5448300" y="2560638"/>
          <p14:tracePt t="10571" x="5630863" y="2560638"/>
          <p14:tracePt t="10588" x="5821363" y="2552700"/>
          <p14:tracePt t="10605" x="5997575" y="2552700"/>
          <p14:tracePt t="10622" x="6286500" y="2552700"/>
          <p14:tracePt t="10638" x="6454775" y="2552700"/>
          <p14:tracePt t="10655" x="6575425" y="2544763"/>
          <p14:tracePt t="10671" x="6613525" y="2536825"/>
          <p14:tracePt t="10750" x="6621463" y="2536825"/>
          <p14:tracePt t="10758" x="6629400" y="2536825"/>
          <p14:tracePt t="10766" x="6651625" y="2522538"/>
          <p14:tracePt t="10774" x="6705600" y="2506663"/>
          <p14:tracePt t="10788" x="6765925" y="2476500"/>
          <p14:tracePt t="10805" x="6972300" y="2446338"/>
          <p14:tracePt t="10821" x="7178675" y="2438400"/>
          <p14:tracePt t="10838" x="7383463" y="2438400"/>
          <p14:tracePt t="10854" x="7566025" y="2438400"/>
          <p14:tracePt t="10871" x="7726363" y="2438400"/>
          <p14:tracePt t="10888" x="7870825" y="2438400"/>
          <p14:tracePt t="10904" x="8016875" y="2438400"/>
          <p14:tracePt t="10921" x="8207375" y="2454275"/>
          <p14:tracePt t="10938" x="8328025" y="2460625"/>
          <p14:tracePt t="10954" x="8412163" y="2460625"/>
          <p14:tracePt t="10971" x="8450263" y="2460625"/>
          <p14:tracePt t="10988" x="8458200" y="2460625"/>
          <p14:tracePt t="11005" x="8496300" y="2460625"/>
          <p14:tracePt t="11021" x="8626475" y="2484438"/>
          <p14:tracePt t="11038" x="8740775" y="2498725"/>
          <p14:tracePt t="11054" x="8831263" y="2522538"/>
          <p14:tracePt t="11071" x="8923338" y="2530475"/>
          <p14:tracePt t="11088" x="8975725" y="2536825"/>
          <p14:tracePt t="11105" x="9037638" y="2544763"/>
          <p14:tracePt t="11121" x="9113838" y="2544763"/>
          <p14:tracePt t="11138" x="9159875" y="2544763"/>
          <p14:tracePt t="11155" x="9190038" y="2544763"/>
          <p14:tracePt t="11188" x="9204325" y="2544763"/>
          <p14:tracePt t="11205" x="9220200" y="2498725"/>
          <p14:tracePt t="11221" x="9228138" y="2446338"/>
          <p14:tracePt t="11238" x="9228138" y="2408238"/>
          <p14:tracePt t="11255" x="9228138" y="2354263"/>
          <p14:tracePt t="11271" x="9228138" y="2308225"/>
          <p14:tracePt t="11288" x="9228138" y="2270125"/>
          <p14:tracePt t="11305" x="9212263" y="2209800"/>
          <p14:tracePt t="11321" x="9197975" y="2201863"/>
          <p14:tracePt t="11338" x="9159875" y="2171700"/>
          <p14:tracePt t="11355" x="9090025" y="2171700"/>
          <p14:tracePt t="11371" x="9021763" y="2141538"/>
          <p14:tracePt t="11388" x="8923338" y="2141538"/>
          <p14:tracePt t="11405" x="8778875" y="2141538"/>
          <p14:tracePt t="11421" x="8534400" y="2141538"/>
          <p14:tracePt t="11438" x="8275638" y="2141538"/>
          <p14:tracePt t="11455" x="7962900" y="2141538"/>
          <p14:tracePt t="11471" x="7566025" y="2141538"/>
          <p14:tracePt t="11488" x="7132638" y="2141538"/>
          <p14:tracePt t="11505" x="6689725" y="2141538"/>
          <p14:tracePt t="11522" x="6278563" y="2141538"/>
          <p14:tracePt t="11538" x="5921375" y="2141538"/>
          <p14:tracePt t="11555" x="5676900" y="2141538"/>
          <p14:tracePt t="11571" x="5464175" y="2141538"/>
          <p14:tracePt t="11588" x="5303838" y="2141538"/>
          <p14:tracePt t="11605" x="5113338" y="2141538"/>
          <p14:tracePt t="11621" x="4800600" y="2141538"/>
          <p14:tracePt t="11638" x="4465638" y="2141538"/>
          <p14:tracePt t="11655" x="4030663" y="2141538"/>
          <p14:tracePt t="11671" x="3611563" y="2141538"/>
          <p14:tracePt t="11688" x="3238500" y="2141538"/>
          <p14:tracePt t="11705" x="2949575" y="2141538"/>
          <p14:tracePt t="11721" x="2743200" y="2141538"/>
          <p14:tracePt t="11738" x="2606675" y="2141538"/>
          <p14:tracePt t="11755" x="2530475" y="2141538"/>
          <p14:tracePt t="11771" x="2506663" y="2141538"/>
          <p14:tracePt t="11845" x="2492375" y="2141538"/>
          <p14:tracePt t="11853" x="2468563" y="2141538"/>
          <p14:tracePt t="11861" x="2454275" y="2141538"/>
          <p14:tracePt t="11871" x="2446338" y="2141538"/>
          <p14:tracePt t="11888" x="2408238" y="2155825"/>
          <p14:tracePt t="11905" x="2339975" y="2201863"/>
          <p14:tracePt t="11921" x="2270125" y="2255838"/>
          <p14:tracePt t="11938" x="2193925" y="2339975"/>
          <p14:tracePt t="11955" x="2163763" y="2430463"/>
          <p14:tracePt t="11971" x="2155825" y="2484438"/>
          <p14:tracePt t="11974" x="2155825" y="2506663"/>
          <p14:tracePt t="11988" x="2155825" y="2530475"/>
          <p14:tracePt t="12005" x="2155825" y="2560638"/>
          <p14:tracePt t="12022" x="2179638" y="2574925"/>
          <p14:tracePt t="12038" x="2201863" y="2582863"/>
          <p14:tracePt t="12055" x="2217738" y="2582863"/>
          <p14:tracePt t="12072" x="2270125" y="2598738"/>
          <p14:tracePt t="12088" x="2346325" y="2620963"/>
          <p14:tracePt t="12105" x="2484438" y="2644775"/>
          <p14:tracePt t="12122" x="2667000" y="2659063"/>
          <p14:tracePt t="12138" x="2827338" y="2659063"/>
          <p14:tracePt t="12155" x="3040063" y="2659063"/>
          <p14:tracePt t="12171" x="3314700" y="2659063"/>
          <p14:tracePt t="12188" x="3627438" y="2659063"/>
          <p14:tracePt t="12205" x="4130675" y="2659063"/>
          <p14:tracePt t="12222" x="4503738" y="2659063"/>
          <p14:tracePt t="12239" x="4975225" y="2659063"/>
          <p14:tracePt t="12255" x="5456238" y="2659063"/>
          <p14:tracePt t="12272" x="5935663" y="2659063"/>
          <p14:tracePt t="12288" x="6446838" y="2659063"/>
          <p14:tracePt t="12305" x="6926263" y="2659063"/>
          <p14:tracePt t="12322" x="7299325" y="2659063"/>
          <p14:tracePt t="12338" x="7635875" y="2659063"/>
          <p14:tracePt t="12355" x="7826375" y="2636838"/>
          <p14:tracePt t="12372" x="8016875" y="2606675"/>
          <p14:tracePt t="12389" x="8245475" y="2582863"/>
          <p14:tracePt t="12405" x="8374063" y="2560638"/>
          <p14:tracePt t="12422" x="8488363" y="2544763"/>
          <p14:tracePt t="12438" x="8594725" y="2506663"/>
          <p14:tracePt t="12455" x="8678863" y="2468563"/>
          <p14:tracePt t="12472" x="8716963" y="2438400"/>
          <p14:tracePt t="12488" x="8770938" y="2416175"/>
          <p14:tracePt t="12505" x="8847138" y="2378075"/>
          <p14:tracePt t="12522" x="8953500" y="2339975"/>
          <p14:tracePt t="12538" x="9105900" y="2293938"/>
          <p14:tracePt t="12555" x="9236075" y="2225675"/>
          <p14:tracePt t="12572" x="9288463" y="2201863"/>
          <p14:tracePt t="12589" x="9334500" y="2171700"/>
          <p14:tracePt t="12629" x="9334500" y="2149475"/>
          <p14:tracePt t="12638" x="9334500" y="2141538"/>
          <p14:tracePt t="12655" x="9318625" y="2103438"/>
          <p14:tracePt t="12672" x="9266238" y="2073275"/>
          <p14:tracePt t="12688" x="9197975" y="2057400"/>
          <p14:tracePt t="12705" x="9067800" y="2011363"/>
          <p14:tracePt t="12722" x="8899525" y="1989138"/>
          <p14:tracePt t="12738" x="8550275" y="1951038"/>
          <p14:tracePt t="12755" x="8221663" y="1951038"/>
          <p14:tracePt t="12772" x="7924800" y="1951038"/>
          <p14:tracePt t="12789" x="7673975" y="1951038"/>
          <p14:tracePt t="12805" x="7391400" y="1951038"/>
          <p14:tracePt t="12822" x="7200900" y="1951038"/>
          <p14:tracePt t="12838" x="6964363" y="1951038"/>
          <p14:tracePt t="12855" x="6713538" y="1951038"/>
          <p14:tracePt t="12872" x="6400800" y="1951038"/>
          <p14:tracePt t="12888" x="6073775" y="1981200"/>
          <p14:tracePt t="12905" x="5761038" y="2027238"/>
          <p14:tracePt t="12922" x="5456238" y="2049463"/>
          <p14:tracePt t="12938" x="5165725" y="2079625"/>
          <p14:tracePt t="12955" x="4854575" y="2087563"/>
          <p14:tracePt t="12957" x="4702175" y="2087563"/>
          <p14:tracePt t="12972" x="4594225" y="2087563"/>
          <p14:tracePt t="12989" x="4389438" y="2095500"/>
          <p14:tracePt t="13005" x="4137025" y="2133600"/>
          <p14:tracePt t="13022" x="3992563" y="2149475"/>
          <p14:tracePt t="13039" x="3886200" y="2155825"/>
          <p14:tracePt t="13055" x="3817938" y="2155825"/>
          <p14:tracePt t="13072" x="3763963" y="2155825"/>
          <p14:tracePt t="13089" x="3679825" y="2155825"/>
          <p14:tracePt t="13105" x="3603625" y="2163763"/>
          <p14:tracePt t="13122" x="3505200" y="2179638"/>
          <p14:tracePt t="13139" x="3406775" y="2201863"/>
          <p14:tracePt t="13155" x="3330575" y="2209800"/>
          <p14:tracePt t="13172" x="3260725" y="2217738"/>
          <p14:tracePt t="13189" x="3162300" y="2239963"/>
          <p14:tracePt t="13205" x="2941638" y="2308225"/>
          <p14:tracePt t="13222" x="2835275" y="2370138"/>
          <p14:tracePt t="13239" x="2743200" y="2430463"/>
          <p14:tracePt t="13255" x="2682875" y="2484438"/>
          <p14:tracePt t="13272" x="2667000" y="2506663"/>
          <p14:tracePt t="13289" x="2667000" y="2522538"/>
          <p14:tracePt t="13305" x="2667000" y="2582863"/>
          <p14:tracePt t="13322" x="2697163" y="2651125"/>
          <p14:tracePt t="13339" x="2773363" y="2727325"/>
          <p14:tracePt t="13355" x="2879725" y="2781300"/>
          <p14:tracePt t="13372" x="3055938" y="2841625"/>
          <p14:tracePt t="13389" x="3254375" y="2873375"/>
          <p14:tracePt t="13405" x="3565525" y="2895600"/>
          <p14:tracePt t="13422" x="3832225" y="2895600"/>
          <p14:tracePt t="13439" x="4191000" y="2895600"/>
          <p14:tracePt t="13455" x="4564063" y="2895600"/>
          <p14:tracePt t="13472" x="5021263" y="2895600"/>
          <p14:tracePt t="13489" x="5432425" y="2857500"/>
          <p14:tracePt t="13505" x="5889625" y="2781300"/>
          <p14:tracePt t="13522" x="6332538" y="2705100"/>
          <p14:tracePt t="13539" x="6735763" y="2682875"/>
          <p14:tracePt t="13555" x="7162800" y="2651125"/>
          <p14:tracePt t="13572" x="7604125" y="2590800"/>
          <p14:tracePt t="13589" x="8008938" y="2552700"/>
          <p14:tracePt t="13605" x="8602663" y="2468563"/>
          <p14:tracePt t="13622" x="8793163" y="2446338"/>
          <p14:tracePt t="13639" x="8931275" y="2416175"/>
          <p14:tracePt t="13655" x="9037638" y="2384425"/>
          <p14:tracePt t="13672" x="9051925" y="2378075"/>
          <p14:tracePt t="13719" x="9059863" y="2370138"/>
          <p14:tracePt t="13758" x="9067800" y="2346325"/>
          <p14:tracePt t="13765" x="9075738" y="2293938"/>
          <p14:tracePt t="13773" x="9075738" y="2263775"/>
          <p14:tracePt t="13789" x="9090025" y="2239963"/>
          <p14:tracePt t="13805" x="9105900" y="2193925"/>
          <p14:tracePt t="13822" x="9121775" y="2163763"/>
          <p14:tracePt t="13839" x="9121775" y="2155825"/>
          <p14:tracePt t="13856" x="9121775" y="2149475"/>
          <p14:tracePt t="13872" x="9113838" y="2117725"/>
          <p14:tracePt t="13889" x="9013825" y="2087563"/>
          <p14:tracePt t="13906" x="8885238" y="2065338"/>
          <p14:tracePt t="13922" x="8670925" y="2035175"/>
          <p14:tracePt t="13940" x="8313738" y="2035175"/>
          <p14:tracePt t="13956" x="8001000" y="2035175"/>
          <p14:tracePt t="13958" x="7856538" y="2035175"/>
          <p14:tracePt t="13972" x="7688263" y="2035175"/>
          <p14:tracePt t="13989" x="7399338" y="2035175"/>
          <p14:tracePt t="14006" x="6956425" y="2035175"/>
          <p14:tracePt t="14022" x="6765925" y="2035175"/>
          <p14:tracePt t="14039" x="6613525" y="2035175"/>
          <p14:tracePt t="14056" x="6530975" y="2035175"/>
          <p14:tracePt t="14072" x="6477000" y="2035175"/>
          <p14:tracePt t="14089" x="6461125" y="2035175"/>
          <p14:tracePt t="14106" x="6446838" y="2035175"/>
          <p14:tracePt t="14122" x="6438900" y="2035175"/>
          <p14:tracePt t="14140" x="6430963" y="2027238"/>
          <p14:tracePt t="14156" x="6438900" y="2011363"/>
          <p14:tracePt t="14173" x="6446838" y="2011363"/>
          <p14:tracePt t="14614" x="6446838" y="2003425"/>
          <p14:tracePt t="14718" x="6446838" y="1997075"/>
          <p14:tracePt t="18078" x="6438900" y="2019300"/>
          <p14:tracePt t="18087" x="6416675" y="2103438"/>
          <p14:tracePt t="18094" x="6384925" y="2163763"/>
          <p14:tracePt t="18107" x="6362700" y="2239963"/>
          <p14:tracePt t="18124" x="6248400" y="2416175"/>
          <p14:tracePt t="18142" x="6073775" y="2598738"/>
          <p14:tracePt t="18157" x="5959475" y="2674938"/>
          <p14:tracePt t="18174" x="5883275" y="2720975"/>
          <p14:tracePt t="18191" x="5791200" y="2751138"/>
          <p14:tracePt t="18207" x="5745163" y="2759075"/>
          <p14:tracePt t="18224" x="5737225" y="2759075"/>
          <p14:tracePt t="18241" x="5730875" y="2759075"/>
          <p14:tracePt t="19710" x="5699125" y="2751138"/>
          <p14:tracePt t="19718" x="5600700" y="2720975"/>
          <p14:tracePt t="19726" x="5532438" y="2697163"/>
          <p14:tracePt t="19741" x="5203825" y="2651125"/>
          <p14:tracePt t="19758" x="4602163" y="2568575"/>
          <p14:tracePt t="19775" x="4022725" y="2498725"/>
          <p14:tracePt t="19791" x="3559175" y="2454275"/>
          <p14:tracePt t="19809" x="3222625" y="2454275"/>
          <p14:tracePt t="19825" x="2987675" y="2454275"/>
          <p14:tracePt t="19841" x="2841625" y="2454275"/>
          <p14:tracePt t="19858" x="2797175" y="2454275"/>
          <p14:tracePt t="19875" x="2789238" y="2454275"/>
          <p14:tracePt t="19891" x="2773363" y="2468563"/>
          <p14:tracePt t="19908" x="2759075" y="2506663"/>
          <p14:tracePt t="19926" x="2713038" y="2598738"/>
          <p14:tracePt t="19941" x="2651125" y="2674938"/>
          <p14:tracePt t="19958" x="2582863" y="2720975"/>
          <p14:tracePt t="19975" x="2530475" y="2743200"/>
          <p14:tracePt t="19991" x="2514600" y="2759075"/>
          <p14:tracePt t="20102" x="2514600" y="2765425"/>
          <p14:tracePt t="20111" x="2514600" y="2781300"/>
          <p14:tracePt t="20118" x="2514600" y="2789238"/>
          <p14:tracePt t="20127" x="2514600" y="2797175"/>
          <p14:tracePt t="20150" x="2514600" y="2803525"/>
          <p14:tracePt t="20158" x="2514600" y="2819400"/>
          <p14:tracePt t="20175" x="2530475" y="2841625"/>
          <p14:tracePt t="20191" x="2536825" y="2857500"/>
          <p14:tracePt t="20208" x="2544763" y="2873375"/>
          <p14:tracePt t="20225" x="2598738" y="2903538"/>
          <p14:tracePt t="20241" x="2628900" y="2917825"/>
          <p14:tracePt t="20258" x="2682875" y="2933700"/>
          <p14:tracePt t="20275" x="2765425" y="2963863"/>
          <p14:tracePt t="20291" x="2835275" y="2979738"/>
          <p14:tracePt t="20308" x="2911475" y="2987675"/>
          <p14:tracePt t="20325" x="2963863" y="2994025"/>
          <p14:tracePt t="20341" x="3048000" y="3001963"/>
          <p14:tracePt t="20358" x="3094038" y="3009900"/>
          <p14:tracePt t="20375" x="3132138" y="3009900"/>
          <p14:tracePt t="20391" x="3170238" y="3017838"/>
          <p14:tracePt t="20408" x="3184525" y="3017838"/>
          <p14:tracePt t="29095" x="3200400" y="3017838"/>
          <p14:tracePt t="29102" x="3254375" y="3040063"/>
          <p14:tracePt t="29111" x="3298825" y="3048000"/>
          <p14:tracePt t="29128" x="3352800" y="3063875"/>
          <p14:tracePt t="29638" x="3360738" y="3070225"/>
          <p14:tracePt t="29702" x="3360738" y="3086100"/>
          <p14:tracePt t="29710" x="3360738" y="3124200"/>
          <p14:tracePt t="29718" x="3360738" y="3154363"/>
          <p14:tracePt t="29728" x="3352800" y="3200400"/>
          <p14:tracePt t="29745" x="3330575" y="3268663"/>
          <p14:tracePt t="29761" x="3276600" y="3352800"/>
          <p14:tracePt t="29778" x="3238500" y="3398838"/>
          <p14:tracePt t="29796" x="3154363" y="3505200"/>
          <p14:tracePt t="29812" x="3048000" y="3619500"/>
          <p14:tracePt t="29828" x="2933700" y="3763963"/>
          <p14:tracePt t="29846" x="2727325" y="3978275"/>
          <p14:tracePt t="29862" x="2598738" y="4130675"/>
          <p14:tracePt t="29878" x="2468563" y="4313238"/>
          <p14:tracePt t="29895" x="2346325" y="4511675"/>
          <p14:tracePt t="29912" x="2232025" y="4724400"/>
          <p14:tracePt t="29928" x="2171700" y="4914900"/>
          <p14:tracePt t="29945" x="2149475" y="5089525"/>
          <p14:tracePt t="29962" x="2087563" y="5295900"/>
          <p14:tracePt t="29978" x="1958975" y="5608638"/>
          <p14:tracePt t="29995" x="1806575" y="5997575"/>
          <p14:tracePt t="30012" x="1616075" y="6408738"/>
          <p14:tracePt t="31653" x="677863" y="6523038"/>
          <p14:tracePt t="31662" x="677863" y="6446838"/>
          <p14:tracePt t="31678" x="677863" y="6340475"/>
          <p14:tracePt t="31695" x="677863" y="6270625"/>
          <p14:tracePt t="32317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0959" t="19991" r="25342" b="26655"/>
          <a:stretch/>
        </p:blipFill>
        <p:spPr>
          <a:xfrm>
            <a:off x="2037729" y="1864495"/>
            <a:ext cx="8116542" cy="4536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4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848"/>
    </mc:Choice>
    <mc:Fallback xmlns="">
      <p:transition advTm="116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59" x="541338" y="5241925"/>
          <p14:tracePt t="4023" x="549275" y="5235575"/>
          <p14:tracePt t="4031" x="587375" y="5189538"/>
          <p14:tracePt t="4040" x="617538" y="5165725"/>
          <p14:tracePt t="4057" x="708025" y="5105400"/>
          <p14:tracePt t="4074" x="906463" y="4968875"/>
          <p14:tracePt t="4090" x="1265238" y="4694238"/>
          <p14:tracePt t="4107" x="1668463" y="4365625"/>
          <p14:tracePt t="4123" x="2011363" y="4084638"/>
          <p14:tracePt t="4140" x="2324100" y="3810000"/>
          <p14:tracePt t="4157" x="2574925" y="3565525"/>
          <p14:tracePt t="4173" x="2811463" y="3344863"/>
          <p14:tracePt t="4190" x="2955925" y="3200400"/>
          <p14:tracePt t="4207" x="3078163" y="3055938"/>
          <p14:tracePt t="4223" x="3094038" y="3040063"/>
          <p14:tracePt t="4960" x="3132138" y="3040063"/>
          <p14:tracePt t="4968" x="3238500" y="3040063"/>
          <p14:tracePt t="4976" x="3344863" y="3017838"/>
          <p14:tracePt t="4991" x="3444875" y="2994025"/>
          <p14:tracePt t="5008" x="3535363" y="2963863"/>
          <p14:tracePt t="6328" x="3543300" y="2955925"/>
          <p14:tracePt t="6336" x="3551238" y="2955925"/>
          <p14:tracePt t="6344" x="3619500" y="2925763"/>
          <p14:tracePt t="6358" x="3725863" y="2879725"/>
          <p14:tracePt t="6375" x="3954463" y="2797175"/>
          <p14:tracePt t="6391" x="4038600" y="2759075"/>
          <p14:tracePt t="6408" x="4046538" y="2759075"/>
          <p14:tracePt t="6496" x="4054475" y="2759075"/>
          <p14:tracePt t="6504" x="4084638" y="2759075"/>
          <p14:tracePt t="6512" x="4130675" y="2759075"/>
          <p14:tracePt t="6525" x="4183063" y="2765425"/>
          <p14:tracePt t="6541" x="4244975" y="2781300"/>
          <p14:tracePt t="6558" x="4411663" y="2819400"/>
          <p14:tracePt t="6575" x="4640263" y="2857500"/>
          <p14:tracePt t="6591" x="4884738" y="2887663"/>
          <p14:tracePt t="6608" x="5021263" y="2887663"/>
          <p14:tracePt t="6625" x="5173663" y="2887663"/>
          <p14:tracePt t="6641" x="5265738" y="2887663"/>
          <p14:tracePt t="6658" x="5287963" y="2887663"/>
          <p14:tracePt t="6736" x="5303838" y="2887663"/>
          <p14:tracePt t="7048" x="5372100" y="2963863"/>
          <p14:tracePt t="7056" x="5540375" y="3230563"/>
          <p14:tracePt t="7064" x="5661025" y="3475038"/>
          <p14:tracePt t="7075" x="5783263" y="3657600"/>
          <p14:tracePt t="7092" x="5913438" y="3894138"/>
          <p14:tracePt t="7108" x="6019800" y="4122738"/>
          <p14:tracePt t="7125" x="6111875" y="4351338"/>
          <p14:tracePt t="7142" x="6142038" y="4602163"/>
          <p14:tracePt t="7159" x="6142038" y="4784725"/>
          <p14:tracePt t="7175" x="6065838" y="4937125"/>
          <p14:tracePt t="7192" x="5897563" y="5159375"/>
          <p14:tracePt t="7209" x="5745163" y="5249863"/>
          <p14:tracePt t="7225" x="5578475" y="5326063"/>
          <p14:tracePt t="7242" x="5470525" y="5349875"/>
          <p14:tracePt t="7258" x="5394325" y="5356225"/>
          <p14:tracePt t="7275" x="5372100" y="5356225"/>
          <p14:tracePt t="7407" x="5349875" y="5356225"/>
          <p14:tracePt t="7415" x="5295900" y="5364163"/>
          <p14:tracePt t="7425" x="5189538" y="5387975"/>
          <p14:tracePt t="7441" x="4991100" y="5448300"/>
          <p14:tracePt t="7458" x="4716463" y="5584825"/>
          <p14:tracePt t="7475" x="4381500" y="5775325"/>
          <p14:tracePt t="7491" x="4144963" y="5921375"/>
          <p14:tracePt t="7508" x="4098925" y="5951538"/>
          <p14:tracePt t="7525" x="4092575" y="5951538"/>
          <p14:tracePt t="7575" x="4092575" y="5943600"/>
          <p14:tracePt t="7583" x="4092575" y="5921375"/>
          <p14:tracePt t="7591" x="4076700" y="5897563"/>
          <p14:tracePt t="7608" x="4022725" y="5859463"/>
          <p14:tracePt t="7625" x="3992563" y="5829300"/>
          <p14:tracePt t="7641" x="3970338" y="5813425"/>
          <p14:tracePt t="7658" x="3962400" y="5807075"/>
          <p14:tracePt t="7691" x="3954463" y="5807075"/>
          <p14:tracePt t="7708" x="3916363" y="5807075"/>
          <p14:tracePt t="7725" x="3848100" y="5807075"/>
          <p14:tracePt t="7741" x="3771900" y="5813425"/>
          <p14:tracePt t="7758" x="3703638" y="5821363"/>
          <p14:tracePt t="7775" x="3673475" y="5821363"/>
          <p14:tracePt t="7873" x="3665538" y="5821363"/>
          <p14:tracePt t="7936" x="3665538" y="5813425"/>
          <p14:tracePt t="7944" x="3665538" y="5807075"/>
          <p14:tracePt t="7952" x="3665538" y="5799138"/>
          <p14:tracePt t="7992" x="3665538" y="5791200"/>
          <p14:tracePt t="8000" x="3665538" y="5783263"/>
          <p14:tracePt t="8024" x="3657600" y="5775325"/>
          <p14:tracePt t="8096" x="3657600" y="5761038"/>
          <p14:tracePt t="8105" x="3657600" y="5753100"/>
          <p14:tracePt t="8112" x="3657600" y="5745163"/>
          <p14:tracePt t="8125" x="3657600" y="5737225"/>
          <p14:tracePt t="8142" x="3657600" y="5730875"/>
          <p14:tracePt t="8159" x="3657600" y="5722938"/>
          <p14:tracePt t="8361" x="3665538" y="5722938"/>
          <p14:tracePt t="8368" x="3679825" y="5722938"/>
          <p14:tracePt t="8376" x="3725863" y="5730875"/>
          <p14:tracePt t="8392" x="3825875" y="5737225"/>
          <p14:tracePt t="8409" x="3992563" y="5761038"/>
          <p14:tracePt t="8426" x="4137025" y="5775325"/>
          <p14:tracePt t="8442" x="4289425" y="5775325"/>
          <p14:tracePt t="8459" x="4411663" y="5783263"/>
          <p14:tracePt t="8475" x="4525963" y="5783263"/>
          <p14:tracePt t="8492" x="4640263" y="5783263"/>
          <p14:tracePt t="8509" x="4770438" y="5783263"/>
          <p14:tracePt t="8525" x="4960938" y="5783263"/>
          <p14:tracePt t="8542" x="5143500" y="5783263"/>
          <p14:tracePt t="8560" x="5456238" y="5783263"/>
          <p14:tracePt t="8576" x="5707063" y="5783263"/>
          <p14:tracePt t="8592" x="5927725" y="5783263"/>
          <p14:tracePt t="8609" x="6126163" y="5783263"/>
          <p14:tracePt t="8626" x="6316663" y="5791200"/>
          <p14:tracePt t="8642" x="6492875" y="5807075"/>
          <p14:tracePt t="8659" x="6667500" y="5821363"/>
          <p14:tracePt t="8676" x="6850063" y="5821363"/>
          <p14:tracePt t="8692" x="7048500" y="5821363"/>
          <p14:tracePt t="8709" x="7246938" y="5821363"/>
          <p14:tracePt t="8726" x="7459663" y="5821363"/>
          <p14:tracePt t="8742" x="7680325" y="5821363"/>
          <p14:tracePt t="8759" x="7894638" y="5821363"/>
          <p14:tracePt t="8776" x="8115300" y="5821363"/>
          <p14:tracePt t="8792" x="8207375" y="5821363"/>
          <p14:tracePt t="8809" x="8229600" y="5821363"/>
          <p14:tracePt t="8904" x="8237538" y="5821363"/>
          <p14:tracePt t="8912" x="8267700" y="5821363"/>
          <p14:tracePt t="8920" x="8297863" y="5821363"/>
          <p14:tracePt t="8928" x="8328025" y="5821363"/>
          <p14:tracePt t="8943" x="8374063" y="5821363"/>
          <p14:tracePt t="8959" x="8504238" y="5821363"/>
          <p14:tracePt t="8976" x="8640763" y="5821363"/>
          <p14:tracePt t="8992" x="8763000" y="5821363"/>
          <p14:tracePt t="9009" x="8847138" y="5813425"/>
          <p14:tracePt t="9026" x="8861425" y="5813425"/>
          <p14:tracePt t="9080" x="8861425" y="5807075"/>
          <p14:tracePt t="9096" x="8847138" y="5807075"/>
          <p14:tracePt t="9104" x="8809038" y="5791200"/>
          <p14:tracePt t="9112" x="8755063" y="5783263"/>
          <p14:tracePt t="9126" x="8678863" y="5783263"/>
          <p14:tracePt t="9143" x="8374063" y="5791200"/>
          <p14:tracePt t="9160" x="8016875" y="5791200"/>
          <p14:tracePt t="9176" x="7604125" y="5791200"/>
          <p14:tracePt t="9193" x="7146925" y="5791200"/>
          <p14:tracePt t="9209" x="6789738" y="5791200"/>
          <p14:tracePt t="9226" x="6523038" y="5791200"/>
          <p14:tracePt t="9242" x="6316663" y="5791200"/>
          <p14:tracePt t="9259" x="6103938" y="5791200"/>
          <p14:tracePt t="9276" x="5897563" y="5791200"/>
          <p14:tracePt t="9293" x="5684838" y="5791200"/>
          <p14:tracePt t="9309" x="5432425" y="5791200"/>
          <p14:tracePt t="9326" x="5197475" y="5791200"/>
          <p14:tracePt t="9343" x="4854575" y="5791200"/>
          <p14:tracePt t="9359" x="4740275" y="5791200"/>
          <p14:tracePt t="9376" x="4441825" y="5821363"/>
          <p14:tracePt t="9392" x="4343400" y="5829300"/>
          <p14:tracePt t="9409" x="4289425" y="5837238"/>
          <p14:tracePt t="9426" x="4251325" y="5845175"/>
          <p14:tracePt t="9511" x="4229100" y="5845175"/>
          <p14:tracePt t="9519" x="4198938" y="5845175"/>
          <p14:tracePt t="9527" x="4168775" y="5845175"/>
          <p14:tracePt t="9543" x="4084638" y="5845175"/>
          <p14:tracePt t="9559" x="3962400" y="5845175"/>
          <p14:tracePt t="9576" x="3787775" y="5845175"/>
          <p14:tracePt t="9592" x="3635375" y="5845175"/>
          <p14:tracePt t="9609" x="3497263" y="5845175"/>
          <p14:tracePt t="9626" x="3421063" y="5829300"/>
          <p14:tracePt t="9642" x="3368675" y="5821363"/>
          <p14:tracePt t="9744" x="3360738" y="5821363"/>
          <p14:tracePt t="9776" x="3390900" y="5813425"/>
          <p14:tracePt t="9784" x="3436938" y="5799138"/>
          <p14:tracePt t="9792" x="3497263" y="5799138"/>
          <p14:tracePt t="9809" x="3635375" y="5783263"/>
          <p14:tracePt t="9827" x="3825875" y="5783263"/>
          <p14:tracePt t="9843" x="4030663" y="5783263"/>
          <p14:tracePt t="9859" x="4237038" y="5783263"/>
          <p14:tracePt t="9876" x="4419600" y="5783263"/>
          <p14:tracePt t="9893" x="4572000" y="5783263"/>
          <p14:tracePt t="9909" x="4670425" y="5783263"/>
          <p14:tracePt t="9926" x="4762500" y="5783263"/>
          <p14:tracePt t="9943" x="4876800" y="5783263"/>
          <p14:tracePt t="9959" x="5067300" y="5783263"/>
          <p14:tracePt t="9976" x="5219700" y="5783263"/>
          <p14:tracePt t="9993" x="5394325" y="5783263"/>
          <p14:tracePt t="10009" x="5554663" y="5783263"/>
          <p14:tracePt t="10026" x="5707063" y="5783263"/>
          <p14:tracePt t="10043" x="5837238" y="5783263"/>
          <p14:tracePt t="10059" x="5981700" y="5783263"/>
          <p14:tracePt t="10076" x="6134100" y="5783263"/>
          <p14:tracePt t="10093" x="6278563" y="5783263"/>
          <p14:tracePt t="10109" x="6430963" y="5783263"/>
          <p14:tracePt t="10128" x="6667500" y="5753100"/>
          <p14:tracePt t="10143" x="6743700" y="5745163"/>
          <p14:tracePt t="10159" x="6950075" y="5737225"/>
          <p14:tracePt t="10176" x="7064375" y="5737225"/>
          <p14:tracePt t="10193" x="7178675" y="5737225"/>
          <p14:tracePt t="10209" x="7277100" y="5737225"/>
          <p14:tracePt t="10226" x="7421563" y="5715000"/>
          <p14:tracePt t="10243" x="7559675" y="5707063"/>
          <p14:tracePt t="10259" x="7734300" y="5707063"/>
          <p14:tracePt t="10276" x="7916863" y="5699125"/>
          <p14:tracePt t="10293" x="8093075" y="5676900"/>
          <p14:tracePt t="10309" x="8237538" y="5661025"/>
          <p14:tracePt t="10328" x="8328025" y="5638800"/>
          <p14:tracePt t="10343" x="8335963" y="5638800"/>
          <p14:tracePt t="10448" x="8335963" y="5630863"/>
          <p14:tracePt t="10456" x="8289925" y="5630863"/>
          <p14:tracePt t="10464" x="8237538" y="5630863"/>
          <p14:tracePt t="10476" x="8169275" y="5630863"/>
          <p14:tracePt t="10493" x="7908925" y="5654675"/>
          <p14:tracePt t="10510" x="7429500" y="5654675"/>
          <p14:tracePt t="10526" x="6994525" y="5654675"/>
          <p14:tracePt t="10543" x="6659563" y="5654675"/>
          <p14:tracePt t="10560" x="6416675" y="5654675"/>
          <p14:tracePt t="10576" x="6400800" y="5654675"/>
          <p14:tracePt t="10728" x="6370638" y="5661025"/>
          <p14:tracePt t="10737" x="6316663" y="5684838"/>
          <p14:tracePt t="10744" x="6248400" y="5699125"/>
          <p14:tracePt t="10760" x="6126163" y="5730875"/>
          <p14:tracePt t="10776" x="6011863" y="5761038"/>
          <p14:tracePt t="10793" x="5951538" y="5768975"/>
          <p14:tracePt t="10985" x="5943600" y="5761038"/>
          <p14:tracePt t="10992" x="5943600" y="5753100"/>
          <p14:tracePt t="11016" x="5943600" y="5737225"/>
          <p14:tracePt t="11025" x="5951538" y="5730875"/>
          <p14:tracePt t="11032" x="5951538" y="5715000"/>
          <p14:tracePt t="11043" x="5951538" y="5707063"/>
          <p14:tracePt t="11152" x="5959475" y="5699125"/>
          <p14:tracePt t="11160" x="5965825" y="5699125"/>
          <p14:tracePt t="11168" x="5973763" y="5715000"/>
          <p14:tracePt t="11176" x="5989638" y="5753100"/>
          <p14:tracePt t="11193" x="5989638" y="5799138"/>
          <p14:tracePt t="11210" x="5997575" y="5813425"/>
          <p14:tracePt t="11280" x="6011863" y="5799138"/>
          <p14:tracePt t="11288" x="6027738" y="5761038"/>
          <p14:tracePt t="11296" x="6035675" y="5737225"/>
          <p14:tracePt t="11310" x="6049963" y="5707063"/>
          <p14:tracePt t="11328" x="6088063" y="5638800"/>
          <p14:tracePt t="11343" x="6103938" y="5622925"/>
          <p14:tracePt t="11376" x="6111875" y="5622925"/>
          <p14:tracePt t="11393" x="6134100" y="5622925"/>
          <p14:tracePt t="11410" x="6156325" y="5668963"/>
          <p14:tracePt t="11427" x="6156325" y="5707063"/>
          <p14:tracePt t="11443" x="6172200" y="5730875"/>
          <p14:tracePt t="11477" x="6172200" y="5737225"/>
          <p14:tracePt t="11537" x="6172200" y="5722938"/>
          <p14:tracePt t="11544" x="6172200" y="5699125"/>
          <p14:tracePt t="11552" x="6172200" y="5692775"/>
          <p14:tracePt t="11632" x="6164263" y="5692775"/>
          <p14:tracePt t="11640" x="6149975" y="5692775"/>
          <p14:tracePt t="11648" x="6134100" y="5692775"/>
          <p14:tracePt t="11664" x="6118225" y="5692775"/>
          <p14:tracePt t="11677" x="6118225" y="5699125"/>
          <p14:tracePt t="11693" x="6111875" y="5699125"/>
          <p14:tracePt t="11752" x="6111875" y="5676900"/>
          <p14:tracePt t="11904" x="6111875" y="5668963"/>
          <p14:tracePt t="11912" x="6111875" y="5646738"/>
          <p14:tracePt t="11920" x="6111875" y="5616575"/>
          <p14:tracePt t="11928" x="6111875" y="5592763"/>
          <p14:tracePt t="11943" x="6111875" y="5562600"/>
          <p14:tracePt t="11960" x="6111875" y="5546725"/>
          <p14:tracePt t="11977" x="6118225" y="5546725"/>
          <p14:tracePt t="12057" x="6118225" y="5570538"/>
          <p14:tracePt t="12064" x="6118225" y="5600700"/>
          <p14:tracePt t="12073" x="6118225" y="5616575"/>
          <p14:tracePt t="12080" x="6111875" y="5622925"/>
          <p14:tracePt t="12176" x="6103938" y="5622925"/>
          <p14:tracePt t="12408" x="6103938" y="5608638"/>
          <p14:tracePt t="12496" x="6103938" y="5616575"/>
          <p14:tracePt t="12505" x="6103938" y="5646738"/>
          <p14:tracePt t="12512" x="6103938" y="5668963"/>
          <p14:tracePt t="12527" x="6103938" y="5684838"/>
          <p14:tracePt t="12544" x="6096000" y="5707063"/>
          <p14:tracePt t="12608" x="6088063" y="5676900"/>
          <p14:tracePt t="12616" x="6088063" y="5661025"/>
          <p14:tracePt t="12627" x="6088063" y="5646738"/>
          <p14:tracePt t="12644" x="6088063" y="5600700"/>
          <p14:tracePt t="12677" x="6088063" y="5592763"/>
          <p14:tracePt t="12729" x="6088063" y="5616575"/>
          <p14:tracePt t="12736" x="6088063" y="5630863"/>
          <p14:tracePt t="12744" x="6088063" y="5661025"/>
          <p14:tracePt t="12760" x="6088063" y="5692775"/>
          <p14:tracePt t="12840" x="6088063" y="5684838"/>
          <p14:tracePt t="12848" x="6088063" y="5654675"/>
          <p14:tracePt t="12856" x="6088063" y="5630863"/>
          <p14:tracePt t="12864" x="6088063" y="5608638"/>
          <p14:tracePt t="12877" x="6088063" y="5592763"/>
          <p14:tracePt t="12894" x="6088063" y="5578475"/>
          <p14:tracePt t="12937" x="6088063" y="5584825"/>
          <p14:tracePt t="12945" x="6088063" y="5630863"/>
          <p14:tracePt t="12952" x="6088063" y="5654675"/>
          <p14:tracePt t="12961" x="6088063" y="5668963"/>
          <p14:tracePt t="12977" x="6088063" y="5692775"/>
          <p14:tracePt t="12994" x="6088063" y="5707063"/>
          <p14:tracePt t="13040" x="6088063" y="5692775"/>
          <p14:tracePt t="13048" x="6088063" y="5668963"/>
          <p14:tracePt t="13056" x="6088063" y="5654675"/>
          <p14:tracePt t="13064" x="6088063" y="5638800"/>
          <p14:tracePt t="13077" x="6088063" y="5608638"/>
          <p14:tracePt t="13152" x="6088063" y="5622925"/>
          <p14:tracePt t="13160" x="6111875" y="5654675"/>
          <p14:tracePt t="13168" x="6111875" y="5668963"/>
          <p14:tracePt t="13177" x="6111875" y="5676900"/>
          <p14:tracePt t="13194" x="6111875" y="5684838"/>
          <p14:tracePt t="13264" x="6111875" y="5676900"/>
          <p14:tracePt t="13272" x="6111875" y="5668963"/>
          <p14:tracePt t="13280" x="6111875" y="5661025"/>
          <p14:tracePt t="13294" x="6111875" y="5654675"/>
          <p14:tracePt t="13352" x="6111875" y="5676900"/>
          <p14:tracePt t="13360" x="6111875" y="5692775"/>
          <p14:tracePt t="13368" x="6111875" y="5707063"/>
          <p14:tracePt t="13377" x="6111875" y="5722938"/>
          <p14:tracePt t="13463" x="6111875" y="5715000"/>
          <p14:tracePt t="13479" x="6111875" y="5699125"/>
          <p14:tracePt t="13552" x="6111875" y="5715000"/>
          <p14:tracePt t="13560" x="6111875" y="5745163"/>
          <p14:tracePt t="13568" x="6111875" y="5768975"/>
          <p14:tracePt t="13578" x="6111875" y="5775325"/>
          <p14:tracePt t="13594" x="6111875" y="5791200"/>
          <p14:tracePt t="13656" x="6103938" y="5768975"/>
          <p14:tracePt t="13664" x="6103938" y="5745163"/>
          <p14:tracePt t="13672" x="6096000" y="5722938"/>
          <p14:tracePt t="13680" x="6096000" y="5715000"/>
          <p14:tracePt t="13694" x="6096000" y="5699125"/>
          <p14:tracePt t="13711" x="6088063" y="5684838"/>
          <p14:tracePt t="13760" x="6088063" y="5692775"/>
          <p14:tracePt t="13768" x="6088063" y="5715000"/>
          <p14:tracePt t="13778" x="6088063" y="5722938"/>
          <p14:tracePt t="13794" x="6088063" y="5730875"/>
          <p14:tracePt t="13864" x="6088063" y="5722938"/>
          <p14:tracePt t="13872" x="6080125" y="5715000"/>
          <p14:tracePt t="13880" x="6080125" y="5692775"/>
          <p14:tracePt t="13894" x="6073775" y="5668963"/>
          <p14:tracePt t="13911" x="6073775" y="5630863"/>
          <p14:tracePt t="13927" x="6065838" y="5600700"/>
          <p14:tracePt t="13945" x="6065838" y="5584825"/>
          <p14:tracePt t="14016" x="6065838" y="5554663"/>
          <p14:tracePt t="14024" x="6065838" y="5516563"/>
          <p14:tracePt t="14032" x="6065838" y="5494338"/>
          <p14:tracePt t="14044" x="6065838" y="5464175"/>
          <p14:tracePt t="14061" x="6065838" y="5380038"/>
          <p14:tracePt t="14078" x="6065838" y="5287963"/>
          <p14:tracePt t="14096" x="6065838" y="5181600"/>
          <p14:tracePt t="14111" x="6065838" y="5159375"/>
          <p14:tracePt t="14128" x="6065838" y="5121275"/>
          <p14:tracePt t="14144" x="6065838" y="5113338"/>
          <p14:tracePt t="14215" x="6065838" y="5089525"/>
          <p14:tracePt t="14223" x="6065838" y="5083175"/>
          <p14:tracePt t="14239" x="6065838" y="5067300"/>
          <p14:tracePt t="14247" x="6065838" y="5045075"/>
          <p14:tracePt t="14261" x="6065838" y="5029200"/>
          <p14:tracePt t="14277" x="6065838" y="5013325"/>
          <p14:tracePt t="14294" x="6065838" y="4975225"/>
          <p14:tracePt t="14311" x="6065838" y="4953000"/>
          <p14:tracePt t="14880" x="6065838" y="5051425"/>
          <p14:tracePt t="14888" x="6065838" y="5197475"/>
          <p14:tracePt t="14896" x="6065838" y="5349875"/>
          <p14:tracePt t="14911" x="6049963" y="5486400"/>
          <p14:tracePt t="14928" x="5989638" y="5737225"/>
          <p14:tracePt t="14945" x="5965825" y="5821363"/>
          <p14:tracePt t="14961" x="5965825" y="5829300"/>
          <p14:tracePt t="15049" x="5965825" y="5807075"/>
          <p14:tracePt t="15056" x="5965825" y="5699125"/>
          <p14:tracePt t="15064" x="5965825" y="5608638"/>
          <p14:tracePt t="15078" x="5981700" y="5524500"/>
          <p14:tracePt t="15095" x="6042025" y="5295900"/>
          <p14:tracePt t="15111" x="6088063" y="5197475"/>
          <p14:tracePt t="15128" x="6096000" y="5181600"/>
          <p14:tracePt t="15192" x="6096000" y="5211763"/>
          <p14:tracePt t="15200" x="6096000" y="5273675"/>
          <p14:tracePt t="15211" x="6103938" y="5326063"/>
          <p14:tracePt t="15228" x="6103938" y="5426075"/>
          <p14:tracePt t="15245" x="6103938" y="5502275"/>
          <p14:tracePt t="15261" x="6103938" y="5516563"/>
          <p14:tracePt t="15344" x="6103938" y="5494338"/>
          <p14:tracePt t="15424" x="6103938" y="5516563"/>
          <p14:tracePt t="15432" x="6103938" y="5546725"/>
          <p14:tracePt t="15440" x="6103938" y="5562600"/>
          <p14:tracePt t="15448" x="6103938" y="5570538"/>
          <p14:tracePt t="15618" x="6103938" y="5584825"/>
          <p14:tracePt t="15624" x="6103938" y="5600700"/>
          <p14:tracePt t="15632" x="6096000" y="5616575"/>
          <p14:tracePt t="15645" x="6096000" y="5622925"/>
          <p14:tracePt t="15760" x="6096000" y="5630863"/>
          <p14:tracePt t="15880" x="6096000" y="5638800"/>
          <p14:tracePt t="15912" x="6096000" y="5646738"/>
          <p14:tracePt t="15944" x="6096000" y="5654675"/>
          <p14:tracePt t="15952" x="6096000" y="5668963"/>
          <p14:tracePt t="16200" x="6096000" y="5661025"/>
          <p14:tracePt t="16320" x="6096000" y="5654675"/>
          <p14:tracePt t="16336" x="6103938" y="5654675"/>
          <p14:tracePt t="16344" x="6111875" y="5638800"/>
          <p14:tracePt t="16376" x="6111875" y="5630863"/>
          <p14:tracePt t="16384" x="6111875" y="5622925"/>
          <p14:tracePt t="16395" x="6111875" y="5616575"/>
          <p14:tracePt t="16412" x="6111875" y="5592763"/>
          <p14:tracePt t="16428" x="6111875" y="5570538"/>
          <p14:tracePt t="16445" x="6111875" y="5546725"/>
          <p14:tracePt t="16461" x="6111875" y="5532438"/>
          <p14:tracePt t="16478" x="6111875" y="5524500"/>
          <p14:tracePt t="16480" x="6118225" y="5516563"/>
          <p14:tracePt t="16495" x="6118225" y="5508625"/>
          <p14:tracePt t="16511" x="6126163" y="5494338"/>
          <p14:tracePt t="16528" x="6142038" y="5486400"/>
          <p14:tracePt t="16545" x="6149975" y="5486400"/>
          <p14:tracePt t="16562" x="6156325" y="5486400"/>
          <p14:tracePt t="16680" x="6164263" y="5486400"/>
          <p14:tracePt t="16689" x="6180138" y="5486400"/>
          <p14:tracePt t="17080" x="6194425" y="5486400"/>
          <p14:tracePt t="17088" x="6218238" y="5486400"/>
          <p14:tracePt t="17096" x="6232525" y="5486400"/>
          <p14:tracePt t="17112" x="6286500" y="5470525"/>
          <p14:tracePt t="17129" x="6362700" y="5464175"/>
          <p14:tracePt t="17145" x="6416675" y="5464175"/>
          <p14:tracePt t="17162" x="6430963" y="5464175"/>
          <p14:tracePt t="17179" x="6438900" y="5464175"/>
          <p14:tracePt t="17240" x="6446838" y="5464175"/>
          <p14:tracePt t="17249" x="6469063" y="5464175"/>
          <p14:tracePt t="17256" x="6492875" y="5464175"/>
          <p14:tracePt t="17264" x="6530975" y="5464175"/>
          <p14:tracePt t="17279" x="6561138" y="5464175"/>
          <p14:tracePt t="17295" x="6637338" y="5464175"/>
          <p14:tracePt t="17312" x="6689725" y="5448300"/>
          <p14:tracePt t="17400" x="6713538" y="5448300"/>
          <p14:tracePt t="17409" x="6759575" y="5448300"/>
          <p14:tracePt t="17416" x="6811963" y="5448300"/>
          <p14:tracePt t="17429" x="6850063" y="5448300"/>
          <p14:tracePt t="17446" x="6972300" y="5448300"/>
          <p14:tracePt t="17462" x="7108825" y="5448300"/>
          <p14:tracePt t="17464" x="7154863" y="5448300"/>
          <p14:tracePt t="17479" x="7200900" y="5448300"/>
          <p14:tracePt t="17495" x="7331075" y="5448300"/>
          <p14:tracePt t="17512" x="7399338" y="5448300"/>
          <p14:tracePt t="17529" x="7445375" y="5448300"/>
          <p14:tracePt t="17545" x="7451725" y="5448300"/>
          <p14:tracePt t="17562" x="7467600" y="5448300"/>
          <p14:tracePt t="17608" x="7475538" y="5448300"/>
          <p14:tracePt t="17615" x="7489825" y="5448300"/>
          <p14:tracePt t="17628" x="7513638" y="5448300"/>
          <p14:tracePt t="17645" x="7589838" y="5448300"/>
          <p14:tracePt t="17662" x="7688263" y="5448300"/>
          <p14:tracePt t="17678" x="7818438" y="5448300"/>
          <p14:tracePt t="17695" x="7978775" y="5448300"/>
          <p14:tracePt t="17712" x="8107363" y="5448300"/>
          <p14:tracePt t="17728" x="8169275" y="5448300"/>
          <p14:tracePt t="17745" x="8199438" y="5448300"/>
          <p14:tracePt t="17762" x="8237538" y="5448300"/>
          <p14:tracePt t="17779" x="8259763" y="5448300"/>
          <p14:tracePt t="17795" x="8267700" y="5448300"/>
          <p14:tracePt t="17864" x="8275638" y="5448300"/>
          <p14:tracePt t="17872" x="8289925" y="5448300"/>
          <p14:tracePt t="17880" x="8321675" y="5448300"/>
          <p14:tracePt t="17896" x="8374063" y="5448300"/>
          <p14:tracePt t="17912" x="8397875" y="5448300"/>
          <p14:tracePt t="17929" x="8450263" y="5440363"/>
          <p14:tracePt t="17999" x="8450263" y="5432425"/>
          <p14:tracePt t="18007" x="8420100" y="5426075"/>
          <p14:tracePt t="18015" x="8366125" y="5418138"/>
          <p14:tracePt t="18029" x="8321675" y="5418138"/>
          <p14:tracePt t="18045" x="8107363" y="5418138"/>
          <p14:tracePt t="18062" x="7810500" y="5418138"/>
          <p14:tracePt t="18079" x="7459663" y="5418138"/>
          <p14:tracePt t="18095" x="7002463" y="5418138"/>
          <p14:tracePt t="18112" x="6773863" y="5418138"/>
          <p14:tracePt t="18129" x="6569075" y="5418138"/>
          <p14:tracePt t="18146" x="6446838" y="5410200"/>
          <p14:tracePt t="18163" x="6392863" y="5402263"/>
          <p14:tracePt t="18179" x="6384925" y="5402263"/>
          <p14:tracePt t="18432" x="6430963" y="5402263"/>
          <p14:tracePt t="18440" x="6499225" y="5402263"/>
          <p14:tracePt t="18448" x="6583363" y="5402263"/>
          <p14:tracePt t="18462" x="6667500" y="5402263"/>
          <p14:tracePt t="18480" x="6918325" y="5402263"/>
          <p14:tracePt t="18496" x="7056438" y="5402263"/>
          <p14:tracePt t="18513" x="7162800" y="5402263"/>
          <p14:tracePt t="18529" x="7223125" y="5402263"/>
          <p14:tracePt t="18546" x="7261225" y="5402263"/>
          <p14:tracePt t="18563" x="7292975" y="5402263"/>
          <p14:tracePt t="18580" x="7331075" y="5402263"/>
          <p14:tracePt t="18596" x="7383463" y="5402263"/>
          <p14:tracePt t="18613" x="7475538" y="5402263"/>
          <p14:tracePt t="18629" x="7581900" y="5402263"/>
          <p14:tracePt t="18646" x="7704138" y="5402263"/>
          <p14:tracePt t="18664" x="7856538" y="5402263"/>
          <p14:tracePt t="18680" x="7924800" y="5402263"/>
          <p14:tracePt t="18696" x="7970838" y="5402263"/>
          <p14:tracePt t="18713" x="8001000" y="5402263"/>
          <p14:tracePt t="18729" x="8023225" y="5402263"/>
          <p14:tracePt t="18763" x="8031163" y="5402263"/>
          <p14:tracePt t="18840" x="8054975" y="5402263"/>
          <p14:tracePt t="18848" x="8069263" y="5402263"/>
          <p14:tracePt t="18856" x="8085138" y="5402263"/>
          <p14:tracePt t="18865" x="8093075" y="5402263"/>
          <p14:tracePt t="18879" x="8099425" y="5402263"/>
          <p14:tracePt t="18929" x="8077200" y="5402263"/>
          <p14:tracePt t="18936" x="8016875" y="5402263"/>
          <p14:tracePt t="18946" x="7954963" y="5402263"/>
          <p14:tracePt t="18963" x="7788275" y="5426075"/>
          <p14:tracePt t="18979" x="7573963" y="5440363"/>
          <p14:tracePt t="18997" x="7383463" y="5470525"/>
          <p14:tracePt t="19013" x="7200900" y="5470525"/>
          <p14:tracePt t="19029" x="7056438" y="5470525"/>
          <p14:tracePt t="19046" x="6956425" y="5470525"/>
          <p14:tracePt t="19063" x="6880225" y="5470525"/>
          <p14:tracePt t="19079" x="6850063" y="5470525"/>
          <p14:tracePt t="19096" x="6827838" y="5470525"/>
          <p14:tracePt t="19113" x="6819900" y="5470525"/>
          <p14:tracePt t="19146" x="6797675" y="5464175"/>
          <p14:tracePt t="19163" x="6773863" y="5464175"/>
          <p14:tracePt t="19179" x="6743700" y="5456238"/>
          <p14:tracePt t="19196" x="6727825" y="5456238"/>
          <p14:tracePt t="19229" x="6721475" y="5448300"/>
          <p14:tracePt t="19320" x="6727825" y="5448300"/>
          <p14:tracePt t="19329" x="6751638" y="5448300"/>
          <p14:tracePt t="19336" x="6773863" y="5448300"/>
          <p14:tracePt t="19346" x="6811963" y="5448300"/>
          <p14:tracePt t="19363" x="6934200" y="5448300"/>
          <p14:tracePt t="19379" x="7078663" y="5448300"/>
          <p14:tracePt t="19396" x="7200900" y="5448300"/>
          <p14:tracePt t="19413" x="7315200" y="5448300"/>
          <p14:tracePt t="19430" x="7383463" y="5448300"/>
          <p14:tracePt t="19446" x="7459663" y="5448300"/>
          <p14:tracePt t="19463" x="7513638" y="5448300"/>
          <p14:tracePt t="19479" x="7604125" y="5448300"/>
          <p14:tracePt t="19496" x="7680325" y="5448300"/>
          <p14:tracePt t="19513" x="7772400" y="5448300"/>
          <p14:tracePt t="19530" x="7870825" y="5448300"/>
          <p14:tracePt t="19546" x="7954963" y="5448300"/>
          <p14:tracePt t="19564" x="8061325" y="5448300"/>
          <p14:tracePt t="19580" x="8123238" y="5448300"/>
          <p14:tracePt t="19596" x="8175625" y="5448300"/>
          <p14:tracePt t="19613" x="8213725" y="5448300"/>
          <p14:tracePt t="19630" x="8229600" y="5448300"/>
          <p14:tracePt t="19646" x="8237538" y="5448300"/>
          <p14:tracePt t="19663" x="8245475" y="5448300"/>
          <p14:tracePt t="19680" x="8259763" y="5448300"/>
          <p14:tracePt t="19696" x="8283575" y="5448300"/>
          <p14:tracePt t="19713" x="8297863" y="5448300"/>
          <p14:tracePt t="19730" x="8328025" y="5448300"/>
          <p14:tracePt t="19746" x="8359775" y="5448300"/>
          <p14:tracePt t="19763" x="8382000" y="5448300"/>
          <p14:tracePt t="19780" x="8420100" y="5448300"/>
          <p14:tracePt t="19796" x="8466138" y="5448300"/>
          <p14:tracePt t="19813" x="8496300" y="5448300"/>
          <p14:tracePt t="19830" x="8518525" y="5448300"/>
          <p14:tracePt t="19847" x="8526463" y="5448300"/>
          <p14:tracePt t="19880" x="8534400" y="5448300"/>
          <p14:tracePt t="20176" x="8512175" y="5456238"/>
          <p14:tracePt t="20184" x="8435975" y="5470525"/>
          <p14:tracePt t="20192" x="8343900" y="5478463"/>
          <p14:tracePt t="20200" x="8259763" y="5486400"/>
          <p14:tracePt t="20213" x="8131175" y="5516563"/>
          <p14:tracePt t="20230" x="7840663" y="5546725"/>
          <p14:tracePt t="20246" x="7612063" y="5584825"/>
          <p14:tracePt t="20263" x="7299325" y="5616575"/>
          <p14:tracePt t="20280" x="7124700" y="5616575"/>
          <p14:tracePt t="20296" x="6988175" y="5646738"/>
          <p14:tracePt t="20313" x="6896100" y="5661025"/>
          <p14:tracePt t="20330" x="6835775" y="5684838"/>
          <p14:tracePt t="20346" x="6789738" y="5692775"/>
          <p14:tracePt t="20363" x="6781800" y="5692775"/>
          <p14:tracePt t="20380" x="6765925" y="5692775"/>
          <p14:tracePt t="20396" x="6759575" y="5692775"/>
          <p14:tracePt t="20413" x="6735763" y="5699125"/>
          <p14:tracePt t="20430" x="6705600" y="5707063"/>
          <p14:tracePt t="20447" x="6583363" y="5745163"/>
          <p14:tracePt t="20463" x="6484938" y="5768975"/>
          <p14:tracePt t="20480" x="6400800" y="5799138"/>
          <p14:tracePt t="20496" x="6354763" y="5807075"/>
          <p14:tracePt t="20513" x="6324600" y="5813425"/>
          <p14:tracePt t="20615" x="6302375" y="5813425"/>
          <p14:tracePt t="20631" x="6302375" y="5807075"/>
          <p14:tracePt t="20639" x="6302375" y="5799138"/>
          <p14:tracePt t="20647" x="6302375" y="5791200"/>
          <p14:tracePt t="20663" x="6302375" y="5775325"/>
          <p14:tracePt t="20680" x="6302375" y="5768975"/>
          <p14:tracePt t="20696" x="6316663" y="5753100"/>
          <p14:tracePt t="20713" x="6346825" y="5745163"/>
          <p14:tracePt t="20730" x="6354763" y="5745163"/>
          <p14:tracePt t="20746" x="6400800" y="5737225"/>
          <p14:tracePt t="20763" x="6430963" y="5737225"/>
          <p14:tracePt t="20780" x="6446838" y="5737225"/>
          <p14:tracePt t="20796" x="6469063" y="5722938"/>
          <p14:tracePt t="20831" x="6477000" y="5722938"/>
          <p14:tracePt t="20847" x="6484938" y="5722938"/>
          <p14:tracePt t="20863" x="6507163" y="5722938"/>
          <p14:tracePt t="20880" x="6530975" y="5722938"/>
          <p14:tracePt t="20896" x="6553200" y="5715000"/>
          <p14:tracePt t="20913" x="6553200" y="5707063"/>
          <p14:tracePt t="20967" x="6569075" y="5699125"/>
          <p14:tracePt t="20991" x="6569075" y="5692775"/>
          <p14:tracePt t="21408" x="6569075" y="5684838"/>
          <p14:tracePt t="21416" x="6569075" y="5668963"/>
          <p14:tracePt t="21503" x="6569075" y="5661025"/>
          <p14:tracePt t="21511" x="6569075" y="5654675"/>
          <p14:tracePt t="21688" x="6583363" y="5707063"/>
          <p14:tracePt t="21696" x="6591300" y="5737225"/>
          <p14:tracePt t="21704" x="6599238" y="5783263"/>
          <p14:tracePt t="21714" x="6607175" y="5807075"/>
          <p14:tracePt t="21730" x="6607175" y="5829300"/>
          <p14:tracePt t="21800" x="6607175" y="5813425"/>
          <p14:tracePt t="21808" x="6607175" y="5791200"/>
          <p14:tracePt t="21816" x="6607175" y="5753100"/>
          <p14:tracePt t="21831" x="6591300" y="5668963"/>
          <p14:tracePt t="21847" x="6591300" y="5646738"/>
          <p14:tracePt t="21864" x="6591300" y="5608638"/>
          <p14:tracePt t="21880" x="6591300" y="5600700"/>
          <p14:tracePt t="21952" x="6591300" y="5622925"/>
          <p14:tracePt t="21960" x="6591300" y="5646738"/>
          <p14:tracePt t="21968" x="6591300" y="5654675"/>
          <p14:tracePt t="21980" x="6591300" y="5676900"/>
          <p14:tracePt t="21997" x="6591300" y="5699125"/>
          <p14:tracePt t="22064" x="6591300" y="5684838"/>
          <p14:tracePt t="22072" x="6591300" y="5668963"/>
          <p14:tracePt t="22080" x="6591300" y="5661025"/>
          <p14:tracePt t="22097" x="6583363" y="5630863"/>
          <p14:tracePt t="22169" x="6583363" y="5646738"/>
          <p14:tracePt t="22184" x="6583363" y="5654675"/>
          <p14:tracePt t="22200" x="6583363" y="5668963"/>
          <p14:tracePt t="22280" x="6583363" y="5661025"/>
          <p14:tracePt t="22288" x="6583363" y="5654675"/>
          <p14:tracePt t="22600" x="6583363" y="5668963"/>
          <p14:tracePt t="22608" x="6583363" y="5676900"/>
          <p14:tracePt t="22616" x="6583363" y="5692775"/>
          <p14:tracePt t="22632" x="6583363" y="5699125"/>
          <p14:tracePt t="22744" x="6575425" y="5692775"/>
          <p14:tracePt t="22832" x="6583363" y="5707063"/>
          <p14:tracePt t="22840" x="6583363" y="5715000"/>
          <p14:tracePt t="22848" x="6583363" y="5722938"/>
          <p14:tracePt t="22865" x="6583363" y="5745163"/>
          <p14:tracePt t="22881" x="6583363" y="5761038"/>
          <p14:tracePt t="23008" x="6583363" y="5768975"/>
          <p14:tracePt t="23248" x="6583363" y="5753100"/>
          <p14:tracePt t="23256" x="6583363" y="5745163"/>
          <p14:tracePt t="23264" x="6583363" y="5730875"/>
          <p14:tracePt t="23281" x="6583363" y="5722938"/>
          <p14:tracePt t="23440" x="6583363" y="5730875"/>
          <p14:tracePt t="23447" x="6583363" y="5737225"/>
          <p14:tracePt t="23608" x="6591300" y="5737225"/>
          <p14:tracePt t="23616" x="6613525" y="5737225"/>
          <p14:tracePt t="23624" x="6645275" y="5737225"/>
          <p14:tracePt t="23632" x="6689725" y="5737225"/>
          <p14:tracePt t="23648" x="6781800" y="5737225"/>
          <p14:tracePt t="23664" x="6865938" y="5737225"/>
          <p14:tracePt t="23681" x="6956425" y="5737225"/>
          <p14:tracePt t="23698" x="7010400" y="5737225"/>
          <p14:tracePt t="23714" x="7040563" y="5737225"/>
          <p14:tracePt t="23936" x="7048500" y="5737225"/>
          <p14:tracePt t="23944" x="7070725" y="5737225"/>
          <p14:tracePt t="23952" x="7094538" y="5737225"/>
          <p14:tracePt t="23965" x="7132638" y="5737225"/>
          <p14:tracePt t="23981" x="7239000" y="5730875"/>
          <p14:tracePt t="23998" x="7337425" y="5715000"/>
          <p14:tracePt t="24002" x="7361238" y="5715000"/>
          <p14:tracePt t="24015" x="7399338" y="5699125"/>
          <p14:tracePt t="24031" x="7407275" y="5692775"/>
          <p14:tracePt t="24120" x="7413625" y="5692775"/>
          <p14:tracePt t="24128" x="7437438" y="5676900"/>
          <p14:tracePt t="24136" x="7459663" y="5676900"/>
          <p14:tracePt t="24148" x="7467600" y="5676900"/>
          <p14:tracePt t="24165" x="7513638" y="5676900"/>
          <p14:tracePt t="24181" x="7566025" y="5668963"/>
          <p14:tracePt t="24198" x="7597775" y="5668963"/>
          <p14:tracePt t="24216" x="7620000" y="5668963"/>
          <p14:tracePt t="24280" x="7627938" y="5668963"/>
          <p14:tracePt t="24296" x="7635875" y="5668963"/>
          <p14:tracePt t="24304" x="7650163" y="5668963"/>
          <p14:tracePt t="24315" x="7673975" y="5668963"/>
          <p14:tracePt t="24331" x="7718425" y="5668963"/>
          <p14:tracePt t="24348" x="7772400" y="5668963"/>
          <p14:tracePt t="24365" x="7832725" y="5668963"/>
          <p14:tracePt t="24382" x="7878763" y="5668963"/>
          <p14:tracePt t="24398" x="7894638" y="5668963"/>
          <p14:tracePt t="24415" x="7902575" y="5668963"/>
          <p14:tracePt t="24432" x="7932738" y="5668963"/>
          <p14:tracePt t="24448" x="7970838" y="5668963"/>
          <p14:tracePt t="24464" x="8023225" y="5668963"/>
          <p14:tracePt t="24481" x="8085138" y="5668963"/>
          <p14:tracePt t="24498" x="8153400" y="5668963"/>
          <p14:tracePt t="24514" x="8245475" y="5668963"/>
          <p14:tracePt t="24531" x="8313738" y="5668963"/>
          <p14:tracePt t="24548" x="8335963" y="5668963"/>
          <p14:tracePt t="24760" x="8328025" y="5668963"/>
          <p14:tracePt t="24768" x="8313738" y="5668963"/>
          <p14:tracePt t="24776" x="8289925" y="5668963"/>
          <p14:tracePt t="24784" x="8251825" y="5676900"/>
          <p14:tracePt t="24798" x="8229600" y="5684838"/>
          <p14:tracePt t="24815" x="8207375" y="5692775"/>
          <p14:tracePt t="24904" x="8221663" y="5684838"/>
          <p14:tracePt t="24912" x="8245475" y="5684838"/>
          <p14:tracePt t="24920" x="8267700" y="5684838"/>
          <p14:tracePt t="24932" x="8321675" y="5684838"/>
          <p14:tracePt t="24949" x="8389938" y="5676900"/>
          <p14:tracePt t="24965" x="8458200" y="5668963"/>
          <p14:tracePt t="24982" x="8542338" y="5668963"/>
          <p14:tracePt t="24998" x="8610600" y="5668963"/>
          <p14:tracePt t="25000" x="8656638" y="5668963"/>
          <p14:tracePt t="25015" x="8694738" y="5668963"/>
          <p14:tracePt t="25032" x="8801100" y="5668963"/>
          <p14:tracePt t="25048" x="8893175" y="5668963"/>
          <p14:tracePt t="25065" x="8975725" y="5668963"/>
          <p14:tracePt t="25082" x="9075738" y="5668963"/>
          <p14:tracePt t="25098" x="9128125" y="5668963"/>
          <p14:tracePt t="25115" x="9159875" y="5668963"/>
          <p14:tracePt t="25192" x="9197975" y="5668963"/>
          <p14:tracePt t="25200" x="9266238" y="5668963"/>
          <p14:tracePt t="25208" x="9356725" y="5668963"/>
          <p14:tracePt t="25216" x="9448800" y="5668963"/>
          <p14:tracePt t="25231" x="9661525" y="5668963"/>
          <p14:tracePt t="25248" x="9928225" y="5668963"/>
          <p14:tracePt t="25265" x="10202863" y="5668963"/>
          <p14:tracePt t="25282" x="10385425" y="5668963"/>
          <p14:tracePt t="25298" x="10537825" y="5668963"/>
          <p14:tracePt t="25315" x="10614025" y="5668963"/>
          <p14:tracePt t="25331" x="10637838" y="5668963"/>
          <p14:tracePt t="25496" x="10614025" y="5668963"/>
          <p14:tracePt t="25504" x="10499725" y="5668963"/>
          <p14:tracePt t="25515" x="10347325" y="5668963"/>
          <p14:tracePt t="25532" x="9745663" y="5668963"/>
          <p14:tracePt t="25548" x="9067800" y="5668963"/>
          <p14:tracePt t="25565" x="8564563" y="5668963"/>
          <p14:tracePt t="25582" x="8069263" y="5722938"/>
          <p14:tracePt t="25599" x="7680325" y="5722938"/>
          <p14:tracePt t="25615" x="7445375" y="5722938"/>
          <p14:tracePt t="25632" x="7269163" y="5722938"/>
          <p14:tracePt t="25648" x="7239000" y="5722938"/>
          <p14:tracePt t="25665" x="7216775" y="5722938"/>
          <p14:tracePt t="25682" x="7185025" y="5722938"/>
          <p14:tracePt t="25698" x="7124700" y="5722938"/>
          <p14:tracePt t="25715" x="7026275" y="5722938"/>
          <p14:tracePt t="25732" x="6904038" y="5722938"/>
          <p14:tracePt t="25749" x="6781800" y="5722938"/>
          <p14:tracePt t="25765" x="6683375" y="5722938"/>
          <p14:tracePt t="25784" x="6515100" y="5722938"/>
          <p14:tracePt t="25799" x="6378575" y="5722938"/>
          <p14:tracePt t="25815" x="6294438" y="5722938"/>
          <p14:tracePt t="25832" x="6248400" y="5722938"/>
          <p14:tracePt t="25849" x="6210300" y="5737225"/>
          <p14:tracePt t="25944" x="6202363" y="5737225"/>
          <p14:tracePt t="25960" x="6194425" y="5737225"/>
          <p14:tracePt t="26048" x="6188075" y="5737225"/>
          <p14:tracePt t="26056" x="6180138" y="5737225"/>
          <p14:tracePt t="26144" x="6172200" y="5737225"/>
          <p14:tracePt t="26176" x="6164263" y="5737225"/>
          <p14:tracePt t="26192" x="6149975" y="5715000"/>
          <p14:tracePt t="26200" x="6134100" y="5692775"/>
          <p14:tracePt t="26208" x="6126163" y="5676900"/>
          <p14:tracePt t="26216" x="6118225" y="5661025"/>
          <p14:tracePt t="26232" x="6118225" y="5654675"/>
          <p14:tracePt t="26249" x="6111875" y="5638800"/>
          <p14:tracePt t="26328" x="6103938" y="5668963"/>
          <p14:tracePt t="26336" x="6103938" y="5699125"/>
          <p14:tracePt t="26344" x="6088063" y="5715000"/>
          <p14:tracePt t="26352" x="6088063" y="5730875"/>
          <p14:tracePt t="26365" x="6080125" y="5745163"/>
          <p14:tracePt t="26456" x="6073775" y="5722938"/>
          <p14:tracePt t="26464" x="6049963" y="5699125"/>
          <p14:tracePt t="26472" x="6049963" y="5692775"/>
          <p14:tracePt t="26544" x="6042025" y="5684838"/>
          <p14:tracePt t="26560" x="6035675" y="5668963"/>
          <p14:tracePt t="26609" x="6027738" y="5668963"/>
          <p14:tracePt t="26616" x="6019800" y="5668963"/>
          <p14:tracePt t="26625" x="6011863" y="5668963"/>
          <p14:tracePt t="26640" x="6003925" y="5668963"/>
          <p14:tracePt t="26649" x="5997575" y="5668963"/>
          <p14:tracePt t="26665" x="5981700" y="5661025"/>
          <p14:tracePt t="26683" x="5921375" y="5661025"/>
          <p14:tracePt t="26699" x="5845175" y="5661025"/>
          <p14:tracePt t="26716" x="5730875" y="5661025"/>
          <p14:tracePt t="26732" x="5540375" y="5661025"/>
          <p14:tracePt t="26749" x="5257800" y="5661025"/>
          <p14:tracePt t="26766" x="4899025" y="5661025"/>
          <p14:tracePt t="26782" x="4525963" y="5661025"/>
          <p14:tracePt t="26799" x="4137025" y="5661025"/>
          <p14:tracePt t="26816" x="3848100" y="5622925"/>
          <p14:tracePt t="26832" x="3832225" y="5622925"/>
          <p14:tracePt t="26866" x="3863975" y="5622925"/>
          <p14:tracePt t="26882" x="4038600" y="5600700"/>
          <p14:tracePt t="26899" x="4381500" y="5578475"/>
          <p14:tracePt t="26916" x="4770438" y="5546725"/>
          <p14:tracePt t="26932" x="5203825" y="5486400"/>
          <p14:tracePt t="26949" x="5540375" y="5432425"/>
          <p14:tracePt t="26966" x="5737225" y="5394325"/>
          <p14:tracePt t="26984" x="5799138" y="5372100"/>
          <p14:tracePt t="27016" x="5791200" y="5372100"/>
          <p14:tracePt t="27024" x="5753100" y="5356225"/>
          <p14:tracePt t="27032" x="5707063" y="5341938"/>
          <p14:tracePt t="27049" x="5502275" y="5318125"/>
          <p14:tracePt t="27066" x="5165725" y="5273675"/>
          <p14:tracePt t="27082" x="4762500" y="5235575"/>
          <p14:tracePt t="27099" x="4487863" y="5235575"/>
          <p14:tracePt t="27116" x="4359275" y="5235575"/>
          <p14:tracePt t="27132" x="4351338" y="5235575"/>
          <p14:tracePt t="27149" x="4343400" y="5235575"/>
          <p14:tracePt t="27166" x="4495800" y="5265738"/>
          <p14:tracePt t="27184" x="5227638" y="5265738"/>
          <p14:tracePt t="27199" x="5616575" y="5265738"/>
          <p14:tracePt t="27216" x="5889625" y="5265738"/>
          <p14:tracePt t="27232" x="5921375" y="5265738"/>
          <p14:tracePt t="27266" x="5715000" y="5265738"/>
          <p14:tracePt t="27282" x="5075238" y="5265738"/>
          <p14:tracePt t="27299" x="4373563" y="5265738"/>
          <p14:tracePt t="27316" x="3870325" y="5265738"/>
          <p14:tracePt t="27332" x="3711575" y="5265738"/>
          <p14:tracePt t="27366" x="3756025" y="5273675"/>
          <p14:tracePt t="27383" x="4397375" y="5280025"/>
          <p14:tracePt t="27399" x="5083175" y="5295900"/>
          <p14:tracePt t="27416" x="5478463" y="5295900"/>
          <p14:tracePt t="27432" x="5608638" y="5295900"/>
          <p14:tracePt t="27466" x="5508625" y="5295900"/>
          <p14:tracePt t="27482" x="4868863" y="5295900"/>
          <p14:tracePt t="27499" x="4068763" y="5295900"/>
          <p14:tracePt t="27516" x="3406775" y="5295900"/>
          <p14:tracePt t="27532" x="3230563" y="5295900"/>
          <p14:tracePt t="27549" x="3222625" y="5295900"/>
          <p14:tracePt t="27566" x="3284538" y="5303838"/>
          <p14:tracePt t="27583" x="4008438" y="5303838"/>
          <p14:tracePt t="27599" x="4335463" y="5303838"/>
          <p14:tracePt t="27616" x="5021263" y="5303838"/>
          <p14:tracePt t="27633" x="5143500" y="5303838"/>
          <p14:tracePt t="27649" x="5143500" y="5311775"/>
          <p14:tracePt t="27666" x="5013325" y="5311775"/>
          <p14:tracePt t="27683" x="4435475" y="5311775"/>
          <p14:tracePt t="27699" x="3756025" y="5311775"/>
          <p14:tracePt t="27716" x="3413125" y="5311775"/>
          <p14:tracePt t="27733" x="3360738" y="5318125"/>
          <p14:tracePt t="27749" x="3375025" y="5326063"/>
          <p14:tracePt t="27766" x="3589338" y="5341938"/>
          <p14:tracePt t="27783" x="4457700" y="5341938"/>
          <p14:tracePt t="27799" x="4830763" y="5341938"/>
          <p14:tracePt t="27816" x="4930775" y="5341938"/>
          <p14:tracePt t="27849" x="4822825" y="5341938"/>
          <p14:tracePt t="27866" x="4313238" y="5341938"/>
          <p14:tracePt t="27883" x="3856038" y="5341938"/>
          <p14:tracePt t="27899" x="3673475" y="5349875"/>
          <p14:tracePt t="27915" x="3657600" y="5349875"/>
          <p14:tracePt t="27932" x="3711575" y="5356225"/>
          <p14:tracePt t="27949" x="3908425" y="5356225"/>
          <p14:tracePt t="27966" x="4305300" y="5356225"/>
          <p14:tracePt t="27983" x="4678363" y="5356225"/>
          <p14:tracePt t="27999" x="4702175" y="5356225"/>
          <p14:tracePt t="28023" x="4678363" y="5356225"/>
          <p14:tracePt t="28032" x="4610100" y="5356225"/>
          <p14:tracePt t="28049" x="4449763" y="5356225"/>
          <p14:tracePt t="28066" x="4365625" y="5356225"/>
          <p14:tracePt t="28082" x="4351338" y="5356225"/>
          <p14:tracePt t="28099" x="4343400" y="5356225"/>
          <p14:tracePt t="28116" x="4365625" y="5341938"/>
          <p14:tracePt t="28132" x="4389438" y="5341938"/>
          <p14:tracePt t="28520" x="4397375" y="5341938"/>
          <p14:tracePt t="28528" x="4397375" y="5349875"/>
          <p14:tracePt t="28552" x="4411663" y="5349875"/>
          <p14:tracePt t="28560" x="4427538" y="5349875"/>
          <p14:tracePt t="28568" x="4457700" y="5349875"/>
          <p14:tracePt t="28583" x="4487863" y="5349875"/>
          <p14:tracePt t="28600" x="4602163" y="5341938"/>
          <p14:tracePt t="28616" x="4778375" y="5341938"/>
          <p14:tracePt t="28633" x="4991100" y="5341938"/>
          <p14:tracePt t="28649" x="5203825" y="5341938"/>
          <p14:tracePt t="28666" x="5426075" y="5311775"/>
          <p14:tracePt t="28683" x="5578475" y="5295900"/>
          <p14:tracePt t="28700" x="5600700" y="5295900"/>
          <p14:tracePt t="28744" x="5532438" y="5295900"/>
          <p14:tracePt t="28752" x="5418138" y="5295900"/>
          <p14:tracePt t="28766" x="5295900" y="5295900"/>
          <p14:tracePt t="28783" x="5045075" y="5295900"/>
          <p14:tracePt t="28800" x="4694238" y="5295900"/>
          <p14:tracePt t="28816" x="4549775" y="5295900"/>
          <p14:tracePt t="28833" x="4525963" y="5295900"/>
          <p14:tracePt t="28881" x="4549775" y="5295900"/>
          <p14:tracePt t="28888" x="4625975" y="5295900"/>
          <p14:tracePt t="28900" x="4694238" y="5295900"/>
          <p14:tracePt t="28917" x="4860925" y="5295900"/>
          <p14:tracePt t="28933" x="5029200" y="5295900"/>
          <p14:tracePt t="28950" x="5151438" y="5295900"/>
          <p14:tracePt t="28966" x="5181600" y="5295900"/>
          <p14:tracePt t="29000" x="5135563" y="5295900"/>
          <p14:tracePt t="29017" x="4892675" y="5295900"/>
          <p14:tracePt t="29033" x="4556125" y="5295900"/>
          <p14:tracePt t="29050" x="4321175" y="5295900"/>
          <p14:tracePt t="29066" x="4259263" y="5295900"/>
          <p14:tracePt t="29100" x="4289425" y="5295900"/>
          <p14:tracePt t="29117" x="4479925" y="5295900"/>
          <p14:tracePt t="29133" x="4860925" y="5295900"/>
          <p14:tracePt t="29150" x="5151438" y="5295900"/>
          <p14:tracePt t="29167" x="5394325" y="5295900"/>
          <p14:tracePt t="29183" x="5418138" y="5295900"/>
          <p14:tracePt t="29216" x="5311775" y="5295900"/>
          <p14:tracePt t="29234" x="5013325" y="5295900"/>
          <p14:tracePt t="29250" x="4602163" y="5295900"/>
          <p14:tracePt t="29266" x="4267200" y="5295900"/>
          <p14:tracePt t="29283" x="4137025" y="5295900"/>
          <p14:tracePt t="29300" x="4106863" y="5295900"/>
          <p14:tracePt t="29344" x="4175125" y="5295900"/>
          <p14:tracePt t="29352" x="4289425" y="5295900"/>
          <p14:tracePt t="29367" x="4403725" y="5295900"/>
          <p14:tracePt t="29383" x="4656138" y="5311775"/>
          <p14:tracePt t="29400" x="4968875" y="5311775"/>
          <p14:tracePt t="29417" x="5051425" y="5311775"/>
          <p14:tracePt t="29450" x="5029200" y="5311775"/>
          <p14:tracePt t="29467" x="4792663" y="5311775"/>
          <p14:tracePt t="29483" x="4313238" y="5311775"/>
          <p14:tracePt t="29500" x="3856038" y="5303838"/>
          <p14:tracePt t="29517" x="3589338" y="5303838"/>
          <p14:tracePt t="29520" x="3513138" y="5303838"/>
          <p14:tracePt t="29533" x="3497263" y="5303838"/>
          <p14:tracePt t="29560" x="3505200" y="5303838"/>
          <p14:tracePt t="29568" x="3543300" y="5303838"/>
          <p14:tracePt t="29583" x="3771900" y="5303838"/>
          <p14:tracePt t="29600" x="4106863" y="5303838"/>
          <p14:tracePt t="29617" x="4403725" y="5303838"/>
          <p14:tracePt t="29633" x="4610100" y="5303838"/>
          <p14:tracePt t="29650" x="4754563" y="5303838"/>
          <p14:tracePt t="29667" x="4762500" y="5303838"/>
          <p14:tracePt t="29700" x="4656138" y="5303838"/>
          <p14:tracePt t="29717" x="4327525" y="5303838"/>
          <p14:tracePt t="29733" x="3940175" y="5303838"/>
          <p14:tracePt t="29751" x="3459163" y="5303838"/>
          <p14:tracePt t="29767" x="3398838" y="5303838"/>
          <p14:tracePt t="29801" x="3406775" y="5303838"/>
          <p14:tracePt t="29817" x="3627438" y="5318125"/>
          <p14:tracePt t="29833" x="4152900" y="5334000"/>
          <p14:tracePt t="29850" x="4625975" y="5334000"/>
          <p14:tracePt t="29867" x="5021263" y="5334000"/>
          <p14:tracePt t="29883" x="5249863" y="5334000"/>
          <p14:tracePt t="29900" x="5311775" y="5334000"/>
          <p14:tracePt t="29933" x="5303838" y="5334000"/>
          <p14:tracePt t="29950" x="5127625" y="5334000"/>
          <p14:tracePt t="29967" x="4784725" y="5334000"/>
          <p14:tracePt t="29984" x="4533900" y="5334000"/>
          <p14:tracePt t="30001" x="4327525" y="5334000"/>
          <p14:tracePt t="30017" x="4275138" y="5334000"/>
          <p14:tracePt t="30050" x="4267200" y="5334000"/>
          <p14:tracePt t="30067" x="4365625" y="5341938"/>
          <p14:tracePt t="30083" x="4625975" y="5356225"/>
          <p14:tracePt t="30100" x="4937125" y="5356225"/>
          <p14:tracePt t="30117" x="5159375" y="5356225"/>
          <p14:tracePt t="30133" x="5273675" y="5356225"/>
          <p14:tracePt t="30169" x="5241925" y="5356225"/>
          <p14:tracePt t="30184" x="4975225" y="5356225"/>
          <p14:tracePt t="30200" x="4435475" y="5287963"/>
          <p14:tracePt t="30217" x="3832225" y="5257800"/>
          <p14:tracePt t="30233" x="3451225" y="5257800"/>
          <p14:tracePt t="30250" x="3330575" y="5257800"/>
          <p14:tracePt t="30267" x="3322638" y="5257800"/>
          <p14:tracePt t="30301" x="3505200" y="5257800"/>
          <p14:tracePt t="30317" x="4022725" y="5257800"/>
          <p14:tracePt t="30334" x="4419600" y="5257800"/>
          <p14:tracePt t="30350" x="4656138" y="5257800"/>
          <p14:tracePt t="30367" x="4770438" y="5257800"/>
          <p14:tracePt t="30384" x="4778375" y="5257800"/>
          <p14:tracePt t="30400" x="4724400" y="5257800"/>
          <p14:tracePt t="30417" x="4518025" y="5257800"/>
          <p14:tracePt t="30434" x="4289425" y="5257800"/>
          <p14:tracePt t="30450" x="4122738" y="5257800"/>
          <p14:tracePt t="30467" x="4060825" y="5257800"/>
          <p14:tracePt t="30504" x="4068763" y="5257800"/>
          <p14:tracePt t="30517" x="4106863" y="5257800"/>
          <p14:tracePt t="30534" x="4237038" y="5273675"/>
          <p14:tracePt t="30550" x="4359275" y="5273675"/>
          <p14:tracePt t="30567" x="4465638" y="5273675"/>
          <p14:tracePt t="30584" x="4556125" y="5273675"/>
          <p14:tracePt t="30600" x="4587875" y="5273675"/>
          <p14:tracePt t="30617" x="4602163" y="5273675"/>
          <p14:tracePt t="30650" x="4610100" y="5273675"/>
          <p14:tracePt t="30667" x="4625975" y="5273675"/>
          <p14:tracePt t="30684" x="4664075" y="5273675"/>
          <p14:tracePt t="30701" x="4784725" y="5273675"/>
          <p14:tracePt t="30717" x="4899025" y="5273675"/>
          <p14:tracePt t="30734" x="5037138" y="5273675"/>
          <p14:tracePt t="30751" x="5159375" y="5273675"/>
          <p14:tracePt t="30767" x="5235575" y="5273675"/>
          <p14:tracePt t="30784" x="5295900" y="5287963"/>
          <p14:tracePt t="31064" x="5303838" y="5287963"/>
          <p14:tracePt t="31112" x="5311775" y="5287963"/>
          <p14:tracePt t="31120" x="5311775" y="5295900"/>
          <p14:tracePt t="31136" x="5318125" y="5295900"/>
          <p14:tracePt t="31144" x="5334000" y="5303838"/>
          <p14:tracePt t="31160" x="5341938" y="5303838"/>
          <p14:tracePt t="31169" x="5372100" y="5303838"/>
          <p14:tracePt t="31184" x="5418138" y="5311775"/>
          <p14:tracePt t="31200" x="5440363" y="5311775"/>
          <p14:tracePt t="31217" x="5456238" y="5311775"/>
          <p14:tracePt t="31234" x="5470525" y="5311775"/>
          <p14:tracePt t="31251" x="5478463" y="5311775"/>
          <p14:tracePt t="31408" x="5470525" y="5311775"/>
          <p14:tracePt t="31416" x="5456238" y="5311775"/>
          <p14:tracePt t="31432" x="5432425" y="5311775"/>
          <p14:tracePt t="31440" x="5394325" y="5311775"/>
          <p14:tracePt t="31450" x="5341938" y="5311775"/>
          <p14:tracePt t="31467" x="5197475" y="5311775"/>
          <p14:tracePt t="31484" x="5006975" y="5311775"/>
          <p14:tracePt t="31501" x="4792663" y="5311775"/>
          <p14:tracePt t="31517" x="4594225" y="5311775"/>
          <p14:tracePt t="31519" x="4479925" y="5311775"/>
          <p14:tracePt t="31534" x="4381500" y="5311775"/>
          <p14:tracePt t="31551" x="4168775" y="5311775"/>
          <p14:tracePt t="31567" x="3978275" y="5311775"/>
          <p14:tracePt t="31584" x="3924300" y="5311775"/>
          <p14:tracePt t="31601" x="3908425" y="5303838"/>
          <p14:tracePt t="32232" x="3902075" y="5311775"/>
          <p14:tracePt t="32240" x="3902075" y="5326063"/>
          <p14:tracePt t="32251" x="3902075" y="5349875"/>
          <p14:tracePt t="32268" x="3902075" y="5372100"/>
          <p14:tracePt t="32284" x="3902075" y="5394325"/>
          <p14:tracePt t="32301" x="3902075" y="5410200"/>
          <p14:tracePt t="33928" x="3916363" y="5418138"/>
          <p14:tracePt t="33936" x="4016375" y="5418138"/>
          <p14:tracePt t="33944" x="4106863" y="5418138"/>
          <p14:tracePt t="33952" x="4198938" y="5418138"/>
          <p14:tracePt t="33968" x="4403725" y="5418138"/>
          <p14:tracePt t="33985" x="4632325" y="5418138"/>
          <p14:tracePt t="34002" x="4846638" y="5418138"/>
          <p14:tracePt t="34019" x="5029200" y="5418138"/>
          <p14:tracePt t="34035" x="5203825" y="5402263"/>
          <p14:tracePt t="34052" x="5311775" y="5387975"/>
          <p14:tracePt t="34068" x="5364163" y="5380038"/>
          <p14:tracePt t="34192" x="5380038" y="5380038"/>
          <p14:tracePt t="34200" x="5394325" y="5380038"/>
          <p14:tracePt t="34208" x="5426075" y="5380038"/>
          <p14:tracePt t="34218" x="5464175" y="5380038"/>
          <p14:tracePt t="34235" x="5570538" y="5380038"/>
          <p14:tracePt t="34252" x="5654675" y="5394325"/>
          <p14:tracePt t="34268" x="5761038" y="5402263"/>
          <p14:tracePt t="34285" x="5813425" y="5418138"/>
          <p14:tracePt t="34360" x="5821363" y="5426075"/>
          <p14:tracePt t="34368" x="5821363" y="5432425"/>
          <p14:tracePt t="34376" x="5821363" y="5464175"/>
          <p14:tracePt t="34385" x="5837238" y="5494338"/>
          <p14:tracePt t="34402" x="5837238" y="5540375"/>
          <p14:tracePt t="34418" x="5837238" y="5578475"/>
          <p14:tracePt t="34435" x="5837238" y="5608638"/>
          <p14:tracePt t="34452" x="5821363" y="5622925"/>
          <p14:tracePt t="34468" x="5813425" y="5630863"/>
          <p14:tracePt t="34485" x="5807075" y="5654675"/>
          <p14:tracePt t="34502" x="5799138" y="5668963"/>
          <p14:tracePt t="34519" x="5799138" y="5676900"/>
          <p14:tracePt t="34537" x="5791200" y="5676900"/>
          <p14:tracePt t="34569" x="5783263" y="5676900"/>
          <p14:tracePt t="34584" x="5775325" y="5676900"/>
          <p14:tracePt t="34592" x="5768975" y="5676900"/>
          <p14:tracePt t="34608" x="5761038" y="5676900"/>
          <p14:tracePt t="34618" x="5753100" y="5676900"/>
          <p14:tracePt t="34635" x="5737225" y="5676900"/>
          <p14:tracePt t="34652" x="5722938" y="5668963"/>
          <p14:tracePt t="34669" x="5699125" y="5668963"/>
          <p14:tracePt t="34685" x="5684838" y="5668963"/>
          <p14:tracePt t="34702" x="5638800" y="5668963"/>
          <p14:tracePt t="34718" x="5608638" y="5668963"/>
          <p14:tracePt t="34735" x="5592763" y="5668963"/>
          <p14:tracePt t="34799" x="5584825" y="5676900"/>
          <p14:tracePt t="34807" x="5584825" y="5692775"/>
          <p14:tracePt t="34815" x="5584825" y="5699125"/>
          <p14:tracePt t="34823" x="5584825" y="5715000"/>
          <p14:tracePt t="34835" x="5578475" y="5730875"/>
          <p14:tracePt t="34851" x="5562600" y="5761038"/>
          <p14:tracePt t="34869" x="5562600" y="5768975"/>
          <p14:tracePt t="34951" x="5554663" y="5775325"/>
          <p14:tracePt t="34999" x="5546725" y="5768975"/>
          <p14:tracePt t="35009" x="5532438" y="5715000"/>
          <p14:tracePt t="35015" x="5516563" y="5684838"/>
          <p14:tracePt t="35023" x="5508625" y="5676900"/>
          <p14:tracePt t="35035" x="5508625" y="5654675"/>
          <p14:tracePt t="35052" x="5508625" y="5616575"/>
          <p14:tracePt t="35068" x="5502275" y="5600700"/>
          <p14:tracePt t="35207" x="5508625" y="5622925"/>
          <p14:tracePt t="35215" x="5508625" y="5654675"/>
          <p14:tracePt t="35231" x="5508625" y="5668963"/>
          <p14:tracePt t="35240" x="5508625" y="5676900"/>
          <p14:tracePt t="35255" x="5508625" y="5684838"/>
          <p14:tracePt t="35271" x="5508625" y="5692775"/>
          <p14:tracePt t="35285" x="5516563" y="5699125"/>
          <p14:tracePt t="35515" x="5502275" y="5699125"/>
          <p14:tracePt t="35520" x="5478463" y="5699125"/>
          <p14:tracePt t="35528" x="5456238" y="5699125"/>
          <p14:tracePt t="35536" x="5402263" y="5715000"/>
          <p14:tracePt t="35552" x="5295900" y="5745163"/>
          <p14:tracePt t="35569" x="5197475" y="5753100"/>
          <p14:tracePt t="35585" x="5135563" y="5768975"/>
          <p14:tracePt t="35603" x="5113338" y="5768975"/>
          <p14:tracePt t="35664" x="5105400" y="5768975"/>
          <p14:tracePt t="35672" x="5097463" y="5761038"/>
          <p14:tracePt t="35680" x="5067300" y="5722938"/>
          <p14:tracePt t="35689" x="5045075" y="5699125"/>
          <p14:tracePt t="35705" x="5037138" y="5692775"/>
          <p14:tracePt t="35752" x="5037138" y="5684838"/>
          <p14:tracePt t="35760" x="5029200" y="5684838"/>
          <p14:tracePt t="35992" x="5021263" y="5684838"/>
          <p14:tracePt t="36000" x="5013325" y="5684838"/>
          <p14:tracePt t="36008" x="5006975" y="5684838"/>
          <p14:tracePt t="36019" x="4991100" y="5692775"/>
          <p14:tracePt t="36036" x="4953000" y="5715000"/>
          <p14:tracePt t="36052" x="4906963" y="5722938"/>
          <p14:tracePt t="36069" x="4868863" y="5722938"/>
          <p14:tracePt t="36086" x="4822825" y="5737225"/>
          <p14:tracePt t="36102" x="4770438" y="5737225"/>
          <p14:tracePt t="36119" x="4724400" y="5737225"/>
          <p14:tracePt t="36136" x="4664075" y="5715000"/>
          <p14:tracePt t="36152" x="4632325" y="5699125"/>
          <p14:tracePt t="36169" x="4602163" y="5684838"/>
          <p14:tracePt t="36186" x="4594225" y="5676900"/>
          <p14:tracePt t="36384" x="4587875" y="5676900"/>
          <p14:tracePt t="36392" x="4579938" y="5676900"/>
          <p14:tracePt t="36402" x="4556125" y="5684838"/>
          <p14:tracePt t="36419" x="4525963" y="5722938"/>
          <p14:tracePt t="36436" x="4465638" y="5768975"/>
          <p14:tracePt t="36452" x="4403725" y="5799138"/>
          <p14:tracePt t="36469" x="4365625" y="5799138"/>
          <p14:tracePt t="36486" x="4343400" y="5807075"/>
          <p14:tracePt t="36502" x="4335463" y="5807075"/>
          <p14:tracePt t="36536" x="4327525" y="5807075"/>
          <p14:tracePt t="36544" x="4313238" y="5807075"/>
          <p14:tracePt t="36552" x="4283075" y="5775325"/>
          <p14:tracePt t="36569" x="4251325" y="5761038"/>
          <p14:tracePt t="36586" x="4229100" y="5745163"/>
          <p14:tracePt t="36602" x="4198938" y="5737225"/>
          <p14:tracePt t="36619" x="4183063" y="5722938"/>
          <p14:tracePt t="36636" x="4168775" y="5715000"/>
          <p14:tracePt t="36653" x="4152900" y="5715000"/>
          <p14:tracePt t="36669" x="4098925" y="5699125"/>
          <p14:tracePt t="36686" x="4038600" y="5699125"/>
          <p14:tracePt t="36703" x="3894138" y="5699125"/>
          <p14:tracePt t="36720" x="3756025" y="5707063"/>
          <p14:tracePt t="36736" x="3597275" y="5737225"/>
          <p14:tracePt t="36753" x="3444875" y="5745163"/>
          <p14:tracePt t="36769" x="3268663" y="5753100"/>
          <p14:tracePt t="36786" x="3078163" y="5753100"/>
          <p14:tracePt t="36803" x="2903538" y="5753100"/>
          <p14:tracePt t="36819" x="2713038" y="5753100"/>
          <p14:tracePt t="36836" x="2522538" y="5753100"/>
          <p14:tracePt t="36853" x="2324100" y="5753100"/>
          <p14:tracePt t="36869" x="2149475" y="5753100"/>
          <p14:tracePt t="36886" x="1965325" y="5753100"/>
          <p14:tracePt t="36903" x="1798638" y="5753100"/>
          <p14:tracePt t="36919" x="1630363" y="5753100"/>
          <p14:tracePt t="36936" x="1393825" y="5753100"/>
          <p14:tracePt t="36953" x="1219200" y="5753100"/>
          <p14:tracePt t="36969" x="1036638" y="5753100"/>
          <p14:tracePt t="36986" x="838200" y="5753100"/>
          <p14:tracePt t="37003" x="631825" y="5753100"/>
          <p14:tracePt t="37019" x="511175" y="5745163"/>
          <p14:tracePt t="37036" x="419100" y="5737225"/>
          <p14:tracePt t="37053" x="381000" y="5730875"/>
          <p14:tracePt t="38456" x="365125" y="5730875"/>
          <p14:tracePt t="38464" x="427038" y="5745163"/>
          <p14:tracePt t="38472" x="601663" y="5768975"/>
          <p14:tracePt t="38487" x="838200" y="5807075"/>
          <p14:tracePt t="38503" x="1935163" y="5807075"/>
          <p14:tracePt t="38521" x="2606675" y="5859463"/>
          <p14:tracePt t="38536" x="3246438" y="5943600"/>
          <p14:tracePt t="38553" x="3802063" y="5943600"/>
          <p14:tracePt t="38570" x="4198938" y="5943600"/>
          <p14:tracePt t="38587" x="4365625" y="5973763"/>
          <p14:tracePt t="38603" x="4397375" y="5981700"/>
          <p14:tracePt t="38800" x="4403725" y="5981700"/>
          <p14:tracePt t="38808" x="4435475" y="5981700"/>
          <p14:tracePt t="38816" x="4487863" y="5981700"/>
          <p14:tracePt t="38825" x="4525963" y="5981700"/>
          <p14:tracePt t="38837" x="4541838" y="5981700"/>
          <p14:tracePt t="38853" x="4556125" y="5981700"/>
          <p14:tracePt t="39040" x="4549775" y="5981700"/>
          <p14:tracePt t="39048" x="4541838" y="5981700"/>
          <p14:tracePt t="39056" x="4533900" y="5981700"/>
          <p14:tracePt t="39072" x="4511675" y="5981700"/>
          <p14:tracePt t="39087" x="4495800" y="5973763"/>
          <p14:tracePt t="39103" x="4465638" y="5959475"/>
          <p14:tracePt t="39408" x="4457700" y="5959475"/>
          <p14:tracePt t="39416" x="4441825" y="5959475"/>
          <p14:tracePt t="39424" x="4419600" y="5959475"/>
          <p14:tracePt t="39437" x="4419600" y="5973763"/>
          <p14:tracePt t="39456" x="4419600" y="5981700"/>
          <p14:tracePt t="39470" x="4427538" y="5981700"/>
          <p14:tracePt t="39487" x="4441825" y="5981700"/>
          <p14:tracePt t="39504" x="4465638" y="5989638"/>
          <p14:tracePt t="39520" x="4473575" y="5997575"/>
          <p14:tracePt t="39537" x="4479925" y="6003925"/>
          <p14:tracePt t="39554" x="4525963" y="5997575"/>
          <p14:tracePt t="39571" x="4610100" y="5989638"/>
          <p14:tracePt t="39587" x="4716463" y="5965825"/>
          <p14:tracePt t="39604" x="4914900" y="5913438"/>
          <p14:tracePt t="39620" x="5173663" y="5821363"/>
          <p14:tracePt t="39637" x="5486400" y="5753100"/>
          <p14:tracePt t="39654" x="5699125" y="5676900"/>
          <p14:tracePt t="39671" x="5943600" y="5592763"/>
          <p14:tracePt t="39687" x="5965825" y="5584825"/>
          <p14:tracePt t="39704" x="6011863" y="5570538"/>
          <p14:tracePt t="39720" x="6057900" y="5570538"/>
          <p14:tracePt t="39738" x="6142038" y="5562600"/>
          <p14:tracePt t="39754" x="6294438" y="5524500"/>
          <p14:tracePt t="39772" x="6484938" y="5486400"/>
          <p14:tracePt t="39787" x="6637338" y="5470525"/>
          <p14:tracePt t="39804" x="6789738" y="5440363"/>
          <p14:tracePt t="39820" x="6942138" y="5432425"/>
          <p14:tracePt t="39837" x="7086600" y="5432425"/>
          <p14:tracePt t="39854" x="7178675" y="5432425"/>
          <p14:tracePt t="39870" x="7208838" y="5432425"/>
          <p14:tracePt t="39960" x="7216775" y="5426075"/>
          <p14:tracePt t="39968" x="7216775" y="5418138"/>
          <p14:tracePt t="39976" x="7208838" y="5394325"/>
          <p14:tracePt t="39987" x="7178675" y="5380038"/>
          <p14:tracePt t="40004" x="7132638" y="5356225"/>
          <p14:tracePt t="40020" x="7078663" y="5341938"/>
          <p14:tracePt t="40039" x="7048500" y="5326063"/>
          <p14:tracePt t="40054" x="7032625" y="5326063"/>
          <p14:tracePt t="40070" x="7026275" y="5326063"/>
          <p14:tracePt t="40105" x="7010400" y="5318125"/>
          <p14:tracePt t="40112" x="7002463" y="5318125"/>
          <p14:tracePt t="40121" x="6972300" y="5311775"/>
          <p14:tracePt t="40137" x="6918325" y="5295900"/>
          <p14:tracePt t="40154" x="6858000" y="5295900"/>
          <p14:tracePt t="40170" x="6743700" y="5311775"/>
          <p14:tracePt t="40187" x="6599238" y="5356225"/>
          <p14:tracePt t="40204" x="6438900" y="5426075"/>
          <p14:tracePt t="40220" x="6226175" y="5486400"/>
          <p14:tracePt t="40238" x="6042025" y="5546725"/>
          <p14:tracePt t="40254" x="5927725" y="5562600"/>
          <p14:tracePt t="40271" x="5775325" y="5592763"/>
          <p14:tracePt t="40287" x="5722938" y="5600700"/>
          <p14:tracePt t="40304" x="5638800" y="5622925"/>
          <p14:tracePt t="40321" x="5608638" y="5622925"/>
          <p14:tracePt t="40337" x="5562600" y="5622925"/>
          <p14:tracePt t="40354" x="5502275" y="5622925"/>
          <p14:tracePt t="40371" x="5440363" y="5622925"/>
          <p14:tracePt t="40387" x="5410200" y="5622925"/>
          <p14:tracePt t="40405" x="5394325" y="5622925"/>
          <p14:tracePt t="40480" x="5387975" y="5622925"/>
          <p14:tracePt t="40488" x="5387975" y="5638800"/>
          <p14:tracePt t="40496" x="5387975" y="5654675"/>
          <p14:tracePt t="40504" x="5402263" y="5692775"/>
          <p14:tracePt t="40521" x="5478463" y="5783263"/>
          <p14:tracePt t="40537" x="5578475" y="5851525"/>
          <p14:tracePt t="40554" x="5676900" y="5913438"/>
          <p14:tracePt t="40571" x="5783263" y="5951538"/>
          <p14:tracePt t="40587" x="5883275" y="5965825"/>
          <p14:tracePt t="40604" x="6003925" y="5965825"/>
          <p14:tracePt t="40621" x="6149975" y="5965825"/>
          <p14:tracePt t="40637" x="6302375" y="5951538"/>
          <p14:tracePt t="40654" x="6400800" y="5913438"/>
          <p14:tracePt t="40671" x="6477000" y="5867400"/>
          <p14:tracePt t="40687" x="6499225" y="5813425"/>
          <p14:tracePt t="40704" x="6499225" y="5768975"/>
          <p14:tracePt t="40721" x="6461125" y="5707063"/>
          <p14:tracePt t="40738" x="6340475" y="5630863"/>
          <p14:tracePt t="40754" x="6232525" y="5592763"/>
          <p14:tracePt t="40771" x="6149975" y="5570538"/>
          <p14:tracePt t="40787" x="6103938" y="5570538"/>
          <p14:tracePt t="40804" x="6073775" y="5570538"/>
          <p14:tracePt t="40821" x="6042025" y="5622925"/>
          <p14:tracePt t="40837" x="6027738" y="5722938"/>
          <p14:tracePt t="40854" x="6027738" y="5837238"/>
          <p14:tracePt t="40871" x="6027738" y="5913438"/>
          <p14:tracePt t="40887" x="6073775" y="5989638"/>
          <p14:tracePt t="40904" x="6111875" y="6011863"/>
          <p14:tracePt t="40921" x="6194425" y="6035675"/>
          <p14:tracePt t="40938" x="6308725" y="6035675"/>
          <p14:tracePt t="40954" x="6392863" y="6035675"/>
          <p14:tracePt t="40971" x="6430963" y="6027738"/>
          <p14:tracePt t="41004" x="6430963" y="5973763"/>
          <p14:tracePt t="41021" x="6430963" y="5927725"/>
          <p14:tracePt t="41025" x="6416675" y="5905500"/>
          <p14:tracePt t="41037" x="6408738" y="5897563"/>
          <p14:tracePt t="41054" x="6400800" y="5883275"/>
          <p14:tracePt t="41071" x="6384925" y="5875338"/>
          <p14:tracePt t="41087" x="6378575" y="5875338"/>
          <p14:tracePt t="41128" x="6370638" y="5897563"/>
          <p14:tracePt t="41137" x="6370638" y="5951538"/>
          <p14:tracePt t="41154" x="6370638" y="6035675"/>
          <p14:tracePt t="41171" x="6416675" y="6118225"/>
          <p14:tracePt t="41188" x="6515100" y="6180138"/>
          <p14:tracePt t="41204" x="6689725" y="6194425"/>
          <p14:tracePt t="41221" x="6858000" y="6194425"/>
          <p14:tracePt t="41238" x="7040563" y="6180138"/>
          <p14:tracePt t="41254" x="7162800" y="6126163"/>
          <p14:tracePt t="41271" x="7185025" y="6103938"/>
          <p14:tracePt t="41288" x="7192963" y="6057900"/>
          <p14:tracePt t="41304" x="7154863" y="5981700"/>
          <p14:tracePt t="41321" x="7078663" y="5921375"/>
          <p14:tracePt t="41338" x="7048500" y="5905500"/>
          <p14:tracePt t="41471" x="7040563" y="5905500"/>
          <p14:tracePt t="41560" x="7032625" y="5897563"/>
          <p14:tracePt t="41568" x="7002463" y="5845175"/>
          <p14:tracePt t="41576" x="6980238" y="5768975"/>
          <p14:tracePt t="41588" x="6950075" y="5722938"/>
          <p14:tracePt t="41604" x="6950075" y="5715000"/>
          <p14:tracePt t="41621" x="6918325" y="5638800"/>
          <p14:tracePt t="41638" x="6911975" y="5608638"/>
          <p14:tracePt t="41752" x="6911975" y="5622925"/>
          <p14:tracePt t="41760" x="6911975" y="5676900"/>
          <p14:tracePt t="41776" x="6911975" y="5684838"/>
          <p14:tracePt t="41788" x="6896100" y="5715000"/>
          <p14:tracePt t="41804" x="6888163" y="5715000"/>
          <p14:tracePt t="41864" x="6888163" y="5707063"/>
          <p14:tracePt t="41872" x="6888163" y="5676900"/>
          <p14:tracePt t="41880" x="6896100" y="5676900"/>
          <p14:tracePt t="41904" x="6896100" y="5661025"/>
          <p14:tracePt t="42000" x="6880225" y="5654675"/>
          <p14:tracePt t="42008" x="6873875" y="5654675"/>
          <p14:tracePt t="42016" x="6865938" y="5654675"/>
          <p14:tracePt t="42024" x="6858000" y="5654675"/>
          <p14:tracePt t="42038" x="6850063" y="5654675"/>
          <p14:tracePt t="44080" x="6842125" y="5654675"/>
          <p14:tracePt t="44088" x="6827838" y="5654675"/>
          <p14:tracePt t="44104" x="6811963" y="5661025"/>
          <p14:tracePt t="44112" x="6797675" y="5699125"/>
          <p14:tracePt t="44122" x="6789738" y="5715000"/>
          <p14:tracePt t="44139" x="6773863" y="5730875"/>
          <p14:tracePt t="44156" x="6765925" y="5753100"/>
          <p14:tracePt t="44172" x="6759575" y="5761038"/>
          <p14:tracePt t="44189" x="6743700" y="5775325"/>
          <p14:tracePt t="49993" x="6705600" y="5768975"/>
          <p14:tracePt t="50000" x="6492875" y="5699125"/>
          <p14:tracePt t="50008" x="6134100" y="5554663"/>
          <p14:tracePt t="50024" x="5227638" y="5121275"/>
          <p14:tracePt t="50041" x="4403725" y="4702175"/>
          <p14:tracePt t="50057" x="3733800" y="4327525"/>
          <p14:tracePt t="50074" x="3101975" y="3946525"/>
          <p14:tracePt t="50091" x="2530475" y="3589338"/>
          <p14:tracePt t="50107" x="2155825" y="3268663"/>
          <p14:tracePt t="50125" x="1889125" y="3009900"/>
          <p14:tracePt t="50141" x="1768475" y="2789238"/>
          <p14:tracePt t="50157" x="1692275" y="2613025"/>
          <p14:tracePt t="50175" x="1622425" y="2332038"/>
          <p14:tracePt t="50191" x="1608138" y="2239963"/>
          <p14:tracePt t="50207" x="1516063" y="1935163"/>
          <p14:tracePt t="50225" x="1463675" y="1706563"/>
          <p14:tracePt t="50241" x="1425575" y="1539875"/>
          <p14:tracePt t="50257" x="1393825" y="1409700"/>
          <p14:tracePt t="50274" x="1363663" y="1287463"/>
          <p14:tracePt t="50291" x="1349375" y="1173163"/>
          <p14:tracePt t="50308" x="1325563" y="1089025"/>
          <p14:tracePt t="50325" x="1287463" y="952500"/>
          <p14:tracePt t="50341" x="1203325" y="822325"/>
          <p14:tracePt t="50358" x="1112838" y="693738"/>
          <p14:tracePt t="50374" x="998538" y="541338"/>
          <p14:tracePt t="50391" x="898525" y="434975"/>
          <p14:tracePt t="50408" x="808038" y="334963"/>
          <p14:tracePt t="51606" x="6142038" y="3756025"/>
          <p14:tracePt t="51614" x="6142038" y="3749675"/>
          <p14:tracePt t="51622" x="6142038" y="3717925"/>
          <p14:tracePt t="51638" x="6142038" y="3711575"/>
          <p14:tracePt t="52143" x="6142038" y="3717925"/>
          <p14:tracePt t="52150" x="6142038" y="3733800"/>
          <p14:tracePt t="62686" x="6149975" y="3733800"/>
          <p14:tracePt t="62694" x="6202363" y="3756025"/>
          <p14:tracePt t="62702" x="6256338" y="3763963"/>
          <p14:tracePt t="62710" x="6332538" y="3794125"/>
          <p14:tracePt t="62725" x="6423025" y="3810000"/>
          <p14:tracePt t="62742" x="6446838" y="3825875"/>
          <p14:tracePt t="62926" x="6454775" y="3832225"/>
          <p14:tracePt t="62934" x="6469063" y="3848100"/>
          <p14:tracePt t="62942" x="6523038" y="3946525"/>
          <p14:tracePt t="62959" x="6751638" y="4351338"/>
          <p14:tracePt t="62975" x="6950075" y="4670425"/>
          <p14:tracePt t="62992" x="7116763" y="4953000"/>
          <p14:tracePt t="63009" x="7208838" y="5165725"/>
          <p14:tracePt t="63025" x="7246938" y="5295900"/>
          <p14:tracePt t="63042" x="7261225" y="5387975"/>
          <p14:tracePt t="63059" x="7261225" y="5464175"/>
          <p14:tracePt t="63076" x="7185025" y="5562600"/>
          <p14:tracePt t="63094" x="7026275" y="5692775"/>
          <p14:tracePt t="63109" x="6956425" y="5753100"/>
          <p14:tracePt t="63111" x="6888163" y="5791200"/>
          <p14:tracePt t="63126" x="6804025" y="5859463"/>
          <p14:tracePt t="63142" x="6773863" y="5905500"/>
          <p14:tracePt t="63159" x="6759575" y="5959475"/>
          <p14:tracePt t="63176" x="6759575" y="6019800"/>
          <p14:tracePt t="63192" x="6759575" y="6118225"/>
          <p14:tracePt t="63209" x="6773863" y="6218238"/>
          <p14:tracePt t="63226" x="6804025" y="6316663"/>
          <p14:tracePt t="63242" x="6804025" y="6354763"/>
          <p14:tracePt t="63259" x="6827838" y="6384925"/>
          <p14:tracePt t="63350" x="6827838" y="6378575"/>
          <p14:tracePt t="63358" x="6827838" y="6362700"/>
          <p14:tracePt t="63366" x="6827838" y="6346825"/>
          <p14:tracePt t="63376" x="6827838" y="6324600"/>
          <p14:tracePt t="63392" x="6819900" y="6256338"/>
          <p14:tracePt t="63409" x="6819900" y="6210300"/>
          <p14:tracePt t="63426" x="6819900" y="6164263"/>
          <p14:tracePt t="63442" x="6819900" y="6134100"/>
          <p14:tracePt t="63459" x="6819900" y="6111875"/>
          <p14:tracePt t="63476" x="6819900" y="6096000"/>
          <p14:tracePt t="63494" x="6819900" y="6035675"/>
          <p14:tracePt t="63509" x="6819900" y="6003925"/>
          <p14:tracePt t="63526" x="6797675" y="5897563"/>
          <p14:tracePt t="63542" x="6759575" y="5813425"/>
          <p14:tracePt t="63559" x="6751638" y="5799138"/>
          <p14:tracePt t="63576" x="6751638" y="5783263"/>
          <p14:tracePt t="63609" x="6751638" y="5761038"/>
          <p14:tracePt t="63710" x="6751638" y="5753100"/>
          <p14:tracePt t="63742" x="6743700" y="5753100"/>
          <p14:tracePt t="63750" x="6713538" y="5761038"/>
          <p14:tracePt t="63759" x="6697663" y="5783263"/>
          <p14:tracePt t="63791" x="6689725" y="5783263"/>
          <p14:tracePt t="63814" x="6683375" y="5783263"/>
          <p14:tracePt t="63838" x="6675438" y="5783263"/>
          <p14:tracePt t="63926" x="6659563" y="5783263"/>
          <p14:tracePt t="64135" x="6659563" y="5768975"/>
          <p14:tracePt t="64199" x="6667500" y="5768975"/>
          <p14:tracePt t="64206" x="6697663" y="5768975"/>
          <p14:tracePt t="64214" x="6735763" y="5761038"/>
          <p14:tracePt t="64226" x="6773863" y="5753100"/>
          <p14:tracePt t="64243" x="6888163" y="5745163"/>
          <p14:tracePt t="64259" x="7002463" y="5722938"/>
          <p14:tracePt t="64276" x="7116763" y="5699125"/>
          <p14:tracePt t="64293" x="7185025" y="5684838"/>
          <p14:tracePt t="64309" x="7192963" y="5684838"/>
          <p14:tracePt t="64518" x="7185025" y="5684838"/>
          <p14:tracePt t="64526" x="7140575" y="5676900"/>
          <p14:tracePt t="64534" x="7086600" y="5676900"/>
          <p14:tracePt t="64543" x="7010400" y="5676900"/>
          <p14:tracePt t="64559" x="6789738" y="5676900"/>
          <p14:tracePt t="64576" x="6583363" y="5676900"/>
          <p14:tracePt t="64593" x="6454775" y="5676900"/>
          <p14:tracePt t="64609" x="6423025" y="5676900"/>
          <p14:tracePt t="64710" x="6438900" y="5676900"/>
          <p14:tracePt t="64774" x="6461125" y="5676900"/>
          <p14:tracePt t="64782" x="6507163" y="5684838"/>
          <p14:tracePt t="64793" x="6561138" y="5692775"/>
          <p14:tracePt t="64810" x="6675438" y="5707063"/>
          <p14:tracePt t="64826" x="6880225" y="5707063"/>
          <p14:tracePt t="64843" x="7018338" y="5707063"/>
          <p14:tracePt t="64860" x="7132638" y="5707063"/>
          <p14:tracePt t="64876" x="7154863" y="5707063"/>
          <p14:tracePt t="65278" x="7132638" y="5707063"/>
          <p14:tracePt t="65287" x="7102475" y="5707063"/>
          <p14:tracePt t="65294" x="7070725" y="5707063"/>
          <p14:tracePt t="65310" x="7026275" y="5692775"/>
          <p14:tracePt t="65326" x="6926263" y="5692775"/>
          <p14:tracePt t="65343" x="6858000" y="5692775"/>
          <p14:tracePt t="65360" x="6827838" y="5692775"/>
          <p14:tracePt t="65376" x="6819900" y="5699125"/>
          <p14:tracePt t="65487" x="6811963" y="5699125"/>
          <p14:tracePt t="65494" x="6797675" y="5699125"/>
          <p14:tracePt t="65502" x="6773863" y="5692775"/>
          <p14:tracePt t="65510" x="6751638" y="5684838"/>
          <p14:tracePt t="65526" x="6683375" y="5684838"/>
          <p14:tracePt t="65543" x="6569075" y="5684838"/>
          <p14:tracePt t="65560" x="6461125" y="5676900"/>
          <p14:tracePt t="65576" x="6430963" y="5676900"/>
          <p14:tracePt t="65593" x="6423025" y="5676900"/>
          <p14:tracePt t="65694" x="6423025" y="5668963"/>
          <p14:tracePt t="65702" x="6438900" y="5668963"/>
          <p14:tracePt t="65711" x="6446838" y="5668963"/>
          <p14:tracePt t="65726" x="6477000" y="5676900"/>
          <p14:tracePt t="65743" x="6507163" y="5676900"/>
          <p14:tracePt t="65760" x="6523038" y="5676900"/>
          <p14:tracePt t="65798" x="6530975" y="5676900"/>
          <p14:tracePt t="65854" x="6553200" y="5692775"/>
          <p14:tracePt t="65862" x="6569075" y="5692775"/>
          <p14:tracePt t="65870" x="6599238" y="5707063"/>
          <p14:tracePt t="65878" x="6645275" y="5722938"/>
          <p14:tracePt t="65894" x="6797675" y="5761038"/>
          <p14:tracePt t="65910" x="7078663" y="5791200"/>
          <p14:tracePt t="65927" x="7307263" y="5829300"/>
          <p14:tracePt t="65943" x="7369175" y="5829300"/>
          <p14:tracePt t="65960" x="7375525" y="5829300"/>
          <p14:tracePt t="65998" x="7345363" y="5829300"/>
          <p14:tracePt t="66010" x="7292975" y="5821363"/>
          <p14:tracePt t="66027" x="7208838" y="5807075"/>
          <p14:tracePt t="66043" x="7094538" y="5807075"/>
          <p14:tracePt t="66060" x="7002463" y="5813425"/>
          <p14:tracePt t="66076" x="6942138" y="5821363"/>
          <p14:tracePt t="66093" x="6934200" y="5821363"/>
          <p14:tracePt t="66189" x="6911975" y="5821363"/>
          <p14:tracePt t="66197" x="6880225" y="5813425"/>
          <p14:tracePt t="66205" x="6850063" y="5807075"/>
          <p14:tracePt t="66213" x="6811963" y="5791200"/>
          <p14:tracePt t="66226" x="6773863" y="5791200"/>
          <p14:tracePt t="66243" x="6721475" y="5783263"/>
          <p14:tracePt t="66260" x="6651625" y="5783263"/>
          <p14:tracePt t="66276" x="6613525" y="5783263"/>
          <p14:tracePt t="66293" x="6599238" y="5783263"/>
          <p14:tracePt t="66310" x="6591300" y="5791200"/>
          <p14:tracePt t="66326" x="6583363" y="5799138"/>
          <p14:tracePt t="66343" x="6575425" y="5821363"/>
          <p14:tracePt t="66376" x="6575425" y="5829300"/>
          <p14:tracePt t="66543" x="6575425" y="5813425"/>
          <p14:tracePt t="66550" x="6575425" y="5807075"/>
          <p14:tracePt t="66560" x="6575425" y="5775325"/>
          <p14:tracePt t="66577" x="6591300" y="5745163"/>
          <p14:tracePt t="66593" x="6599238" y="5715000"/>
          <p14:tracePt t="66611" x="6621463" y="5692775"/>
          <p14:tracePt t="66613" x="6621463" y="5676900"/>
          <p14:tracePt t="66627" x="6629400" y="5668963"/>
          <p14:tracePt t="67054" x="6637338" y="5668963"/>
          <p14:tracePt t="67062" x="6637338" y="5676900"/>
          <p14:tracePt t="67070" x="6651625" y="5692775"/>
          <p14:tracePt t="67086" x="6659563" y="5699125"/>
          <p14:tracePt t="67094" x="6675438" y="5715000"/>
          <p14:tracePt t="67111" x="6689725" y="5715000"/>
          <p14:tracePt t="67127" x="6705600" y="5715000"/>
          <p14:tracePt t="67144" x="6721475" y="5722938"/>
          <p14:tracePt t="67160" x="6727825" y="5722938"/>
          <p14:tracePt t="67222" x="6735763" y="5722938"/>
          <p14:tracePt t="67231" x="6743700" y="5722938"/>
          <p14:tracePt t="67238" x="6773863" y="5722938"/>
          <p14:tracePt t="67246" x="6835775" y="5722938"/>
          <p14:tracePt t="67260" x="6888163" y="5722938"/>
          <p14:tracePt t="67277" x="6972300" y="5722938"/>
          <p14:tracePt t="67294" x="7086600" y="5722938"/>
          <p14:tracePt t="67311" x="7108825" y="5722938"/>
          <p14:tracePt t="67327" x="7116763" y="5722938"/>
          <p14:tracePt t="67415" x="7116763" y="5730875"/>
          <p14:tracePt t="67526" x="7124700" y="5737225"/>
          <p14:tracePt t="67534" x="7132638" y="5745163"/>
          <p14:tracePt t="67544" x="7140575" y="5745163"/>
          <p14:tracePt t="67561" x="7170738" y="5768975"/>
          <p14:tracePt t="67622" x="7162800" y="5768975"/>
          <p14:tracePt t="67630" x="7132638" y="5768975"/>
          <p14:tracePt t="67638" x="7102475" y="5768975"/>
          <p14:tracePt t="67646" x="7070725" y="5768975"/>
          <p14:tracePt t="67661" x="6964363" y="5745163"/>
          <p14:tracePt t="67678" x="6827838" y="5730875"/>
          <p14:tracePt t="67694" x="6727825" y="5730875"/>
          <p14:tracePt t="67711" x="6675438" y="5730875"/>
          <p14:tracePt t="67727" x="6667500" y="5730875"/>
          <p14:tracePt t="67879" x="6659563" y="5737225"/>
          <p14:tracePt t="67886" x="6659563" y="5745163"/>
          <p14:tracePt t="67894" x="6651625" y="5753100"/>
          <p14:tracePt t="67911" x="6637338" y="5753100"/>
          <p14:tracePt t="67927" x="6621463" y="5761038"/>
          <p14:tracePt t="68016" x="6629400" y="5761038"/>
          <p14:tracePt t="68022" x="6651625" y="5761038"/>
          <p14:tracePt t="68030" x="6689725" y="5761038"/>
          <p14:tracePt t="68044" x="6735763" y="5761038"/>
          <p14:tracePt t="68061" x="6819900" y="5761038"/>
          <p14:tracePt t="68077" x="6956425" y="5761038"/>
          <p14:tracePt t="68094" x="6994525" y="5761038"/>
          <p14:tracePt t="68111" x="7010400" y="5761038"/>
          <p14:tracePt t="68270" x="7018338" y="5768975"/>
          <p14:tracePt t="68278" x="7026275" y="5768975"/>
          <p14:tracePt t="68286" x="7026275" y="5775325"/>
          <p14:tracePt t="68366" x="7032625" y="5775325"/>
          <p14:tracePt t="68398" x="7032625" y="5783263"/>
          <p14:tracePt t="68406" x="7018338" y="5791200"/>
          <p14:tracePt t="68414" x="7002463" y="5791200"/>
          <p14:tracePt t="68427" x="6980238" y="5791200"/>
          <p14:tracePt t="68444" x="6956425" y="5791200"/>
          <p14:tracePt t="68461" x="6950075" y="5791200"/>
          <p14:tracePt t="68534" x="6942138" y="5799138"/>
          <p14:tracePt t="68574" x="6942138" y="5807075"/>
          <p14:tracePt t="68742" x="6950075" y="5807075"/>
          <p14:tracePt t="68766" x="6956425" y="5799138"/>
          <p14:tracePt t="68774" x="6964363" y="5791200"/>
          <p14:tracePt t="68783" x="6964363" y="5775325"/>
          <p14:tracePt t="68794" x="6980238" y="5737225"/>
          <p14:tracePt t="68811" x="6988175" y="5707063"/>
          <p14:tracePt t="68828" x="6994525" y="5676900"/>
          <p14:tracePt t="68910" x="6994525" y="5668963"/>
          <p14:tracePt t="68918" x="7010400" y="5668963"/>
          <p14:tracePt t="68928" x="7018338" y="5692775"/>
          <p14:tracePt t="68944" x="7026275" y="5745163"/>
          <p14:tracePt t="68961" x="7040563" y="5783263"/>
          <p14:tracePt t="68978" x="7048500" y="5791200"/>
          <p14:tracePt t="69038" x="7048500" y="5775325"/>
          <p14:tracePt t="69046" x="7026275" y="5753100"/>
          <p14:tracePt t="69054" x="7018338" y="5730875"/>
          <p14:tracePt t="69062" x="7002463" y="5707063"/>
          <p14:tracePt t="69078" x="6994525" y="5692775"/>
          <p14:tracePt t="69142" x="6994525" y="5715000"/>
          <p14:tracePt t="69150" x="6994525" y="5722938"/>
          <p14:tracePt t="69161" x="6994525" y="5745163"/>
          <p14:tracePt t="69178" x="6994525" y="5768975"/>
          <p14:tracePt t="69194" x="6994525" y="5775325"/>
          <p14:tracePt t="69230" x="6980238" y="5775325"/>
          <p14:tracePt t="69245" x="6950075" y="5775325"/>
          <p14:tracePt t="69261" x="6811963" y="5753100"/>
          <p14:tracePt t="69278" x="6545263" y="5737225"/>
          <p14:tracePt t="69294" x="6400800" y="5715000"/>
          <p14:tracePt t="69311" x="6362700" y="5707063"/>
          <p14:tracePt t="69350" x="6354763" y="5699125"/>
          <p14:tracePt t="69430" x="6362700" y="5692775"/>
          <p14:tracePt t="69462" x="6378575" y="5692775"/>
          <p14:tracePt t="69470" x="6378575" y="5684838"/>
          <p14:tracePt t="69494" x="6384925" y="5684838"/>
          <p14:tracePt t="69542" x="6392863" y="5684838"/>
          <p14:tracePt t="69550" x="6408738" y="5684838"/>
          <p14:tracePt t="69566" x="6430963" y="5684838"/>
          <p14:tracePt t="69578" x="6454775" y="5684838"/>
          <p14:tracePt t="69595" x="6492875" y="5684838"/>
          <p14:tracePt t="69611" x="6553200" y="5684838"/>
          <p14:tracePt t="69628" x="6607175" y="5684838"/>
          <p14:tracePt t="69631" x="6629400" y="5684838"/>
          <p14:tracePt t="69645" x="6645275" y="5684838"/>
          <p14:tracePt t="69661" x="6667500" y="5684838"/>
          <p14:tracePt t="69734" x="6675438" y="5684838"/>
          <p14:tracePt t="69742" x="6683375" y="5684838"/>
          <p14:tracePt t="69750" x="6689725" y="5684838"/>
          <p14:tracePt t="69761" x="6697663" y="5684838"/>
          <p14:tracePt t="69778" x="6781800" y="5684838"/>
          <p14:tracePt t="69795" x="6880225" y="5684838"/>
          <p14:tracePt t="69811" x="6994525" y="5684838"/>
          <p14:tracePt t="69828" x="7032625" y="5684838"/>
          <p14:tracePt t="69845" x="7056438" y="5684838"/>
          <p14:tracePt t="70118" x="7056438" y="5699125"/>
          <p14:tracePt t="70127" x="7056438" y="5715000"/>
          <p14:tracePt t="70134" x="7040563" y="5722938"/>
          <p14:tracePt t="70145" x="7032625" y="5737225"/>
          <p14:tracePt t="70161" x="7026275" y="5745163"/>
          <p14:tracePt t="70254" x="7026275" y="5737225"/>
          <p14:tracePt t="70262" x="7026275" y="5722938"/>
          <p14:tracePt t="70270" x="7026275" y="5715000"/>
          <p14:tracePt t="70278" x="7026275" y="5699125"/>
          <p14:tracePt t="70366" x="7026275" y="5715000"/>
          <p14:tracePt t="70374" x="7026275" y="5737225"/>
          <p14:tracePt t="70382" x="7026275" y="5745163"/>
          <p14:tracePt t="70398" x="7026275" y="5753100"/>
          <p14:tracePt t="70486" x="7026275" y="5722938"/>
          <p14:tracePt t="70494" x="7026275" y="5707063"/>
          <p14:tracePt t="70590" x="7026275" y="5715000"/>
          <p14:tracePt t="70598" x="7026275" y="5722938"/>
          <p14:tracePt t="70606" x="7026275" y="5737225"/>
          <p14:tracePt t="70616" x="7018338" y="5745163"/>
          <p14:tracePt t="70694" x="7018338" y="5737225"/>
          <p14:tracePt t="70702" x="7018338" y="5722938"/>
          <p14:tracePt t="70712" x="7018338" y="5699125"/>
          <p14:tracePt t="70743" x="7018338" y="5692775"/>
          <p14:tracePt t="70790" x="7018338" y="5699125"/>
          <p14:tracePt t="70798" x="7018338" y="5722938"/>
          <p14:tracePt t="70806" x="7018338" y="5745163"/>
          <p14:tracePt t="70814" x="7018338" y="5775325"/>
          <p14:tracePt t="70829" x="7018338" y="5807075"/>
          <p14:tracePt t="70902" x="7018338" y="5799138"/>
          <p14:tracePt t="70910" x="7018338" y="5783263"/>
          <p14:tracePt t="70918" x="7018338" y="5775325"/>
          <p14:tracePt t="70928" x="7032625" y="5753100"/>
          <p14:tracePt t="70945" x="7032625" y="5730875"/>
          <p14:tracePt t="70962" x="7032625" y="5722938"/>
          <p14:tracePt t="71046" x="7032625" y="5730875"/>
          <p14:tracePt t="71078" x="7040563" y="5730875"/>
          <p14:tracePt t="71110" x="7056438" y="5730875"/>
          <p14:tracePt t="71126" x="7056438" y="5722938"/>
          <p14:tracePt t="71134" x="7056438" y="5715000"/>
          <p14:tracePt t="71145" x="7056438" y="5707063"/>
          <p14:tracePt t="71162" x="7056438" y="5692775"/>
          <p14:tracePt t="71179" x="7056438" y="5684838"/>
          <p14:tracePt t="71246" x="7064375" y="5676900"/>
          <p14:tracePt t="71398" x="7064375" y="5684838"/>
          <p14:tracePt t="71414" x="7056438" y="5692775"/>
          <p14:tracePt t="71422" x="7040563" y="5699125"/>
          <p14:tracePt t="71430" x="7010400" y="5707063"/>
          <p14:tracePt t="71445" x="6934200" y="5722938"/>
          <p14:tracePt t="71462" x="6819900" y="5722938"/>
          <p14:tracePt t="71479" x="6743700" y="5722938"/>
          <p14:tracePt t="71534" x="6735763" y="5722938"/>
          <p14:tracePt t="71542" x="6735763" y="5715000"/>
          <p14:tracePt t="71662" x="6735763" y="5707063"/>
          <p14:tracePt t="71670" x="6721475" y="5707063"/>
          <p14:tracePt t="71686" x="6713538" y="5707063"/>
          <p14:tracePt t="71774" x="6705600" y="5707063"/>
          <p14:tracePt t="71790" x="6705600" y="5699125"/>
          <p14:tracePt t="71798" x="6689725" y="5684838"/>
          <p14:tracePt t="71806" x="6675438" y="5684838"/>
          <p14:tracePt t="71823" x="6675438" y="5676900"/>
          <p14:tracePt t="71831" x="6659563" y="5676900"/>
          <p14:tracePt t="71974" x="6659563" y="5668963"/>
          <p14:tracePt t="71982" x="6659563" y="5661025"/>
          <p14:tracePt t="72222" x="6667500" y="5661025"/>
          <p14:tracePt t="72231" x="6675438" y="5661025"/>
          <p14:tracePt t="72319" x="6683375" y="5661025"/>
          <p14:tracePt t="72326" x="6689725" y="5661025"/>
          <p14:tracePt t="72334" x="6705600" y="5661025"/>
          <p14:tracePt t="72346" x="6727825" y="5661025"/>
          <p14:tracePt t="72363" x="6751638" y="5668963"/>
          <p14:tracePt t="72379" x="6773863" y="5676900"/>
          <p14:tracePt t="72396" x="6811963" y="5676900"/>
          <p14:tracePt t="72486" x="6827838" y="5676900"/>
          <p14:tracePt t="72495" x="6842125" y="5692775"/>
          <p14:tracePt t="72518" x="6850063" y="5692775"/>
          <p14:tracePt t="72526" x="6858000" y="5692775"/>
          <p14:tracePt t="72534" x="6865938" y="5692775"/>
          <p14:tracePt t="72546" x="6880225" y="5692775"/>
          <p14:tracePt t="72562" x="6904038" y="5692775"/>
          <p14:tracePt t="72579" x="6942138" y="5699125"/>
          <p14:tracePt t="72596" x="6964363" y="5699125"/>
          <p14:tracePt t="72612" x="6972300" y="5699125"/>
          <p14:tracePt t="73110" x="6972300" y="5692775"/>
          <p14:tracePt t="73118" x="6972300" y="5684838"/>
          <p14:tracePt t="73129" x="6972300" y="5676900"/>
          <p14:tracePt t="73150" x="6972300" y="5654675"/>
          <p14:tracePt t="73223" x="6972300" y="5646738"/>
          <p14:tracePt t="73262" x="6972300" y="5661025"/>
          <p14:tracePt t="73270" x="6972300" y="5684838"/>
          <p14:tracePt t="73279" x="6972300" y="5699125"/>
          <p14:tracePt t="73296" x="6972300" y="5715000"/>
          <p14:tracePt t="73398" x="6972300" y="5707063"/>
          <p14:tracePt t="73406" x="6972300" y="5699125"/>
          <p14:tracePt t="73526" x="6964363" y="5699125"/>
          <p14:tracePt t="73558" x="6956425" y="5699125"/>
          <p14:tracePt t="73573" x="6942138" y="5699125"/>
          <p14:tracePt t="73581" x="6942138" y="5692775"/>
          <p14:tracePt t="73589" x="6911975" y="5684838"/>
          <p14:tracePt t="73597" x="6896100" y="5676900"/>
          <p14:tracePt t="73613" x="6873875" y="5668963"/>
          <p14:tracePt t="73629" x="6759575" y="5661025"/>
          <p14:tracePt t="73646" x="6713538" y="5661025"/>
          <p14:tracePt t="73662" x="6697663" y="5661025"/>
          <p14:tracePt t="73679" x="6689725" y="5661025"/>
          <p14:tracePt t="73839" x="6705600" y="5661025"/>
          <p14:tracePt t="73846" x="6727825" y="5661025"/>
          <p14:tracePt t="73854" x="6743700" y="5661025"/>
          <p14:tracePt t="73863" x="6759575" y="5661025"/>
          <p14:tracePt t="73880" x="6811963" y="5661025"/>
          <p14:tracePt t="73896" x="6865938" y="5661025"/>
          <p14:tracePt t="73913" x="6918325" y="5661025"/>
          <p14:tracePt t="73931" x="6934200" y="5661025"/>
          <p14:tracePt t="74046" x="6942138" y="5661025"/>
          <p14:tracePt t="74062" x="6950075" y="5661025"/>
          <p14:tracePt t="74070" x="6964363" y="5661025"/>
          <p14:tracePt t="74080" x="6980238" y="5661025"/>
          <p14:tracePt t="74096" x="6988175" y="5661025"/>
          <p14:tracePt t="74113" x="7018338" y="5661025"/>
          <p14:tracePt t="74150" x="7026275" y="5654675"/>
          <p14:tracePt t="74182" x="7032625" y="5646738"/>
          <p14:tracePt t="74342" x="7040563" y="5646738"/>
          <p14:tracePt t="74366" x="7048500" y="5646738"/>
          <p14:tracePt t="74534" x="7064375" y="5646738"/>
          <p14:tracePt t="74542" x="7070725" y="5646738"/>
          <p14:tracePt t="74550" x="7078663" y="5646738"/>
          <p14:tracePt t="74563" x="7094538" y="5646738"/>
          <p14:tracePt t="74580" x="7116763" y="5646738"/>
          <p14:tracePt t="74597" x="7170738" y="5646738"/>
          <p14:tracePt t="74646" x="7178675" y="5654675"/>
          <p14:tracePt t="74678" x="7170738" y="5654675"/>
          <p14:tracePt t="74686" x="7146925" y="5654675"/>
          <p14:tracePt t="74696" x="7116763" y="5654675"/>
          <p14:tracePt t="74713" x="7026275" y="5654675"/>
          <p14:tracePt t="74730" x="6950075" y="5654675"/>
          <p14:tracePt t="74746" x="6942138" y="5654675"/>
          <p14:tracePt t="74806" x="6950075" y="5654675"/>
          <p14:tracePt t="74814" x="6980238" y="5654675"/>
          <p14:tracePt t="74822" x="7002463" y="5661025"/>
          <p14:tracePt t="74830" x="7010400" y="5661025"/>
          <p14:tracePt t="74847" x="7026275" y="5661025"/>
          <p14:tracePt t="74918" x="7018338" y="5661025"/>
          <p14:tracePt t="74927" x="7002463" y="5661025"/>
          <p14:tracePt t="74934" x="6994525" y="5661025"/>
          <p14:tracePt t="74947" x="6988175" y="5661025"/>
          <p14:tracePt t="74963" x="6980238" y="5661025"/>
          <p14:tracePt t="75030" x="6988175" y="5661025"/>
          <p14:tracePt t="75038" x="6994525" y="5661025"/>
          <p14:tracePt t="75062" x="7002463" y="5661025"/>
          <p14:tracePt t="75262" x="7018338" y="5661025"/>
          <p14:tracePt t="75270" x="7026275" y="5661025"/>
          <p14:tracePt t="75286" x="7032625" y="5661025"/>
          <p14:tracePt t="75407" x="7040563" y="5661025"/>
          <p14:tracePt t="75414" x="7040563" y="5668963"/>
          <p14:tracePt t="75423" x="7040563" y="5684838"/>
          <p14:tracePt t="75431" x="7040563" y="5699125"/>
          <p14:tracePt t="75447" x="7040563" y="5722938"/>
          <p14:tracePt t="75463" x="7040563" y="5730875"/>
          <p14:tracePt t="75497" x="7048500" y="5737225"/>
          <p14:tracePt t="75513" x="7056438" y="5737225"/>
          <p14:tracePt t="75530" x="7070725" y="5737225"/>
          <p14:tracePt t="75547" x="7086600" y="5737225"/>
          <p14:tracePt t="75563" x="7086600" y="5730875"/>
          <p14:tracePt t="75734" x="7086600" y="5722938"/>
          <p14:tracePt t="75750" x="7086600" y="5715000"/>
          <p14:tracePt t="75758" x="7094538" y="5692775"/>
          <p14:tracePt t="75766" x="7094538" y="5684838"/>
          <p14:tracePt t="75782" x="7094538" y="5676900"/>
          <p14:tracePt t="76102" x="7094538" y="5668963"/>
          <p14:tracePt t="76118" x="7078663" y="5668963"/>
          <p14:tracePt t="76135" x="7056438" y="5668963"/>
          <p14:tracePt t="76142" x="7048500" y="5654675"/>
          <p14:tracePt t="76150" x="7026275" y="5654675"/>
          <p14:tracePt t="76164" x="7010400" y="5654675"/>
          <p14:tracePt t="76180" x="7002463" y="5654675"/>
          <p14:tracePt t="76206" x="6994525" y="5654675"/>
          <p14:tracePt t="76230" x="6994525" y="5668963"/>
          <p14:tracePt t="76247" x="7002463" y="5676900"/>
          <p14:tracePt t="76263" x="7018338" y="5684838"/>
          <p14:tracePt t="76270" x="7032625" y="5684838"/>
          <p14:tracePt t="76280" x="7056438" y="5699125"/>
          <p14:tracePt t="76297" x="7070725" y="5699125"/>
          <p14:tracePt t="76314" x="7094538" y="5699125"/>
          <p14:tracePt t="76358" x="7094538" y="5684838"/>
          <p14:tracePt t="76374" x="7094538" y="5668963"/>
          <p14:tracePt t="76382" x="7078663" y="5654675"/>
          <p14:tracePt t="76397" x="7026275" y="5630863"/>
          <p14:tracePt t="76414" x="6980238" y="5616575"/>
          <p14:tracePt t="76447" x="6956425" y="5630863"/>
          <p14:tracePt t="76464" x="6950075" y="5638800"/>
          <p14:tracePt t="76480" x="6942138" y="5684838"/>
          <p14:tracePt t="76497" x="6942138" y="5730875"/>
          <p14:tracePt t="76514" x="6942138" y="5753100"/>
          <p14:tracePt t="76530" x="6980238" y="5768975"/>
          <p14:tracePt t="76547" x="7018338" y="5783263"/>
          <p14:tracePt t="76564" x="7078663" y="5783263"/>
          <p14:tracePt t="76581" x="7124700" y="5783263"/>
          <p14:tracePt t="76597" x="7132638" y="5768975"/>
          <p14:tracePt t="76614" x="7132638" y="5737225"/>
          <p14:tracePt t="76631" x="7108825" y="5715000"/>
          <p14:tracePt t="76647" x="7078663" y="5699125"/>
          <p14:tracePt t="76664" x="7070725" y="5699125"/>
          <p14:tracePt t="76681" x="7056438" y="5699125"/>
          <p14:tracePt t="76697" x="7040563" y="5699125"/>
          <p14:tracePt t="76714" x="7018338" y="5730875"/>
          <p14:tracePt t="76731" x="6988175" y="5813425"/>
          <p14:tracePt t="76748" x="6980238" y="5867400"/>
          <p14:tracePt t="76764" x="6972300" y="5913438"/>
          <p14:tracePt t="76781" x="6972300" y="5951538"/>
          <p14:tracePt t="76797" x="6994525" y="5959475"/>
          <p14:tracePt t="76814" x="7048500" y="5965825"/>
          <p14:tracePt t="76831" x="7094538" y="5965825"/>
          <p14:tracePt t="76848" x="7116763" y="5965825"/>
          <p14:tracePt t="76864" x="7154863" y="5927725"/>
          <p14:tracePt t="76881" x="7170738" y="5883275"/>
          <p14:tracePt t="76897" x="7170738" y="5821363"/>
          <p14:tracePt t="76914" x="7170738" y="5768975"/>
          <p14:tracePt t="76931" x="7116763" y="5699125"/>
          <p14:tracePt t="76947" x="7070725" y="5692775"/>
          <p14:tracePt t="76964" x="7018338" y="5684838"/>
          <p14:tracePt t="76981" x="6942138" y="5684838"/>
          <p14:tracePt t="76997" x="6759575" y="5791200"/>
          <p14:tracePt t="77014" x="6651625" y="5905500"/>
          <p14:tracePt t="77031" x="6591300" y="6035675"/>
          <p14:tracePt t="77049" x="6553200" y="6134100"/>
          <p14:tracePt t="77064" x="6553200" y="6210300"/>
          <p14:tracePt t="77081" x="6553200" y="6240463"/>
          <p14:tracePt t="77097" x="6607175" y="6256338"/>
          <p14:tracePt t="77114" x="6629400" y="6264275"/>
          <p14:tracePt t="77131" x="6675438" y="6264275"/>
          <p14:tracePt t="77147" x="6697663" y="6264275"/>
          <p14:tracePt t="77165" x="6751638" y="6156325"/>
          <p14:tracePt t="77181" x="6773863" y="6049963"/>
          <p14:tracePt t="77197" x="6797675" y="5951538"/>
          <p14:tracePt t="77214" x="6797675" y="5883275"/>
          <p14:tracePt t="77231" x="6797675" y="5845175"/>
          <p14:tracePt t="77248" x="6773863" y="5807075"/>
          <p14:tracePt t="77286" x="6765925" y="5807075"/>
          <p14:tracePt t="77297" x="6743700" y="5807075"/>
          <p14:tracePt t="77314" x="6675438" y="5897563"/>
          <p14:tracePt t="77331" x="6613525" y="6027738"/>
          <p14:tracePt t="77347" x="6569075" y="6149975"/>
          <p14:tracePt t="77364" x="6553200" y="6226175"/>
          <p14:tracePt t="77382" x="6575425" y="6256338"/>
          <p14:tracePt t="77397" x="6675438" y="6270625"/>
          <p14:tracePt t="77414" x="6827838" y="6264275"/>
          <p14:tracePt t="77431" x="6972300" y="6188075"/>
          <p14:tracePt t="77447" x="7048500" y="6103938"/>
          <p14:tracePt t="77464" x="7064375" y="6035675"/>
          <p14:tracePt t="77482" x="7064375" y="5943600"/>
          <p14:tracePt t="77497" x="6980238" y="5851525"/>
          <p14:tracePt t="77514" x="6842125" y="5783263"/>
          <p14:tracePt t="77531" x="6721475" y="5768975"/>
          <p14:tracePt t="77549" x="6667500" y="5768975"/>
          <p14:tracePt t="77606" x="6659563" y="5775325"/>
          <p14:tracePt t="77615" x="6659563" y="5791200"/>
          <p14:tracePt t="77638" x="6659563" y="5799138"/>
          <p14:tracePt t="78478" x="6659563" y="5813425"/>
          <p14:tracePt t="78487" x="6659563" y="5859463"/>
          <p14:tracePt t="78498" x="6659563" y="5897563"/>
          <p14:tracePt t="78515" x="6751638" y="6019800"/>
          <p14:tracePt t="78531" x="6858000" y="6149975"/>
          <p14:tracePt t="78548" x="6988175" y="6226175"/>
          <p14:tracePt t="78565" x="7162800" y="6278563"/>
          <p14:tracePt t="78581" x="7345363" y="6308725"/>
          <p14:tracePt t="78598" x="7437438" y="6308725"/>
          <p14:tracePt t="78615" x="7513638" y="6308725"/>
          <p14:tracePt t="78631" x="7573963" y="6294438"/>
          <p14:tracePt t="78648" x="7627938" y="6256338"/>
          <p14:tracePt t="78665" x="7680325" y="6226175"/>
          <p14:tracePt t="78681" x="7726363" y="6188075"/>
          <p14:tracePt t="78698" x="7764463" y="6149975"/>
          <p14:tracePt t="78715" x="7802563" y="6103938"/>
          <p14:tracePt t="78731" x="7832725" y="6073775"/>
          <p14:tracePt t="78750" x="7886700" y="6019800"/>
          <p14:tracePt t="78765" x="7894638" y="6011863"/>
          <p14:tracePt t="78781" x="7908925" y="5973763"/>
          <p14:tracePt t="78798" x="7924800" y="5951538"/>
          <p14:tracePt t="78815" x="7924800" y="5927725"/>
          <p14:tracePt t="78831" x="7924800" y="5889625"/>
          <p14:tracePt t="78848" x="7916863" y="5851525"/>
          <p14:tracePt t="78865" x="7902575" y="5829300"/>
          <p14:tracePt t="78881" x="7894638" y="5821363"/>
          <p14:tracePt t="78898" x="7886700" y="5807075"/>
          <p14:tracePt t="78915" x="7878763" y="5807075"/>
          <p14:tracePt t="78931" x="7864475" y="5799138"/>
          <p14:tracePt t="78948" x="7848600" y="5799138"/>
          <p14:tracePt t="78965" x="7826375" y="5783263"/>
          <p14:tracePt t="78981" x="7802563" y="5783263"/>
          <p14:tracePt t="79015" x="7794625" y="5783263"/>
          <p14:tracePt t="79031" x="7788275" y="5783263"/>
          <p14:tracePt t="79048" x="7780338" y="5783263"/>
          <p14:tracePt t="79065" x="7756525" y="5783263"/>
          <p14:tracePt t="79081" x="7704138" y="5813425"/>
          <p14:tracePt t="79098" x="7673975" y="5851525"/>
          <p14:tracePt t="79115" x="7627938" y="5921375"/>
          <p14:tracePt t="79131" x="7589838" y="6011863"/>
          <p14:tracePt t="79150" x="7589838" y="6111875"/>
          <p14:tracePt t="79165" x="7589838" y="6134100"/>
          <p14:tracePt t="79181" x="7597775" y="6188075"/>
          <p14:tracePt t="79198" x="7627938" y="6226175"/>
          <p14:tracePt t="79215" x="7658100" y="6248400"/>
          <p14:tracePt t="79231" x="7704138" y="6264275"/>
          <p14:tracePt t="79248" x="7750175" y="6270625"/>
          <p14:tracePt t="79265" x="7840663" y="6270625"/>
          <p14:tracePt t="79282" x="7908925" y="6270625"/>
          <p14:tracePt t="79298" x="7978775" y="6248400"/>
          <p14:tracePt t="79315" x="8016875" y="6210300"/>
          <p14:tracePt t="79332" x="8039100" y="6180138"/>
          <p14:tracePt t="79348" x="8039100" y="6142038"/>
          <p14:tracePt t="79365" x="8039100" y="6096000"/>
          <p14:tracePt t="79382" x="8023225" y="5997575"/>
          <p14:tracePt t="79398" x="7962900" y="5935663"/>
          <p14:tracePt t="79415" x="7902575" y="5883275"/>
          <p14:tracePt t="79432" x="7794625" y="5829300"/>
          <p14:tracePt t="79448" x="7642225" y="5791200"/>
          <p14:tracePt t="79465" x="7581900" y="5783263"/>
          <p14:tracePt t="79482" x="7559675" y="5783263"/>
          <p14:tracePt t="79498" x="7551738" y="5783263"/>
          <p14:tracePt t="79532" x="7535863" y="5783263"/>
          <p14:tracePt t="79548" x="7497763" y="5837238"/>
          <p14:tracePt t="79565" x="7451725" y="5943600"/>
          <p14:tracePt t="79582" x="7391400" y="6111875"/>
          <p14:tracePt t="79598" x="7383463" y="6180138"/>
          <p14:tracePt t="79615" x="7399338" y="6240463"/>
          <p14:tracePt t="79632" x="7459663" y="6286500"/>
          <p14:tracePt t="79649" x="7521575" y="6302375"/>
          <p14:tracePt t="79665" x="7658100" y="6302375"/>
          <p14:tracePt t="79682" x="7772400" y="6294438"/>
          <p14:tracePt t="79698" x="7870825" y="6226175"/>
          <p14:tracePt t="79715" x="7902575" y="6164263"/>
          <p14:tracePt t="79732" x="7908925" y="6088063"/>
          <p14:tracePt t="79748" x="7902575" y="5997575"/>
          <p14:tracePt t="79765" x="7848600" y="5897563"/>
          <p14:tracePt t="79782" x="7772400" y="5799138"/>
          <p14:tracePt t="79798" x="7756525" y="5768975"/>
          <p14:tracePt t="79870" x="7756525" y="5807075"/>
          <p14:tracePt t="79878" x="7756525" y="5859463"/>
          <p14:tracePt t="79886" x="7756525" y="5913438"/>
          <p14:tracePt t="79898" x="7764463" y="5981700"/>
          <p14:tracePt t="79915" x="7764463" y="6088063"/>
          <p14:tracePt t="79932" x="7764463" y="6126163"/>
          <p14:tracePt t="79982" x="7764463" y="6118225"/>
          <p14:tracePt t="79991" x="7764463" y="6073775"/>
          <p14:tracePt t="79998" x="7750175" y="6019800"/>
          <p14:tracePt t="80015" x="7718425" y="5905500"/>
          <p14:tracePt t="80032" x="7696200" y="5799138"/>
          <p14:tracePt t="80048" x="7680325" y="5730875"/>
          <p14:tracePt t="80065" x="7680325" y="5722938"/>
          <p14:tracePt t="80110" x="7680325" y="5730875"/>
          <p14:tracePt t="80118" x="7680325" y="5761038"/>
          <p14:tracePt t="80132" x="7680325" y="5791200"/>
          <p14:tracePt t="80150" x="7666038" y="5851525"/>
          <p14:tracePt t="80207" x="7658100" y="5837238"/>
          <p14:tracePt t="80214" x="7650163" y="5799138"/>
          <p14:tracePt t="80222" x="7642225" y="5768975"/>
          <p14:tracePt t="80232" x="7635875" y="5715000"/>
          <p14:tracePt t="80249" x="7620000" y="5654675"/>
          <p14:tracePt t="80265" x="7620000" y="5608638"/>
          <p14:tracePt t="80326" x="7620000" y="5630863"/>
          <p14:tracePt t="80334" x="7620000" y="5684838"/>
          <p14:tracePt t="80342" x="7627938" y="5768975"/>
          <p14:tracePt t="80350" x="7635875" y="5837238"/>
          <p14:tracePt t="80365" x="7650163" y="5897563"/>
          <p14:tracePt t="80382" x="7666038" y="5997575"/>
          <p14:tracePt t="80415" x="7673975" y="6003925"/>
          <p14:tracePt t="80432" x="7673975" y="5973763"/>
          <p14:tracePt t="80449" x="7658100" y="5883275"/>
          <p14:tracePt t="80465" x="7635875" y="5775325"/>
          <p14:tracePt t="80482" x="7620000" y="5699125"/>
          <p14:tracePt t="80499" x="7620000" y="5692775"/>
          <p14:tracePt t="80542" x="7620000" y="5722938"/>
          <p14:tracePt t="80550" x="7620000" y="5783263"/>
          <p14:tracePt t="80565" x="7620000" y="5845175"/>
          <p14:tracePt t="80582" x="7620000" y="5965825"/>
          <p14:tracePt t="80599" x="7620000" y="5981700"/>
          <p14:tracePt t="80638" x="7620000" y="5959475"/>
          <p14:tracePt t="80649" x="7620000" y="5927725"/>
          <p14:tracePt t="80665" x="7597775" y="5807075"/>
          <p14:tracePt t="80682" x="7597775" y="5699125"/>
          <p14:tracePt t="80699" x="7597775" y="5630863"/>
          <p14:tracePt t="80715" x="7597775" y="5608638"/>
          <p14:tracePt t="80766" x="7597775" y="5646738"/>
          <p14:tracePt t="80774" x="7597775" y="5707063"/>
          <p14:tracePt t="80782" x="7597775" y="5775325"/>
          <p14:tracePt t="80799" x="7597775" y="5875338"/>
          <p14:tracePt t="80815" x="7604125" y="5935663"/>
          <p14:tracePt t="80832" x="7604125" y="5951538"/>
          <p14:tracePt t="80865" x="7612063" y="5935663"/>
          <p14:tracePt t="80882" x="7612063" y="5889625"/>
          <p14:tracePt t="80899" x="7612063" y="5837238"/>
          <p14:tracePt t="80915" x="7612063" y="5775325"/>
          <p14:tracePt t="80932" x="7612063" y="5730875"/>
          <p14:tracePt t="80949" x="7612063" y="5722938"/>
          <p14:tracePt t="80982" x="7620000" y="5715000"/>
          <p14:tracePt t="80998" x="7635875" y="5715000"/>
          <p14:tracePt t="81006" x="7658100" y="5730875"/>
          <p14:tracePt t="81015" x="7666038" y="5753100"/>
          <p14:tracePt t="81032" x="7688263" y="5791200"/>
          <p14:tracePt t="81049" x="7688263" y="5837238"/>
          <p14:tracePt t="81065" x="7688263" y="5851525"/>
          <p14:tracePt t="81082" x="7688263" y="5867400"/>
          <p14:tracePt t="81150" x="7688263" y="5845175"/>
          <p14:tracePt t="81158" x="7688263" y="5837238"/>
          <p14:tracePt t="81166" x="7688263" y="5829300"/>
          <p14:tracePt t="81182" x="7688263" y="5791200"/>
          <p14:tracePt t="81199" x="7688263" y="5775325"/>
          <p14:tracePt t="81216" x="7688263" y="5761038"/>
          <p14:tracePt t="81470" x="7688263" y="5753100"/>
          <p14:tracePt t="81478" x="7688263" y="5745163"/>
          <p14:tracePt t="81567" x="7688263" y="5737225"/>
          <p14:tracePt t="81606" x="7688263" y="5730875"/>
          <p14:tracePt t="81678" x="7696200" y="5722938"/>
          <p14:tracePt t="81718" x="7696200" y="5715000"/>
          <p14:tracePt t="81742" x="7712075" y="5707063"/>
          <p14:tracePt t="81751" x="7712075" y="5692775"/>
          <p14:tracePt t="81758" x="7718425" y="5684838"/>
          <p14:tracePt t="81767" x="7718425" y="5676900"/>
          <p14:tracePt t="81783" x="7726363" y="5668963"/>
          <p14:tracePt t="81806" x="7726363" y="5661025"/>
          <p14:tracePt t="81902" x="7734300" y="5661025"/>
          <p14:tracePt t="81910" x="7742238" y="5668963"/>
          <p14:tracePt t="81918" x="7750175" y="5676900"/>
          <p14:tracePt t="81933" x="7772400" y="5761038"/>
          <p14:tracePt t="81949" x="7772400" y="5791200"/>
          <p14:tracePt t="81967" x="7780338" y="5889625"/>
          <p14:tracePt t="81982" x="7794625" y="5913438"/>
          <p14:tracePt t="82078" x="7794625" y="5875338"/>
          <p14:tracePt t="82086" x="7794625" y="5851525"/>
          <p14:tracePt t="82094" x="7794625" y="5821363"/>
          <p14:tracePt t="82102" x="7794625" y="5783263"/>
          <p14:tracePt t="82116" x="7788275" y="5753100"/>
          <p14:tracePt t="82133" x="7780338" y="5692775"/>
          <p14:tracePt t="82183" x="7780338" y="5684838"/>
          <p14:tracePt t="82222" x="7780338" y="5707063"/>
          <p14:tracePt t="82230" x="7780338" y="5730875"/>
          <p14:tracePt t="82238" x="7780338" y="5745163"/>
          <p14:tracePt t="82249" x="7780338" y="5775325"/>
          <p14:tracePt t="82266" x="7772400" y="5813425"/>
          <p14:tracePt t="82283" x="7772400" y="5821363"/>
          <p14:tracePt t="82350" x="7764463" y="5829300"/>
          <p14:tracePt t="82374" x="7756525" y="5829300"/>
          <p14:tracePt t="82382" x="7742238" y="5821363"/>
          <p14:tracePt t="82390" x="7726363" y="5813425"/>
          <p14:tracePt t="82399" x="7726363" y="5807075"/>
          <p14:tracePt t="82416" x="7712075" y="5799138"/>
          <p14:tracePt t="82942" x="7712075" y="5813425"/>
          <p14:tracePt t="82950" x="7688263" y="5867400"/>
          <p14:tracePt t="82959" x="7658100" y="5935663"/>
          <p14:tracePt t="82966" x="7604125" y="6011863"/>
          <p14:tracePt t="82983" x="7451725" y="6180138"/>
          <p14:tracePt t="83000" x="7208838" y="6332538"/>
          <p14:tracePt t="83016" x="6888163" y="6438900"/>
          <p14:tracePt t="83033" x="6561138" y="6530975"/>
          <p14:tracePt t="83050" x="6346825" y="6537325"/>
          <p14:tracePt t="83066" x="6210300" y="6530975"/>
          <p14:tracePt t="83083" x="6149975" y="6499225"/>
          <p14:tracePt t="83100" x="6111875" y="6469063"/>
          <p14:tracePt t="83116" x="6073775" y="6430963"/>
          <p14:tracePt t="83134" x="6003925" y="6362700"/>
          <p14:tracePt t="83150" x="5927725" y="6316663"/>
          <p14:tracePt t="83166" x="5845175" y="6264275"/>
          <p14:tracePt t="83183" x="5761038" y="6218238"/>
          <p14:tracePt t="83200" x="5707063" y="6180138"/>
          <p14:tracePt t="83216" x="5684838" y="6164263"/>
          <p14:tracePt t="83278" x="5676900" y="6172200"/>
          <p14:tracePt t="83286" x="5676900" y="6180138"/>
          <p14:tracePt t="83294" x="5668963" y="6194425"/>
          <p14:tracePt t="83302" x="5661025" y="6210300"/>
          <p14:tracePt t="83316" x="5654675" y="6232525"/>
          <p14:tracePt t="83334" x="5592763" y="6278563"/>
          <p14:tracePt t="83350" x="5516563" y="6294438"/>
          <p14:tracePt t="83366" x="5426075" y="6294438"/>
          <p14:tracePt t="83383" x="5372100" y="6294438"/>
          <p14:tracePt t="83400" x="5341938" y="6270625"/>
          <p14:tracePt t="83416" x="5326063" y="6232525"/>
          <p14:tracePt t="83433" x="5326063" y="6172200"/>
          <p14:tracePt t="83450" x="5341938" y="6073775"/>
          <p14:tracePt t="83467" x="5364163" y="5959475"/>
          <p14:tracePt t="83483" x="5394325" y="5829300"/>
          <p14:tracePt t="83500" x="5394325" y="5745163"/>
          <p14:tracePt t="83516" x="5394325" y="5722938"/>
          <p14:tracePt t="83582" x="5394325" y="5768975"/>
          <p14:tracePt t="83590" x="5394325" y="5859463"/>
          <p14:tracePt t="83600" x="5380038" y="5943600"/>
          <p14:tracePt t="83616" x="5380038" y="6111875"/>
          <p14:tracePt t="83633" x="5380038" y="6226175"/>
          <p14:tracePt t="83650" x="5380038" y="6248400"/>
          <p14:tracePt t="83686" x="5380038" y="6210300"/>
          <p14:tracePt t="83694" x="5394325" y="6156325"/>
          <p14:tracePt t="83702" x="5402263" y="6073775"/>
          <p14:tracePt t="83717" x="5432425" y="5875338"/>
          <p14:tracePt t="83733" x="5440363" y="5807075"/>
          <p14:tracePt t="83750" x="5456238" y="5630863"/>
          <p14:tracePt t="83766" x="5464175" y="5616575"/>
          <p14:tracePt t="83806" x="5464175" y="5646738"/>
          <p14:tracePt t="83816" x="5456238" y="5699125"/>
          <p14:tracePt t="83833" x="5432425" y="5821363"/>
          <p14:tracePt t="83850" x="5402263" y="5959475"/>
          <p14:tracePt t="83867" x="5394325" y="6027738"/>
          <p14:tracePt t="83883" x="5394325" y="6035675"/>
          <p14:tracePt t="83926" x="5394325" y="6011863"/>
          <p14:tracePt t="83934" x="5394325" y="5997575"/>
          <p14:tracePt t="83950" x="5402263" y="5935663"/>
          <p14:tracePt t="83967" x="5402263" y="5913438"/>
          <p14:tracePt t="84022" x="5402263" y="5965825"/>
          <p14:tracePt t="84030" x="5402263" y="6027738"/>
          <p14:tracePt t="84038" x="5402263" y="6096000"/>
          <p14:tracePt t="84050" x="5402263" y="6149975"/>
          <p14:tracePt t="84067" x="5402263" y="6226175"/>
          <p14:tracePt t="84083" x="5402263" y="6240463"/>
          <p14:tracePt t="84117" x="5410200" y="6194425"/>
          <p14:tracePt t="84133" x="5410200" y="6073775"/>
          <p14:tracePt t="84150" x="5410200" y="5943600"/>
          <p14:tracePt t="84168" x="5410200" y="5859463"/>
          <p14:tracePt t="84183" x="5410200" y="5829300"/>
          <p14:tracePt t="84230" x="5410200" y="5875338"/>
          <p14:tracePt t="84238" x="5410200" y="5951538"/>
          <p14:tracePt t="84250" x="5410200" y="6042025"/>
          <p14:tracePt t="84267" x="5410200" y="6202363"/>
          <p14:tracePt t="84283" x="5410200" y="6302375"/>
          <p14:tracePt t="84300" x="5410200" y="6324600"/>
          <p14:tracePt t="84326" x="5426075" y="6302375"/>
          <p14:tracePt t="84334" x="5426075" y="6256338"/>
          <p14:tracePt t="84350" x="5426075" y="6164263"/>
          <p14:tracePt t="84367" x="5394325" y="6080125"/>
          <p14:tracePt t="84383" x="5387975" y="6027738"/>
          <p14:tracePt t="84417" x="5380038" y="6019800"/>
          <p14:tracePt t="84433" x="5372100" y="6073775"/>
          <p14:tracePt t="84450" x="5356225" y="6210300"/>
          <p14:tracePt t="84467" x="5356225" y="6362700"/>
          <p14:tracePt t="84483" x="5356225" y="6423025"/>
          <p14:tracePt t="84500" x="5356225" y="6438900"/>
          <p14:tracePt t="84526" x="5356225" y="6408738"/>
          <p14:tracePt t="84534" x="5356225" y="6370638"/>
          <p14:tracePt t="84550" x="5334000" y="6294438"/>
          <p14:tracePt t="84567" x="5318125" y="6226175"/>
          <p14:tracePt t="84583" x="5295900" y="6188075"/>
          <p14:tracePt t="84623" x="5295900" y="6194425"/>
          <p14:tracePt t="84633" x="5295900" y="6226175"/>
          <p14:tracePt t="84650" x="5295900" y="6294438"/>
          <p14:tracePt t="84668" x="5311775" y="6340475"/>
          <p14:tracePt t="84671" x="5318125" y="6354763"/>
          <p14:tracePt t="84684" x="5326063" y="6354763"/>
          <p14:tracePt t="84700" x="5341938" y="6354763"/>
          <p14:tracePt t="84717" x="5372100" y="6354763"/>
          <p14:tracePt t="84733" x="5372100" y="6286500"/>
          <p14:tracePt t="84750" x="5372100" y="6240463"/>
          <p14:tracePt t="84767" x="5334000" y="6149975"/>
          <p14:tracePt t="84784" x="5295900" y="6096000"/>
          <p14:tracePt t="84800" x="5287963" y="6065838"/>
          <p14:tracePt t="84863" x="5303838" y="6057900"/>
          <p14:tracePt t="84870" x="5318125" y="6035675"/>
          <p14:tracePt t="84878" x="5334000" y="6019800"/>
          <p14:tracePt t="84886" x="5356225" y="6003925"/>
          <p14:tracePt t="84900" x="5364163" y="5973763"/>
          <p14:tracePt t="84917" x="5372100" y="5921375"/>
          <p14:tracePt t="84934" x="5372100" y="5851525"/>
          <p14:tracePt t="84950" x="5372100" y="5821363"/>
          <p14:tracePt t="84967" x="5364163" y="5799138"/>
          <p14:tracePt t="85038" x="5364163" y="5821363"/>
          <p14:tracePt t="85046" x="5364163" y="5837238"/>
          <p14:tracePt t="85054" x="5364163" y="5851525"/>
          <p14:tracePt t="85067" x="5372100" y="5875338"/>
          <p14:tracePt t="85084" x="5372100" y="5883275"/>
          <p14:tracePt t="85100" x="5380038" y="5897563"/>
          <p14:tracePt t="85166" x="5380038" y="5889625"/>
          <p14:tracePt t="85174" x="5380038" y="5867400"/>
          <p14:tracePt t="85184" x="5380038" y="5859463"/>
          <p14:tracePt t="85200" x="5380038" y="5837238"/>
          <p14:tracePt t="85217" x="5372100" y="5821363"/>
          <p14:tracePt t="85234" x="5349875" y="5807075"/>
          <p14:tracePt t="85250" x="5341938" y="5799138"/>
          <p14:tracePt t="85267" x="5318125" y="5799138"/>
          <p14:tracePt t="85284" x="5311775" y="5799138"/>
          <p14:tracePt t="85430" x="5303838" y="5791200"/>
          <p14:tracePt t="85438" x="5295900" y="5791200"/>
          <p14:tracePt t="85446" x="5280025" y="5783263"/>
          <p14:tracePt t="85454" x="5280025" y="5775325"/>
          <p14:tracePt t="85467" x="5273675" y="5775325"/>
          <p14:tracePt t="85484" x="5241925" y="5745163"/>
          <p14:tracePt t="85501" x="5181600" y="5715000"/>
          <p14:tracePt t="85517" x="5143500" y="5707063"/>
          <p14:tracePt t="85534" x="5006975" y="5676900"/>
          <p14:tracePt t="85550" x="4945063" y="5668963"/>
          <p14:tracePt t="85567" x="4906963" y="5654675"/>
          <p14:tracePt t="85584" x="4899025" y="5654675"/>
          <p14:tracePt t="86798" x="4892675" y="5646738"/>
          <p14:tracePt t="86806" x="4876800" y="5646738"/>
          <p14:tracePt t="86818" x="4868863" y="5646738"/>
          <p14:tracePt t="86942" x="4860925" y="5638800"/>
          <p14:tracePt t="86950" x="4846638" y="5622925"/>
          <p14:tracePt t="86958" x="4838700" y="5600700"/>
          <p14:tracePt t="86968" x="4822825" y="5570538"/>
          <p14:tracePt t="86985" x="4792663" y="5540375"/>
          <p14:tracePt t="87001" x="4778375" y="5502275"/>
          <p14:tracePt t="87018" x="4770438" y="5502275"/>
          <p14:tracePt t="87034" x="4762500" y="5502275"/>
          <p14:tracePt t="87126" x="4754563" y="5502275"/>
          <p14:tracePt t="87254" x="4754563" y="5508625"/>
          <p14:tracePt t="87262" x="4740275" y="5508625"/>
          <p14:tracePt t="87294" x="4740275" y="5516563"/>
          <p14:tracePt t="90494" x="4930775" y="5516563"/>
          <p14:tracePt t="90502" x="5235575" y="5516563"/>
          <p14:tracePt t="90510" x="5630863" y="5516563"/>
          <p14:tracePt t="90519" x="5989638" y="5546725"/>
          <p14:tracePt t="90536" x="6613525" y="5584825"/>
          <p14:tracePt t="90552" x="7162800" y="5622925"/>
          <p14:tracePt t="90569" x="7764463" y="5622925"/>
          <p14:tracePt t="90587" x="8237538" y="5622925"/>
          <p14:tracePt t="90602" x="8602663" y="5608638"/>
          <p14:tracePt t="90619" x="8855075" y="5540375"/>
          <p14:tracePt t="90636" x="8983663" y="5456238"/>
          <p14:tracePt t="90653" x="9067800" y="5372100"/>
          <p14:tracePt t="90655" x="9097963" y="5334000"/>
          <p14:tracePt t="90670" x="9159875" y="5241925"/>
          <p14:tracePt t="90686" x="9190038" y="5197475"/>
          <p14:tracePt t="90702" x="9204325" y="5159375"/>
          <p14:tracePt t="90719" x="9220200" y="5151438"/>
          <p14:tracePt t="90736" x="9288463" y="5121275"/>
          <p14:tracePt t="90752" x="9388475" y="5113338"/>
          <p14:tracePt t="90769" x="9478963" y="5097463"/>
          <p14:tracePt t="90786" x="9631363" y="5089525"/>
          <p14:tracePt t="90802" x="9775825" y="5089525"/>
          <p14:tracePt t="90819" x="9898063" y="5089525"/>
          <p14:tracePt t="90836" x="9959975" y="5083175"/>
          <p14:tracePt t="90853" x="9982200" y="5067300"/>
          <p14:tracePt t="90869" x="9990138" y="5059363"/>
          <p14:tracePt t="90886" x="9990138" y="5021263"/>
          <p14:tracePt t="90902" x="9936163" y="4914900"/>
          <p14:tracePt t="90919" x="9791700" y="4838700"/>
          <p14:tracePt t="90936" x="9471025" y="4686300"/>
          <p14:tracePt t="90952" x="9075738" y="4564063"/>
          <p14:tracePt t="90969" x="8656638" y="4479925"/>
          <p14:tracePt t="90987" x="8175625" y="4411663"/>
          <p14:tracePt t="91003" x="7642225" y="4365625"/>
          <p14:tracePt t="91019" x="7170738" y="4365625"/>
          <p14:tracePt t="91036" x="6727825" y="4365625"/>
          <p14:tracePt t="91053" x="6088063" y="4365625"/>
          <p14:tracePt t="91069" x="5897563" y="4365625"/>
          <p14:tracePt t="91086" x="5486400" y="4365625"/>
          <p14:tracePt t="91103" x="5273675" y="4365625"/>
          <p14:tracePt t="91119" x="5067300" y="4365625"/>
          <p14:tracePt t="91136" x="4778375" y="4397375"/>
          <p14:tracePt t="91153" x="4389438" y="4427538"/>
          <p14:tracePt t="91169" x="3970338" y="4457700"/>
          <p14:tracePt t="91186" x="3535363" y="4503738"/>
          <p14:tracePt t="91203" x="3055938" y="4503738"/>
          <p14:tracePt t="91219" x="2582863" y="4503738"/>
          <p14:tracePt t="91236" x="2163763" y="4564063"/>
          <p14:tracePt t="91253" x="1736725" y="4579938"/>
          <p14:tracePt t="91269" x="1539875" y="4618038"/>
          <p14:tracePt t="91286" x="1387475" y="4648200"/>
          <p14:tracePt t="91303" x="1295400" y="4694238"/>
          <p14:tracePt t="91319" x="1273175" y="4716463"/>
          <p14:tracePt t="91336" x="1265238" y="4784725"/>
          <p14:tracePt t="91353" x="1241425" y="4960938"/>
          <p14:tracePt t="91369" x="1241425" y="5173663"/>
          <p14:tracePt t="91386" x="1265238" y="5418138"/>
          <p14:tracePt t="91403" x="1355725" y="5692775"/>
          <p14:tracePt t="91419" x="1493838" y="5965825"/>
          <p14:tracePt t="91436" x="1630363" y="6210300"/>
          <p14:tracePt t="91453" x="1768475" y="6392863"/>
          <p14:tracePt t="91469" x="1997075" y="6569075"/>
          <p14:tracePt t="91487" x="2209800" y="6637338"/>
          <p14:tracePt t="91503" x="2408238" y="6697663"/>
          <p14:tracePt t="91519" x="2705100" y="6721475"/>
          <p14:tracePt t="91536" x="3178175" y="6721475"/>
          <p14:tracePt t="91553" x="3779838" y="6721475"/>
          <p14:tracePt t="91569" x="4321175" y="6721475"/>
          <p14:tracePt t="91586" x="4914900" y="6721475"/>
          <p14:tracePt t="91603" x="5478463" y="6713538"/>
          <p14:tracePt t="91619" x="6080125" y="6629400"/>
          <p14:tracePt t="91636" x="6621463" y="6553200"/>
          <p14:tracePt t="91653" x="7140575" y="6461125"/>
          <p14:tracePt t="91656" x="7399338" y="6438900"/>
          <p14:tracePt t="91669" x="7886700" y="6332538"/>
          <p14:tracePt t="91686" x="8267700" y="6248400"/>
          <p14:tracePt t="91703" x="8564563" y="6156325"/>
          <p14:tracePt t="91719" x="8747125" y="6073775"/>
          <p14:tracePt t="91736" x="8885238" y="5997575"/>
          <p14:tracePt t="91753" x="8969375" y="5927725"/>
          <p14:tracePt t="91769" x="8999538" y="5875338"/>
          <p14:tracePt t="91787" x="9051925" y="5807075"/>
          <p14:tracePt t="91803" x="9083675" y="5737225"/>
          <p14:tracePt t="91819" x="9097963" y="5668963"/>
          <p14:tracePt t="91836" x="9113838" y="5584825"/>
          <p14:tracePt t="91853" x="9121775" y="5502275"/>
          <p14:tracePt t="91869" x="9121775" y="5372100"/>
          <p14:tracePt t="91886" x="9121775" y="5326063"/>
          <p14:tracePt t="91903" x="9105900" y="5273675"/>
          <p14:tracePt t="91919" x="9090025" y="5227638"/>
          <p14:tracePt t="91936" x="9045575" y="5151438"/>
          <p14:tracePt t="91953" x="9013825" y="5097463"/>
          <p14:tracePt t="91970" x="8961438" y="5059363"/>
          <p14:tracePt t="91986" x="8893175" y="5006975"/>
          <p14:tracePt t="92003" x="8823325" y="4999038"/>
          <p14:tracePt t="92019" x="8626475" y="4914900"/>
          <p14:tracePt t="92036" x="8283575" y="4846638"/>
          <p14:tracePt t="92053" x="7902575" y="4778375"/>
          <p14:tracePt t="92069" x="7102475" y="4664075"/>
          <p14:tracePt t="92086" x="6607175" y="4594225"/>
          <p14:tracePt t="92103" x="6202363" y="4587875"/>
          <p14:tracePt t="92120" x="5913438" y="4587875"/>
          <p14:tracePt t="92136" x="5722938" y="4587875"/>
          <p14:tracePt t="92153" x="5578475" y="4587875"/>
          <p14:tracePt t="92170" x="5508625" y="4587875"/>
          <p14:tracePt t="92186" x="5470525" y="4587875"/>
          <p14:tracePt t="92204" x="5426075" y="4602163"/>
          <p14:tracePt t="92220" x="5326063" y="4618038"/>
          <p14:tracePt t="92236" x="5197475" y="4670425"/>
          <p14:tracePt t="92253" x="5037138" y="4724400"/>
          <p14:tracePt t="92270" x="4746625" y="4800600"/>
          <p14:tracePt t="92286" x="4572000" y="4854575"/>
          <p14:tracePt t="92303" x="4435475" y="4892675"/>
          <p14:tracePt t="92320" x="4321175" y="4922838"/>
          <p14:tracePt t="92336" x="4206875" y="4960938"/>
          <p14:tracePt t="92353" x="4114800" y="4983163"/>
          <p14:tracePt t="92370" x="4030663" y="5013325"/>
          <p14:tracePt t="92386" x="3940175" y="5059363"/>
          <p14:tracePt t="92403" x="3840163" y="5121275"/>
          <p14:tracePt t="92420" x="3763963" y="5159375"/>
          <p14:tracePt t="92437" x="3673475" y="5219700"/>
          <p14:tracePt t="92453" x="3603625" y="5280025"/>
          <p14:tracePt t="92470" x="3521075" y="5356225"/>
          <p14:tracePt t="92486" x="3467100" y="5448300"/>
          <p14:tracePt t="92505" x="3444875" y="5524500"/>
          <p14:tracePt t="92520" x="3421063" y="5630863"/>
          <p14:tracePt t="92536" x="3421063" y="5745163"/>
          <p14:tracePt t="92553" x="3421063" y="5897563"/>
          <p14:tracePt t="92570" x="3467100" y="6035675"/>
          <p14:tracePt t="92586" x="3565525" y="6172200"/>
          <p14:tracePt t="92603" x="3687763" y="6286500"/>
          <p14:tracePt t="92620" x="3870325" y="6392863"/>
          <p14:tracePt t="92637" x="4381500" y="6523038"/>
          <p14:tracePt t="92653" x="4632325" y="6523038"/>
          <p14:tracePt t="92656" x="4983163" y="6523038"/>
          <p14:tracePt t="92670" x="5654675" y="6569075"/>
          <p14:tracePt t="92686" x="6294438" y="6569075"/>
          <p14:tracePt t="92703" x="6956425" y="6569075"/>
          <p14:tracePt t="92720" x="7559675" y="6545263"/>
          <p14:tracePt t="92737" x="8183563" y="6461125"/>
          <p14:tracePt t="92753" x="8716963" y="6332538"/>
          <p14:tracePt t="92770" x="9174163" y="6188075"/>
          <p14:tracePt t="92786" x="9517063" y="6049963"/>
          <p14:tracePt t="92803" x="9723438" y="5965825"/>
          <p14:tracePt t="92820" x="9837738" y="5883275"/>
          <p14:tracePt t="92838" x="9890125" y="5799138"/>
          <p14:tracePt t="92853" x="9898063" y="5761038"/>
          <p14:tracePt t="92870" x="9906000" y="5654675"/>
          <p14:tracePt t="92887" x="9906000" y="5584825"/>
          <p14:tracePt t="92903" x="9906000" y="5508625"/>
          <p14:tracePt t="92920" x="9890125" y="5432425"/>
          <p14:tracePt t="92937" x="9837738" y="5364163"/>
          <p14:tracePt t="92953" x="9769475" y="5295900"/>
          <p14:tracePt t="92970" x="9655175" y="5211763"/>
          <p14:tracePt t="92987" x="9471025" y="5127625"/>
          <p14:tracePt t="93003" x="9242425" y="5059363"/>
          <p14:tracePt t="93020" x="8899525" y="4975225"/>
          <p14:tracePt t="93038" x="8161338" y="4876800"/>
          <p14:tracePt t="93054" x="7680325" y="4854575"/>
          <p14:tracePt t="93070" x="7223125" y="4854575"/>
          <p14:tracePt t="93087" x="6865938" y="4854575"/>
          <p14:tracePt t="93103" x="6575425" y="4854575"/>
          <p14:tracePt t="93120" x="6302375" y="4854575"/>
          <p14:tracePt t="93137" x="6088063" y="4854575"/>
          <p14:tracePt t="93154" x="5867400" y="4884738"/>
          <p14:tracePt t="93170" x="5608638" y="4930775"/>
          <p14:tracePt t="93187" x="5311775" y="4975225"/>
          <p14:tracePt t="93203" x="4914900" y="5037138"/>
          <p14:tracePt t="93220" x="4533900" y="5097463"/>
          <p14:tracePt t="93237" x="4183063" y="5135563"/>
          <p14:tracePt t="93253" x="3825875" y="5189538"/>
          <p14:tracePt t="93270" x="3657600" y="5227638"/>
          <p14:tracePt t="93287" x="3543300" y="5241925"/>
          <p14:tracePt t="93303" x="3489325" y="5249863"/>
          <p14:tracePt t="93320" x="3451225" y="5249863"/>
          <p14:tracePt t="93337" x="3421063" y="5265738"/>
          <p14:tracePt t="93353" x="3330575" y="5318125"/>
          <p14:tracePt t="93370" x="3260725" y="5356225"/>
          <p14:tracePt t="93387" x="3216275" y="5372100"/>
          <p14:tracePt t="93404" x="3170238" y="5394325"/>
          <p14:tracePt t="93420" x="3162300" y="5402263"/>
          <p14:tracePt t="93470" x="3162300" y="5418138"/>
          <p14:tracePt t="93478" x="3162300" y="5426075"/>
          <p14:tracePt t="93487" x="3162300" y="5440363"/>
          <p14:tracePt t="93838" x="3184525" y="5456238"/>
          <p14:tracePt t="93846" x="3192463" y="5456238"/>
          <p14:tracePt t="93854" x="3208338" y="5456238"/>
          <p14:tracePt t="93870" x="3216275" y="5464175"/>
          <p14:tracePt t="93888" x="3222625" y="5470525"/>
          <p14:tracePt t="96152" x="3230563" y="5470525"/>
          <p14:tracePt t="96158" x="3268663" y="5470525"/>
          <p14:tracePt t="96171" x="3330575" y="5470525"/>
          <p14:tracePt t="96188" x="3521075" y="5540375"/>
          <p14:tracePt t="96206" x="3825875" y="5622925"/>
          <p14:tracePt t="96221" x="4000500" y="5707063"/>
          <p14:tracePt t="96238" x="4411663" y="5775325"/>
          <p14:tracePt t="96254" x="4487863" y="5775325"/>
          <p14:tracePt t="96335" x="4495800" y="5761038"/>
          <p14:tracePt t="96342" x="4495800" y="5684838"/>
          <p14:tracePt t="96354" x="4495800" y="5600700"/>
          <p14:tracePt t="96371" x="4564063" y="5494338"/>
          <p14:tracePt t="96388" x="4670425" y="5402263"/>
          <p14:tracePt t="96405" x="4746625" y="5372100"/>
          <p14:tracePt t="96421" x="4822825" y="5372100"/>
          <p14:tracePt t="96438" x="4983163" y="5464175"/>
          <p14:tracePt t="96454" x="5356225" y="5722938"/>
          <p14:tracePt t="96471" x="5546725" y="5889625"/>
          <p14:tracePt t="96488" x="5661025" y="6019800"/>
          <p14:tracePt t="96505" x="5768975" y="6118225"/>
          <p14:tracePt t="96521" x="5845175" y="6180138"/>
          <p14:tracePt t="96538" x="5867400" y="6194425"/>
          <p14:tracePt t="96571" x="5875338" y="6194425"/>
          <p14:tracePt t="96588" x="5883275" y="6149975"/>
          <p14:tracePt t="96605" x="5905500" y="5965825"/>
          <p14:tracePt t="96621" x="5921375" y="5821363"/>
          <p14:tracePt t="96638" x="5943600" y="5646738"/>
          <p14:tracePt t="96655" x="5951538" y="5622925"/>
          <p14:tracePt t="96726" x="5959475" y="5622925"/>
          <p14:tracePt t="96734" x="5965825" y="5622925"/>
          <p14:tracePt t="96742" x="5973763" y="5622925"/>
          <p14:tracePt t="96755" x="5989638" y="5638800"/>
          <p14:tracePt t="96771" x="6042025" y="5730875"/>
          <p14:tracePt t="96788" x="6049963" y="5745163"/>
          <p14:tracePt t="96805" x="6049963" y="5761038"/>
          <p14:tracePt t="96830" x="6057900" y="5761038"/>
          <p14:tracePt t="96838" x="6073775" y="5715000"/>
          <p14:tracePt t="96855" x="6103938" y="5600700"/>
          <p14:tracePt t="96871" x="6103938" y="5470525"/>
          <p14:tracePt t="96888" x="6103938" y="5311775"/>
          <p14:tracePt t="96905" x="6096000" y="5189538"/>
          <p14:tracePt t="96922" x="6088063" y="5173663"/>
          <p14:tracePt t="96974" x="6088063" y="5219700"/>
          <p14:tracePt t="96982" x="6088063" y="5318125"/>
          <p14:tracePt t="96990" x="6088063" y="5402263"/>
          <p14:tracePt t="97006" x="6103938" y="5554663"/>
          <p14:tracePt t="97021" x="6103938" y="5676900"/>
          <p14:tracePt t="97038" x="6103938" y="5722938"/>
          <p14:tracePt t="97086" x="6103938" y="5715000"/>
          <p14:tracePt t="97094" x="6103938" y="5661025"/>
          <p14:tracePt t="97105" x="6103938" y="5608638"/>
          <p14:tracePt t="97122" x="6096000" y="5494338"/>
          <p14:tracePt t="97138" x="6073775" y="5418138"/>
          <p14:tracePt t="97155" x="6065838" y="5387975"/>
          <p14:tracePt t="97223" x="6065838" y="5418138"/>
          <p14:tracePt t="97230" x="6065838" y="5470525"/>
          <p14:tracePt t="97239" x="6073775" y="5524500"/>
          <p14:tracePt t="97255" x="6073775" y="5600700"/>
          <p14:tracePt t="97271" x="6073775" y="5608638"/>
          <p14:tracePt t="97310" x="6080125" y="5616575"/>
          <p14:tracePt t="97326" x="6080125" y="5608638"/>
          <p14:tracePt t="97338" x="6080125" y="5584825"/>
          <p14:tracePt t="97355" x="6073775" y="5524500"/>
          <p14:tracePt t="97371" x="6073775" y="5502275"/>
          <p14:tracePt t="97438" x="6073775" y="5532438"/>
          <p14:tracePt t="97446" x="6088063" y="5608638"/>
          <p14:tracePt t="97455" x="6126163" y="5676900"/>
          <p14:tracePt t="97472" x="6218238" y="5813425"/>
          <p14:tracePt t="97488" x="6340475" y="5935663"/>
          <p14:tracePt t="97505" x="6523038" y="5981700"/>
          <p14:tracePt t="97522" x="6743700" y="5981700"/>
          <p14:tracePt t="97539" x="7086600" y="5905500"/>
          <p14:tracePt t="97555" x="7521575" y="5799138"/>
          <p14:tracePt t="97572" x="7962900" y="5661025"/>
          <p14:tracePt t="97589" x="8289925" y="5524500"/>
          <p14:tracePt t="97605" x="8474075" y="5440363"/>
          <p14:tracePt t="97622" x="8572500" y="5387975"/>
          <p14:tracePt t="97702" x="8580438" y="5387975"/>
          <p14:tracePt t="97758" x="8564563" y="5418138"/>
          <p14:tracePt t="97766" x="8480425" y="5456238"/>
          <p14:tracePt t="97774" x="8343900" y="5464175"/>
          <p14:tracePt t="97789" x="7802563" y="5546725"/>
          <p14:tracePt t="97805" x="7102475" y="5546725"/>
          <p14:tracePt t="97822" x="6232525" y="5546725"/>
          <p14:tracePt t="97838" x="5554663" y="5546725"/>
          <p14:tracePt t="97855" x="5135563" y="5546725"/>
          <p14:tracePt t="97872" x="4930775" y="5546725"/>
          <p14:tracePt t="97888" x="4860925" y="5546725"/>
          <p14:tracePt t="97905" x="4854575" y="5546725"/>
          <p14:tracePt t="97966" x="4846638" y="5546725"/>
          <p14:tracePt t="97974" x="4838700" y="5546725"/>
          <p14:tracePt t="97982" x="4816475" y="5546725"/>
          <p14:tracePt t="97990" x="4792663" y="5546725"/>
          <p14:tracePt t="98005" x="4754563" y="5546725"/>
          <p14:tracePt t="98022" x="4587875" y="5546725"/>
          <p14:tracePt t="98038" x="4441825" y="5546725"/>
          <p14:tracePt t="98055" x="4259263" y="5546725"/>
          <p14:tracePt t="98072" x="4076700" y="5546725"/>
          <p14:tracePt t="98088" x="3940175" y="5546725"/>
          <p14:tracePt t="98105" x="3817938" y="5546725"/>
          <p14:tracePt t="98123" x="3741738" y="5546725"/>
          <p14:tracePt t="98198" x="3749675" y="5546725"/>
          <p14:tracePt t="98206" x="3794125" y="5546725"/>
          <p14:tracePt t="98214" x="3870325" y="5562600"/>
          <p14:tracePt t="98222" x="3962400" y="5570538"/>
          <p14:tracePt t="98238" x="4305300" y="5570538"/>
          <p14:tracePt t="98255" x="4740275" y="5570538"/>
          <p14:tracePt t="98272" x="5341938" y="5570538"/>
          <p14:tracePt t="98288" x="5965825" y="5570538"/>
          <p14:tracePt t="98305" x="6561138" y="5570538"/>
          <p14:tracePt t="98322" x="7140575" y="5570538"/>
          <p14:tracePt t="98339" x="7559675" y="5570538"/>
          <p14:tracePt t="98355" x="7848600" y="5570538"/>
          <p14:tracePt t="98372" x="8054975" y="5570538"/>
          <p14:tracePt t="98389" x="8251825" y="5570538"/>
          <p14:tracePt t="98405" x="8305800" y="5570538"/>
          <p14:tracePt t="98422" x="8420100" y="5570538"/>
          <p14:tracePt t="98439" x="8480425" y="5570538"/>
          <p14:tracePt t="98455" x="8572500" y="5570538"/>
          <p14:tracePt t="98472" x="8694738" y="5570538"/>
          <p14:tracePt t="98489" x="8816975" y="5570538"/>
          <p14:tracePt t="98505" x="8991600" y="5570538"/>
          <p14:tracePt t="98522" x="9136063" y="5570538"/>
          <p14:tracePt t="98539" x="9212263" y="5570538"/>
          <p14:tracePt t="98555" x="9258300" y="5570538"/>
          <p14:tracePt t="98654" x="9212263" y="5570538"/>
          <p14:tracePt t="98662" x="9136063" y="5570538"/>
          <p14:tracePt t="98672" x="9045575" y="5570538"/>
          <p14:tracePt t="98689" x="8747125" y="5584825"/>
          <p14:tracePt t="98705" x="8313738" y="5584825"/>
          <p14:tracePt t="98722" x="7712075" y="5584825"/>
          <p14:tracePt t="98739" x="7132638" y="5584825"/>
          <p14:tracePt t="98755" x="6759575" y="5584825"/>
          <p14:tracePt t="98772" x="6507163" y="5592763"/>
          <p14:tracePt t="98789" x="6316663" y="5592763"/>
          <p14:tracePt t="98805" x="6188075" y="5592763"/>
          <p14:tracePt t="98823" x="6134100" y="5592763"/>
          <p14:tracePt t="98839" x="6042025" y="5592763"/>
          <p14:tracePt t="98855" x="5927725" y="5592763"/>
          <p14:tracePt t="98872" x="5859463" y="5592763"/>
          <p14:tracePt t="98889" x="5791200" y="5592763"/>
          <p14:tracePt t="98906" x="5783263" y="5592763"/>
          <p14:tracePt t="98939" x="5783263" y="5554663"/>
          <p14:tracePt t="98955" x="5821363" y="5470525"/>
          <p14:tracePt t="98972" x="5927725" y="5349875"/>
          <p14:tracePt t="98989" x="6042025" y="5219700"/>
          <p14:tracePt t="99006" x="6149975" y="5013325"/>
          <p14:tracePt t="99022" x="6172200" y="4884738"/>
          <p14:tracePt t="99039" x="6172200" y="4792663"/>
          <p14:tracePt t="99055" x="6172200" y="4678363"/>
          <p14:tracePt t="99072" x="6134100" y="4556125"/>
          <p14:tracePt t="99089" x="6057900" y="4441825"/>
          <p14:tracePt t="99105" x="5981700" y="4373563"/>
          <p14:tracePt t="99123" x="5921375" y="4351338"/>
          <p14:tracePt t="99139" x="5905500" y="4343400"/>
          <p14:tracePt t="99155" x="5897563" y="4343400"/>
          <p14:tracePt t="99238" x="5913438" y="4343400"/>
          <p14:tracePt t="99246" x="5951538" y="4343400"/>
          <p14:tracePt t="99255" x="6011863" y="4343400"/>
          <p14:tracePt t="99272" x="6194425" y="4343400"/>
          <p14:tracePt t="99289" x="6400800" y="4343400"/>
          <p14:tracePt t="99306" x="6607175" y="4313238"/>
          <p14:tracePt t="99323" x="6743700" y="4297363"/>
          <p14:tracePt t="99339" x="6880225" y="4297363"/>
          <p14:tracePt t="99356" x="6911975" y="4297363"/>
          <p14:tracePt t="99372" x="6956425" y="4297363"/>
          <p14:tracePt t="99389" x="7002463" y="4305300"/>
          <p14:tracePt t="99405" x="7178675" y="4305300"/>
          <p14:tracePt t="99422" x="7307263" y="4305300"/>
          <p14:tracePt t="99439" x="7505700" y="4305300"/>
          <p14:tracePt t="99456" x="7666038" y="4305300"/>
          <p14:tracePt t="99472" x="7832725" y="4305300"/>
          <p14:tracePt t="99489" x="7985125" y="4305300"/>
          <p14:tracePt t="99506" x="8131175" y="4305300"/>
          <p14:tracePt t="99522" x="8251825" y="4305300"/>
          <p14:tracePt t="99539" x="8328025" y="4313238"/>
          <p14:tracePt t="99556" x="8359775" y="4313238"/>
          <p14:tracePt t="99572" x="8382000" y="4327525"/>
          <p14:tracePt t="99632" x="8389938" y="4327525"/>
          <p14:tracePt t="99648" x="8404225" y="4327525"/>
          <p14:tracePt t="99654" x="8412163" y="4335463"/>
          <p14:tracePt t="99663" x="8420100" y="4335463"/>
          <p14:tracePt t="99672" x="8435975" y="4343400"/>
          <p14:tracePt t="99689" x="8450263" y="4343400"/>
          <p14:tracePt t="99706" x="8474075" y="4359275"/>
          <p14:tracePt t="99722" x="8488363" y="4365625"/>
          <p14:tracePt t="99739" x="8504238" y="4365625"/>
          <p14:tracePt t="99756" x="8504238" y="4373563"/>
          <p14:tracePt t="99773" x="8504238" y="4403725"/>
          <p14:tracePt t="99789" x="8504238" y="4533900"/>
          <p14:tracePt t="99806" x="8458200" y="4640263"/>
          <p14:tracePt t="99822" x="8382000" y="4746625"/>
          <p14:tracePt t="99839" x="8275638" y="4846638"/>
          <p14:tracePt t="99856" x="8115300" y="4930775"/>
          <p14:tracePt t="99872" x="7970838" y="4991100"/>
          <p14:tracePt t="99889" x="7794625" y="5029200"/>
          <p14:tracePt t="99906" x="7620000" y="5051425"/>
          <p14:tracePt t="99922" x="7483475" y="5067300"/>
          <p14:tracePt t="99939" x="7391400" y="5083175"/>
          <p14:tracePt t="99956" x="7285038" y="5105400"/>
          <p14:tracePt t="99973" x="7231063" y="5121275"/>
          <p14:tracePt t="99989" x="7216775" y="5121275"/>
          <p14:tracePt t="100006" x="7146925" y="5159375"/>
          <p14:tracePt t="100022" x="7048500" y="5219700"/>
          <p14:tracePt t="100039" x="6972300" y="5257800"/>
          <p14:tracePt t="100056" x="6896100" y="5303838"/>
          <p14:tracePt t="100072" x="6789738" y="5356225"/>
          <p14:tracePt t="100089" x="6689725" y="5402263"/>
          <p14:tracePt t="100106" x="6613525" y="5440363"/>
          <p14:tracePt t="100123" x="6545263" y="5486400"/>
          <p14:tracePt t="100139" x="6499225" y="5516563"/>
          <p14:tracePt t="100156" x="6469063" y="5546725"/>
          <p14:tracePt t="100486" x="6461125" y="5546725"/>
          <p14:tracePt t="100494" x="6446838" y="5546725"/>
          <p14:tracePt t="100506" x="6430963" y="5546725"/>
          <p14:tracePt t="100523" x="6408738" y="5546725"/>
          <p14:tracePt t="100539" x="6392863" y="5546725"/>
          <p14:tracePt t="100556" x="6324600" y="5570538"/>
          <p14:tracePt t="100573" x="6294438" y="5592763"/>
          <p14:tracePt t="100589" x="6286500" y="5600700"/>
          <p14:tracePt t="100678" x="6278563" y="5600700"/>
          <p14:tracePt t="100686" x="6270625" y="5600700"/>
          <p14:tracePt t="100694" x="6248400" y="5592763"/>
          <p14:tracePt t="100706" x="6240463" y="5592763"/>
          <p14:tracePt t="100723" x="6232525" y="5592763"/>
          <p14:tracePt t="100742" x="6226175" y="5592763"/>
          <p14:tracePt t="100758" x="6226175" y="5584825"/>
          <p14:tracePt t="100790" x="6218238" y="5584825"/>
          <p14:tracePt t="100806" x="6202363" y="5584825"/>
          <p14:tracePt t="100814" x="6194425" y="5584825"/>
          <p14:tracePt t="100823" x="6180138" y="5584825"/>
          <p14:tracePt t="100839" x="6156325" y="5661025"/>
          <p14:tracePt t="100856" x="6118225" y="5761038"/>
          <p14:tracePt t="100873" x="6088063" y="5829300"/>
          <p14:tracePt t="100889" x="6080125" y="5851525"/>
          <p14:tracePt t="100950" x="6080125" y="5799138"/>
          <p14:tracePt t="100958" x="6080125" y="5737225"/>
          <p14:tracePt t="100967" x="6065838" y="5661025"/>
          <p14:tracePt t="100974" x="6057900" y="5592763"/>
          <p14:tracePt t="100989" x="6049963" y="5508625"/>
          <p14:tracePt t="101006" x="6049963" y="5478463"/>
          <p14:tracePt t="101070" x="6049963" y="5494338"/>
          <p14:tracePt t="101078" x="6049963" y="5562600"/>
          <p14:tracePt t="101089" x="6049963" y="5622925"/>
          <p14:tracePt t="101106" x="6049963" y="5745163"/>
          <p14:tracePt t="101123" x="6049963" y="5783263"/>
          <p14:tracePt t="101190" x="6049963" y="5775325"/>
          <p14:tracePt t="101198" x="6049963" y="5715000"/>
          <p14:tracePt t="101206" x="6049963" y="5676900"/>
          <p14:tracePt t="101223" x="6049963" y="5654675"/>
          <p14:tracePt t="101302" x="6049963" y="5692775"/>
          <p14:tracePt t="101310" x="6057900" y="5745163"/>
          <p14:tracePt t="101318" x="6073775" y="5775325"/>
          <p14:tracePt t="101398" x="6073775" y="5715000"/>
          <p14:tracePt t="101406" x="6073775" y="5668963"/>
          <p14:tracePt t="101415" x="6073775" y="5622925"/>
          <p14:tracePt t="101423" x="6065838" y="5578475"/>
          <p14:tracePt t="101440" x="6057900" y="5516563"/>
          <p14:tracePt t="101502" x="6057900" y="5524500"/>
          <p14:tracePt t="101510" x="6057900" y="5562600"/>
          <p14:tracePt t="101518" x="6057900" y="5600700"/>
          <p14:tracePt t="101526" x="6065838" y="5630863"/>
          <p14:tracePt t="101540" x="6065838" y="5654675"/>
          <p14:tracePt t="101556" x="6073775" y="5661025"/>
          <p14:tracePt t="101598" x="6073775" y="5654675"/>
          <p14:tracePt t="101606" x="6073775" y="5592763"/>
          <p14:tracePt t="101614" x="6073775" y="5562600"/>
          <p14:tracePt t="101623" x="6073775" y="5532438"/>
          <p14:tracePt t="101640" x="6073775" y="5440363"/>
          <p14:tracePt t="101656" x="6073775" y="5418138"/>
          <p14:tracePt t="101718" x="6065838" y="5418138"/>
          <p14:tracePt t="101774" x="6065838" y="5410200"/>
          <p14:tracePt t="101782" x="6065838" y="5394325"/>
          <p14:tracePt t="101790" x="6065838" y="5326063"/>
          <p14:tracePt t="101806" x="6065838" y="5173663"/>
          <p14:tracePt t="101823" x="6065838" y="5021263"/>
          <p14:tracePt t="101840" x="6065838" y="4899025"/>
          <p14:tracePt t="101856" x="6065838" y="4838700"/>
          <p14:tracePt t="101873" x="6057900" y="4808538"/>
          <p14:tracePt t="101974" x="6057900" y="4876800"/>
          <p14:tracePt t="101982" x="6065838" y="4968875"/>
          <p14:tracePt t="101990" x="6073775" y="5037138"/>
          <p14:tracePt t="102006" x="6080125" y="5211763"/>
          <p14:tracePt t="102023" x="6080125" y="5341938"/>
          <p14:tracePt t="102040" x="6096000" y="5364163"/>
          <p14:tracePt t="102078" x="6096000" y="5356225"/>
          <p14:tracePt t="102090" x="6096000" y="5303838"/>
          <p14:tracePt t="102107" x="6080125" y="5197475"/>
          <p14:tracePt t="102123" x="6057900" y="5051425"/>
          <p14:tracePt t="102140" x="6042025" y="4945063"/>
          <p14:tracePt t="102157" x="6027738" y="4914900"/>
          <p14:tracePt t="102198" x="6027738" y="4937125"/>
          <p14:tracePt t="102206" x="6027738" y="4999038"/>
          <p14:tracePt t="102214" x="6035675" y="5075238"/>
          <p14:tracePt t="102223" x="6035675" y="5143500"/>
          <p14:tracePt t="102240" x="6035675" y="5241925"/>
          <p14:tracePt t="102257" x="6035675" y="5273675"/>
          <p14:tracePt t="102310" x="6035675" y="5219700"/>
          <p14:tracePt t="102319" x="6035675" y="5197475"/>
          <p14:tracePt t="102326" x="6035675" y="5165725"/>
          <p14:tracePt t="102340" x="6019800" y="5121275"/>
          <p14:tracePt t="102357" x="6011863" y="5029200"/>
          <p14:tracePt t="102373" x="6003925" y="5006975"/>
          <p14:tracePt t="102422" x="6003925" y="5037138"/>
          <p14:tracePt t="102430" x="6011863" y="5097463"/>
          <p14:tracePt t="102440" x="6027738" y="5143500"/>
          <p14:tracePt t="102457" x="6035675" y="5197475"/>
          <p14:tracePt t="102473" x="6035675" y="5211763"/>
          <p14:tracePt t="102526" x="6042025" y="5189538"/>
          <p14:tracePt t="102534" x="6042025" y="5151438"/>
          <p14:tracePt t="102542" x="6042025" y="5135563"/>
          <p14:tracePt t="102558" x="6042025" y="5127625"/>
          <p14:tracePt t="102573" x="6057900" y="5075238"/>
          <p14:tracePt t="102639" x="6065838" y="5075238"/>
          <p14:tracePt t="102662" x="6073775" y="5075238"/>
          <p14:tracePt t="102670" x="6073775" y="5097463"/>
          <p14:tracePt t="102774" x="6073775" y="5083175"/>
          <p14:tracePt t="102782" x="6073775" y="5075238"/>
          <p14:tracePt t="102790" x="6073775" y="5051425"/>
          <p14:tracePt t="102807" x="6057900" y="5013325"/>
          <p14:tracePt t="102824" x="6057900" y="5006975"/>
          <p14:tracePt t="102878" x="6057900" y="5059363"/>
          <p14:tracePt t="102886" x="6057900" y="5121275"/>
          <p14:tracePt t="102894" x="6057900" y="5197475"/>
          <p14:tracePt t="102907" x="6057900" y="5265738"/>
          <p14:tracePt t="102924" x="6057900" y="5410200"/>
          <p14:tracePt t="102942" x="6065838" y="5630863"/>
          <p14:tracePt t="102958" x="6088063" y="5699125"/>
          <p14:tracePt t="102974" x="6096000" y="5715000"/>
          <p14:tracePt t="103126" x="6096000" y="5692775"/>
          <p14:tracePt t="103518" x="6111875" y="5692775"/>
          <p14:tracePt t="103526" x="6156325" y="5692775"/>
          <p14:tracePt t="103534" x="6210300" y="5692775"/>
          <p14:tracePt t="103542" x="6264275" y="5692775"/>
          <p14:tracePt t="103557" x="6332538" y="5692775"/>
          <p14:tracePt t="103574" x="6438900" y="5692775"/>
          <p14:tracePt t="103591" x="6484938" y="5692775"/>
          <p14:tracePt t="103607" x="6499225" y="5692775"/>
          <p14:tracePt t="103624" x="6507163" y="5692775"/>
          <p14:tracePt t="103640" x="6530975" y="5699125"/>
          <p14:tracePt t="103657" x="6575425" y="5699125"/>
          <p14:tracePt t="103674" x="6645275" y="5699125"/>
          <p14:tracePt t="103690" x="6781800" y="5699125"/>
          <p14:tracePt t="103707" x="6918325" y="5699125"/>
          <p14:tracePt t="103724" x="7064375" y="5699125"/>
          <p14:tracePt t="103741" x="7216775" y="5699125"/>
          <p14:tracePt t="103757" x="7246938" y="5699125"/>
          <p14:tracePt t="103774" x="7345363" y="5699125"/>
          <p14:tracePt t="103791" x="7407275" y="5699125"/>
          <p14:tracePt t="103808" x="7505700" y="5692775"/>
          <p14:tracePt t="103824" x="7620000" y="5668963"/>
          <p14:tracePt t="103841" x="7704138" y="5661025"/>
          <p14:tracePt t="103857" x="7818438" y="5646738"/>
          <p14:tracePt t="103874" x="7908925" y="5630863"/>
          <p14:tracePt t="103891" x="7924800" y="5630863"/>
          <p14:tracePt t="103942" x="7932738" y="5630863"/>
          <p14:tracePt t="103950" x="7940675" y="5630863"/>
          <p14:tracePt t="103958" x="7947025" y="5630863"/>
          <p14:tracePt t="103974" x="8039100" y="5622925"/>
          <p14:tracePt t="103991" x="8175625" y="5608638"/>
          <p14:tracePt t="104007" x="8328025" y="5592763"/>
          <p14:tracePt t="104024" x="8488363" y="5592763"/>
          <p14:tracePt t="104041" x="8640763" y="5592763"/>
          <p14:tracePt t="104057" x="8793163" y="5584825"/>
          <p14:tracePt t="104074" x="8907463" y="5584825"/>
          <p14:tracePt t="104090" x="8983663" y="5570538"/>
          <p14:tracePt t="104107" x="9007475" y="5570538"/>
          <p14:tracePt t="104124" x="9013825" y="5570538"/>
          <p14:tracePt t="104263" x="8999538" y="5562600"/>
          <p14:tracePt t="104270" x="8945563" y="5554663"/>
          <p14:tracePt t="104278" x="8869363" y="5540375"/>
          <p14:tracePt t="104291" x="8778875" y="5524500"/>
          <p14:tracePt t="104307" x="8458200" y="5524500"/>
          <p14:tracePt t="104324" x="7902575" y="5524500"/>
          <p14:tracePt t="104342" x="7216775" y="5524500"/>
          <p14:tracePt t="104357" x="6880225" y="5524500"/>
          <p14:tracePt t="104374" x="6713538" y="5516563"/>
          <p14:tracePt t="104391" x="6667500" y="5508625"/>
          <p14:tracePt t="104670" x="6659563" y="5502275"/>
          <p14:tracePt t="104686" x="6659563" y="5486400"/>
          <p14:tracePt t="104694" x="6713538" y="5478463"/>
          <p14:tracePt t="104702" x="6773863" y="5470525"/>
          <p14:tracePt t="104710" x="6842125" y="5448300"/>
          <p14:tracePt t="104724" x="6950075" y="5426075"/>
          <p14:tracePt t="104741" x="7140575" y="5394325"/>
          <p14:tracePt t="104757" x="7429500" y="5356225"/>
          <p14:tracePt t="104774" x="7573963" y="5326063"/>
          <p14:tracePt t="104791" x="7658100" y="5311775"/>
          <p14:tracePt t="104808" x="7680325" y="5295900"/>
          <p14:tracePt t="104824" x="7704138" y="5295900"/>
          <p14:tracePt t="104841" x="7726363" y="5295900"/>
          <p14:tracePt t="104858" x="7788275" y="5287963"/>
          <p14:tracePt t="104874" x="7886700" y="5273675"/>
          <p14:tracePt t="104891" x="8031163" y="5257800"/>
          <p14:tracePt t="104908" x="8145463" y="5257800"/>
          <p14:tracePt t="104924" x="8213725" y="5249863"/>
          <p14:tracePt t="104941" x="8245475" y="5249863"/>
          <p14:tracePt t="105006" x="8251825" y="5249863"/>
          <p14:tracePt t="105014" x="8259763" y="5249863"/>
          <p14:tracePt t="105024" x="8283575" y="5249863"/>
          <p14:tracePt t="105042" x="8328025" y="5249863"/>
          <p14:tracePt t="105058" x="8420100" y="5249863"/>
          <p14:tracePt t="105074" x="8556625" y="5265738"/>
          <p14:tracePt t="105091" x="8694738" y="5273675"/>
          <p14:tracePt t="105108" x="8823325" y="5295900"/>
          <p14:tracePt t="105125" x="8847138" y="5295900"/>
          <p14:tracePt t="105141" x="8893175" y="5295900"/>
          <p14:tracePt t="105222" x="8899525" y="5303838"/>
          <p14:tracePt t="105240" x="8915400" y="5303838"/>
          <p14:tracePt t="105246" x="8923338" y="5303838"/>
          <p14:tracePt t="105258" x="8937625" y="5311775"/>
          <p14:tracePt t="105274" x="8961438" y="5318125"/>
          <p14:tracePt t="105291" x="8969375" y="5318125"/>
          <p14:tracePt t="105566" x="8945563" y="5318125"/>
          <p14:tracePt t="105574" x="8923338" y="5318125"/>
          <p14:tracePt t="105583" x="8899525" y="5311775"/>
          <p14:tracePt t="105591" x="8877300" y="5303838"/>
          <p14:tracePt t="105608" x="8809038" y="5287963"/>
          <p14:tracePt t="105625" x="8709025" y="5280025"/>
          <p14:tracePt t="105641" x="8534400" y="5280025"/>
          <p14:tracePt t="105658" x="8343900" y="5295900"/>
          <p14:tracePt t="105661" x="8251825" y="5303838"/>
          <p14:tracePt t="105675" x="8137525" y="5326063"/>
          <p14:tracePt t="105691" x="7840663" y="5364163"/>
          <p14:tracePt t="105708" x="7483475" y="5418138"/>
          <p14:tracePt t="105725" x="7208838" y="5456238"/>
          <p14:tracePt t="105742" x="6896100" y="5494338"/>
          <p14:tracePt t="105758" x="6743700" y="5494338"/>
          <p14:tracePt t="105775" x="6621463" y="5494338"/>
          <p14:tracePt t="105791" x="6523038" y="5494338"/>
          <p14:tracePt t="105808" x="6438900" y="5494338"/>
          <p14:tracePt t="105825" x="6384925" y="5494338"/>
          <p14:tracePt t="105841" x="6354763" y="5494338"/>
          <p14:tracePt t="105902" x="6340475" y="5494338"/>
          <p14:tracePt t="105910" x="6324600" y="5494338"/>
          <p14:tracePt t="105918" x="6308725" y="5494338"/>
          <p14:tracePt t="105926" x="6294438" y="5494338"/>
          <p14:tracePt t="105941" x="6202363" y="5494338"/>
          <p14:tracePt t="105958" x="6096000" y="5502275"/>
          <p14:tracePt t="105975" x="6011863" y="5502275"/>
          <p14:tracePt t="105991" x="5959475" y="5502275"/>
          <p14:tracePt t="106008" x="5927725" y="5502275"/>
          <p14:tracePt t="106094" x="5913438" y="5502275"/>
          <p14:tracePt t="106102" x="5905500" y="5494338"/>
          <p14:tracePt t="106110" x="5897563" y="5494338"/>
          <p14:tracePt t="106125" x="5883275" y="5494338"/>
          <p14:tracePt t="106141" x="5768975" y="5470525"/>
          <p14:tracePt t="106158" x="5745163" y="5470525"/>
          <p14:tracePt t="106175" x="5737225" y="5464175"/>
          <p14:tracePt t="106326" x="5730875" y="5456238"/>
          <p14:tracePt t="106342" x="5730875" y="5448300"/>
          <p14:tracePt t="106366" x="5730875" y="5440363"/>
          <p14:tracePt t="106390" x="5715000" y="5426075"/>
          <p14:tracePt t="106447" x="5715000" y="5418138"/>
          <p14:tracePt t="106470" x="5707063" y="5410200"/>
          <p14:tracePt t="106598" x="5730875" y="5410200"/>
          <p14:tracePt t="106606" x="5753100" y="5410200"/>
          <p14:tracePt t="106614" x="5761038" y="5410200"/>
          <p14:tracePt t="106625" x="5775325" y="5410200"/>
          <p14:tracePt t="106642" x="5783263" y="5410200"/>
          <p14:tracePt t="106910" x="5775325" y="5410200"/>
          <p14:tracePt t="106918" x="5761038" y="5410200"/>
          <p14:tracePt t="106935" x="5745163" y="5410200"/>
          <p14:tracePt t="106943" x="5737225" y="5410200"/>
          <p14:tracePt t="106958" x="5654675" y="5394325"/>
          <p14:tracePt t="106975" x="5464175" y="5394325"/>
          <p14:tracePt t="106992" x="5280025" y="5394325"/>
          <p14:tracePt t="107008" x="5045075" y="5394325"/>
          <p14:tracePt t="107025" x="4732338" y="5394325"/>
          <p14:tracePt t="107042" x="4511675" y="5394325"/>
          <p14:tracePt t="107058" x="4297363" y="5387975"/>
          <p14:tracePt t="107075" x="4137025" y="5387975"/>
          <p14:tracePt t="107092" x="3984625" y="5372100"/>
          <p14:tracePt t="107109" x="3717925" y="5356225"/>
          <p14:tracePt t="107125" x="3559175" y="5356225"/>
          <p14:tracePt t="107142" x="3413125" y="5356225"/>
          <p14:tracePt t="107158" x="3292475" y="5356225"/>
          <p14:tracePt t="107175" x="3260725" y="5349875"/>
          <p14:tracePt t="107238" x="3268663" y="5349875"/>
          <p14:tracePt t="107246" x="3314700" y="5349875"/>
          <p14:tracePt t="107254" x="3382963" y="5349875"/>
          <p14:tracePt t="107262" x="3505200" y="5349875"/>
          <p14:tracePt t="107275" x="3695700" y="5349875"/>
          <p14:tracePt t="107292" x="4175125" y="5349875"/>
          <p14:tracePt t="107309" x="4732338" y="5349875"/>
          <p14:tracePt t="107325" x="5227638" y="5349875"/>
          <p14:tracePt t="107342" x="5692775" y="5349875"/>
          <p14:tracePt t="107358" x="5761038" y="5349875"/>
          <p14:tracePt t="107406" x="5715000" y="5349875"/>
          <p14:tracePt t="107414" x="5608638" y="5341938"/>
          <p14:tracePt t="107425" x="5470525" y="5341938"/>
          <p14:tracePt t="107442" x="5013325" y="5341938"/>
          <p14:tracePt t="107459" x="4365625" y="5364163"/>
          <p14:tracePt t="107475" x="3665538" y="5364163"/>
          <p14:tracePt t="107492" x="3132138" y="5364163"/>
          <p14:tracePt t="107509" x="2759075" y="5364163"/>
          <p14:tracePt t="107525" x="2735263" y="5364163"/>
          <p14:tracePt t="107559" x="2743200" y="5364163"/>
          <p14:tracePt t="107575" x="2933700" y="5364163"/>
          <p14:tracePt t="107592" x="3292475" y="5364163"/>
          <p14:tracePt t="107609" x="3725863" y="5364163"/>
          <p14:tracePt t="107625" x="4122738" y="5364163"/>
          <p14:tracePt t="107642" x="4335463" y="5364163"/>
          <p14:tracePt t="107659" x="4381500" y="5364163"/>
          <p14:tracePt t="107686" x="4373563" y="5364163"/>
          <p14:tracePt t="107694" x="4305300" y="5364163"/>
          <p14:tracePt t="107709" x="4152900" y="5364163"/>
          <p14:tracePt t="107725" x="3635375" y="5364163"/>
          <p14:tracePt t="107742" x="2911475" y="5364163"/>
          <p14:tracePt t="107759" x="2530475" y="5349875"/>
          <p14:tracePt t="107775" x="2308225" y="5341938"/>
          <p14:tracePt t="107792" x="2247900" y="5341938"/>
          <p14:tracePt t="107846" x="2286000" y="5341938"/>
          <p14:tracePt t="107854" x="2400300" y="5341938"/>
          <p14:tracePt t="107862" x="2552700" y="5341938"/>
          <p14:tracePt t="107876" x="2697163" y="5341938"/>
          <p14:tracePt t="107892" x="3032125" y="5341938"/>
          <p14:tracePt t="107909" x="3284538" y="5341938"/>
          <p14:tracePt t="107925" x="3292475" y="5341938"/>
          <p14:tracePt t="107959" x="3246438" y="5341938"/>
          <p14:tracePt t="107976" x="2841625" y="5326063"/>
          <p14:tracePt t="107992" x="2384425" y="5326063"/>
          <p14:tracePt t="108009" x="1951038" y="5326063"/>
          <p14:tracePt t="108025" x="1692275" y="5326063"/>
          <p14:tracePt t="108042" x="1646238" y="5318125"/>
          <p14:tracePt t="108059" x="1638300" y="5311775"/>
          <p14:tracePt t="108094" x="1654175" y="5311775"/>
          <p14:tracePt t="108109" x="1676400" y="5311775"/>
          <p14:tracePt t="108125" x="1722438" y="5311775"/>
          <p14:tracePt t="108142" x="1730375" y="5311775"/>
          <p14:tracePt t="108774" x="1744663" y="5311775"/>
          <p14:tracePt t="108798" x="1752600" y="5311775"/>
          <p14:tracePt t="108846" x="1774825" y="5311775"/>
          <p14:tracePt t="108854" x="1798638" y="5318125"/>
          <p14:tracePt t="108862" x="1828800" y="5334000"/>
          <p14:tracePt t="108876" x="1874838" y="5349875"/>
          <p14:tracePt t="108893" x="2117725" y="5440363"/>
          <p14:tracePt t="108909" x="2201863" y="5470525"/>
          <p14:tracePt t="108926" x="2400300" y="5524500"/>
          <p14:tracePt t="108942" x="2514600" y="5532438"/>
          <p14:tracePt t="108959" x="2552700" y="55403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919" t="21479" r="25495" b="9555"/>
          <a:stretch/>
        </p:blipFill>
        <p:spPr>
          <a:xfrm>
            <a:off x="2815205" y="1688270"/>
            <a:ext cx="6184900" cy="45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9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951"/>
    </mc:Choice>
    <mc:Fallback xmlns="">
      <p:transition advTm="419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86" x="2582863" y="5540375"/>
          <p14:tracePt t="3294" x="2705100" y="5570538"/>
          <p14:tracePt t="3302" x="2873375" y="5630863"/>
          <p14:tracePt t="3315" x="3055938" y="5676900"/>
          <p14:tracePt t="3332" x="3482975" y="5699125"/>
          <p14:tracePt t="3349" x="3832225" y="5699125"/>
          <p14:tracePt t="3365" x="3932238" y="5699125"/>
          <p14:tracePt t="3382" x="4640263" y="5699125"/>
          <p14:tracePt t="3399" x="5121275" y="5699125"/>
          <p14:tracePt t="3415" x="5464175" y="5676900"/>
          <p14:tracePt t="3432" x="5684838" y="5608638"/>
          <p14:tracePt t="3449" x="5851525" y="5502275"/>
          <p14:tracePt t="3465" x="5965825" y="5394325"/>
          <p14:tracePt t="3482" x="6049963" y="5303838"/>
          <p14:tracePt t="3499" x="6088063" y="5235575"/>
          <p14:tracePt t="3515" x="6126163" y="5189538"/>
          <p14:tracePt t="3532" x="6164263" y="5127625"/>
          <p14:tracePt t="3550" x="6232525" y="5059363"/>
          <p14:tracePt t="3565" x="6286500" y="5013325"/>
          <p14:tracePt t="3582" x="6332538" y="4983163"/>
          <p14:tracePt t="3599" x="6446838" y="4930775"/>
          <p14:tracePt t="3615" x="6583363" y="4906963"/>
          <p14:tracePt t="3632" x="6713538" y="4876800"/>
          <p14:tracePt t="3649" x="6797675" y="4868863"/>
          <p14:tracePt t="3665" x="6827838" y="4868863"/>
          <p14:tracePt t="3682" x="6850063" y="4868863"/>
          <p14:tracePt t="3699" x="6888163" y="4868863"/>
          <p14:tracePt t="3715" x="6896100" y="4868863"/>
          <p14:tracePt t="3807" x="6850063" y="4868863"/>
          <p14:tracePt t="3814" x="6765925" y="4830763"/>
          <p14:tracePt t="3823" x="6675438" y="4800600"/>
          <p14:tracePt t="3832" x="6575425" y="4792663"/>
          <p14:tracePt t="3849" x="6324600" y="4784725"/>
          <p14:tracePt t="3865" x="5927725" y="4784725"/>
          <p14:tracePt t="3882" x="5661025" y="4784725"/>
          <p14:tracePt t="3899" x="5494338" y="4784725"/>
          <p14:tracePt t="3915" x="5387975" y="4784725"/>
          <p14:tracePt t="3932" x="5349875" y="4784725"/>
          <p14:tracePt t="3949" x="5334000" y="4770438"/>
          <p14:tracePt t="4006" x="5311775" y="4770438"/>
          <p14:tracePt t="4014" x="5295900" y="4762500"/>
          <p14:tracePt t="4022" x="5249863" y="4762500"/>
          <p14:tracePt t="4032" x="5189538" y="4762500"/>
          <p14:tracePt t="4050" x="4975225" y="4784725"/>
          <p14:tracePt t="4065" x="4724400" y="4784725"/>
          <p14:tracePt t="4082" x="4435475" y="4784725"/>
          <p14:tracePt t="4099" x="4076700" y="4784725"/>
          <p14:tracePt t="4116" x="3787775" y="4784725"/>
          <p14:tracePt t="4132" x="3635375" y="4784725"/>
          <p14:tracePt t="4149" x="3589338" y="4784725"/>
          <p14:tracePt t="4166" x="3581400" y="4784725"/>
          <p14:tracePt t="4263" x="3581400" y="4770438"/>
          <p14:tracePt t="4270" x="3573463" y="4740275"/>
          <p14:tracePt t="4282" x="3573463" y="4716463"/>
          <p14:tracePt t="4299" x="3573463" y="4708525"/>
          <p14:tracePt t="4316" x="3573463" y="4694238"/>
          <p14:tracePt t="4332" x="3573463" y="4670425"/>
          <p14:tracePt t="4406" x="3581400" y="4656138"/>
          <p14:tracePt t="4414" x="3603625" y="4648200"/>
          <p14:tracePt t="4422" x="3649663" y="4648200"/>
          <p14:tracePt t="4432" x="3695700" y="4625975"/>
          <p14:tracePt t="4449" x="3810000" y="4610100"/>
          <p14:tracePt t="4466" x="3902075" y="4594225"/>
          <p14:tracePt t="4482" x="3916363" y="4587875"/>
          <p14:tracePt t="4798" x="3924300" y="4579938"/>
          <p14:tracePt t="4814" x="3924300" y="4572000"/>
          <p14:tracePt t="4822" x="3924300" y="4549775"/>
          <p14:tracePt t="4998" x="3932238" y="4541838"/>
          <p14:tracePt t="5006" x="3962400" y="4541838"/>
          <p14:tracePt t="5016" x="3992563" y="4541838"/>
          <p14:tracePt t="5033" x="4130675" y="4525963"/>
          <p14:tracePt t="5049" x="4289425" y="4525963"/>
          <p14:tracePt t="5066" x="4473575" y="4525963"/>
          <p14:tracePt t="5083" x="4610100" y="4525963"/>
          <p14:tracePt t="5099" x="4754563" y="4525963"/>
          <p14:tracePt t="5116" x="4830763" y="4541838"/>
          <p14:tracePt t="5133" x="4854575" y="4541838"/>
          <p14:tracePt t="5181" x="4860925" y="4541838"/>
          <p14:tracePt t="5189" x="4884738" y="4541838"/>
          <p14:tracePt t="5199" x="4906963" y="4541838"/>
          <p14:tracePt t="5216" x="5051425" y="4541838"/>
          <p14:tracePt t="5232" x="5203825" y="4541838"/>
          <p14:tracePt t="5249" x="5394325" y="4541838"/>
          <p14:tracePt t="5266" x="5570538" y="4541838"/>
          <p14:tracePt t="5282" x="5707063" y="4541838"/>
          <p14:tracePt t="5299" x="5791200" y="4549775"/>
          <p14:tracePt t="5316" x="5807075" y="4549775"/>
          <p14:tracePt t="5398" x="5813425" y="4549775"/>
          <p14:tracePt t="5406" x="5829300" y="4556125"/>
          <p14:tracePt t="5416" x="5867400" y="4572000"/>
          <p14:tracePt t="5433" x="5973763" y="4579938"/>
          <p14:tracePt t="5449" x="6156325" y="4579938"/>
          <p14:tracePt t="5466" x="6346825" y="4579938"/>
          <p14:tracePt t="5483" x="6530975" y="4579938"/>
          <p14:tracePt t="5499" x="6683375" y="4579938"/>
          <p14:tracePt t="5516" x="6743700" y="4579938"/>
          <p14:tracePt t="5533" x="6751638" y="4579938"/>
          <p14:tracePt t="5606" x="6773863" y="4579938"/>
          <p14:tracePt t="5615" x="6797675" y="4587875"/>
          <p14:tracePt t="5622" x="6827838" y="4587875"/>
          <p14:tracePt t="5633" x="6835775" y="4587875"/>
          <p14:tracePt t="5649" x="6858000" y="4587875"/>
          <p14:tracePt t="5783" x="6873875" y="4587875"/>
          <p14:tracePt t="5790" x="6911975" y="4587875"/>
          <p14:tracePt t="5799" x="6972300" y="4587875"/>
          <p14:tracePt t="5816" x="7140575" y="4587875"/>
          <p14:tracePt t="5833" x="7331075" y="4587875"/>
          <p14:tracePt t="5849" x="7620000" y="4587875"/>
          <p14:tracePt t="5866" x="7894638" y="4587875"/>
          <p14:tracePt t="5883" x="8107363" y="4587875"/>
          <p14:tracePt t="5900" x="8245475" y="4579938"/>
          <p14:tracePt t="5916" x="8259763" y="4572000"/>
          <p14:tracePt t="6094" x="8267700" y="4572000"/>
          <p14:tracePt t="6102" x="8305800" y="4572000"/>
          <p14:tracePt t="6110" x="8351838" y="4579938"/>
          <p14:tracePt t="6118" x="8404225" y="4579938"/>
          <p14:tracePt t="6133" x="8504238" y="4579938"/>
          <p14:tracePt t="6150" x="8694738" y="4579938"/>
          <p14:tracePt t="6167" x="8831263" y="4579938"/>
          <p14:tracePt t="6183" x="8931275" y="4579938"/>
          <p14:tracePt t="6200" x="8937625" y="4579938"/>
          <p14:tracePt t="6254" x="8907463" y="4579938"/>
          <p14:tracePt t="6262" x="8847138" y="4579938"/>
          <p14:tracePt t="6270" x="8763000" y="4564063"/>
          <p14:tracePt t="6283" x="8694738" y="4549775"/>
          <p14:tracePt t="6300" x="8474075" y="4533900"/>
          <p14:tracePt t="6302" x="8305800" y="4533900"/>
          <p14:tracePt t="6317" x="8161338" y="4533900"/>
          <p14:tracePt t="6333" x="7870825" y="4556125"/>
          <p14:tracePt t="6350" x="7421563" y="4625975"/>
          <p14:tracePt t="6366" x="7162800" y="4648200"/>
          <p14:tracePt t="6383" x="6988175" y="4648200"/>
          <p14:tracePt t="6400" x="6873875" y="4648200"/>
          <p14:tracePt t="6416" x="6842125" y="4648200"/>
          <p14:tracePt t="6433" x="6797675" y="4640263"/>
          <p14:tracePt t="6450" x="6683375" y="4632325"/>
          <p14:tracePt t="6467" x="6384925" y="4632325"/>
          <p14:tracePt t="6483" x="5989638" y="4632325"/>
          <p14:tracePt t="6499" x="5432425" y="4632325"/>
          <p14:tracePt t="6516" x="4830763" y="4632325"/>
          <p14:tracePt t="6533" x="4237038" y="4632325"/>
          <p14:tracePt t="6550" x="3513138" y="4632325"/>
          <p14:tracePt t="6566" x="3154363" y="4632325"/>
          <p14:tracePt t="6583" x="2925763" y="4632325"/>
          <p14:tracePt t="6600" x="2819400" y="4632325"/>
          <p14:tracePt t="6617" x="2781300" y="4632325"/>
          <p14:tracePt t="6633" x="2773363" y="4632325"/>
          <p14:tracePt t="6726" x="2765425" y="4625975"/>
          <p14:tracePt t="6774" x="2759075" y="4618038"/>
          <p14:tracePt t="6894" x="2789238" y="4618038"/>
          <p14:tracePt t="6903" x="2827338" y="4625975"/>
          <p14:tracePt t="6910" x="2857500" y="4625975"/>
          <p14:tracePt t="6920" x="2903538" y="4625975"/>
          <p14:tracePt t="6934" x="3070225" y="4625975"/>
          <p14:tracePt t="6950" x="3276600" y="4625975"/>
          <p14:tracePt t="6967" x="3497263" y="4625975"/>
          <p14:tracePt t="6983" x="3756025" y="4625975"/>
          <p14:tracePt t="7000" x="3970338" y="4625975"/>
          <p14:tracePt t="7017" x="4144963" y="4625975"/>
          <p14:tracePt t="7034" x="4297363" y="4625975"/>
          <p14:tracePt t="7050" x="4365625" y="4625975"/>
          <p14:tracePt t="7067" x="4419600" y="4625975"/>
          <p14:tracePt t="7083" x="4473575" y="4625975"/>
          <p14:tracePt t="7100" x="4533900" y="4610100"/>
          <p14:tracePt t="7117" x="4602163" y="4587875"/>
          <p14:tracePt t="7133" x="4625975" y="4572000"/>
          <p14:tracePt t="7150" x="4640263" y="4556125"/>
          <p14:tracePt t="7214" x="4656138" y="4541838"/>
          <p14:tracePt t="7222" x="4686300" y="4511675"/>
          <p14:tracePt t="7233" x="4702175" y="4495800"/>
          <p14:tracePt t="7250" x="4740275" y="4449763"/>
          <p14:tracePt t="7267" x="4822825" y="4389438"/>
          <p14:tracePt t="7283" x="4906963" y="4343400"/>
          <p14:tracePt t="7300" x="5013325" y="4283075"/>
          <p14:tracePt t="7317" x="5173663" y="4237038"/>
          <p14:tracePt t="7319" x="5265738" y="4221163"/>
          <p14:tracePt t="7333" x="5464175" y="4160838"/>
          <p14:tracePt t="7351" x="5661025" y="4130675"/>
          <p14:tracePt t="7367" x="5883275" y="4106863"/>
          <p14:tracePt t="7383" x="6111875" y="4106863"/>
          <p14:tracePt t="7400" x="6294438" y="4106863"/>
          <p14:tracePt t="7417" x="6469063" y="4106863"/>
          <p14:tracePt t="7433" x="6575425" y="4106863"/>
          <p14:tracePt t="7451" x="6689725" y="4106863"/>
          <p14:tracePt t="7467" x="6735763" y="4106863"/>
          <p14:tracePt t="7483" x="6759575" y="4106863"/>
          <p14:tracePt t="7500" x="6789738" y="4098925"/>
          <p14:tracePt t="7517" x="6819900" y="4098925"/>
          <p14:tracePt t="7533" x="6926263" y="4084638"/>
          <p14:tracePt t="7550" x="7070725" y="4084638"/>
          <p14:tracePt t="7567" x="7254875" y="4076700"/>
          <p14:tracePt t="7583" x="7451725" y="4076700"/>
          <p14:tracePt t="7600" x="7666038" y="4076700"/>
          <p14:tracePt t="7617" x="7818438" y="4076700"/>
          <p14:tracePt t="7633" x="8008938" y="4076700"/>
          <p14:tracePt t="7650" x="8069263" y="4076700"/>
          <p14:tracePt t="7667" x="8085138" y="4076700"/>
          <p14:tracePt t="7683" x="8107363" y="4076700"/>
          <p14:tracePt t="7700" x="8123238" y="4076700"/>
          <p14:tracePt t="7717" x="8137525" y="4084638"/>
          <p14:tracePt t="7733" x="8145463" y="4092575"/>
          <p14:tracePt t="7750" x="8153400" y="4098925"/>
          <p14:tracePt t="7767" x="8183563" y="4144963"/>
          <p14:tracePt t="7784" x="8251825" y="4275138"/>
          <p14:tracePt t="7800" x="8275638" y="4313238"/>
          <p14:tracePt t="7817" x="8305800" y="4403725"/>
          <p14:tracePt t="7834" x="8321675" y="4473575"/>
          <p14:tracePt t="7850" x="8321675" y="4518025"/>
          <p14:tracePt t="7868" x="8321675" y="4587875"/>
          <p14:tracePt t="7884" x="8289925" y="4648200"/>
          <p14:tracePt t="7900" x="8199438" y="4740275"/>
          <p14:tracePt t="7917" x="8061325" y="4792663"/>
          <p14:tracePt t="7934" x="7726363" y="4906963"/>
          <p14:tracePt t="7950" x="7445375" y="4968875"/>
          <p14:tracePt t="7967" x="7178675" y="4999038"/>
          <p14:tracePt t="7984" x="6934200" y="5013325"/>
          <p14:tracePt t="8000" x="6727825" y="5029200"/>
          <p14:tracePt t="8017" x="6523038" y="5029200"/>
          <p14:tracePt t="8034" x="6370638" y="5029200"/>
          <p14:tracePt t="8050" x="6202363" y="5029200"/>
          <p14:tracePt t="8068" x="6027738" y="5029200"/>
          <p14:tracePt t="8084" x="5799138" y="5029200"/>
          <p14:tracePt t="8100" x="5554663" y="5029200"/>
          <p14:tracePt t="8117" x="5280025" y="5029200"/>
          <p14:tracePt t="8134" x="4884738" y="5029200"/>
          <p14:tracePt t="8150" x="4656138" y="5013325"/>
          <p14:tracePt t="8167" x="4473575" y="4999038"/>
          <p14:tracePt t="8184" x="4321175" y="4975225"/>
          <p14:tracePt t="8200" x="4191000" y="4953000"/>
          <p14:tracePt t="8217" x="4084638" y="4930775"/>
          <p14:tracePt t="8234" x="4016375" y="4906963"/>
          <p14:tracePt t="8250" x="3894138" y="4899025"/>
          <p14:tracePt t="8267" x="3771900" y="4876800"/>
          <p14:tracePt t="8284" x="3673475" y="4854575"/>
          <p14:tracePt t="8301" x="3413125" y="4838700"/>
          <p14:tracePt t="8317" x="3254375" y="4830763"/>
          <p14:tracePt t="8334" x="3108325" y="4816475"/>
          <p14:tracePt t="8350" x="3009900" y="4792663"/>
          <p14:tracePt t="8368" x="2979738" y="4778375"/>
          <p14:tracePt t="8384" x="2963863" y="4778375"/>
          <p14:tracePt t="8400" x="2963863" y="4770438"/>
          <p14:tracePt t="8417" x="2963863" y="4754563"/>
          <p14:tracePt t="8434" x="2971800" y="4724400"/>
          <p14:tracePt t="8450" x="3017838" y="4686300"/>
          <p14:tracePt t="8467" x="3070225" y="4648200"/>
          <p14:tracePt t="8484" x="3132138" y="4632325"/>
          <p14:tracePt t="8501" x="3276600" y="4572000"/>
          <p14:tracePt t="8517" x="3336925" y="4564063"/>
          <p14:tracePt t="8534" x="3551238" y="4518025"/>
          <p14:tracePt t="8550" x="3725863" y="4503738"/>
          <p14:tracePt t="8568" x="3924300" y="4503738"/>
          <p14:tracePt t="8584" x="4137025" y="4503738"/>
          <p14:tracePt t="8601" x="4335463" y="4525963"/>
          <p14:tracePt t="8617" x="4518025" y="4556125"/>
          <p14:tracePt t="8634" x="4822825" y="4594225"/>
          <p14:tracePt t="8651" x="5113338" y="4640263"/>
          <p14:tracePt t="8667" x="5456238" y="4656138"/>
          <p14:tracePt t="8684" x="5730875" y="4670425"/>
          <p14:tracePt t="8701" x="6134100" y="4686300"/>
          <p14:tracePt t="8717" x="6256338" y="4686300"/>
          <p14:tracePt t="8734" x="6515100" y="4686300"/>
          <p14:tracePt t="8751" x="6667500" y="4686300"/>
          <p14:tracePt t="8768" x="6811963" y="4686300"/>
          <p14:tracePt t="8784" x="6972300" y="4686300"/>
          <p14:tracePt t="8801" x="7124700" y="4686300"/>
          <p14:tracePt t="8817" x="7285038" y="4686300"/>
          <p14:tracePt t="8834" x="7445375" y="4670425"/>
          <p14:tracePt t="8851" x="7612063" y="4632325"/>
          <p14:tracePt t="8867" x="7810500" y="4632325"/>
          <p14:tracePt t="8884" x="7962900" y="4632325"/>
          <p14:tracePt t="8901" x="8115300" y="4632325"/>
          <p14:tracePt t="8917" x="8343900" y="4632325"/>
          <p14:tracePt t="8934" x="8474075" y="4632325"/>
          <p14:tracePt t="8951" x="8556625" y="4632325"/>
          <p14:tracePt t="8967" x="8594725" y="4632325"/>
          <p14:tracePt t="8984" x="8618538" y="4632325"/>
          <p14:tracePt t="9158" x="8594725" y="4618038"/>
          <p14:tracePt t="9166" x="8542338" y="4602163"/>
          <p14:tracePt t="9174" x="8480425" y="4594225"/>
          <p14:tracePt t="9184" x="8420100" y="4572000"/>
          <p14:tracePt t="9201" x="8289925" y="4533900"/>
          <p14:tracePt t="9217" x="8077200" y="4533900"/>
          <p14:tracePt t="9234" x="7597775" y="4533900"/>
          <p14:tracePt t="9251" x="7185025" y="4533900"/>
          <p14:tracePt t="9268" x="6751638" y="4533900"/>
          <p14:tracePt t="9284" x="6354763" y="4533900"/>
          <p14:tracePt t="9301" x="6019800" y="4533900"/>
          <p14:tracePt t="9303" x="5875338" y="4533900"/>
          <p14:tracePt t="9317" x="5684838" y="4533900"/>
          <p14:tracePt t="9334" x="5608638" y="4533900"/>
          <p14:tracePt t="9351" x="5592763" y="4533900"/>
          <p14:tracePt t="9422" x="5584825" y="4533900"/>
          <p14:tracePt t="9430" x="5570538" y="4533900"/>
          <p14:tracePt t="9438" x="5540375" y="4533900"/>
          <p14:tracePt t="9451" x="5494338" y="4541838"/>
          <p14:tracePt t="9468" x="5372100" y="4556125"/>
          <p14:tracePt t="9484" x="5303838" y="4556125"/>
          <p14:tracePt t="9501" x="5189538" y="4587875"/>
          <p14:tracePt t="9517" x="5051425" y="4610100"/>
          <p14:tracePt t="9534" x="5029200" y="4610100"/>
          <p14:tracePt t="9551" x="5021263" y="4610100"/>
          <p14:tracePt t="9567" x="5006975" y="4610100"/>
          <p14:tracePt t="9584" x="4999038" y="4610100"/>
          <p14:tracePt t="9601" x="4991100" y="4610100"/>
          <p14:tracePt t="9618" x="4953000" y="4610100"/>
          <p14:tracePt t="9634" x="4899025" y="4610100"/>
          <p14:tracePt t="9651" x="4854575" y="4602163"/>
          <p14:tracePt t="9668" x="4808538" y="4594225"/>
          <p14:tracePt t="9684" x="4678363" y="4594225"/>
          <p14:tracePt t="9701" x="4518025" y="4564063"/>
          <p14:tracePt t="9718" x="4449763" y="4556125"/>
          <p14:tracePt t="9734" x="4427538" y="4556125"/>
          <p14:tracePt t="9751" x="4419600" y="4549775"/>
          <p14:tracePt t="9806" x="4411663" y="4549775"/>
          <p14:tracePt t="9814" x="4397375" y="4549775"/>
          <p14:tracePt t="9822" x="4381500" y="4541838"/>
          <p14:tracePt t="9834" x="4373563" y="4541838"/>
          <p14:tracePt t="9851" x="4351338" y="4541838"/>
          <p14:tracePt t="9868" x="4305300" y="4541838"/>
          <p14:tracePt t="9884" x="4168775" y="4541838"/>
          <p14:tracePt t="9901" x="4098925" y="4533900"/>
          <p14:tracePt t="9918" x="4008438" y="4518025"/>
          <p14:tracePt t="9934" x="3848100" y="4518025"/>
          <p14:tracePt t="9951" x="3725863" y="4518025"/>
          <p14:tracePt t="9968" x="3581400" y="4518025"/>
          <p14:tracePt t="9984" x="3467100" y="4518025"/>
          <p14:tracePt t="10001" x="3436938" y="4518025"/>
          <p14:tracePt t="10142" x="3444875" y="4525963"/>
          <p14:tracePt t="10150" x="3489325" y="4549775"/>
          <p14:tracePt t="10158" x="3505200" y="4549775"/>
          <p14:tracePt t="10168" x="3527425" y="4556125"/>
          <p14:tracePt t="10215" x="3535363" y="4564063"/>
          <p14:tracePt t="10238" x="3559175" y="4564063"/>
          <p14:tracePt t="10247" x="3649663" y="4564063"/>
          <p14:tracePt t="10254" x="3848100" y="4564063"/>
          <p14:tracePt t="10269" x="4283075" y="4564063"/>
          <p14:tracePt t="10285" x="4724400" y="4564063"/>
          <p14:tracePt t="10301" x="4968875" y="4564063"/>
          <p14:tracePt t="10303" x="5280025" y="4564063"/>
          <p14:tracePt t="10318" x="5715000" y="4564063"/>
          <p14:tracePt t="10334" x="6073775" y="4564063"/>
          <p14:tracePt t="10351" x="6278563" y="4564063"/>
          <p14:tracePt t="10368" x="6354763" y="4564063"/>
          <p14:tracePt t="10384" x="6362700" y="4564063"/>
          <p14:tracePt t="10418" x="6370638" y="4564063"/>
          <p14:tracePt t="10447" x="6378575" y="4564063"/>
          <p14:tracePt t="10454" x="6416675" y="4564063"/>
          <p14:tracePt t="10469" x="6599238" y="4556125"/>
          <p14:tracePt t="10485" x="6789738" y="4556125"/>
          <p14:tracePt t="10501" x="6904038" y="4556125"/>
          <p14:tracePt t="10518" x="7277100" y="4556125"/>
          <p14:tracePt t="10535" x="7527925" y="4556125"/>
          <p14:tracePt t="10551" x="7696200" y="4556125"/>
          <p14:tracePt t="10568" x="7848600" y="4556125"/>
          <p14:tracePt t="10585" x="7954963" y="4556125"/>
          <p14:tracePt t="10654" x="7962900" y="4556125"/>
          <p14:tracePt t="10670" x="7985125" y="4556125"/>
          <p14:tracePt t="10678" x="8008938" y="4556125"/>
          <p14:tracePt t="10686" x="8031163" y="4556125"/>
          <p14:tracePt t="10701" x="8145463" y="4556125"/>
          <p14:tracePt t="10718" x="8321675" y="4564063"/>
          <p14:tracePt t="10735" x="8435975" y="4579938"/>
          <p14:tracePt t="10751" x="8588375" y="4579938"/>
          <p14:tracePt t="10768" x="8709025" y="4579938"/>
          <p14:tracePt t="10785" x="8724900" y="4579938"/>
          <p14:tracePt t="10838" x="8678863" y="4579938"/>
          <p14:tracePt t="10847" x="8626475" y="4564063"/>
          <p14:tracePt t="10854" x="8556625" y="4541838"/>
          <p14:tracePt t="10868" x="8480425" y="4533900"/>
          <p14:tracePt t="10885" x="8047038" y="4525963"/>
          <p14:tracePt t="10901" x="7734300" y="4525963"/>
          <p14:tracePt t="10918" x="7361238" y="4525963"/>
          <p14:tracePt t="10935" x="6980238" y="4525963"/>
          <p14:tracePt t="10951" x="6651625" y="4525963"/>
          <p14:tracePt t="10968" x="6378575" y="4525963"/>
          <p14:tracePt t="10985" x="6142038" y="4525963"/>
          <p14:tracePt t="11001" x="5943600" y="4525963"/>
          <p14:tracePt t="11018" x="5737225" y="4525963"/>
          <p14:tracePt t="11035" x="5494338" y="4525963"/>
          <p14:tracePt t="11051" x="5097463" y="4525963"/>
          <p14:tracePt t="11068" x="4618038" y="4525963"/>
          <p14:tracePt t="11086" x="3978275" y="4525963"/>
          <p14:tracePt t="11102" x="3581400" y="4525963"/>
          <p14:tracePt t="11118" x="3268663" y="4525963"/>
          <p14:tracePt t="11135" x="3040063" y="4503738"/>
          <p14:tracePt t="11151" x="2879725" y="4487863"/>
          <p14:tracePt t="11168" x="2759075" y="4465638"/>
          <p14:tracePt t="11185" x="2697163" y="4457700"/>
          <p14:tracePt t="11201" x="2659063" y="4449763"/>
          <p14:tracePt t="11218" x="2628900" y="4435475"/>
          <p14:tracePt t="11235" x="2613025" y="4435475"/>
          <p14:tracePt t="11251" x="2536825" y="4435475"/>
          <p14:tracePt t="11268" x="2468563" y="4435475"/>
          <p14:tracePt t="11285" x="2384425" y="4435475"/>
          <p14:tracePt t="11301" x="2270125" y="4479925"/>
          <p14:tracePt t="11318" x="2209800" y="4487863"/>
          <p14:tracePt t="11335" x="2201863" y="4495800"/>
          <p14:tracePt t="11381" x="2201863" y="4503738"/>
          <p14:tracePt t="11389" x="2232025" y="4511675"/>
          <p14:tracePt t="11402" x="2270125" y="4518025"/>
          <p14:tracePt t="11418" x="2438400" y="4518025"/>
          <p14:tracePt t="11435" x="2651125" y="4518025"/>
          <p14:tracePt t="11451" x="2841625" y="4518025"/>
          <p14:tracePt t="11468" x="3070225" y="4518025"/>
          <p14:tracePt t="11485" x="3276600" y="4518025"/>
          <p14:tracePt t="11501" x="3535363" y="4518025"/>
          <p14:tracePt t="11518" x="3673475" y="4518025"/>
          <p14:tracePt t="11535" x="3825875" y="4518025"/>
          <p14:tracePt t="11551" x="4008438" y="4518025"/>
          <p14:tracePt t="11568" x="4206875" y="4518025"/>
          <p14:tracePt t="11585" x="4427538" y="4518025"/>
          <p14:tracePt t="11601" x="4702175" y="4518025"/>
          <p14:tracePt t="11618" x="4945063" y="4518025"/>
          <p14:tracePt t="11635" x="5197475" y="4518025"/>
          <p14:tracePt t="11651" x="5432425" y="4518025"/>
          <p14:tracePt t="11668" x="5630863" y="4518025"/>
          <p14:tracePt t="11685" x="5829300" y="4518025"/>
          <p14:tracePt t="11701" x="6096000" y="4518025"/>
          <p14:tracePt t="11718" x="6324600" y="4518025"/>
          <p14:tracePt t="11735" x="6613525" y="4518025"/>
          <p14:tracePt t="11751" x="6865938" y="4518025"/>
          <p14:tracePt t="11768" x="7116763" y="4518025"/>
          <p14:tracePt t="11785" x="7331075" y="4518025"/>
          <p14:tracePt t="11801" x="7475538" y="4518025"/>
          <p14:tracePt t="11818" x="7566025" y="4518025"/>
          <p14:tracePt t="11835" x="7597775" y="4518025"/>
          <p14:tracePt t="11868" x="7604125" y="4518025"/>
          <p14:tracePt t="11893" x="7620000" y="4518025"/>
          <p14:tracePt t="11901" x="7650163" y="4518025"/>
          <p14:tracePt t="11918" x="7718425" y="4518025"/>
          <p14:tracePt t="11935" x="7832725" y="4518025"/>
          <p14:tracePt t="11951" x="7894638" y="4525963"/>
          <p14:tracePt t="11968" x="8008938" y="4525963"/>
          <p14:tracePt t="11985" x="8039100" y="4533900"/>
          <p14:tracePt t="12001" x="8061325" y="4533900"/>
          <p14:tracePt t="12150" x="8031163" y="4533900"/>
          <p14:tracePt t="12158" x="7954963" y="4533900"/>
          <p14:tracePt t="12168" x="7870825" y="4533900"/>
          <p14:tracePt t="12185" x="7642225" y="4533900"/>
          <p14:tracePt t="12202" x="7361238" y="4533900"/>
          <p14:tracePt t="12218" x="6942138" y="4533900"/>
          <p14:tracePt t="12235" x="6484938" y="4533900"/>
          <p14:tracePt t="12252" x="5989638" y="4533900"/>
          <p14:tracePt t="12269" x="5448300" y="4533900"/>
          <p14:tracePt t="12285" x="5280025" y="4533900"/>
          <p14:tracePt t="12302" x="4953000" y="4533900"/>
          <p14:tracePt t="12319" x="4838700" y="4518025"/>
          <p14:tracePt t="12335" x="4778375" y="4503738"/>
          <p14:tracePt t="12352" x="4762500" y="4495800"/>
          <p14:tracePt t="12369" x="4754563" y="4495800"/>
          <p14:tracePt t="12407" x="4740275" y="4495800"/>
          <p14:tracePt t="12419" x="4708525" y="4495800"/>
          <p14:tracePt t="12435" x="4556125" y="4495800"/>
          <p14:tracePt t="12452" x="4283075" y="4495800"/>
          <p14:tracePt t="12469" x="3825875" y="4495800"/>
          <p14:tracePt t="12485" x="3559175" y="4495800"/>
          <p14:tracePt t="12502" x="3390900" y="4495800"/>
          <p14:tracePt t="12519" x="3336925" y="4495800"/>
          <p14:tracePt t="13262" x="3352800" y="4495800"/>
          <p14:tracePt t="13271" x="3421063" y="4495800"/>
          <p14:tracePt t="13280" x="3497263" y="4511675"/>
          <p14:tracePt t="13286" x="3559175" y="4518025"/>
          <p14:tracePt t="13302" x="3946525" y="4518025"/>
          <p14:tracePt t="13319" x="4511675" y="4518025"/>
          <p14:tracePt t="13336" x="4800600" y="4518025"/>
          <p14:tracePt t="13352" x="5029200" y="4518025"/>
          <p14:tracePt t="13369" x="5197475" y="4518025"/>
          <p14:tracePt t="13386" x="5303838" y="4518025"/>
          <p14:tracePt t="13402" x="5356225" y="4525963"/>
          <p14:tracePt t="13419" x="5387975" y="4525963"/>
          <p14:tracePt t="13436" x="5456238" y="4525963"/>
          <p14:tracePt t="13452" x="5546725" y="4525963"/>
          <p14:tracePt t="13469" x="5699125" y="4525963"/>
          <p14:tracePt t="13486" x="6049963" y="4525963"/>
          <p14:tracePt t="13502" x="6362700" y="4525963"/>
          <p14:tracePt t="13519" x="6689725" y="4495800"/>
          <p14:tracePt t="13536" x="6980238" y="4495800"/>
          <p14:tracePt t="13552" x="7192963" y="4495800"/>
          <p14:tracePt t="13569" x="7353300" y="4495800"/>
          <p14:tracePt t="13586" x="7421563" y="4487863"/>
          <p14:tracePt t="13602" x="7429500" y="4487863"/>
          <p14:tracePt t="13670" x="7445375" y="4487863"/>
          <p14:tracePt t="13678" x="7475538" y="4487863"/>
          <p14:tracePt t="13686" x="7505700" y="4487863"/>
          <p14:tracePt t="13702" x="7597775" y="4487863"/>
          <p14:tracePt t="13719" x="7772400" y="4503738"/>
          <p14:tracePt t="13736" x="7916863" y="4503738"/>
          <p14:tracePt t="13752" x="8077200" y="4503738"/>
          <p14:tracePt t="13769" x="8191500" y="4503738"/>
          <p14:tracePt t="13787" x="8213725" y="4503738"/>
          <p14:tracePt t="14415" x="8191500" y="4503738"/>
          <p14:tracePt t="14422" x="8093075" y="4503738"/>
          <p14:tracePt t="14430" x="7878763" y="4503738"/>
          <p14:tracePt t="14438" x="7527925" y="4503738"/>
          <p14:tracePt t="14453" x="7146925" y="4473575"/>
          <p14:tracePt t="14469" x="6180138" y="4313238"/>
          <p14:tracePt t="14487" x="5807075" y="4259263"/>
          <p14:tracePt t="14503" x="5638800" y="4206875"/>
          <p14:tracePt t="14519" x="5592763" y="4160838"/>
          <p14:tracePt t="14536" x="5592763" y="4114800"/>
          <p14:tracePt t="14553" x="5630863" y="4046538"/>
          <p14:tracePt t="14569" x="5676900" y="3962400"/>
          <p14:tracePt t="14586" x="5707063" y="3870325"/>
          <p14:tracePt t="14603" x="5707063" y="3810000"/>
          <p14:tracePt t="14619" x="5707063" y="3771900"/>
          <p14:tracePt t="14636" x="5668963" y="3673475"/>
          <p14:tracePt t="14653" x="5600700" y="3559175"/>
          <p14:tracePt t="14669" x="5546725" y="3489325"/>
          <p14:tracePt t="14686" x="5464175" y="3382963"/>
          <p14:tracePt t="14703" x="5440363" y="3352800"/>
          <p14:tracePt t="14719" x="5440363" y="3344863"/>
          <p14:tracePt t="14799" x="5440363" y="3336925"/>
          <p14:tracePt t="14806" x="5440363" y="3322638"/>
          <p14:tracePt t="14819" x="5448300" y="3284538"/>
          <p14:tracePt t="14836" x="5494338" y="3216275"/>
          <p14:tracePt t="14853" x="5546725" y="3140075"/>
          <p14:tracePt t="14870" x="5630863" y="3032125"/>
          <p14:tracePt t="14886" x="5668963" y="2971800"/>
          <p14:tracePt t="14903" x="5668963" y="2941638"/>
          <p14:tracePt t="14920" x="5676900" y="2887663"/>
          <p14:tracePt t="14936" x="5676900" y="2849563"/>
          <p14:tracePt t="14953" x="5692775" y="2827338"/>
          <p14:tracePt t="14970" x="5692775" y="2789238"/>
          <p14:tracePt t="14987" x="5722938" y="2727325"/>
          <p14:tracePt t="15003" x="5737225" y="2689225"/>
          <p14:tracePt t="15020" x="5768975" y="2644775"/>
          <p14:tracePt t="15036" x="5791200" y="2613025"/>
          <p14:tracePt t="15053" x="5807075" y="2590800"/>
          <p14:tracePt t="15070" x="5821363" y="2560638"/>
          <p14:tracePt t="15086" x="5821363" y="2536825"/>
          <p14:tracePt t="15103" x="5821363" y="2514600"/>
          <p14:tracePt t="15120" x="5821363" y="2498725"/>
          <p14:tracePt t="15136" x="5821363" y="2492375"/>
          <p14:tracePt t="15342" x="5821363" y="2514600"/>
          <p14:tracePt t="15350" x="5821363" y="2552700"/>
          <p14:tracePt t="15358" x="5821363" y="2590800"/>
          <p14:tracePt t="15370" x="5807075" y="2628900"/>
          <p14:tracePt t="15386" x="5791200" y="2743200"/>
          <p14:tracePt t="15403" x="5791200" y="2803525"/>
          <p14:tracePt t="15420" x="5768975" y="2903538"/>
          <p14:tracePt t="15436" x="5768975" y="2955925"/>
          <p14:tracePt t="15453" x="5768975" y="3032125"/>
          <p14:tracePt t="15470" x="5768975" y="3078163"/>
          <p14:tracePt t="15487" x="5768975" y="3086100"/>
          <p14:tracePt t="15503" x="5768975" y="3094038"/>
          <p14:tracePt t="15520" x="5768975" y="3108325"/>
          <p14:tracePt t="15536" x="5768975" y="3192463"/>
          <p14:tracePt t="15553" x="5775325" y="3276600"/>
          <p14:tracePt t="15570" x="5775325" y="3322638"/>
          <p14:tracePt t="15586" x="5775325" y="3382963"/>
          <p14:tracePt t="15603" x="5775325" y="3444875"/>
          <p14:tracePt t="15620" x="5775325" y="3535363"/>
          <p14:tracePt t="15637" x="5775325" y="3635375"/>
          <p14:tracePt t="15653" x="5775325" y="3673475"/>
          <p14:tracePt t="15670" x="5775325" y="3756025"/>
          <p14:tracePt t="15687" x="5775325" y="3840163"/>
          <p14:tracePt t="15703" x="5775325" y="3916363"/>
          <p14:tracePt t="15720" x="5775325" y="3992563"/>
          <p14:tracePt t="15736" x="5775325" y="4054475"/>
          <p14:tracePt t="15753" x="5775325" y="4114800"/>
          <p14:tracePt t="15770" x="5775325" y="4183063"/>
          <p14:tracePt t="15786" x="5775325" y="4244975"/>
          <p14:tracePt t="15803" x="5775325" y="4313238"/>
          <p14:tracePt t="15806" x="5775325" y="4359275"/>
          <p14:tracePt t="15820" x="5775325" y="4381500"/>
          <p14:tracePt t="15837" x="5775325" y="4397375"/>
          <p14:tracePt t="15853" x="5775325" y="4403725"/>
          <p14:tracePt t="15870" x="5783263" y="4511675"/>
          <p14:tracePt t="15887" x="5799138" y="4594225"/>
          <p14:tracePt t="15903" x="5807075" y="4670425"/>
          <p14:tracePt t="15920" x="5813425" y="4762500"/>
          <p14:tracePt t="15936" x="5813425" y="4884738"/>
          <p14:tracePt t="15953" x="5837238" y="4991100"/>
          <p14:tracePt t="15970" x="5837238" y="5059363"/>
          <p14:tracePt t="15987" x="5845175" y="5159375"/>
          <p14:tracePt t="16003" x="5845175" y="5257800"/>
          <p14:tracePt t="16020" x="5845175" y="5372100"/>
          <p14:tracePt t="16037" x="5845175" y="5470525"/>
          <p14:tracePt t="16053" x="5845175" y="5578475"/>
          <p14:tracePt t="16070" x="5845175" y="5730875"/>
          <p14:tracePt t="16086" x="5845175" y="5845175"/>
          <p14:tracePt t="16103" x="5845175" y="5913438"/>
          <p14:tracePt t="16120" x="5845175" y="5973763"/>
          <p14:tracePt t="16137" x="5845175" y="6057900"/>
          <p14:tracePt t="16153" x="5845175" y="6103938"/>
          <p14:tracePt t="16170" x="5845175" y="6202363"/>
          <p14:tracePt t="16187" x="5851525" y="6286500"/>
          <p14:tracePt t="16204" x="5859463" y="6370638"/>
          <p14:tracePt t="16220" x="5859463" y="6416675"/>
          <p14:tracePt t="16237" x="5883275" y="6499225"/>
          <p14:tracePt t="16253" x="5883275" y="6537325"/>
          <p14:tracePt t="16270" x="5883275" y="6545263"/>
          <p14:tracePt t="16406" x="5883275" y="6530975"/>
          <p14:tracePt t="16414" x="5883275" y="6446838"/>
          <p14:tracePt t="16422" x="5883275" y="6340475"/>
          <p14:tracePt t="16437" x="5883275" y="6264275"/>
          <p14:tracePt t="16453" x="5883275" y="5997575"/>
          <p14:tracePt t="16470" x="5883275" y="5829300"/>
          <p14:tracePt t="16487" x="5875338" y="5646738"/>
          <p14:tracePt t="16503" x="5851525" y="5464175"/>
          <p14:tracePt t="16520" x="5821363" y="5287963"/>
          <p14:tracePt t="16537" x="5807075" y="5121275"/>
          <p14:tracePt t="16553" x="5783263" y="4968875"/>
          <p14:tracePt t="16570" x="5768975" y="4822825"/>
          <p14:tracePt t="16587" x="5753100" y="4702175"/>
          <p14:tracePt t="16604" x="5745163" y="4572000"/>
          <p14:tracePt t="16620" x="5745163" y="4473575"/>
          <p14:tracePt t="16637" x="5745163" y="4327525"/>
          <p14:tracePt t="16653" x="5745163" y="4244975"/>
          <p14:tracePt t="16670" x="5745163" y="4137025"/>
          <p14:tracePt t="16687" x="5745163" y="4054475"/>
          <p14:tracePt t="16703" x="5745163" y="3970338"/>
          <p14:tracePt t="16720" x="5745163" y="3878263"/>
          <p14:tracePt t="16736" x="5745163" y="3787775"/>
          <p14:tracePt t="16753" x="5745163" y="3687763"/>
          <p14:tracePt t="16770" x="5745163" y="3581400"/>
          <p14:tracePt t="16786" x="5745163" y="3513138"/>
          <p14:tracePt t="16803" x="5745163" y="3444875"/>
          <p14:tracePt t="16820" x="5745163" y="3336925"/>
          <p14:tracePt t="16822" x="5745163" y="3306763"/>
          <p14:tracePt t="16837" x="5745163" y="3268663"/>
          <p14:tracePt t="16853" x="5745163" y="3124200"/>
          <p14:tracePt t="16870" x="5745163" y="3025775"/>
          <p14:tracePt t="16887" x="5745163" y="2955925"/>
          <p14:tracePt t="16904" x="5745163" y="2873375"/>
          <p14:tracePt t="16920" x="5745163" y="2819400"/>
          <p14:tracePt t="16937" x="5745163" y="2751138"/>
          <p14:tracePt t="16954" x="5745163" y="2727325"/>
          <p14:tracePt t="16987" x="5745163" y="2705100"/>
          <p14:tracePt t="17004" x="5745163" y="2682875"/>
          <p14:tracePt t="17023" x="5745163" y="2674938"/>
          <p14:tracePt t="17038" x="5745163" y="2651125"/>
          <p14:tracePt t="17055" x="5745163" y="2644775"/>
          <p14:tracePt t="17302" x="5745163" y="2651125"/>
          <p14:tracePt t="17310" x="5745163" y="2659063"/>
          <p14:tracePt t="17320" x="5737225" y="2713038"/>
          <p14:tracePt t="17337" x="5730875" y="2789238"/>
          <p14:tracePt t="17354" x="5730875" y="2841625"/>
          <p14:tracePt t="17370" x="5730875" y="2873375"/>
          <p14:tracePt t="17405" x="5730875" y="2879725"/>
          <p14:tracePt t="17446" x="5730875" y="2887663"/>
          <p14:tracePt t="17455" x="5730875" y="2895600"/>
          <p14:tracePt t="17462" x="5730875" y="2949575"/>
          <p14:tracePt t="17470" x="5715000" y="3009900"/>
          <p14:tracePt t="17487" x="5715000" y="3124200"/>
          <p14:tracePt t="17504" x="5715000" y="3254375"/>
          <p14:tracePt t="17520" x="5715000" y="3352800"/>
          <p14:tracePt t="17537" x="5715000" y="3406775"/>
          <p14:tracePt t="17554" x="5715000" y="3421063"/>
          <p14:tracePt t="17571" x="5715000" y="3429000"/>
          <p14:tracePt t="17587" x="5715000" y="3497263"/>
          <p14:tracePt t="17604" x="5715000" y="3581400"/>
          <p14:tracePt t="17621" x="5715000" y="3703638"/>
          <p14:tracePt t="17637" x="5715000" y="3756025"/>
          <p14:tracePt t="17654" x="5707063" y="3870325"/>
          <p14:tracePt t="17671" x="5707063" y="3886200"/>
          <p14:tracePt t="17687" x="5707063" y="3894138"/>
          <p14:tracePt t="17704" x="5707063" y="3940175"/>
          <p14:tracePt t="17721" x="5707063" y="4022725"/>
          <p14:tracePt t="17737" x="5707063" y="4092575"/>
          <p14:tracePt t="17754" x="5707063" y="4144963"/>
          <p14:tracePt t="17771" x="5707063" y="4229100"/>
          <p14:tracePt t="17787" x="5707063" y="4313238"/>
          <p14:tracePt t="17806" x="5707063" y="4419600"/>
          <p14:tracePt t="17821" x="5722938" y="4495800"/>
          <p14:tracePt t="17837" x="5730875" y="4556125"/>
          <p14:tracePt t="17854" x="5753100" y="4740275"/>
          <p14:tracePt t="17871" x="5768975" y="4868863"/>
          <p14:tracePt t="17887" x="5783263" y="4983163"/>
          <p14:tracePt t="17904" x="5783263" y="5089525"/>
          <p14:tracePt t="17921" x="5783263" y="5203825"/>
          <p14:tracePt t="17937" x="5783263" y="5303838"/>
          <p14:tracePt t="17954" x="5783263" y="5387975"/>
          <p14:tracePt t="17971" x="5783263" y="5456238"/>
          <p14:tracePt t="17988" x="5783263" y="5516563"/>
          <p14:tracePt t="18004" x="5783263" y="5570538"/>
          <p14:tracePt t="18021" x="5783263" y="5661025"/>
          <p14:tracePt t="18037" x="5783263" y="5753100"/>
          <p14:tracePt t="18054" x="5783263" y="5867400"/>
          <p14:tracePt t="18071" x="5783263" y="5951538"/>
          <p14:tracePt t="18088" x="5783263" y="6019800"/>
          <p14:tracePt t="18104" x="5783263" y="6042025"/>
          <p14:tracePt t="18238" x="5783263" y="6019800"/>
          <p14:tracePt t="18246" x="5783263" y="5883275"/>
          <p14:tracePt t="18254" x="5791200" y="5783263"/>
          <p14:tracePt t="18271" x="5829300" y="5562600"/>
          <p14:tracePt t="18287" x="5837238" y="5326063"/>
          <p14:tracePt t="18305" x="5837238" y="5151438"/>
          <p14:tracePt t="18321" x="5845175" y="4999038"/>
          <p14:tracePt t="18337" x="5851525" y="4838700"/>
          <p14:tracePt t="18354" x="5851525" y="4678363"/>
          <p14:tracePt t="18371" x="5851525" y="4503738"/>
          <p14:tracePt t="18387" x="5851525" y="4343400"/>
          <p14:tracePt t="18404" x="5851525" y="4198938"/>
          <p14:tracePt t="18421" x="5851525" y="4046538"/>
          <p14:tracePt t="18437" x="5851525" y="3870325"/>
          <p14:tracePt t="18454" x="5875338" y="3756025"/>
          <p14:tracePt t="18471" x="5883275" y="3673475"/>
          <p14:tracePt t="18487" x="5883275" y="3581400"/>
          <p14:tracePt t="18504" x="5883275" y="3513138"/>
          <p14:tracePt t="18521" x="5883275" y="3444875"/>
          <p14:tracePt t="18537" x="5905500" y="3382963"/>
          <p14:tracePt t="18554" x="5921375" y="3292475"/>
          <p14:tracePt t="18571" x="5921375" y="3246438"/>
          <p14:tracePt t="18587" x="5927725" y="3222625"/>
          <p14:tracePt t="18604" x="5935663" y="3140075"/>
          <p14:tracePt t="18621" x="5943600" y="3101975"/>
          <p14:tracePt t="18637" x="5943600" y="3040063"/>
          <p14:tracePt t="18654" x="5943600" y="3032125"/>
          <p14:tracePt t="18671" x="5943600" y="3025775"/>
          <p14:tracePt t="18688" x="5943600" y="3017838"/>
          <p14:tracePt t="18902" x="5943600" y="3025775"/>
          <p14:tracePt t="18910" x="5943600" y="3055938"/>
          <p14:tracePt t="18921" x="5905500" y="3162300"/>
          <p14:tracePt t="18938" x="5889625" y="3284538"/>
          <p14:tracePt t="18954" x="5889625" y="3436938"/>
          <p14:tracePt t="18971" x="5883275" y="3581400"/>
          <p14:tracePt t="18988" x="5883275" y="3695700"/>
          <p14:tracePt t="19006" x="5883275" y="3878263"/>
          <p14:tracePt t="19021" x="5883275" y="3946525"/>
          <p14:tracePt t="19038" x="5883275" y="4175125"/>
          <p14:tracePt t="19054" x="5883275" y="4351338"/>
          <p14:tracePt t="19071" x="5883275" y="4525963"/>
          <p14:tracePt t="19088" x="5883275" y="4670425"/>
          <p14:tracePt t="19104" x="5859463" y="4816475"/>
          <p14:tracePt t="19121" x="5851525" y="4914900"/>
          <p14:tracePt t="19138" x="5845175" y="4968875"/>
          <p14:tracePt t="19154" x="5837238" y="4983163"/>
          <p14:tracePt t="19188" x="5829300" y="4991100"/>
          <p14:tracePt t="19207" x="5821363" y="4968875"/>
          <p14:tracePt t="19221" x="5745163" y="4816475"/>
          <p14:tracePt t="19238" x="5326063" y="4160838"/>
          <p14:tracePt t="19254" x="4983163" y="3679825"/>
          <p14:tracePt t="19271" x="4670425" y="3276600"/>
          <p14:tracePt t="19288" x="4435475" y="2955925"/>
          <p14:tracePt t="19304" x="4259263" y="2705100"/>
          <p14:tracePt t="19321" x="4191000" y="2582863"/>
          <p14:tracePt t="19338" x="4160838" y="2514600"/>
          <p14:tracePt t="19354" x="4152900" y="2492375"/>
          <p14:tracePt t="19371" x="4137025" y="2484438"/>
          <p14:tracePt t="19388" x="4114800" y="2484438"/>
          <p14:tracePt t="19405" x="4084638" y="2484438"/>
          <p14:tracePt t="19421" x="4068763" y="2484438"/>
          <p14:tracePt t="19438" x="3946525" y="2514600"/>
          <p14:tracePt t="19454" x="3825875" y="2560638"/>
          <p14:tracePt t="19471" x="3794125" y="2574925"/>
          <p14:tracePt t="19606" x="3794125" y="2582863"/>
          <p14:tracePt t="19622" x="3802063" y="2582863"/>
          <p14:tracePt t="19630" x="3817938" y="2582863"/>
          <p14:tracePt t="19647" x="3825875" y="2590800"/>
          <p14:tracePt t="19655" x="3832225" y="2590800"/>
          <p14:tracePt t="19671" x="3848100" y="2606675"/>
          <p14:tracePt t="19688" x="3863975" y="2613025"/>
          <p14:tracePt t="19750" x="3870325" y="2613025"/>
          <p14:tracePt t="19758" x="3878263" y="2613025"/>
          <p14:tracePt t="19766" x="3894138" y="2628900"/>
          <p14:tracePt t="19774" x="3932238" y="2628900"/>
          <p14:tracePt t="19788" x="3970338" y="2644775"/>
          <p14:tracePt t="19805" x="4022725" y="2674938"/>
          <p14:tracePt t="19821" x="4046538" y="2689225"/>
          <p14:tracePt t="19846" x="4054475" y="2689225"/>
          <p14:tracePt t="20854" x="4068763" y="2705100"/>
          <p14:tracePt t="20862" x="4092575" y="2720975"/>
          <p14:tracePt t="20872" x="4106863" y="2735263"/>
          <p14:tracePt t="20888" x="4168775" y="2827338"/>
          <p14:tracePt t="20906" x="4191000" y="2873375"/>
          <p14:tracePt t="20922" x="4198938" y="2879725"/>
          <p14:tracePt t="21062" x="4206875" y="2879725"/>
          <p14:tracePt t="21070" x="4206875" y="2887663"/>
          <p14:tracePt t="21078" x="4221163" y="2887663"/>
          <p14:tracePt t="21088" x="4229100" y="2895600"/>
          <p14:tracePt t="27607" x="4237038" y="3001963"/>
          <p14:tracePt t="27614" x="4237038" y="3314700"/>
          <p14:tracePt t="27624" x="4283075" y="3695700"/>
          <p14:tracePt t="27641" x="4411663" y="4206875"/>
          <p14:tracePt t="27657" x="4564063" y="4503738"/>
          <p14:tracePt t="27674" x="4648200" y="4632325"/>
          <p14:tracePt t="27691" x="4708525" y="4724400"/>
          <p14:tracePt t="27708" x="4792663" y="4792663"/>
          <p14:tracePt t="27724" x="4868863" y="4822825"/>
          <p14:tracePt t="27741" x="4892675" y="4822825"/>
          <p14:tracePt t="27806" x="4899025" y="4784725"/>
          <p14:tracePt t="27814" x="4860925" y="4702175"/>
          <p14:tracePt t="27824" x="4838700" y="4648200"/>
          <p14:tracePt t="27841" x="4822825" y="4618038"/>
          <p14:tracePt t="27878" x="4816475" y="4610100"/>
          <p14:tracePt t="27891" x="4816475" y="4632325"/>
          <p14:tracePt t="27908" x="4808538" y="4792663"/>
          <p14:tracePt t="27925" x="4778375" y="4860925"/>
          <p14:tracePt t="27941" x="4746625" y="4930775"/>
          <p14:tracePt t="27958" x="4740275" y="4968875"/>
          <p14:tracePt t="27974" x="4740275" y="4999038"/>
          <p14:tracePt t="27991" x="4808538" y="5045075"/>
          <p14:tracePt t="28008" x="4922838" y="5075238"/>
          <p14:tracePt t="28024" x="5143500" y="5083175"/>
          <p14:tracePt t="28042" x="5418138" y="5083175"/>
          <p14:tracePt t="28058" x="5676900" y="4999038"/>
          <p14:tracePt t="28074" x="5845175" y="4922838"/>
          <p14:tracePt t="28091" x="5959475" y="4860925"/>
          <p14:tracePt t="28110" x="5997575" y="4800600"/>
          <p14:tracePt t="28150" x="5997575" y="4792663"/>
          <p14:tracePt t="28158" x="5997575" y="4762500"/>
          <p14:tracePt t="28174" x="5997575" y="4389438"/>
          <p14:tracePt t="28191" x="5997575" y="3970338"/>
          <p14:tracePt t="28208" x="5997575" y="3635375"/>
          <p14:tracePt t="28224" x="5997575" y="3429000"/>
          <p14:tracePt t="28242" x="5997575" y="3216275"/>
          <p14:tracePt t="28258" x="5997575" y="3048000"/>
          <p14:tracePt t="28274" x="5997575" y="2925763"/>
          <p14:tracePt t="28291" x="5997575" y="2789238"/>
          <p14:tracePt t="28308" x="5997575" y="2705100"/>
          <p14:tracePt t="28325" x="5997575" y="2636838"/>
          <p14:tracePt t="28341" x="5997575" y="2620963"/>
          <p14:tracePt t="28398" x="5997575" y="2613025"/>
          <p14:tracePt t="28414" x="5997575" y="2606675"/>
          <p14:tracePt t="28422" x="5997575" y="2582863"/>
          <p14:tracePt t="28430" x="5981700" y="2552700"/>
          <p14:tracePt t="28441" x="5981700" y="2536825"/>
          <p14:tracePt t="28470" x="5973763" y="2530475"/>
          <p14:tracePt t="28630" x="5973763" y="2536825"/>
          <p14:tracePt t="28638" x="5973763" y="2644775"/>
          <p14:tracePt t="28646" x="5973763" y="2873375"/>
          <p14:tracePt t="28658" x="5973763" y="3124200"/>
          <p14:tracePt t="28675" x="5973763" y="3717925"/>
          <p14:tracePt t="28691" x="5973763" y="4321175"/>
          <p14:tracePt t="28708" x="5973763" y="4876800"/>
          <p14:tracePt t="28725" x="5973763" y="5334000"/>
          <p14:tracePt t="28742" x="5997575" y="5851525"/>
          <p14:tracePt t="28758" x="6019800" y="6027738"/>
          <p14:tracePt t="28775" x="6042025" y="6103938"/>
          <p14:tracePt t="28854" x="6035675" y="6027738"/>
          <p14:tracePt t="28862" x="5997575" y="5951538"/>
          <p14:tracePt t="28870" x="5981700" y="5897563"/>
          <p14:tracePt t="28878" x="5965825" y="5867400"/>
          <p14:tracePt t="28891" x="5951538" y="5829300"/>
          <p14:tracePt t="28908" x="5889625" y="5775325"/>
          <p14:tracePt t="28925" x="5821363" y="5737225"/>
          <p14:tracePt t="28942" x="5616575" y="5699125"/>
          <p14:tracePt t="28958" x="5334000" y="5699125"/>
          <p14:tracePt t="28975" x="4975225" y="5699125"/>
          <p14:tracePt t="28991" x="4732338" y="5699125"/>
          <p14:tracePt t="29008" x="4564063" y="5699125"/>
          <p14:tracePt t="29025" x="4503738" y="5699125"/>
          <p14:tracePt t="29041" x="4495800" y="5692775"/>
          <p14:tracePt t="29326" x="4457700" y="5684838"/>
          <p14:tracePt t="29334" x="4373563" y="5622925"/>
          <p14:tracePt t="29342" x="4251325" y="5502275"/>
          <p14:tracePt t="29358" x="4030663" y="5249863"/>
          <p14:tracePt t="29375" x="3978275" y="5135563"/>
          <p14:tracePt t="29391" x="3940175" y="5013325"/>
          <p14:tracePt t="29408" x="3886200" y="4884738"/>
          <p14:tracePt t="29425" x="3878263" y="4808538"/>
          <p14:tracePt t="29443" x="3878263" y="4754563"/>
          <p14:tracePt t="29458" x="3878263" y="4732338"/>
          <p14:tracePt t="29475" x="3878263" y="4708525"/>
          <p14:tracePt t="29508" x="3878263" y="4702175"/>
          <p14:tracePt t="29525" x="3878263" y="4686300"/>
          <p14:tracePt t="29541" x="3886200" y="4656138"/>
          <p14:tracePt t="29558" x="3886200" y="4594225"/>
          <p14:tracePt t="29575" x="3886200" y="4525963"/>
          <p14:tracePt t="29592" x="3886200" y="4449763"/>
          <p14:tracePt t="29608" x="3886200" y="4397375"/>
          <p14:tracePt t="29625" x="3886200" y="4389438"/>
          <p14:tracePt t="29694" x="3886200" y="4381500"/>
          <p14:tracePt t="29710" x="3894138" y="4381500"/>
          <p14:tracePt t="29718" x="3902075" y="4381500"/>
          <p14:tracePt t="29734" x="3916363" y="4389438"/>
          <p14:tracePt t="29743" x="3924300" y="4389438"/>
          <p14:tracePt t="29758" x="3954463" y="4397375"/>
          <p14:tracePt t="29775" x="4000500" y="4411663"/>
          <p14:tracePt t="29792" x="4038600" y="4419600"/>
          <p14:tracePt t="29808" x="4092575" y="4435475"/>
          <p14:tracePt t="29825" x="4160838" y="4449763"/>
          <p14:tracePt t="29841" x="4381500" y="4487863"/>
          <p14:tracePt t="29858" x="4511675" y="4503738"/>
          <p14:tracePt t="29875" x="4656138" y="4518025"/>
          <p14:tracePt t="29891" x="4854575" y="4525963"/>
          <p14:tracePt t="29908" x="4999038" y="4541838"/>
          <p14:tracePt t="29925" x="5151438" y="4556125"/>
          <p14:tracePt t="29942" x="5326063" y="4579938"/>
          <p14:tracePt t="29958" x="5432425" y="4594225"/>
          <p14:tracePt t="29975" x="5554663" y="4594225"/>
          <p14:tracePt t="29991" x="5638800" y="4602163"/>
          <p14:tracePt t="30008" x="5761038" y="4602163"/>
          <p14:tracePt t="30025" x="5875338" y="4602163"/>
          <p14:tracePt t="30041" x="5973763" y="4602163"/>
          <p14:tracePt t="30058" x="6057900" y="4602163"/>
          <p14:tracePt t="30075" x="6172200" y="4602163"/>
          <p14:tracePt t="30091" x="6278563" y="4602163"/>
          <p14:tracePt t="30108" x="6354763" y="4602163"/>
          <p14:tracePt t="30125" x="6469063" y="4602163"/>
          <p14:tracePt t="30142" x="6591300" y="4602163"/>
          <p14:tracePt t="30158" x="6645275" y="4602163"/>
          <p14:tracePt t="30175" x="6689725" y="4602163"/>
          <p14:tracePt t="30192" x="6789738" y="4602163"/>
          <p14:tracePt t="30208" x="6911975" y="4602163"/>
          <p14:tracePt t="30225" x="7032625" y="4602163"/>
          <p14:tracePt t="30241" x="7200900" y="4602163"/>
          <p14:tracePt t="30258" x="7391400" y="4602163"/>
          <p14:tracePt t="30275" x="7551738" y="4602163"/>
          <p14:tracePt t="30291" x="7704138" y="4594225"/>
          <p14:tracePt t="30308" x="7788275" y="4587875"/>
          <p14:tracePt t="30325" x="7886700" y="4579938"/>
          <p14:tracePt t="30341" x="7970838" y="4579938"/>
          <p14:tracePt t="30358" x="8016875" y="4579938"/>
          <p14:tracePt t="30375" x="8107363" y="4564063"/>
          <p14:tracePt t="30391" x="8207375" y="4549775"/>
          <p14:tracePt t="30408" x="8328025" y="4541838"/>
          <p14:tracePt t="30425" x="8450263" y="4518025"/>
          <p14:tracePt t="30442" x="8526463" y="4518025"/>
          <p14:tracePt t="30458" x="8610600" y="4518025"/>
          <p14:tracePt t="30475" x="8664575" y="4518025"/>
          <p14:tracePt t="30606" x="8632825" y="4518025"/>
          <p14:tracePt t="30614" x="8610600" y="4518025"/>
          <p14:tracePt t="30625" x="8564563" y="4511675"/>
          <p14:tracePt t="30643" x="8442325" y="4511675"/>
          <p14:tracePt t="30659" x="8275638" y="4525963"/>
          <p14:tracePt t="30675" x="8031163" y="4533900"/>
          <p14:tracePt t="30692" x="7680325" y="4533900"/>
          <p14:tracePt t="30709" x="7032625" y="4533900"/>
          <p14:tracePt t="30725" x="6659563" y="4533900"/>
          <p14:tracePt t="30742" x="6384925" y="4533900"/>
          <p14:tracePt t="30759" x="6172200" y="4533900"/>
          <p14:tracePt t="30775" x="6011863" y="4533900"/>
          <p14:tracePt t="30792" x="5859463" y="4533900"/>
          <p14:tracePt t="30809" x="5722938" y="4533900"/>
          <p14:tracePt t="30825" x="5668963" y="4511675"/>
          <p14:tracePt t="30842" x="5584825" y="4487863"/>
          <p14:tracePt t="30845" x="5508625" y="4487863"/>
          <p14:tracePt t="30859" x="5440363" y="4487863"/>
          <p14:tracePt t="30875" x="5334000" y="4479925"/>
          <p14:tracePt t="30892" x="5159375" y="4449763"/>
          <p14:tracePt t="30909" x="4732338" y="4449763"/>
          <p14:tracePt t="30925" x="4511675" y="4449763"/>
          <p14:tracePt t="30942" x="4305300" y="4449763"/>
          <p14:tracePt t="30959" x="4137025" y="4449763"/>
          <p14:tracePt t="30975" x="4022725" y="4449763"/>
          <p14:tracePt t="30992" x="3916363" y="4449763"/>
          <p14:tracePt t="31009" x="3817938" y="4449763"/>
          <p14:tracePt t="31025" x="3733800" y="4449763"/>
          <p14:tracePt t="31042" x="3619500" y="4449763"/>
          <p14:tracePt t="31059" x="3482975" y="4449763"/>
          <p14:tracePt t="31075" x="3368675" y="4449763"/>
          <p14:tracePt t="31092" x="3276600" y="4449763"/>
          <p14:tracePt t="31109" x="3184525" y="4449763"/>
          <p14:tracePt t="31125" x="3124200" y="4449763"/>
          <p14:tracePt t="31343" x="3184525" y="4457700"/>
          <p14:tracePt t="31350" x="3306763" y="4503738"/>
          <p14:tracePt t="31359" x="3497263" y="4549775"/>
          <p14:tracePt t="31376" x="4130675" y="4716463"/>
          <p14:tracePt t="31392" x="4846638" y="4778375"/>
          <p14:tracePt t="31409" x="5486400" y="4778375"/>
          <p14:tracePt t="31426" x="6003925" y="4778375"/>
          <p14:tracePt t="31442" x="6370638" y="4708525"/>
          <p14:tracePt t="31459" x="6507163" y="4625975"/>
          <p14:tracePt t="31476" x="6561138" y="4503738"/>
          <p14:tracePt t="31492" x="6561138" y="4335463"/>
          <p14:tracePt t="31509" x="6492875" y="4092575"/>
          <p14:tracePt t="31526" x="6354763" y="3771900"/>
          <p14:tracePt t="31542" x="6302375" y="3573463"/>
          <p14:tracePt t="31559" x="6270625" y="3368675"/>
          <p14:tracePt t="31576" x="6248400" y="3222625"/>
          <p14:tracePt t="31592" x="6226175" y="3124200"/>
          <p14:tracePt t="31609" x="6226175" y="3040063"/>
          <p14:tracePt t="31626" x="6226175" y="3009900"/>
          <p14:tracePt t="31642" x="6226175" y="2963863"/>
          <p14:tracePt t="31659" x="6226175" y="2911475"/>
          <p14:tracePt t="31676" x="6226175" y="2865438"/>
          <p14:tracePt t="31692" x="6226175" y="2827338"/>
          <p14:tracePt t="31709" x="6226175" y="2803525"/>
          <p14:tracePt t="31726" x="6210300" y="2773363"/>
          <p14:tracePt t="31742" x="6194425" y="2743200"/>
          <p14:tracePt t="31759" x="6188075" y="2705100"/>
          <p14:tracePt t="31776" x="6172200" y="2659063"/>
          <p14:tracePt t="31792" x="6142038" y="2590800"/>
          <p14:tracePt t="31809" x="6118225" y="2536825"/>
          <p14:tracePt t="31826" x="6088063" y="2476500"/>
          <p14:tracePt t="31842" x="6057900" y="2446338"/>
          <p14:tracePt t="31859" x="6027738" y="2416175"/>
          <p14:tracePt t="31862" x="6011863" y="2400300"/>
          <p14:tracePt t="31877" x="5997575" y="2392363"/>
          <p14:tracePt t="31893" x="5997575" y="2384425"/>
          <p14:tracePt t="32014" x="5989638" y="2384425"/>
          <p14:tracePt t="32039" x="5989638" y="2408238"/>
          <p14:tracePt t="32046" x="5951538" y="2484438"/>
          <p14:tracePt t="32054" x="5943600" y="2536825"/>
          <p14:tracePt t="32062" x="5921375" y="2582863"/>
          <p14:tracePt t="32076" x="5921375" y="2651125"/>
          <p14:tracePt t="32093" x="5897563" y="2849563"/>
          <p14:tracePt t="32109" x="5883275" y="2917825"/>
          <p14:tracePt t="32126" x="5851525" y="3146425"/>
          <p14:tracePt t="32142" x="5837238" y="3298825"/>
          <p14:tracePt t="32159" x="5829300" y="3482975"/>
          <p14:tracePt t="32176" x="5799138" y="3665538"/>
          <p14:tracePt t="32193" x="5791200" y="3832225"/>
          <p14:tracePt t="32209" x="5775325" y="3984625"/>
          <p14:tracePt t="32226" x="5753100" y="4137025"/>
          <p14:tracePt t="32243" x="5737225" y="4267200"/>
          <p14:tracePt t="32259" x="5715000" y="4389438"/>
          <p14:tracePt t="32276" x="5707063" y="4495800"/>
          <p14:tracePt t="32293" x="5699125" y="4640263"/>
          <p14:tracePt t="32309" x="5684838" y="4678363"/>
          <p14:tracePt t="32326" x="5676900" y="4838700"/>
          <p14:tracePt t="32343" x="5676900" y="4945063"/>
          <p14:tracePt t="32359" x="5676900" y="5089525"/>
          <p14:tracePt t="32376" x="5676900" y="5203825"/>
          <p14:tracePt t="32393" x="5684838" y="5318125"/>
          <p14:tracePt t="32409" x="5692775" y="5418138"/>
          <p14:tracePt t="32426" x="5715000" y="5546725"/>
          <p14:tracePt t="32443" x="5730875" y="5668963"/>
          <p14:tracePt t="32459" x="5753100" y="5799138"/>
          <p14:tracePt t="32476" x="5761038" y="5951538"/>
          <p14:tracePt t="32493" x="5775325" y="6142038"/>
          <p14:tracePt t="32509" x="5807075" y="6270625"/>
          <p14:tracePt t="32526" x="5813425" y="6416675"/>
          <p14:tracePt t="32543" x="5837238" y="6530975"/>
          <p14:tracePt t="32559" x="5851525" y="6607175"/>
          <p14:tracePt t="32576" x="5851525" y="6637338"/>
          <p14:tracePt t="32593" x="5867400" y="6659563"/>
          <p14:tracePt t="32686" x="5867400" y="6637338"/>
          <p14:tracePt t="32695" x="5867400" y="6484938"/>
          <p14:tracePt t="32702" x="5867400" y="6302375"/>
          <p14:tracePt t="32710" x="5867400" y="6088063"/>
          <p14:tracePt t="32726" x="5867400" y="5676900"/>
          <p14:tracePt t="32743" x="5867400" y="5197475"/>
          <p14:tracePt t="32760" x="5867400" y="4868863"/>
          <p14:tracePt t="32776" x="5867400" y="4594225"/>
          <p14:tracePt t="32793" x="5867400" y="4397375"/>
          <p14:tracePt t="32809" x="5867400" y="4244975"/>
          <p14:tracePt t="32826" x="5867400" y="4122738"/>
          <p14:tracePt t="32843" x="5875338" y="4076700"/>
          <p14:tracePt t="32879" x="5875338" y="4068763"/>
          <p14:tracePt t="33318" x="5883275" y="4092575"/>
          <p14:tracePt t="33327" x="5913438" y="4237038"/>
          <p14:tracePt t="33334" x="5943600" y="4419600"/>
          <p14:tracePt t="33343" x="5965825" y="4525963"/>
          <p14:tracePt t="33360" x="6019800" y="4702175"/>
          <p14:tracePt t="33376" x="6035675" y="4830763"/>
          <p14:tracePt t="33393" x="6042025" y="4899025"/>
          <p14:tracePt t="33410" x="6049963" y="4922838"/>
          <p14:tracePt t="34086" x="6049963" y="4884738"/>
          <p14:tracePt t="34095" x="6049963" y="4846638"/>
          <p14:tracePt t="34102" x="6057900" y="4822825"/>
          <p14:tracePt t="34110" x="6065838" y="4800600"/>
          <p14:tracePt t="34127" x="6103938" y="4740275"/>
          <p14:tracePt t="34143" x="6134100" y="4670425"/>
          <p14:tracePt t="34161" x="6156325" y="4618038"/>
          <p14:tracePt t="34177" x="6156325" y="4579938"/>
          <p14:tracePt t="34193" x="6164263" y="4533900"/>
          <p14:tracePt t="34210" x="6149975" y="4479925"/>
          <p14:tracePt t="34227" x="6103938" y="4427538"/>
          <p14:tracePt t="34243" x="6080125" y="4397375"/>
          <p14:tracePt t="34260" x="6065838" y="4381500"/>
          <p14:tracePt t="34277" x="6057900" y="4373563"/>
          <p14:tracePt t="34293" x="6049963" y="4365625"/>
          <p14:tracePt t="34438" x="6042025" y="4365625"/>
          <p14:tracePt t="34447" x="6042025" y="4389438"/>
          <p14:tracePt t="34455" x="6042025" y="4427538"/>
          <p14:tracePt t="34462" x="6042025" y="4457700"/>
          <p14:tracePt t="34477" x="6042025" y="4479925"/>
          <p14:tracePt t="34493" x="6057900" y="4610100"/>
          <p14:tracePt t="34510" x="6065838" y="4670425"/>
          <p14:tracePt t="34527" x="6088063" y="4724400"/>
          <p14:tracePt t="34543" x="6103938" y="4784725"/>
          <p14:tracePt t="34560" x="6118225" y="4816475"/>
          <p14:tracePt t="34593" x="6118225" y="4822825"/>
          <p14:tracePt t="34630" x="6118225" y="4830763"/>
          <p14:tracePt t="34638" x="6118225" y="4854575"/>
          <p14:tracePt t="34646" x="6118225" y="4868863"/>
          <p14:tracePt t="34660" x="6118225" y="4876800"/>
          <p14:tracePt t="34677" x="6118225" y="4884738"/>
          <p14:tracePt t="34693" x="6118225" y="4899025"/>
          <p14:tracePt t="34734" x="6118225" y="4906963"/>
          <p14:tracePt t="34743" x="6118225" y="4914900"/>
          <p14:tracePt t="34760" x="6118225" y="4937125"/>
          <p14:tracePt t="34777" x="6118225" y="4945063"/>
          <p14:tracePt t="34814" x="6118225" y="4953000"/>
          <p14:tracePt t="34838" x="6126163" y="4953000"/>
          <p14:tracePt t="34846" x="6149975" y="4945063"/>
          <p14:tracePt t="34860" x="6156325" y="4922838"/>
          <p14:tracePt t="34877" x="6188075" y="4854575"/>
          <p14:tracePt t="34893" x="6232525" y="4708525"/>
          <p14:tracePt t="34910" x="6248400" y="4625975"/>
          <p14:tracePt t="34927" x="6248400" y="4564063"/>
          <p14:tracePt t="34944" x="6232525" y="4495800"/>
          <p14:tracePt t="34961" x="6188075" y="4427538"/>
          <p14:tracePt t="34977" x="6134100" y="4365625"/>
          <p14:tracePt t="34994" x="6096000" y="4321175"/>
          <p14:tracePt t="35010" x="6057900" y="4297363"/>
          <p14:tracePt t="35027" x="6049963" y="4297363"/>
          <p14:tracePt t="35044" x="6019800" y="4275138"/>
          <p14:tracePt t="35060" x="5981700" y="4275138"/>
          <p14:tracePt t="35077" x="5965825" y="4267200"/>
          <p14:tracePt t="35094" x="5889625" y="4267200"/>
          <p14:tracePt t="35110" x="5761038" y="4275138"/>
          <p14:tracePt t="35127" x="5676900" y="4297363"/>
          <p14:tracePt t="35144" x="5668963" y="4297363"/>
          <p14:tracePt t="35162" x="5661025" y="4305300"/>
          <p14:tracePt t="35177" x="5622925" y="4335463"/>
          <p14:tracePt t="35194" x="5600700" y="4365625"/>
          <p14:tracePt t="35210" x="5600700" y="4381500"/>
          <p14:tracePt t="35227" x="5584825" y="4465638"/>
          <p14:tracePt t="35244" x="5578475" y="4503738"/>
          <p14:tracePt t="35260" x="5578475" y="4549775"/>
          <p14:tracePt t="35277" x="5578475" y="4572000"/>
          <p14:tracePt t="35294" x="5578475" y="4587875"/>
          <p14:tracePt t="35327" x="5584825" y="4610100"/>
          <p14:tracePt t="35344" x="5600700" y="4640263"/>
          <p14:tracePt t="35361" x="5622925" y="4664075"/>
          <p14:tracePt t="35377" x="5646738" y="4694238"/>
          <p14:tracePt t="35394" x="5692775" y="4716463"/>
          <p14:tracePt t="35410" x="5761038" y="4746625"/>
          <p14:tracePt t="35427" x="5821363" y="4754563"/>
          <p14:tracePt t="35444" x="5867400" y="4754563"/>
          <p14:tracePt t="35461" x="5913438" y="4754563"/>
          <p14:tracePt t="35478" x="5959475" y="4754563"/>
          <p14:tracePt t="35494" x="6003925" y="4754563"/>
          <p14:tracePt t="35510" x="6049963" y="4740275"/>
          <p14:tracePt t="35527" x="6073775" y="4724400"/>
          <p14:tracePt t="35544" x="6080125" y="4716463"/>
          <p14:tracePt t="35560" x="6103938" y="4664075"/>
          <p14:tracePt t="35577" x="6111875" y="4602163"/>
          <p14:tracePt t="35594" x="6111875" y="4556125"/>
          <p14:tracePt t="35610" x="6111875" y="4503738"/>
          <p14:tracePt t="35627" x="6111875" y="4479925"/>
          <p14:tracePt t="35644" x="6111875" y="4457700"/>
          <p14:tracePt t="35662" x="6096000" y="4435475"/>
          <p14:tracePt t="35677" x="6096000" y="4427538"/>
          <p14:tracePt t="35774" x="6088063" y="4435475"/>
          <p14:tracePt t="35782" x="6088063" y="4473575"/>
          <p14:tracePt t="35794" x="6088063" y="4503738"/>
          <p14:tracePt t="35811" x="6088063" y="4564063"/>
          <p14:tracePt t="35827" x="6096000" y="4610100"/>
          <p14:tracePt t="35844" x="6096000" y="4632325"/>
          <p14:tracePt t="35862" x="6096000" y="4640263"/>
          <p14:tracePt t="35894" x="6096000" y="4648200"/>
          <p14:tracePt t="35910" x="6088063" y="4648200"/>
          <p14:tracePt t="35918" x="6065838" y="4625975"/>
          <p14:tracePt t="35927" x="6057900" y="4564063"/>
          <p14:tracePt t="35944" x="6003925" y="4389438"/>
          <p14:tracePt t="35961" x="5935663" y="4144963"/>
          <p14:tracePt t="35977" x="5889625" y="3916363"/>
          <p14:tracePt t="35994" x="5889625" y="3703638"/>
          <p14:tracePt t="36011" x="5889625" y="3436938"/>
          <p14:tracePt t="36027" x="5889625" y="3216275"/>
          <p14:tracePt t="36044" x="5889625" y="3055938"/>
          <p14:tracePt t="36062" x="5889625" y="2911475"/>
          <p14:tracePt t="36077" x="5883275" y="2887663"/>
          <p14:tracePt t="36094" x="5875338" y="2887663"/>
          <p14:tracePt t="36158" x="5867400" y="2925763"/>
          <p14:tracePt t="36166" x="5845175" y="3055938"/>
          <p14:tracePt t="36177" x="5829300" y="3170238"/>
          <p14:tracePt t="36194" x="5829300" y="3482975"/>
          <p14:tracePt t="36211" x="5821363" y="3802063"/>
          <p14:tracePt t="36227" x="5821363" y="4092575"/>
          <p14:tracePt t="36244" x="5821363" y="4327525"/>
          <p14:tracePt t="36261" x="5845175" y="4640263"/>
          <p14:tracePt t="36277" x="5859463" y="4822825"/>
          <p14:tracePt t="36294" x="5859463" y="4892675"/>
          <p14:tracePt t="36311" x="5859463" y="4906963"/>
          <p14:tracePt t="36358" x="5837238" y="4906963"/>
          <p14:tracePt t="36366" x="5775325" y="4899025"/>
          <p14:tracePt t="36377" x="5684838" y="4868863"/>
          <p14:tracePt t="36394" x="5280025" y="4740275"/>
          <p14:tracePt t="36411" x="4708525" y="4587875"/>
          <p14:tracePt t="36427" x="4251325" y="4525963"/>
          <p14:tracePt t="36444" x="4016375" y="4525963"/>
          <p14:tracePt t="36461" x="3902075" y="4525963"/>
          <p14:tracePt t="36502" x="3924300" y="4541838"/>
          <p14:tracePt t="36511" x="3970338" y="4556125"/>
          <p14:tracePt t="36527" x="4106863" y="4594225"/>
          <p14:tracePt t="36544" x="4373563" y="4632325"/>
          <p14:tracePt t="36561" x="4770438" y="4632325"/>
          <p14:tracePt t="36577" x="5181600" y="4632325"/>
          <p14:tracePt t="36594" x="5638800" y="4632325"/>
          <p14:tracePt t="36611" x="6073775" y="4632325"/>
          <p14:tracePt t="36627" x="6384925" y="4632325"/>
          <p14:tracePt t="36644" x="6645275" y="4602163"/>
          <p14:tracePt t="36661" x="6865938" y="4579938"/>
          <p14:tracePt t="36677" x="7154863" y="4533900"/>
          <p14:tracePt t="36694" x="7285038" y="4525963"/>
          <p14:tracePt t="36711" x="7391400" y="4518025"/>
          <p14:tracePt t="36727" x="7489825" y="4518025"/>
          <p14:tracePt t="36744" x="7566025" y="4518025"/>
          <p14:tracePt t="36761" x="7604125" y="4518025"/>
          <p14:tracePt t="36910" x="7543800" y="4495800"/>
          <p14:tracePt t="36918" x="7421563" y="4457700"/>
          <p14:tracePt t="36928" x="7292975" y="4419600"/>
          <p14:tracePt t="36944" x="6659563" y="4244975"/>
          <p14:tracePt t="36961" x="6096000" y="4068763"/>
          <p14:tracePt t="36978" x="5905500" y="3962400"/>
          <p14:tracePt t="36994" x="5837238" y="3848100"/>
          <p14:tracePt t="37011" x="5837238" y="3711575"/>
          <p14:tracePt t="37028" x="5845175" y="3543300"/>
          <p14:tracePt t="37044" x="5905500" y="3344863"/>
          <p14:tracePt t="37062" x="5927725" y="3101975"/>
          <p14:tracePt t="37078" x="5927725" y="2979738"/>
          <p14:tracePt t="37094" x="5927725" y="2887663"/>
          <p14:tracePt t="37111" x="5927725" y="2841625"/>
          <p14:tracePt t="37128" x="5927725" y="2819400"/>
          <p14:tracePt t="37144" x="5927725" y="2773363"/>
          <p14:tracePt t="37161" x="5913438" y="2743200"/>
          <p14:tracePt t="37238" x="5897563" y="2797175"/>
          <p14:tracePt t="37246" x="5875338" y="2987675"/>
          <p14:tracePt t="37254" x="5851525" y="3184525"/>
          <p14:tracePt t="37263" x="5851525" y="3429000"/>
          <p14:tracePt t="37278" x="5837238" y="4016375"/>
          <p14:tracePt t="37294" x="5791200" y="4487863"/>
          <p14:tracePt t="37311" x="5791200" y="4860925"/>
          <p14:tracePt t="37328" x="5791200" y="5089525"/>
          <p14:tracePt t="37344" x="5791200" y="5181600"/>
          <p14:tracePt t="37361" x="5791200" y="5189538"/>
          <p14:tracePt t="37406" x="5791200" y="5197475"/>
          <p14:tracePt t="37414" x="5837238" y="5127625"/>
          <p14:tracePt t="37422" x="5867400" y="5045075"/>
          <p14:tracePt t="37430" x="5883275" y="4975225"/>
          <p14:tracePt t="37445" x="5951538" y="4784725"/>
          <p14:tracePt t="37461" x="5965825" y="4708525"/>
          <p14:tracePt t="37478" x="6003925" y="4556125"/>
          <p14:tracePt t="37494" x="6003925" y="4525963"/>
          <p14:tracePt t="37511" x="5989638" y="4518025"/>
          <p14:tracePt t="37528" x="5927725" y="4503738"/>
          <p14:tracePt t="37544" x="5845175" y="4503738"/>
          <p14:tracePt t="37561" x="5707063" y="4556125"/>
          <p14:tracePt t="37579" x="5562600" y="4664075"/>
          <p14:tracePt t="37595" x="5508625" y="4754563"/>
          <p14:tracePt t="37611" x="5508625" y="4808538"/>
          <p14:tracePt t="37628" x="5532438" y="4846638"/>
          <p14:tracePt t="37645" x="5654675" y="4868863"/>
          <p14:tracePt t="37661" x="5722938" y="4854575"/>
          <p14:tracePt t="37678" x="5913438" y="4740275"/>
          <p14:tracePt t="37695" x="5959475" y="4625975"/>
          <p14:tracePt t="37711" x="5959475" y="4541838"/>
          <p14:tracePt t="37728" x="5875338" y="4449763"/>
          <p14:tracePt t="37745" x="5753100" y="4397375"/>
          <p14:tracePt t="37761" x="5584825" y="4327525"/>
          <p14:tracePt t="37779" x="5387975" y="4327525"/>
          <p14:tracePt t="37795" x="5265738" y="4373563"/>
          <p14:tracePt t="37811" x="5211763" y="4449763"/>
          <p14:tracePt t="37828" x="5211763" y="4556125"/>
          <p14:tracePt t="37845" x="5211763" y="4656138"/>
          <p14:tracePt t="37848" x="5241925" y="4686300"/>
          <p14:tracePt t="37861" x="5334000" y="4746625"/>
          <p14:tracePt t="37878" x="5432425" y="4770438"/>
          <p14:tracePt t="37895" x="5562600" y="4770438"/>
          <p14:tracePt t="37912" x="5661025" y="4732338"/>
          <p14:tracePt t="37928" x="5722938" y="4678363"/>
          <p14:tracePt t="37945" x="5730875" y="4602163"/>
          <p14:tracePt t="37961" x="5730875" y="4533900"/>
          <p14:tracePt t="37979" x="5707063" y="4457700"/>
          <p14:tracePt t="37995" x="5654675" y="4419600"/>
          <p14:tracePt t="38011" x="5600700" y="4411663"/>
          <p14:tracePt t="38028" x="5584825" y="4411663"/>
          <p14:tracePt t="38045" x="5578475" y="4411663"/>
          <p14:tracePt t="38061" x="5532438" y="4487863"/>
          <p14:tracePt t="38078" x="5532438" y="4549775"/>
          <p14:tracePt t="38095" x="5570538" y="4625975"/>
          <p14:tracePt t="38112" x="5608638" y="4632325"/>
          <p14:tracePt t="38128" x="5676900" y="4640263"/>
          <p14:tracePt t="38145" x="5821363" y="4640263"/>
          <p14:tracePt t="38161" x="5921375" y="4602163"/>
          <p14:tracePt t="38178" x="5973763" y="4533900"/>
          <p14:tracePt t="38195" x="5981700" y="4487863"/>
          <p14:tracePt t="38212" x="5981700" y="4427538"/>
          <p14:tracePt t="38228" x="5965825" y="4381500"/>
          <p14:tracePt t="38245" x="5935663" y="4351338"/>
          <p14:tracePt t="38261" x="5889625" y="4335463"/>
          <p14:tracePt t="38279" x="5883275" y="4335463"/>
          <p14:tracePt t="38311" x="5867400" y="4351338"/>
          <p14:tracePt t="38328" x="5859463" y="4397375"/>
          <p14:tracePt t="38345" x="5859463" y="4449763"/>
          <p14:tracePt t="38362" x="5897563" y="4495800"/>
          <p14:tracePt t="38378" x="5959475" y="4511675"/>
          <p14:tracePt t="38395" x="6011863" y="4511675"/>
          <p14:tracePt t="38411" x="6111875" y="4511675"/>
          <p14:tracePt t="38428" x="6126163" y="4511675"/>
          <p14:tracePt t="38445" x="6126163" y="4479925"/>
          <p14:tracePt t="38461" x="6096000" y="4419600"/>
          <p14:tracePt t="38479" x="5921375" y="4343400"/>
          <p14:tracePt t="38495" x="5799138" y="4327525"/>
          <p14:tracePt t="38511" x="5775325" y="4313238"/>
          <p14:tracePt t="38529" x="5761038" y="4313238"/>
          <p14:tracePt t="38545" x="5722938" y="4381500"/>
          <p14:tracePt t="38562" x="5722938" y="4435475"/>
          <p14:tracePt t="38578" x="5737225" y="4487863"/>
          <p14:tracePt t="38595" x="5768975" y="4511675"/>
          <p14:tracePt t="38612" x="5799138" y="4518025"/>
          <p14:tracePt t="38628" x="5821363" y="4518025"/>
          <p14:tracePt t="38645" x="5859463" y="4518025"/>
          <p14:tracePt t="38661" x="5859463" y="4473575"/>
          <p14:tracePt t="38678" x="5859463" y="4403725"/>
          <p14:tracePt t="38695" x="5775325" y="4359275"/>
          <p14:tracePt t="38712" x="5676900" y="4335463"/>
          <p14:tracePt t="38728" x="5592763" y="4327525"/>
          <p14:tracePt t="38745" x="5502275" y="4365625"/>
          <p14:tracePt t="38762" x="5456238" y="4449763"/>
          <p14:tracePt t="38778" x="5456238" y="4564063"/>
          <p14:tracePt t="38795" x="5456238" y="4656138"/>
          <p14:tracePt t="38812" x="5502275" y="4740275"/>
          <p14:tracePt t="38828" x="5592763" y="4784725"/>
          <p14:tracePt t="38846" x="5845175" y="4792663"/>
          <p14:tracePt t="38862" x="6003925" y="4778375"/>
          <p14:tracePt t="38878" x="6103938" y="4724400"/>
          <p14:tracePt t="38895" x="6126163" y="4670425"/>
          <p14:tracePt t="38912" x="6126163" y="4632325"/>
          <p14:tracePt t="38928" x="6057900" y="4572000"/>
          <p14:tracePt t="38945" x="5867400" y="4511675"/>
          <p14:tracePt t="38962" x="5638800" y="4479925"/>
          <p14:tracePt t="38979" x="5524500" y="4479925"/>
          <p14:tracePt t="38995" x="5456238" y="4533900"/>
          <p14:tracePt t="39012" x="5440363" y="4572000"/>
          <p14:tracePt t="39029" x="5440363" y="4618038"/>
          <p14:tracePt t="39045" x="5502275" y="4686300"/>
          <p14:tracePt t="39062" x="5737225" y="4716463"/>
          <p14:tracePt t="39078" x="5897563" y="4716463"/>
          <p14:tracePt t="39095" x="6019800" y="4678363"/>
          <p14:tracePt t="39112" x="6057900" y="4640263"/>
          <p14:tracePt t="39128" x="6057900" y="4587875"/>
          <p14:tracePt t="39145" x="5997575" y="4503738"/>
          <p14:tracePt t="39163" x="5837238" y="4435475"/>
          <p14:tracePt t="39178" x="5661025" y="4397375"/>
          <p14:tracePt t="39195" x="5570538" y="4397375"/>
          <p14:tracePt t="39212" x="5524500" y="4435475"/>
          <p14:tracePt t="39229" x="5516563" y="4572000"/>
          <p14:tracePt t="39245" x="5516563" y="4625975"/>
          <p14:tracePt t="39262" x="5638800" y="4740275"/>
          <p14:tracePt t="39278" x="5722938" y="4754563"/>
          <p14:tracePt t="39295" x="5799138" y="4754563"/>
          <p14:tracePt t="39312" x="5851525" y="4732338"/>
          <p14:tracePt t="39328" x="5867400" y="4670425"/>
          <p14:tracePt t="39345" x="5867400" y="4610100"/>
          <p14:tracePt t="39362" x="5837238" y="4564063"/>
          <p14:tracePt t="39378" x="5791200" y="4525963"/>
          <p14:tracePt t="39395" x="5783263" y="4525963"/>
          <p14:tracePt t="39412" x="5775325" y="4525963"/>
          <p14:tracePt t="39429" x="5753100" y="4625975"/>
          <p14:tracePt t="39445" x="5753100" y="4664075"/>
          <p14:tracePt t="39462" x="5783263" y="4746625"/>
          <p14:tracePt t="39479" x="5799138" y="4762500"/>
          <p14:tracePt t="39495" x="5845175" y="4762500"/>
          <p14:tracePt t="39512" x="5905500" y="4724400"/>
          <p14:tracePt t="39529" x="5927725" y="4625975"/>
          <p14:tracePt t="39545" x="5927725" y="4549775"/>
          <p14:tracePt t="39562" x="5859463" y="4449763"/>
          <p14:tracePt t="39579" x="5783263" y="4397375"/>
          <p14:tracePt t="39595" x="5745163" y="4389438"/>
          <p14:tracePt t="39612" x="5737225" y="4389438"/>
          <p14:tracePt t="39629" x="5699125" y="4441825"/>
          <p14:tracePt t="39645" x="5692775" y="4487863"/>
          <p14:tracePt t="39662" x="5707063" y="4549775"/>
          <p14:tracePt t="39679" x="5737225" y="4549775"/>
          <p14:tracePt t="39695" x="5799138" y="4549775"/>
          <p14:tracePt t="39712" x="5867400" y="4533900"/>
          <p14:tracePt t="39729" x="5897563" y="4503738"/>
          <p14:tracePt t="39745" x="5897563" y="4465638"/>
          <p14:tracePt t="39762" x="5897563" y="4457700"/>
          <p14:tracePt t="39779" x="5845175" y="4441825"/>
          <p14:tracePt t="39795" x="5791200" y="4435475"/>
          <p14:tracePt t="39812" x="5715000" y="4487863"/>
          <p14:tracePt t="39829" x="5707063" y="4511675"/>
          <p14:tracePt t="39845" x="5715000" y="4572000"/>
          <p14:tracePt t="39862" x="5745163" y="4572000"/>
          <p14:tracePt t="39879" x="5837238" y="4572000"/>
          <p14:tracePt t="39895" x="5921375" y="4564063"/>
          <p14:tracePt t="39912" x="5951538" y="4518025"/>
          <p14:tracePt t="39929" x="5951538" y="4473575"/>
          <p14:tracePt t="39945" x="5935663" y="4441825"/>
          <p14:tracePt t="39962" x="5875338" y="4435475"/>
          <p14:tracePt t="39979" x="5813425" y="4435475"/>
          <p14:tracePt t="39995" x="5715000" y="4457700"/>
          <p14:tracePt t="40012" x="5692775" y="4503738"/>
          <p14:tracePt t="40029" x="5684838" y="4594225"/>
          <p14:tracePt t="40045" x="5715000" y="4625975"/>
          <p14:tracePt t="40062" x="5783263" y="4632325"/>
          <p14:tracePt t="40079" x="5935663" y="4632325"/>
          <p14:tracePt t="40095" x="6088063" y="4625975"/>
          <p14:tracePt t="40112" x="6172200" y="4579938"/>
          <p14:tracePt t="40129" x="6180138" y="4556125"/>
          <p14:tracePt t="40145" x="6180138" y="4511675"/>
          <p14:tracePt t="40162" x="6134100" y="4465638"/>
          <p14:tracePt t="40179" x="6019800" y="4419600"/>
          <p14:tracePt t="40195" x="5821363" y="4389438"/>
          <p14:tracePt t="40212" x="5692775" y="4389438"/>
          <p14:tracePt t="40229" x="5646738" y="4411663"/>
          <p14:tracePt t="40245" x="5616575" y="4479925"/>
          <p14:tracePt t="40262" x="5616575" y="4525963"/>
          <p14:tracePt t="40279" x="5638800" y="4564063"/>
          <p14:tracePt t="40295" x="5684838" y="4572000"/>
          <p14:tracePt t="40312" x="5783263" y="4572000"/>
          <p14:tracePt t="40329" x="5851525" y="4556125"/>
          <p14:tracePt t="40346" x="5883275" y="4525963"/>
          <p14:tracePt t="40362" x="5889625" y="4479925"/>
          <p14:tracePt t="40379" x="5889625" y="4449763"/>
          <p14:tracePt t="40396" x="5883275" y="4411663"/>
          <p14:tracePt t="40412" x="5837238" y="4397375"/>
          <p14:tracePt t="40429" x="5821363" y="4397375"/>
          <p14:tracePt t="40445" x="5768975" y="4411663"/>
          <p14:tracePt t="40462" x="5761038" y="4457700"/>
          <p14:tracePt t="40479" x="5761038" y="4511675"/>
          <p14:tracePt t="40496" x="5761038" y="4533900"/>
          <p14:tracePt t="40512" x="5761038" y="4541838"/>
          <p14:tracePt t="40529" x="5775325" y="4556125"/>
          <p14:tracePt t="40546" x="5845175" y="4556125"/>
          <p14:tracePt t="40562" x="5921375" y="4525963"/>
          <p14:tracePt t="40580" x="5943600" y="4465638"/>
          <p14:tracePt t="40596" x="5943600" y="4411663"/>
          <p14:tracePt t="40612" x="5943600" y="4381500"/>
          <p14:tracePt t="40629" x="5921375" y="4365625"/>
          <p14:tracePt t="40646" x="5905500" y="4365625"/>
          <p14:tracePt t="40662" x="5883275" y="4365625"/>
          <p14:tracePt t="40679" x="5851525" y="4397375"/>
          <p14:tracePt t="40696" x="5851525" y="4427538"/>
          <p14:tracePt t="40712" x="5851525" y="4441825"/>
          <p14:tracePt t="40862" x="5851525" y="4449763"/>
          <p14:tracePt t="40878" x="5851525" y="4465638"/>
          <p14:tracePt t="40886" x="5851525" y="4473575"/>
          <p14:tracePt t="40896" x="5859463" y="4487863"/>
          <p14:tracePt t="40912" x="5897563" y="4549775"/>
          <p14:tracePt t="40929" x="5935663" y="4594225"/>
          <p14:tracePt t="40946" x="5965825" y="4625975"/>
          <p14:tracePt t="40962" x="5973763" y="4632325"/>
          <p14:tracePt t="41102" x="5973763" y="4648200"/>
          <p14:tracePt t="41110" x="5973763" y="4664075"/>
          <p14:tracePt t="41118" x="5981700" y="4678363"/>
          <p14:tracePt t="41129" x="5989638" y="4694238"/>
          <p14:tracePt t="41146" x="5997575" y="4724400"/>
          <p14:tracePt t="41162" x="5997575" y="4732338"/>
          <p14:tracePt t="41478" x="5997575" y="4740275"/>
          <p14:tracePt t="41486" x="6003925" y="4754563"/>
          <p14:tracePt t="41496" x="6003925" y="4762500"/>
          <p14:tracePt t="41513" x="6003925" y="4778375"/>
          <p14:tracePt t="41529" x="6019800" y="4792663"/>
          <p14:tracePt t="41546" x="6019800" y="4800600"/>
          <p14:tracePt t="41563" x="6019800" y="48085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11" t="19030" r="25683" b="10053"/>
          <a:stretch/>
        </p:blipFill>
        <p:spPr>
          <a:xfrm>
            <a:off x="2997200" y="1661429"/>
            <a:ext cx="6083300" cy="4578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2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9"/>
    </mc:Choice>
    <mc:Fallback xmlns="">
      <p:transition advTm="2079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8" t="19902" r="25631" b="9830"/>
          <a:stretch/>
        </p:blipFill>
        <p:spPr>
          <a:xfrm>
            <a:off x="2717800" y="1644742"/>
            <a:ext cx="6108700" cy="45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37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28"/>
    </mc:Choice>
    <mc:Fallback xmlns="">
      <p:transition advTm="133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4" x="6019800" y="4792663"/>
          <p14:tracePt t="432" x="6019800" y="4778375"/>
          <p14:tracePt t="440" x="6019800" y="4754563"/>
          <p14:tracePt t="450" x="6019800" y="4732338"/>
          <p14:tracePt t="467" x="6011863" y="4648200"/>
          <p14:tracePt t="484" x="6003925" y="4579938"/>
          <p14:tracePt t="500" x="5989638" y="4533900"/>
          <p14:tracePt t="517" x="5981700" y="4503738"/>
          <p14:tracePt t="688" x="5981700" y="4473575"/>
          <p14:tracePt t="696" x="5981700" y="4441825"/>
          <p14:tracePt t="704" x="5981700" y="4419600"/>
          <p14:tracePt t="717" x="5981700" y="4403725"/>
          <p14:tracePt t="734" x="5981700" y="4351338"/>
          <p14:tracePt t="751" x="5989638" y="4335463"/>
          <p14:tracePt t="848" x="5959475" y="4335463"/>
          <p14:tracePt t="856" x="5905500" y="4381500"/>
          <p14:tracePt t="867" x="5845175" y="4419600"/>
          <p14:tracePt t="884" x="5745163" y="4503738"/>
          <p14:tracePt t="901" x="5661025" y="4549775"/>
          <p14:tracePt t="917" x="5654675" y="4556125"/>
          <p14:tracePt t="976" x="5676900" y="4556125"/>
          <p14:tracePt t="984" x="5692775" y="4556125"/>
          <p14:tracePt t="992" x="5707063" y="4549775"/>
          <p14:tracePt t="1000" x="5715000" y="4533900"/>
          <p14:tracePt t="1017" x="5730875" y="4525963"/>
          <p14:tracePt t="1128" x="5707063" y="4525963"/>
          <p14:tracePt t="1136" x="5692775" y="4533900"/>
          <p14:tracePt t="1208" x="5715000" y="4533900"/>
          <p14:tracePt t="1216" x="5745163" y="4533900"/>
          <p14:tracePt t="1224" x="5791200" y="4525963"/>
          <p14:tracePt t="1234" x="5829300" y="4525963"/>
          <p14:tracePt t="1251" x="5921375" y="4479925"/>
          <p14:tracePt t="1267" x="6019800" y="4449763"/>
          <p14:tracePt t="1284" x="6080125" y="4419600"/>
          <p14:tracePt t="1302" x="6118225" y="4419600"/>
          <p14:tracePt t="1317" x="6188075" y="4411663"/>
          <p14:tracePt t="1320" x="6226175" y="4397375"/>
          <p14:tracePt t="1334" x="6270625" y="4397375"/>
          <p14:tracePt t="1351" x="6362700" y="4373563"/>
          <p14:tracePt t="1367" x="6530975" y="4313238"/>
          <p14:tracePt t="1384" x="6607175" y="4267200"/>
          <p14:tracePt t="1401" x="6675438" y="4206875"/>
          <p14:tracePt t="1417" x="6689725" y="4168775"/>
          <p14:tracePt t="1434" x="6689725" y="4122738"/>
          <p14:tracePt t="1451" x="6675438" y="4060825"/>
          <p14:tracePt t="1467" x="6591300" y="3984625"/>
          <p14:tracePt t="1484" x="6430963" y="3908425"/>
          <p14:tracePt t="1501" x="6194425" y="3825875"/>
          <p14:tracePt t="1517" x="5989638" y="3802063"/>
          <p14:tracePt t="1534" x="5867400" y="3802063"/>
          <p14:tracePt t="1551" x="5699125" y="3832225"/>
          <p14:tracePt t="1567" x="5616575" y="3908425"/>
          <p14:tracePt t="1584" x="5578475" y="4016375"/>
          <p14:tracePt t="1601" x="5546725" y="4183063"/>
          <p14:tracePt t="1617" x="5540375" y="4343400"/>
          <p14:tracePt t="1634" x="5540375" y="4503738"/>
          <p14:tracePt t="1651" x="5600700" y="4656138"/>
          <p14:tracePt t="1667" x="5715000" y="4808538"/>
          <p14:tracePt t="1684" x="5913438" y="4922838"/>
          <p14:tracePt t="1701" x="6134100" y="4983163"/>
          <p14:tracePt t="1717" x="6423025" y="4983163"/>
          <p14:tracePt t="1734" x="6713538" y="4960938"/>
          <p14:tracePt t="1751" x="6896100" y="4876800"/>
          <p14:tracePt t="1767" x="7010400" y="4686300"/>
          <p14:tracePt t="1784" x="7010400" y="4533900"/>
          <p14:tracePt t="1802" x="6950075" y="4365625"/>
          <p14:tracePt t="1818" x="6811963" y="4175125"/>
          <p14:tracePt t="1834" x="6683375" y="4008438"/>
          <p14:tracePt t="1851" x="6561138" y="3916363"/>
          <p14:tracePt t="1868" x="6461125" y="3848100"/>
          <p14:tracePt t="1884" x="6446838" y="3848100"/>
          <p14:tracePt t="1929" x="6438900" y="3848100"/>
          <p14:tracePt t="1936" x="6423025" y="3848100"/>
          <p14:tracePt t="1951" x="6416675" y="3848100"/>
          <p14:tracePt t="1968" x="6370638" y="3840163"/>
          <p14:tracePt t="1984" x="6270625" y="3840163"/>
          <p14:tracePt t="2002" x="6073775" y="3916363"/>
          <p14:tracePt t="2018" x="5927725" y="4000500"/>
          <p14:tracePt t="2034" x="5783263" y="4106863"/>
          <p14:tracePt t="2051" x="5654675" y="4206875"/>
          <p14:tracePt t="2068" x="5554663" y="4313238"/>
          <p14:tracePt t="2084" x="5502275" y="4419600"/>
          <p14:tracePt t="2101" x="5486400" y="4525963"/>
          <p14:tracePt t="2118" x="5486400" y="4618038"/>
          <p14:tracePt t="2134" x="5486400" y="4724400"/>
          <p14:tracePt t="2151" x="5532438" y="4792663"/>
          <p14:tracePt t="2168" x="5661025" y="4899025"/>
          <p14:tracePt t="2184" x="5807075" y="4960938"/>
          <p14:tracePt t="2201" x="5997575" y="4983163"/>
          <p14:tracePt t="2218" x="6232525" y="4983163"/>
          <p14:tracePt t="2234" x="6553200" y="4975225"/>
          <p14:tracePt t="2251" x="6811963" y="4884738"/>
          <p14:tracePt t="2268" x="6994525" y="4778375"/>
          <p14:tracePt t="2284" x="7094538" y="4640263"/>
          <p14:tracePt t="2302" x="7116763" y="4479925"/>
          <p14:tracePt t="2318" x="7116763" y="4297363"/>
          <p14:tracePt t="2320" x="7094538" y="4206875"/>
          <p14:tracePt t="2335" x="6972300" y="3970338"/>
          <p14:tracePt t="2351" x="6904038" y="3894138"/>
          <p14:tracePt t="2368" x="6645275" y="3679825"/>
          <p14:tracePt t="2384" x="6523038" y="3627438"/>
          <p14:tracePt t="2401" x="6484938" y="3619500"/>
          <p14:tracePt t="2418" x="6477000" y="3619500"/>
          <p14:tracePt t="2434" x="6461125" y="3619500"/>
          <p14:tracePt t="2451" x="6430963" y="3619500"/>
          <p14:tracePt t="2468" x="6332538" y="3649663"/>
          <p14:tracePt t="2484" x="6218238" y="3725863"/>
          <p14:tracePt t="2502" x="6080125" y="3856038"/>
          <p14:tracePt t="2518" x="5921375" y="3984625"/>
          <p14:tracePt t="2535" x="5768975" y="4130675"/>
          <p14:tracePt t="2551" x="5745163" y="4168775"/>
          <p14:tracePt t="2568" x="5676900" y="4244975"/>
          <p14:tracePt t="2584" x="5654675" y="4289425"/>
          <p14:tracePt t="2601" x="5630863" y="4351338"/>
          <p14:tracePt t="2618" x="5616575" y="4381500"/>
          <p14:tracePt t="2635" x="5608638" y="4449763"/>
          <p14:tracePt t="2651" x="5600700" y="4503738"/>
          <p14:tracePt t="2668" x="5570538" y="4594225"/>
          <p14:tracePt t="2684" x="5570538" y="4648200"/>
          <p14:tracePt t="2701" x="5570538" y="4716463"/>
          <p14:tracePt t="2718" x="5592763" y="4778375"/>
          <p14:tracePt t="2735" x="5745163" y="4854575"/>
          <p14:tracePt t="2751" x="5821363" y="4860925"/>
          <p14:tracePt t="2768" x="6111875" y="4860925"/>
          <p14:tracePt t="2785" x="6370638" y="4784725"/>
          <p14:tracePt t="2802" x="6607175" y="4618038"/>
          <p14:tracePt t="2818" x="6759575" y="4449763"/>
          <p14:tracePt t="2835" x="6804025" y="4283075"/>
          <p14:tracePt t="2851" x="6804025" y="4122738"/>
          <p14:tracePt t="2868" x="6743700" y="3932238"/>
          <p14:tracePt t="2885" x="6613525" y="3763963"/>
          <p14:tracePt t="2901" x="6438900" y="3619500"/>
          <p14:tracePt t="2918" x="6270625" y="3527425"/>
          <p14:tracePt t="2935" x="6088063" y="3505200"/>
          <p14:tracePt t="2951" x="6019800" y="3505200"/>
          <p14:tracePt t="2968" x="5943600" y="3527425"/>
          <p14:tracePt t="2985" x="5829300" y="3597275"/>
          <p14:tracePt t="3002" x="5753100" y="3687763"/>
          <p14:tracePt t="3018" x="5692775" y="3810000"/>
          <p14:tracePt t="3035" x="5622925" y="3940175"/>
          <p14:tracePt t="3051" x="5584825" y="4038600"/>
          <p14:tracePt t="3068" x="5562600" y="4114800"/>
          <p14:tracePt t="3085" x="5554663" y="4144963"/>
          <p14:tracePt t="3520" x="5554663" y="4152900"/>
          <p14:tracePt t="3552" x="5554663" y="4160838"/>
          <p14:tracePt t="3560" x="5554663" y="4198938"/>
          <p14:tracePt t="3568" x="5516563" y="4283075"/>
          <p14:tracePt t="3585" x="5478463" y="4427538"/>
          <p14:tracePt t="3602" x="5470525" y="4533900"/>
          <p14:tracePt t="3619" x="5470525" y="4594225"/>
          <p14:tracePt t="3635" x="5470525" y="4625975"/>
          <p14:tracePt t="3652" x="5486400" y="4670425"/>
          <p14:tracePt t="3668" x="5516563" y="4708525"/>
          <p14:tracePt t="3685" x="5546725" y="4724400"/>
          <p14:tracePt t="3702" x="5600700" y="4732338"/>
          <p14:tracePt t="3718" x="5654675" y="4754563"/>
          <p14:tracePt t="3736" x="5715000" y="4754563"/>
          <p14:tracePt t="3752" x="5807075" y="4754563"/>
          <p14:tracePt t="3768" x="5897563" y="4754563"/>
          <p14:tracePt t="3785" x="5973763" y="4708525"/>
          <p14:tracePt t="3802" x="6103938" y="4632325"/>
          <p14:tracePt t="3818" x="6210300" y="4556125"/>
          <p14:tracePt t="3835" x="6302375" y="4457700"/>
          <p14:tracePt t="3852" x="6362700" y="4365625"/>
          <p14:tracePt t="3868" x="6384925" y="4289425"/>
          <p14:tracePt t="3885" x="6384925" y="4221163"/>
          <p14:tracePt t="3902" x="6384925" y="4137025"/>
          <p14:tracePt t="3918" x="6332538" y="4054475"/>
          <p14:tracePt t="3935" x="6308725" y="4022725"/>
          <p14:tracePt t="3952" x="6302375" y="4016375"/>
          <p14:tracePt t="3992" x="6278563" y="4016375"/>
          <p14:tracePt t="4000" x="6256338" y="4008438"/>
          <p14:tracePt t="4008" x="6248400" y="4008438"/>
          <p14:tracePt t="4018" x="6232525" y="4008438"/>
          <p14:tracePt t="4035" x="6202363" y="4000500"/>
          <p14:tracePt t="4052" x="6172200" y="4000500"/>
          <p14:tracePt t="4068" x="6088063" y="4000500"/>
          <p14:tracePt t="4085" x="6049963" y="4008438"/>
          <p14:tracePt t="4102" x="6011863" y="4038600"/>
          <p14:tracePt t="4119" x="5927725" y="4152900"/>
          <p14:tracePt t="4136" x="5897563" y="4237038"/>
          <p14:tracePt t="4152" x="5859463" y="4335463"/>
          <p14:tracePt t="4168" x="5837238" y="4419600"/>
          <p14:tracePt t="4185" x="5829300" y="4503738"/>
          <p14:tracePt t="4202" x="5829300" y="4564063"/>
          <p14:tracePt t="4219" x="5829300" y="4594225"/>
          <p14:tracePt t="4370" x="5821363" y="4602163"/>
          <p14:tracePt t="4448" x="5813425" y="4610100"/>
          <p14:tracePt t="4464" x="5807075" y="4618038"/>
          <p14:tracePt t="4568" x="5791200" y="4618038"/>
          <p14:tracePt t="4576" x="5783263" y="4618038"/>
          <p14:tracePt t="4610" x="5783263" y="4602163"/>
          <p14:tracePt t="4616" x="5783263" y="4594225"/>
          <p14:tracePt t="4672" x="5783263" y="4587875"/>
          <p14:tracePt t="4680" x="5783263" y="4572000"/>
          <p14:tracePt t="4696" x="5783263" y="4564063"/>
          <p14:tracePt t="4728" x="5783263" y="4549775"/>
          <p14:tracePt t="4736" x="5783263" y="4541838"/>
          <p14:tracePt t="6239" x="5783263" y="4533900"/>
          <p14:tracePt t="6247" x="5783263" y="4479925"/>
          <p14:tracePt t="6255" x="5737225" y="4411663"/>
          <p14:tracePt t="6269" x="5722938" y="4381500"/>
          <p14:tracePt t="6286" x="5692775" y="4244975"/>
          <p14:tracePt t="6303" x="5616575" y="3954463"/>
          <p14:tracePt t="6319" x="5584825" y="3771900"/>
          <p14:tracePt t="6336" x="5578475" y="3603625"/>
          <p14:tracePt t="6352" x="5578475" y="3467100"/>
          <p14:tracePt t="6369" x="5578475" y="3368675"/>
          <p14:tracePt t="6386" x="5578475" y="3306763"/>
          <p14:tracePt t="6402" x="5578475" y="3254375"/>
          <p14:tracePt t="6419" x="5578475" y="3230563"/>
          <p14:tracePt t="6436" x="5578475" y="3222625"/>
          <p14:tracePt t="6535" x="5578475" y="3238500"/>
          <p14:tracePt t="6544" x="5578475" y="3298825"/>
          <p14:tracePt t="6552" x="5578475" y="3360738"/>
          <p14:tracePt t="6569" x="5578475" y="3543300"/>
          <p14:tracePt t="6586" x="5578475" y="3756025"/>
          <p14:tracePt t="6602" x="5600700" y="4060825"/>
          <p14:tracePt t="6619" x="5638800" y="4351338"/>
          <p14:tracePt t="6636" x="5676900" y="4572000"/>
          <p14:tracePt t="6652" x="5737225" y="4754563"/>
          <p14:tracePt t="6669" x="5775325" y="4830763"/>
          <p14:tracePt t="6686" x="5799138" y="4868863"/>
          <p14:tracePt t="6759" x="5821363" y="4830763"/>
          <p14:tracePt t="6767" x="5851525" y="4778375"/>
          <p14:tracePt t="6776" x="5875338" y="4740275"/>
          <p14:tracePt t="6786" x="5897563" y="4716463"/>
          <p14:tracePt t="6803" x="5989638" y="4602163"/>
          <p14:tracePt t="6819" x="6096000" y="4525963"/>
          <p14:tracePt t="6836" x="6218238" y="4473575"/>
          <p14:tracePt t="6853" x="6340475" y="4465638"/>
          <p14:tracePt t="6869" x="6423025" y="4457700"/>
          <p14:tracePt t="6886" x="6430963" y="4457700"/>
          <p14:tracePt t="6944" x="6370638" y="4473575"/>
          <p14:tracePt t="6951" x="6270625" y="4503738"/>
          <p14:tracePt t="6959" x="6134100" y="4525963"/>
          <p14:tracePt t="6969" x="5981700" y="4533900"/>
          <p14:tracePt t="6986" x="5622925" y="4587875"/>
          <p14:tracePt t="7003" x="5349875" y="4632325"/>
          <p14:tracePt t="7019" x="5197475" y="4656138"/>
          <p14:tracePt t="7036" x="5189538" y="4656138"/>
          <p14:tracePt t="7071" x="5181600" y="4656138"/>
          <p14:tracePt t="7087" x="5181600" y="4640263"/>
          <p14:tracePt t="7103" x="5181600" y="4625975"/>
          <p14:tracePt t="8360" x="5197475" y="4625975"/>
          <p14:tracePt t="8369" x="5235575" y="4625975"/>
          <p14:tracePt t="8376" x="5295900" y="4625975"/>
          <p14:tracePt t="8387" x="5341938" y="4648200"/>
          <p14:tracePt t="8403" x="5410200" y="4648200"/>
          <p14:tracePt t="8421" x="5592763" y="4664075"/>
          <p14:tracePt t="8437" x="5761038" y="4664075"/>
          <p14:tracePt t="8453" x="5829300" y="4648200"/>
          <p14:tracePt t="8470" x="5845175" y="4640263"/>
          <p14:tracePt t="8487" x="5859463" y="4632325"/>
          <p14:tracePt t="8520" x="5859463" y="4556125"/>
          <p14:tracePt t="8537" x="5821363" y="4487863"/>
          <p14:tracePt t="8553" x="5813425" y="4457700"/>
          <p14:tracePt t="8570" x="5807075" y="4449763"/>
          <p14:tracePt t="8680" x="5813425" y="4487863"/>
          <p14:tracePt t="8688" x="5829300" y="4525963"/>
          <p14:tracePt t="8696" x="5845175" y="4572000"/>
          <p14:tracePt t="8704" x="5859463" y="4618038"/>
          <p14:tracePt t="8720" x="5875338" y="4702175"/>
          <p14:tracePt t="8737" x="5897563" y="4746625"/>
          <p14:tracePt t="8753" x="5897563" y="4754563"/>
          <p14:tracePt t="8808" x="5889625" y="4754563"/>
          <p14:tracePt t="8817" x="5859463" y="4754563"/>
          <p14:tracePt t="8824" x="5791200" y="4724400"/>
          <p14:tracePt t="8838" x="5730875" y="4694238"/>
          <p14:tracePt t="8853" x="5532438" y="4602163"/>
          <p14:tracePt t="8870" x="5394325" y="4564063"/>
          <p14:tracePt t="8887" x="5372100" y="4549775"/>
          <p14:tracePt t="8903" x="5349875" y="4549775"/>
          <p14:tracePt t="8992" x="5349875" y="4556125"/>
          <p14:tracePt t="9280" x="5318125" y="4564063"/>
          <p14:tracePt t="9289" x="5257800" y="4556125"/>
          <p14:tracePt t="9296" x="5203825" y="4549775"/>
          <p14:tracePt t="9304" x="5165725" y="4533900"/>
          <p14:tracePt t="9320" x="5059363" y="4533900"/>
          <p14:tracePt t="9337" x="4906963" y="4518025"/>
          <p14:tracePt t="9354" x="4732338" y="4518025"/>
          <p14:tracePt t="9371" x="4564063" y="4518025"/>
          <p14:tracePt t="9387" x="4389438" y="4518025"/>
          <p14:tracePt t="9404" x="4251325" y="4518025"/>
          <p14:tracePt t="9420" x="4175125" y="4518025"/>
          <p14:tracePt t="9438" x="4130675" y="4518025"/>
          <p14:tracePt t="9454" x="4114800" y="4518025"/>
          <p14:tracePt t="9552" x="4092575" y="4533900"/>
          <p14:tracePt t="9560" x="4054475" y="4549775"/>
          <p14:tracePt t="9570" x="4038600" y="4556125"/>
          <p14:tracePt t="9587" x="4008438" y="4564063"/>
          <p14:tracePt t="9604" x="4000500" y="4564063"/>
          <p14:tracePt t="9620" x="3978275" y="4564063"/>
          <p14:tracePt t="9638" x="3962400" y="4564063"/>
          <p14:tracePt t="9720" x="3954463" y="4572000"/>
          <p14:tracePt t="9744" x="3954463" y="4587875"/>
          <p14:tracePt t="9752" x="3970338" y="4594225"/>
          <p14:tracePt t="9760" x="3978275" y="4594225"/>
          <p14:tracePt t="9770" x="4000500" y="4610100"/>
          <p14:tracePt t="9787" x="4016375" y="4610100"/>
          <p14:tracePt t="9804" x="4022725" y="4610100"/>
          <p14:tracePt t="9820" x="4030663" y="4610100"/>
          <p14:tracePt t="9839" x="4038600" y="4610100"/>
          <p14:tracePt t="9854" x="4068763" y="4618038"/>
          <p14:tracePt t="9871" x="4168775" y="4618038"/>
          <p14:tracePt t="9888" x="4335463" y="4618038"/>
          <p14:tracePt t="9904" x="4495800" y="4618038"/>
          <p14:tracePt t="9921" x="4678363" y="4618038"/>
          <p14:tracePt t="9937" x="4816475" y="4618038"/>
          <p14:tracePt t="9954" x="4945063" y="4618038"/>
          <p14:tracePt t="9971" x="5029200" y="4618038"/>
          <p14:tracePt t="9987" x="5075238" y="4618038"/>
          <p14:tracePt t="10004" x="5097463" y="4618038"/>
          <p14:tracePt t="10021" x="5159375" y="4610100"/>
          <p14:tracePt t="10037" x="5249863" y="4594225"/>
          <p14:tracePt t="10054" x="5364163" y="4587875"/>
          <p14:tracePt t="10071" x="5608638" y="4587875"/>
          <p14:tracePt t="10087" x="5676900" y="4587875"/>
          <p14:tracePt t="10104" x="5883275" y="4587875"/>
          <p14:tracePt t="10121" x="5989638" y="4587875"/>
          <p14:tracePt t="10138" x="6049963" y="4587875"/>
          <p14:tracePt t="10154" x="6088063" y="4587875"/>
          <p14:tracePt t="10171" x="6134100" y="4587875"/>
          <p14:tracePt t="10187" x="6218238" y="4587875"/>
          <p14:tracePt t="10205" x="6278563" y="4587875"/>
          <p14:tracePt t="10221" x="6340475" y="4587875"/>
          <p14:tracePt t="10237" x="6430963" y="4587875"/>
          <p14:tracePt t="10254" x="6492875" y="4587875"/>
          <p14:tracePt t="10271" x="6553200" y="4579938"/>
          <p14:tracePt t="10287" x="6613525" y="4579938"/>
          <p14:tracePt t="10304" x="6637338" y="4579938"/>
          <p14:tracePt t="10321" x="6659563" y="4579938"/>
          <p14:tracePt t="10339" x="6689725" y="4579938"/>
          <p14:tracePt t="10354" x="6797675" y="4579938"/>
          <p14:tracePt t="10371" x="6873875" y="4579938"/>
          <p14:tracePt t="10387" x="6972300" y="4579938"/>
          <p14:tracePt t="10404" x="7078663" y="4579938"/>
          <p14:tracePt t="10421" x="7185025" y="4579938"/>
          <p14:tracePt t="10437" x="7277100" y="4579938"/>
          <p14:tracePt t="10454" x="7383463" y="4579938"/>
          <p14:tracePt t="10471" x="7513638" y="4579938"/>
          <p14:tracePt t="10487" x="7627938" y="4572000"/>
          <p14:tracePt t="10504" x="7742238" y="4572000"/>
          <p14:tracePt t="10521" x="7856538" y="4572000"/>
          <p14:tracePt t="10538" x="7978775" y="4572000"/>
          <p14:tracePt t="10554" x="8093075" y="4572000"/>
          <p14:tracePt t="10571" x="8161338" y="4572000"/>
          <p14:tracePt t="10587" x="8191500" y="4572000"/>
          <p14:tracePt t="10604" x="8199438" y="4572000"/>
          <p14:tracePt t="10680" x="8169275" y="4556125"/>
          <p14:tracePt t="10688" x="8145463" y="4556125"/>
          <p14:tracePt t="10696" x="8085138" y="4556125"/>
          <p14:tracePt t="10704" x="7993063" y="4556125"/>
          <p14:tracePt t="10721" x="7658100" y="4564063"/>
          <p14:tracePt t="10737" x="7178675" y="4564063"/>
          <p14:tracePt t="10754" x="6705600" y="4564063"/>
          <p14:tracePt t="10771" x="6270625" y="4564063"/>
          <p14:tracePt t="10788" x="5913438" y="4564063"/>
          <p14:tracePt t="10804" x="5745163" y="4564063"/>
          <p14:tracePt t="10821" x="5661025" y="4564063"/>
          <p14:tracePt t="10968" x="5654675" y="4564063"/>
          <p14:tracePt t="11120" x="5684838" y="4541838"/>
          <p14:tracePt t="11128" x="5722938" y="4518025"/>
          <p14:tracePt t="11138" x="5753100" y="4495800"/>
          <p14:tracePt t="11154" x="5851525" y="4449763"/>
          <p14:tracePt t="11171" x="5959475" y="4427538"/>
          <p14:tracePt t="11188" x="6042025" y="4427538"/>
          <p14:tracePt t="11204" x="6065838" y="4427538"/>
          <p14:tracePt t="11256" x="6073775" y="4427538"/>
          <p14:tracePt t="11264" x="6080125" y="4427538"/>
          <p14:tracePt t="11272" x="6096000" y="4435475"/>
          <p14:tracePt t="11288" x="6111875" y="4441825"/>
          <p14:tracePt t="11304" x="6126163" y="4441825"/>
          <p14:tracePt t="11384" x="6134100" y="4441825"/>
          <p14:tracePt t="11392" x="6149975" y="4449763"/>
          <p14:tracePt t="11404" x="6164263" y="4449763"/>
          <p14:tracePt t="11421" x="6188075" y="4449763"/>
          <p14:tracePt t="11438" x="6202363" y="4457700"/>
          <p14:tracePt t="11472" x="6202363" y="4465638"/>
          <p14:tracePt t="11480" x="6210300" y="4465638"/>
          <p14:tracePt t="11488" x="6210300" y="4473575"/>
          <p14:tracePt t="11504" x="6232525" y="4479925"/>
          <p14:tracePt t="11521" x="6264275" y="4511675"/>
          <p14:tracePt t="11554" x="6270625" y="4525963"/>
          <p14:tracePt t="11571" x="6226175" y="4572000"/>
          <p14:tracePt t="11588" x="6134100" y="4594225"/>
          <p14:tracePt t="11604" x="6003925" y="4625975"/>
          <p14:tracePt t="11621" x="5913438" y="4625975"/>
          <p14:tracePt t="11638" x="5897563" y="4625975"/>
          <p14:tracePt t="11672" x="5897563" y="4610100"/>
          <p14:tracePt t="11688" x="5927725" y="4572000"/>
          <p14:tracePt t="11705" x="5981700" y="4549775"/>
          <p14:tracePt t="11721" x="6003925" y="4541838"/>
          <p14:tracePt t="11848" x="6011863" y="4541838"/>
          <p14:tracePt t="11865" x="5997575" y="4541838"/>
          <p14:tracePt t="11881" x="5981700" y="4541838"/>
          <p14:tracePt t="11888" x="5973763" y="4541838"/>
          <p14:tracePt t="12152" x="5981700" y="4541838"/>
          <p14:tracePt t="12168" x="5997575" y="4541838"/>
          <p14:tracePt t="12176" x="6003925" y="4541838"/>
          <p14:tracePt t="12188" x="6027738" y="4541838"/>
          <p14:tracePt t="12205" x="6065838" y="4533900"/>
          <p14:tracePt t="12221" x="6096000" y="4525963"/>
          <p14:tracePt t="12238" x="6111875" y="4525963"/>
          <p14:tracePt t="12432" x="6126163" y="4525963"/>
          <p14:tracePt t="12440" x="6142038" y="4525963"/>
          <p14:tracePt t="12448" x="6156325" y="4525963"/>
          <p14:tracePt t="12464" x="6164263" y="4525963"/>
          <p14:tracePt t="12472" x="6180138" y="4525963"/>
          <p14:tracePt t="12488" x="6240463" y="4525963"/>
          <p14:tracePt t="12505" x="6256338" y="4525963"/>
          <p14:tracePt t="12521" x="6264275" y="4525963"/>
          <p14:tracePt t="12538" x="6270625" y="4525963"/>
          <p14:tracePt t="12600" x="6278563" y="4525963"/>
          <p14:tracePt t="12608" x="6294438" y="4525963"/>
          <p14:tracePt t="12616" x="6316663" y="4525963"/>
          <p14:tracePt t="12624" x="6346825" y="4525963"/>
          <p14:tracePt t="12638" x="6408738" y="4525963"/>
          <p14:tracePt t="12655" x="6523038" y="4525963"/>
          <p14:tracePt t="12671" x="6705600" y="4525963"/>
          <p14:tracePt t="12688" x="6773863" y="4525963"/>
          <p14:tracePt t="12705" x="6811963" y="4525963"/>
          <p14:tracePt t="12792" x="6804025" y="4525963"/>
          <p14:tracePt t="12800" x="6773863" y="4525963"/>
          <p14:tracePt t="12808" x="6713538" y="4525963"/>
          <p14:tracePt t="12822" x="6637338" y="4525963"/>
          <p14:tracePt t="12838" x="6354763" y="4594225"/>
          <p14:tracePt t="12841" x="6202363" y="4602163"/>
          <p14:tracePt t="12855" x="6049963" y="4625975"/>
          <p14:tracePt t="12872" x="5783263" y="4664075"/>
          <p14:tracePt t="12888" x="5730875" y="4678363"/>
          <p14:tracePt t="12905" x="5722938" y="4686300"/>
          <p14:tracePt t="12944" x="5722938" y="4708525"/>
          <p14:tracePt t="12955" x="5722938" y="4716463"/>
          <p14:tracePt t="12972" x="5722938" y="4754563"/>
          <p14:tracePt t="12988" x="5722938" y="4792663"/>
          <p14:tracePt t="13005" x="5722938" y="4822825"/>
          <p14:tracePt t="13022" x="5722938" y="4868863"/>
          <p14:tracePt t="13038" x="5745163" y="4899025"/>
          <p14:tracePt t="13055" x="5761038" y="4930775"/>
          <p14:tracePt t="13072" x="5783263" y="4953000"/>
          <p14:tracePt t="13088" x="5791200" y="496093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94" t="18700" r="25349" b="9672"/>
          <a:stretch/>
        </p:blipFill>
        <p:spPr>
          <a:xfrm>
            <a:off x="2833510" y="1874381"/>
            <a:ext cx="5994400" cy="452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368"/>
    </mc:Choice>
    <mc:Fallback xmlns="">
      <p:transition advTm="1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" x="5807075" y="4960938"/>
          <p14:tracePt t="264" x="5829300" y="4953000"/>
          <p14:tracePt t="273" x="5851525" y="4945063"/>
          <p14:tracePt t="280" x="5875338" y="4945063"/>
          <p14:tracePt t="294" x="5921375" y="4930775"/>
          <p14:tracePt t="311" x="6035675" y="4906963"/>
          <p14:tracePt t="327" x="6080125" y="4884738"/>
          <p14:tracePt t="344" x="6149975" y="4854575"/>
          <p14:tracePt t="360" x="6172200" y="4822825"/>
          <p14:tracePt t="377" x="6194425" y="4778375"/>
          <p14:tracePt t="394" x="6194425" y="4754563"/>
          <p14:tracePt t="410" x="6210300" y="4724400"/>
          <p14:tracePt t="427" x="6226175" y="4708525"/>
          <p14:tracePt t="444" x="6232525" y="4694238"/>
          <p14:tracePt t="460" x="6240463" y="4686300"/>
          <p14:tracePt t="477" x="6248400" y="4686300"/>
          <p14:tracePt t="511" x="6278563" y="4686300"/>
          <p14:tracePt t="527" x="6294438" y="4686300"/>
          <p14:tracePt t="544" x="6316663" y="4686300"/>
          <p14:tracePt t="560" x="6332538" y="4686300"/>
          <p14:tracePt t="577" x="6346825" y="4686300"/>
          <p14:tracePt t="648" x="6362700" y="4664075"/>
          <p14:tracePt t="656" x="6378575" y="4656138"/>
          <p14:tracePt t="664" x="6384925" y="4648200"/>
          <p14:tracePt t="677" x="6400800" y="4640263"/>
          <p14:tracePt t="694" x="6423025" y="4625975"/>
          <p14:tracePt t="711" x="6446838" y="4618038"/>
          <p14:tracePt t="744" x="6461125" y="4618038"/>
          <p14:tracePt t="761" x="6477000" y="4618038"/>
          <p14:tracePt t="777" x="6523038" y="4602163"/>
          <p14:tracePt t="794" x="6545263" y="4602163"/>
          <p14:tracePt t="811" x="6607175" y="4602163"/>
          <p14:tracePt t="828" x="6667500" y="4602163"/>
          <p14:tracePt t="844" x="6697663" y="4602163"/>
          <p14:tracePt t="861" x="6735763" y="4602163"/>
          <p14:tracePt t="878" x="6773863" y="4602163"/>
          <p14:tracePt t="894" x="6804025" y="4602163"/>
          <p14:tracePt t="911" x="6842125" y="4602163"/>
          <p14:tracePt t="928" x="6858000" y="4602163"/>
          <p14:tracePt t="944" x="6865938" y="4602163"/>
          <p14:tracePt t="961" x="6873875" y="4602163"/>
          <p14:tracePt t="994" x="6880225" y="4602163"/>
          <p14:tracePt t="1011" x="6911975" y="4602163"/>
          <p14:tracePt t="1027" x="7018338" y="4602163"/>
          <p14:tracePt t="1044" x="7140575" y="4602163"/>
          <p14:tracePt t="1061" x="7269163" y="4602163"/>
          <p14:tracePt t="1077" x="7375525" y="4602163"/>
          <p14:tracePt t="1094" x="7475538" y="4602163"/>
          <p14:tracePt t="1111" x="7527925" y="4602163"/>
          <p14:tracePt t="1127" x="7535863" y="4602163"/>
          <p14:tracePt t="1168" x="7543800" y="4602163"/>
          <p14:tracePt t="1216" x="7513638" y="4602163"/>
          <p14:tracePt t="1224" x="7451725" y="4602163"/>
          <p14:tracePt t="1232" x="7375525" y="4625975"/>
          <p14:tracePt t="1244" x="7292975" y="4656138"/>
          <p14:tracePt t="1261" x="7102475" y="4670425"/>
          <p14:tracePt t="1278" x="6850063" y="4678363"/>
          <p14:tracePt t="1294" x="6645275" y="4678363"/>
          <p14:tracePt t="1311" x="6477000" y="4702175"/>
          <p14:tracePt t="1328" x="6332538" y="4702175"/>
          <p14:tracePt t="1345" x="6294438" y="4702175"/>
          <p14:tracePt t="1361" x="6278563" y="4702175"/>
          <p14:tracePt t="1378" x="6270625" y="4702175"/>
          <p14:tracePt t="1394" x="6248400" y="4702175"/>
          <p14:tracePt t="1428" x="6240463" y="4702175"/>
          <p14:tracePt t="1456" x="6240463" y="4694238"/>
          <p14:tracePt t="1512" x="6232525" y="4694238"/>
          <p14:tracePt t="1520" x="6232525" y="4686300"/>
          <p14:tracePt t="1544" x="6226175" y="4678363"/>
          <p14:tracePt t="1560" x="6218238" y="4664075"/>
          <p14:tracePt t="1568" x="6218238" y="4656138"/>
          <p14:tracePt t="1584" x="6218238" y="4648200"/>
          <p14:tracePt t="1594" x="6218238" y="4632325"/>
          <p14:tracePt t="1611" x="6218238" y="4618038"/>
          <p14:tracePt t="1628" x="6218238" y="4610100"/>
          <p14:tracePt t="1644" x="6218238" y="4594225"/>
          <p14:tracePt t="1662" x="6218238" y="4587875"/>
          <p14:tracePt t="1680" x="6226175" y="4572000"/>
          <p14:tracePt t="1696" x="6240463" y="4564063"/>
          <p14:tracePt t="1711" x="6264275" y="4556125"/>
          <p14:tracePt t="1728" x="6324600" y="4556125"/>
          <p14:tracePt t="1744" x="6378575" y="4556125"/>
          <p14:tracePt t="1761" x="6469063" y="4556125"/>
          <p14:tracePt t="1778" x="6545263" y="4556125"/>
          <p14:tracePt t="1794" x="6637338" y="4556125"/>
          <p14:tracePt t="1811" x="6683375" y="4556125"/>
          <p14:tracePt t="1828" x="6721475" y="4549775"/>
          <p14:tracePt t="1844" x="6735763" y="4549775"/>
          <p14:tracePt t="1861" x="6765925" y="4533900"/>
          <p14:tracePt t="1878" x="6781800" y="4533900"/>
          <p14:tracePt t="1895" x="6880225" y="4503738"/>
          <p14:tracePt t="1911" x="6904038" y="4503738"/>
          <p14:tracePt t="1928" x="6980238" y="4495800"/>
          <p14:tracePt t="1944" x="7032625" y="4495800"/>
          <p14:tracePt t="1961" x="7086600" y="4495800"/>
          <p14:tracePt t="1979" x="7116763" y="4495800"/>
          <p14:tracePt t="1995" x="7140575" y="4495800"/>
          <p14:tracePt t="2011" x="7192963" y="4495800"/>
          <p14:tracePt t="2029" x="7254875" y="4495800"/>
          <p14:tracePt t="2045" x="7407275" y="4495800"/>
          <p14:tracePt t="2061" x="7543800" y="4495800"/>
          <p14:tracePt t="2078" x="7712075" y="4495800"/>
          <p14:tracePt t="2095" x="7878763" y="4495800"/>
          <p14:tracePt t="2111" x="7916863" y="4495800"/>
          <p14:tracePt t="2128" x="7954963" y="4495800"/>
          <p14:tracePt t="2216" x="7962900" y="4495800"/>
          <p14:tracePt t="2224" x="7970838" y="4495800"/>
          <p14:tracePt t="2232" x="7978775" y="4495800"/>
          <p14:tracePt t="2245" x="7985125" y="4495800"/>
          <p14:tracePt t="2261" x="7993063" y="4495800"/>
          <p14:tracePt t="2368" x="7978775" y="4495800"/>
          <p14:tracePt t="2376" x="7932738" y="4479925"/>
          <p14:tracePt t="2384" x="7886700" y="4479925"/>
          <p14:tracePt t="2395" x="7832725" y="4465638"/>
          <p14:tracePt t="2411" x="7718425" y="4465638"/>
          <p14:tracePt t="2428" x="7467600" y="4465638"/>
          <p14:tracePt t="2445" x="7192963" y="4473575"/>
          <p14:tracePt t="2461" x="6918325" y="4473575"/>
          <p14:tracePt t="2478" x="6689725" y="4487863"/>
          <p14:tracePt t="2495" x="6523038" y="4487863"/>
          <p14:tracePt t="2512" x="6499225" y="4487863"/>
          <p14:tracePt t="2584" x="6492875" y="4487863"/>
          <p14:tracePt t="2592" x="6484938" y="4487863"/>
          <p14:tracePt t="2600" x="6469063" y="4487863"/>
          <p14:tracePt t="2612" x="6461125" y="4487863"/>
          <p14:tracePt t="2628" x="6454775" y="4487863"/>
          <p14:tracePt t="2645" x="6430963" y="4479925"/>
          <p14:tracePt t="2768" x="6438900" y="4479925"/>
          <p14:tracePt t="2776" x="6469063" y="4487863"/>
          <p14:tracePt t="2784" x="6499225" y="4487863"/>
          <p14:tracePt t="2795" x="6530975" y="4495800"/>
          <p14:tracePt t="2811" x="6683375" y="4495800"/>
          <p14:tracePt t="2828" x="6835775" y="4495800"/>
          <p14:tracePt t="2845" x="7002463" y="4495800"/>
          <p14:tracePt t="2862" x="7200900" y="4495800"/>
          <p14:tracePt t="2878" x="7369175" y="4495800"/>
          <p14:tracePt t="2895" x="7527925" y="4495800"/>
          <p14:tracePt t="2911" x="7673975" y="4495800"/>
          <p14:tracePt t="2929" x="7742238" y="4479925"/>
          <p14:tracePt t="2945" x="7818438" y="4465638"/>
          <p14:tracePt t="2962" x="7902575" y="4465638"/>
          <p14:tracePt t="2978" x="8001000" y="4457700"/>
          <p14:tracePt t="2995" x="8093075" y="4457700"/>
          <p14:tracePt t="3012" x="8175625" y="4457700"/>
          <p14:tracePt t="3015" x="8207375" y="4457700"/>
          <p14:tracePt t="3028" x="8237538" y="4457700"/>
          <p14:tracePt t="3045" x="8259763" y="4457700"/>
          <p14:tracePt t="3104" x="8245475" y="4457700"/>
          <p14:tracePt t="3112" x="8207375" y="4457700"/>
          <p14:tracePt t="3120" x="8137525" y="4441825"/>
          <p14:tracePt t="3128" x="8039100" y="4441825"/>
          <p14:tracePt t="3145" x="7680325" y="4473575"/>
          <p14:tracePt t="3162" x="7246938" y="4518025"/>
          <p14:tracePt t="3178" x="6765925" y="4518025"/>
          <p14:tracePt t="3195" x="6378575" y="4518025"/>
          <p14:tracePt t="3212" x="6118225" y="4518025"/>
          <p14:tracePt t="3229" x="5981700" y="4518025"/>
          <p14:tracePt t="3245" x="5951538" y="4511675"/>
          <p14:tracePt t="3262" x="5943600" y="4511675"/>
          <p14:tracePt t="3425" x="5951538" y="4511675"/>
          <p14:tracePt t="3432" x="5973763" y="4511675"/>
          <p14:tracePt t="3445" x="6027738" y="4511675"/>
          <p14:tracePt t="3462" x="6210300" y="4511675"/>
          <p14:tracePt t="3479" x="6621463" y="4511675"/>
          <p14:tracePt t="3495" x="6789738" y="4511675"/>
          <p14:tracePt t="3512" x="7086600" y="4511675"/>
          <p14:tracePt t="3528" x="7231063" y="4511675"/>
          <p14:tracePt t="3545" x="7315200" y="4511675"/>
          <p14:tracePt t="3562" x="7331075" y="4511675"/>
          <p14:tracePt t="3578" x="7337425" y="4511675"/>
          <p14:tracePt t="3640" x="7345363" y="4511675"/>
          <p14:tracePt t="3648" x="7361238" y="4511675"/>
          <p14:tracePt t="3656" x="7383463" y="4525963"/>
          <p14:tracePt t="3664" x="7407275" y="4525963"/>
          <p14:tracePt t="3679" x="7437438" y="4533900"/>
          <p14:tracePt t="3695" x="7459663" y="4533900"/>
          <p14:tracePt t="3712" x="7620000" y="4549775"/>
          <p14:tracePt t="3728" x="7742238" y="4549775"/>
          <p14:tracePt t="3745" x="7870825" y="4549775"/>
          <p14:tracePt t="3762" x="7940675" y="4549775"/>
          <p14:tracePt t="3952" x="7908925" y="4572000"/>
          <p14:tracePt t="3960" x="7832725" y="4610100"/>
          <p14:tracePt t="3968" x="7742238" y="4656138"/>
          <p14:tracePt t="3979" x="7620000" y="4702175"/>
          <p14:tracePt t="3995" x="7292975" y="4778375"/>
          <p14:tracePt t="4012" x="6896100" y="4838700"/>
          <p14:tracePt t="4029" x="6461125" y="4884738"/>
          <p14:tracePt t="4045" x="6194425" y="4884738"/>
          <p14:tracePt t="4062" x="6042025" y="4884738"/>
          <p14:tracePt t="4079" x="5859463" y="4884738"/>
          <p14:tracePt t="4095" x="5821363" y="4884738"/>
          <p14:tracePt t="4112" x="5692775" y="4860925"/>
          <p14:tracePt t="4129" x="5608638" y="4846638"/>
          <p14:tracePt t="4145" x="5508625" y="4830763"/>
          <p14:tracePt t="4162" x="5478463" y="4816475"/>
          <p14:tracePt t="4179" x="5448300" y="4784725"/>
          <p14:tracePt t="4195" x="5418138" y="4762500"/>
          <p14:tracePt t="4212" x="5394325" y="4724400"/>
          <p14:tracePt t="4229" x="5364163" y="4678363"/>
          <p14:tracePt t="4245" x="5349875" y="4664075"/>
          <p14:tracePt t="4262" x="5334000" y="4648200"/>
          <p14:tracePt t="4279" x="5326063" y="4640263"/>
          <p14:tracePt t="4295" x="5318125" y="4610100"/>
          <p14:tracePt t="4312" x="5311775" y="4594225"/>
          <p14:tracePt t="4329" x="5311775" y="4579938"/>
          <p14:tracePt t="4345" x="5311775" y="4572000"/>
          <p14:tracePt t="4362" x="5311775" y="4549775"/>
          <p14:tracePt t="4379" x="5311775" y="4525963"/>
          <p14:tracePt t="4395" x="5311775" y="4518025"/>
          <p14:tracePt t="4412" x="5318125" y="4518025"/>
          <p14:tracePt t="4429" x="5326063" y="4511675"/>
          <p14:tracePt t="4462" x="5341938" y="4511675"/>
          <p14:tracePt t="4479" x="5356225" y="4511675"/>
          <p14:tracePt t="4495" x="5418138" y="4511675"/>
          <p14:tracePt t="4512" x="5440363" y="4525963"/>
          <p14:tracePt t="4529" x="5470525" y="4533900"/>
          <p14:tracePt t="4545" x="5570538" y="4564063"/>
          <p14:tracePt t="4562" x="5608638" y="4564063"/>
          <p14:tracePt t="4633" x="5622925" y="4564063"/>
          <p14:tracePt t="4641" x="5638800" y="4564063"/>
          <p14:tracePt t="4657" x="5638800" y="4556125"/>
          <p14:tracePt t="4776" x="5622925" y="4556125"/>
          <p14:tracePt t="4784" x="5608638" y="4556125"/>
          <p14:tracePt t="4795" x="5578475" y="4556125"/>
          <p14:tracePt t="4812" x="5464175" y="4579938"/>
          <p14:tracePt t="4830" x="5326063" y="4618038"/>
          <p14:tracePt t="4846" x="5173663" y="4648200"/>
          <p14:tracePt t="4862" x="5006975" y="4664075"/>
          <p14:tracePt t="4879" x="4892675" y="4664075"/>
          <p14:tracePt t="4896" x="4762500" y="4664075"/>
          <p14:tracePt t="4912" x="4702175" y="4664075"/>
          <p14:tracePt t="4929" x="4618038" y="4664075"/>
          <p14:tracePt t="4946" x="4525963" y="4664075"/>
          <p14:tracePt t="4962" x="4389438" y="4640263"/>
          <p14:tracePt t="4979" x="4237038" y="4625975"/>
          <p14:tracePt t="4996" x="4106863" y="4610100"/>
          <p14:tracePt t="5012" x="4022725" y="4602163"/>
          <p14:tracePt t="5029" x="3978275" y="4602163"/>
          <p14:tracePt t="5080" x="3984625" y="4602163"/>
          <p14:tracePt t="5088" x="4022725" y="4602163"/>
          <p14:tracePt t="5096" x="4106863" y="4602163"/>
          <p14:tracePt t="5112" x="4373563" y="4602163"/>
          <p14:tracePt t="5130" x="4664075" y="4602163"/>
          <p14:tracePt t="5146" x="5083175" y="4618038"/>
          <p14:tracePt t="5162" x="5418138" y="4618038"/>
          <p14:tracePt t="5179" x="5584825" y="4618038"/>
          <p14:tracePt t="5196" x="5654675" y="4618038"/>
          <p14:tracePt t="5304" x="5630863" y="4618038"/>
          <p14:tracePt t="5312" x="5592763" y="4610100"/>
          <p14:tracePt t="5320" x="5524500" y="4610100"/>
          <p14:tracePt t="5329" x="5394325" y="4610100"/>
          <p14:tracePt t="5346" x="5083175" y="4610100"/>
          <p14:tracePt t="5362" x="4708525" y="4610100"/>
          <p14:tracePt t="5379" x="4441825" y="4610100"/>
          <p14:tracePt t="5396" x="4206875" y="4610100"/>
          <p14:tracePt t="5412" x="4122738" y="4602163"/>
          <p14:tracePt t="5429" x="4106863" y="4602163"/>
          <p14:tracePt t="5504" x="4122738" y="4602163"/>
          <p14:tracePt t="5512" x="4168775" y="4602163"/>
          <p14:tracePt t="5520" x="4275138" y="4602163"/>
          <p14:tracePt t="5530" x="4381500" y="4602163"/>
          <p14:tracePt t="5546" x="4746625" y="4602163"/>
          <p14:tracePt t="5562" x="5097463" y="4602163"/>
          <p14:tracePt t="5579" x="5372100" y="4602163"/>
          <p14:tracePt t="5596" x="5524500" y="4602163"/>
          <p14:tracePt t="5613" x="5570538" y="4602163"/>
          <p14:tracePt t="5648" x="5540375" y="4587875"/>
          <p14:tracePt t="5663" x="5448300" y="4572000"/>
          <p14:tracePt t="5679" x="5356225" y="4572000"/>
          <p14:tracePt t="5696" x="4854575" y="4533900"/>
          <p14:tracePt t="5713" x="4487863" y="4525963"/>
          <p14:tracePt t="5729" x="4076700" y="4525963"/>
          <p14:tracePt t="5746" x="3725863" y="4525963"/>
          <p14:tracePt t="5763" x="3497263" y="4525963"/>
          <p14:tracePt t="5779" x="3406775" y="4525963"/>
          <p14:tracePt t="5796" x="3390900" y="4518025"/>
          <p14:tracePt t="5832" x="3398838" y="4518025"/>
          <p14:tracePt t="5846" x="3459163" y="4518025"/>
          <p14:tracePt t="5863" x="3717925" y="4518025"/>
          <p14:tracePt t="5879" x="4054475" y="4518025"/>
          <p14:tracePt t="5896" x="4427538" y="4518025"/>
          <p14:tracePt t="5913" x="4784725" y="4518025"/>
          <p14:tracePt t="5929" x="4999038" y="4518025"/>
          <p14:tracePt t="5946" x="5097463" y="4518025"/>
          <p14:tracePt t="6009" x="5089525" y="4518025"/>
          <p14:tracePt t="6016" x="5083175" y="4518025"/>
          <p14:tracePt t="6029" x="5067300" y="4518025"/>
          <p14:tracePt t="6046" x="4999038" y="4511675"/>
          <p14:tracePt t="6063" x="4678363" y="4511675"/>
          <p14:tracePt t="6079" x="4403725" y="4511675"/>
          <p14:tracePt t="6096" x="4137025" y="4511675"/>
          <p14:tracePt t="6113" x="3954463" y="4511675"/>
          <p14:tracePt t="6129" x="3916363" y="4511675"/>
          <p14:tracePt t="6163" x="3932238" y="4511675"/>
          <p14:tracePt t="6179" x="4114800" y="4511675"/>
          <p14:tracePt t="6196" x="4511675" y="4511675"/>
          <p14:tracePt t="6213" x="4846638" y="4511675"/>
          <p14:tracePt t="6229" x="5135563" y="4511675"/>
          <p14:tracePt t="6248" x="5426075" y="4511675"/>
          <p14:tracePt t="6263" x="5440363" y="4511675"/>
          <p14:tracePt t="6304" x="5418138" y="4511675"/>
          <p14:tracePt t="6313" x="5380038" y="4511675"/>
          <p14:tracePt t="6329" x="5151438" y="4487863"/>
          <p14:tracePt t="6346" x="4800600" y="4457700"/>
          <p14:tracePt t="6363" x="4441825" y="4449763"/>
          <p14:tracePt t="6379" x="4114800" y="4449763"/>
          <p14:tracePt t="6396" x="3878263" y="4449763"/>
          <p14:tracePt t="6413" x="3763963" y="4449763"/>
          <p14:tracePt t="6429" x="3749675" y="4449763"/>
          <p14:tracePt t="7952" x="3779838" y="4457700"/>
          <p14:tracePt t="7960" x="3840163" y="4533900"/>
          <p14:tracePt t="7968" x="3908425" y="4648200"/>
          <p14:tracePt t="7980" x="3940175" y="4708525"/>
          <p14:tracePt t="7997" x="4008438" y="4792663"/>
          <p14:tracePt t="8013" x="4038600" y="48228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43" t="20045" r="25677" b="10270"/>
          <a:stretch/>
        </p:blipFill>
        <p:spPr>
          <a:xfrm>
            <a:off x="3056447" y="1777105"/>
            <a:ext cx="6079105" cy="451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4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312"/>
    </mc:Choice>
    <mc:Fallback xmlns="">
      <p:transition advTm="36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3" x="4092575" y="4830763"/>
          <p14:tracePt t="431" x="4175125" y="4846638"/>
          <p14:tracePt t="439" x="4244975" y="4868863"/>
          <p14:tracePt t="447" x="4327525" y="4899025"/>
          <p14:tracePt t="463" x="4549775" y="4975225"/>
          <p14:tracePt t="480" x="4838700" y="5051425"/>
          <p14:tracePt t="497" x="5029200" y="5059363"/>
          <p14:tracePt t="513" x="5143500" y="5059363"/>
          <p14:tracePt t="530" x="5189538" y="5059363"/>
          <p14:tracePt t="567" x="5189538" y="5021263"/>
          <p14:tracePt t="580" x="5189538" y="4914900"/>
          <p14:tracePt t="597" x="5203825" y="4716463"/>
          <p14:tracePt t="613" x="5241925" y="4556125"/>
          <p14:tracePt t="630" x="5287963" y="4427538"/>
          <p14:tracePt t="647" x="5372100" y="4259263"/>
          <p14:tracePt t="663" x="5394325" y="4213225"/>
          <p14:tracePt t="719" x="5402263" y="4213225"/>
          <p14:tracePt t="743" x="5410200" y="4213225"/>
          <p14:tracePt t="751" x="5418138" y="4213225"/>
          <p14:tracePt t="759" x="5432425" y="4213225"/>
          <p14:tracePt t="767" x="5448300" y="4213225"/>
          <p14:tracePt t="780" x="5486400" y="4259263"/>
          <p14:tracePt t="797" x="5584825" y="4389438"/>
          <p14:tracePt t="813" x="5668963" y="4479925"/>
          <p14:tracePt t="830" x="5768975" y="4572000"/>
          <p14:tracePt t="847" x="5921375" y="4587875"/>
          <p14:tracePt t="863" x="6011863" y="4587875"/>
          <p14:tracePt t="880" x="6149975" y="4511675"/>
          <p14:tracePt t="897" x="6256338" y="4389438"/>
          <p14:tracePt t="913" x="6302375" y="4237038"/>
          <p14:tracePt t="930" x="6308725" y="4106863"/>
          <p14:tracePt t="947" x="6308725" y="4022725"/>
          <p14:tracePt t="963" x="6308725" y="3992563"/>
          <p14:tracePt t="1063" x="6324600" y="4054475"/>
          <p14:tracePt t="1072" x="6340475" y="4130675"/>
          <p14:tracePt t="1080" x="6362700" y="4191000"/>
          <p14:tracePt t="1097" x="6378575" y="4275138"/>
          <p14:tracePt t="1113" x="6378575" y="4289425"/>
          <p14:tracePt t="1775" x="6378575" y="4283075"/>
          <p14:tracePt t="1783" x="6370638" y="4206875"/>
          <p14:tracePt t="1791" x="6370638" y="4183063"/>
          <p14:tracePt t="1799" x="6370638" y="4175125"/>
          <p14:tracePt t="1823" x="6370638" y="4160838"/>
          <p14:tracePt t="1831" x="6354763" y="4114800"/>
          <p14:tracePt t="1847" x="6340475" y="4038600"/>
          <p14:tracePt t="1864" x="6340475" y="4022725"/>
          <p14:tracePt t="1880" x="6340475" y="3984625"/>
          <p14:tracePt t="1897" x="6332538" y="3894138"/>
          <p14:tracePt t="1914" x="6332538" y="3832225"/>
          <p14:tracePt t="1930" x="6324600" y="3749675"/>
          <p14:tracePt t="1947" x="6324600" y="3679825"/>
          <p14:tracePt t="1964" x="6316663" y="3627438"/>
          <p14:tracePt t="1980" x="6316663" y="3573463"/>
          <p14:tracePt t="1997" x="6316663" y="3513138"/>
          <p14:tracePt t="2014" x="6316663" y="3444875"/>
          <p14:tracePt t="2030" x="6316663" y="3382963"/>
          <p14:tracePt t="2047" x="6316663" y="3276600"/>
          <p14:tracePt t="2064" x="6316663" y="3208338"/>
          <p14:tracePt t="2080" x="6316663" y="3116263"/>
          <p14:tracePt t="2098" x="6316663" y="3017838"/>
          <p14:tracePt t="2114" x="6316663" y="2941638"/>
          <p14:tracePt t="2130" x="6316663" y="2857500"/>
          <p14:tracePt t="2147" x="6316663" y="2781300"/>
          <p14:tracePt t="2164" x="6316663" y="2743200"/>
          <p14:tracePt t="2181" x="6316663" y="2727325"/>
          <p14:tracePt t="2287" x="6308725" y="2727325"/>
          <p14:tracePt t="2319" x="6308725" y="2735263"/>
          <p14:tracePt t="2327" x="6308725" y="2819400"/>
          <p14:tracePt t="2335" x="6308725" y="2941638"/>
          <p14:tracePt t="2347" x="6308725" y="3086100"/>
          <p14:tracePt t="2364" x="6308725" y="3298825"/>
          <p14:tracePt t="2381" x="6308725" y="3513138"/>
          <p14:tracePt t="2399" x="6308725" y="3779838"/>
          <p14:tracePt t="2415" x="6308725" y="3932238"/>
          <p14:tracePt t="2431" x="6316663" y="4030663"/>
          <p14:tracePt t="2447" x="6332538" y="4098925"/>
          <p14:tracePt t="2464" x="6340475" y="4160838"/>
          <p14:tracePt t="2481" x="6346825" y="4191000"/>
          <p14:tracePt t="2497" x="6346825" y="4198938"/>
          <p14:tracePt t="2543" x="6354763" y="4206875"/>
          <p14:tracePt t="2695" x="6362700" y="4175125"/>
          <p14:tracePt t="2703" x="6362700" y="4022725"/>
          <p14:tracePt t="2715" x="6362700" y="3894138"/>
          <p14:tracePt t="2731" x="6362700" y="3749675"/>
          <p14:tracePt t="2747" x="6384925" y="3627438"/>
          <p14:tracePt t="2764" x="6392863" y="3505200"/>
          <p14:tracePt t="2781" x="6392863" y="3398838"/>
          <p14:tracePt t="2797" x="6392863" y="3298825"/>
          <p14:tracePt t="2815" x="6392863" y="3192463"/>
          <p14:tracePt t="2831" x="6400800" y="3146425"/>
          <p14:tracePt t="2847" x="6408738" y="3101975"/>
          <p14:tracePt t="2864" x="6408738" y="3055938"/>
          <p14:tracePt t="2881" x="6408738" y="3017838"/>
          <p14:tracePt t="3087" x="6408738" y="3040063"/>
          <p14:tracePt t="3095" x="6408738" y="3132138"/>
          <p14:tracePt t="3104" x="6416675" y="3200400"/>
          <p14:tracePt t="3114" x="6423025" y="3284538"/>
          <p14:tracePt t="3132" x="6423025" y="3406775"/>
          <p14:tracePt t="3134" x="6423025" y="3459163"/>
          <p14:tracePt t="3147" x="6438900" y="3513138"/>
          <p14:tracePt t="3164" x="6454775" y="3627438"/>
          <p14:tracePt t="3181" x="6484938" y="3717925"/>
          <p14:tracePt t="3198" x="6499225" y="3763963"/>
          <p14:tracePt t="3214" x="6507163" y="3779838"/>
          <p14:tracePt t="3231" x="6530975" y="3832225"/>
          <p14:tracePt t="3247" x="6530975" y="3848100"/>
          <p14:tracePt t="3264" x="6537325" y="3856038"/>
          <p14:tracePt t="3298" x="6553200" y="3946525"/>
          <p14:tracePt t="3316" x="6575425" y="3992563"/>
          <p14:tracePt t="3331" x="6591300" y="4076700"/>
          <p14:tracePt t="3348" x="6613525" y="4144963"/>
          <p14:tracePt t="3364" x="6621463" y="4191000"/>
          <p14:tracePt t="3381" x="6637338" y="4237038"/>
          <p14:tracePt t="3398" x="6637338" y="4244975"/>
          <p14:tracePt t="3487" x="6637338" y="4206875"/>
          <p14:tracePt t="3496" x="6637338" y="4106863"/>
          <p14:tracePt t="3503" x="6637338" y="4022725"/>
          <p14:tracePt t="3514" x="6637338" y="3962400"/>
          <p14:tracePt t="3531" x="6629400" y="3810000"/>
          <p14:tracePt t="3548" x="6599238" y="3619500"/>
          <p14:tracePt t="3564" x="6599238" y="3444875"/>
          <p14:tracePt t="3581" x="6561138" y="3268663"/>
          <p14:tracePt t="3598" x="6537325" y="3063875"/>
          <p14:tracePt t="3615" x="6515100" y="2955925"/>
          <p14:tracePt t="3631" x="6507163" y="2841625"/>
          <p14:tracePt t="3648" x="6484938" y="2773363"/>
          <p14:tracePt t="3665" x="6484938" y="2751138"/>
          <p14:tracePt t="3767" x="6484938" y="2781300"/>
          <p14:tracePt t="3775" x="6469063" y="2857500"/>
          <p14:tracePt t="3783" x="6446838" y="2925763"/>
          <p14:tracePt t="3798" x="6370638" y="3116263"/>
          <p14:tracePt t="3816" x="6278563" y="3306763"/>
          <p14:tracePt t="3831" x="6210300" y="3467100"/>
          <p14:tracePt t="3848" x="6180138" y="3603625"/>
          <p14:tracePt t="3865" x="6156325" y="3703638"/>
          <p14:tracePt t="3881" x="6156325" y="3741738"/>
          <p14:tracePt t="4023" x="6156325" y="3665538"/>
          <p14:tracePt t="4031" x="6164263" y="3611563"/>
          <p14:tracePt t="4039" x="6164263" y="3551238"/>
          <p14:tracePt t="4048" x="6164263" y="3482975"/>
          <p14:tracePt t="4065" x="6164263" y="3368675"/>
          <p14:tracePt t="4082" x="6164263" y="3276600"/>
          <p14:tracePt t="4098" x="6164263" y="3230563"/>
          <p14:tracePt t="4115" x="6164263" y="3208338"/>
          <p14:tracePt t="4215" x="6164263" y="3238500"/>
          <p14:tracePt t="4223" x="6142038" y="3330575"/>
          <p14:tracePt t="4231" x="6134100" y="3413125"/>
          <p14:tracePt t="4248" x="6096000" y="3627438"/>
          <p14:tracePt t="4265" x="6080125" y="3794125"/>
          <p14:tracePt t="4281" x="6049963" y="3878263"/>
          <p14:tracePt t="4298" x="6049963" y="3902075"/>
          <p14:tracePt t="4343" x="6049963" y="3886200"/>
          <p14:tracePt t="4352" x="6049963" y="3817938"/>
          <p14:tracePt t="4365" x="6049963" y="3749675"/>
          <p14:tracePt t="4381" x="6049963" y="3559175"/>
          <p14:tracePt t="4398" x="6049963" y="3322638"/>
          <p14:tracePt t="4415" x="6049963" y="3032125"/>
          <p14:tracePt t="4431" x="6049963" y="2911475"/>
          <p14:tracePt t="4448" x="6049963" y="2873375"/>
          <p14:tracePt t="4512" x="6049963" y="2955925"/>
          <p14:tracePt t="4519" x="6049963" y="3078163"/>
          <p14:tracePt t="4531" x="6049963" y="3246438"/>
          <p14:tracePt t="4548" x="6049963" y="3559175"/>
          <p14:tracePt t="4565" x="6049963" y="3794125"/>
          <p14:tracePt t="4581" x="6049963" y="3878263"/>
          <p14:tracePt t="4631" x="6049963" y="3870325"/>
          <p14:tracePt t="4640" x="6049963" y="3802063"/>
          <p14:tracePt t="4648" x="6049963" y="3741738"/>
          <p14:tracePt t="4665" x="6011863" y="3565525"/>
          <p14:tracePt t="4681" x="5973763" y="3421063"/>
          <p14:tracePt t="4698" x="5965825" y="3352800"/>
          <p14:tracePt t="4751" x="5965825" y="3398838"/>
          <p14:tracePt t="4759" x="5965825" y="3475038"/>
          <p14:tracePt t="4767" x="5965825" y="3573463"/>
          <p14:tracePt t="4782" x="5965825" y="3771900"/>
          <p14:tracePt t="4798" x="5965825" y="3848100"/>
          <p14:tracePt t="4815" x="5965825" y="3886200"/>
          <p14:tracePt t="4855" x="5965825" y="3810000"/>
          <p14:tracePt t="4865" x="5965825" y="3741738"/>
          <p14:tracePt t="4881" x="5965825" y="3589338"/>
          <p14:tracePt t="4898" x="5921375" y="3421063"/>
          <p14:tracePt t="4915" x="5921375" y="3368675"/>
          <p14:tracePt t="4932" x="5913438" y="3352800"/>
          <p14:tracePt t="4967" x="5913438" y="3360738"/>
          <p14:tracePt t="4982" x="5913438" y="3482975"/>
          <p14:tracePt t="4998" x="5913438" y="3535363"/>
          <p14:tracePt t="5015" x="5927725" y="3673475"/>
          <p14:tracePt t="5032" x="5935663" y="3687763"/>
          <p14:tracePt t="5079" x="5935663" y="3679825"/>
          <p14:tracePt t="5087" x="5935663" y="3649663"/>
          <p14:tracePt t="5098" x="5935663" y="3635375"/>
          <p14:tracePt t="5115" x="5935663" y="3619500"/>
          <p14:tracePt t="5240" x="5935663" y="3687763"/>
          <p14:tracePt t="5247" x="5935663" y="3802063"/>
          <p14:tracePt t="5256" x="5935663" y="3940175"/>
          <p14:tracePt t="5265" x="5935663" y="4106863"/>
          <p14:tracePt t="5282" x="5959475" y="4389438"/>
          <p14:tracePt t="5298" x="5997575" y="4610100"/>
          <p14:tracePt t="5315" x="6011863" y="4754563"/>
          <p14:tracePt t="5332" x="6027738" y="4808538"/>
          <p14:tracePt t="5348" x="6035675" y="4822825"/>
          <p14:tracePt t="5440" x="6035675" y="4800600"/>
          <p14:tracePt t="5447" x="6035675" y="4778375"/>
          <p14:tracePt t="5456" x="6042025" y="4770438"/>
          <p14:tracePt t="5465" x="6042025" y="4762500"/>
          <p14:tracePt t="5482" x="6049963" y="4732338"/>
          <p14:tracePt t="5498" x="6049963" y="4724400"/>
          <p14:tracePt t="5535" x="6057900" y="4716463"/>
          <p14:tracePt t="5551" x="6057900" y="4724400"/>
          <p14:tracePt t="5565" x="6057900" y="4754563"/>
          <p14:tracePt t="5582" x="6065838" y="4808538"/>
          <p14:tracePt t="5598" x="6088063" y="4906963"/>
          <p14:tracePt t="5615" x="6096000" y="4960938"/>
          <p14:tracePt t="5632" x="6096000" y="4975225"/>
          <p14:tracePt t="5704" x="6096000" y="4953000"/>
          <p14:tracePt t="5712" x="6096000" y="4937125"/>
          <p14:tracePt t="5719" x="6096000" y="4922838"/>
          <p14:tracePt t="5732" x="6088063" y="4914900"/>
          <p14:tracePt t="5748" x="6080125" y="4884738"/>
          <p14:tracePt t="6095" x="6103938" y="4968875"/>
          <p14:tracePt t="6103" x="6142038" y="5097463"/>
          <p14:tracePt t="6115" x="6202363" y="5287963"/>
          <p14:tracePt t="6132" x="6248400" y="5684838"/>
          <p14:tracePt t="6149" x="6324600" y="5989638"/>
          <p14:tracePt t="6152" x="6346825" y="6088063"/>
          <p14:tracePt t="6165" x="6354763" y="6194425"/>
          <p14:tracePt t="6182" x="6378575" y="6340475"/>
          <p14:tracePt t="6199" x="6384925" y="6400800"/>
          <p14:tracePt t="6263" x="6384925" y="6384925"/>
          <p14:tracePt t="6271" x="6384925" y="6278563"/>
          <p14:tracePt t="6282" x="6384925" y="6134100"/>
          <p14:tracePt t="6299" x="6400800" y="5867400"/>
          <p14:tracePt t="6315" x="6408738" y="5592763"/>
          <p14:tracePt t="6332" x="6430963" y="5394325"/>
          <p14:tracePt t="6349" x="6438900" y="5295900"/>
          <p14:tracePt t="6365" x="6438900" y="5241925"/>
          <p14:tracePt t="6416" x="6438900" y="5249863"/>
          <p14:tracePt t="6423" x="6438900" y="5326063"/>
          <p14:tracePt t="6432" x="6438900" y="5418138"/>
          <p14:tracePt t="6449" x="6438900" y="5630863"/>
          <p14:tracePt t="6465" x="6400800" y="5845175"/>
          <p14:tracePt t="6482" x="6346825" y="6003925"/>
          <p14:tracePt t="6499" x="6340475" y="6057900"/>
          <p14:tracePt t="6532" x="6332538" y="6065838"/>
          <p14:tracePt t="6551" x="6332538" y="5997575"/>
          <p14:tracePt t="6566" x="6332538" y="5761038"/>
          <p14:tracePt t="6582" x="6332538" y="5616575"/>
          <p14:tracePt t="6599" x="6332538" y="5249863"/>
          <p14:tracePt t="6616" x="6346825" y="5165725"/>
          <p14:tracePt t="6632" x="6346825" y="5151438"/>
          <p14:tracePt t="6655" x="6354763" y="5143500"/>
          <p14:tracePt t="6671" x="6354763" y="5173663"/>
          <p14:tracePt t="6682" x="6354763" y="5303838"/>
          <p14:tracePt t="6699" x="6354763" y="5616575"/>
          <p14:tracePt t="6716" x="6354763" y="5905500"/>
          <p14:tracePt t="6732" x="6354763" y="6103938"/>
          <p14:tracePt t="6749" x="6354763" y="6142038"/>
          <p14:tracePt t="6783" x="6354763" y="6073775"/>
          <p14:tracePt t="6799" x="6354763" y="5913438"/>
          <p14:tracePt t="6816" x="6346825" y="5745163"/>
          <p14:tracePt t="6832" x="6346825" y="5616575"/>
          <p14:tracePt t="6849" x="6346825" y="5578475"/>
          <p14:tracePt t="6895" x="6346825" y="5616575"/>
          <p14:tracePt t="6903" x="6354763" y="5730875"/>
          <p14:tracePt t="6916" x="6378575" y="5845175"/>
          <p14:tracePt t="6932" x="6378575" y="6057900"/>
          <p14:tracePt t="6949" x="6378575" y="6202363"/>
          <p14:tracePt t="6966" x="6378575" y="6248400"/>
          <p14:tracePt t="6999" x="6378575" y="6210300"/>
          <p14:tracePt t="7016" x="6378575" y="6057900"/>
          <p14:tracePt t="7032" x="6378575" y="5889625"/>
          <p14:tracePt t="7049" x="6378575" y="5715000"/>
          <p14:tracePt t="7066" x="6370638" y="5630863"/>
          <p14:tracePt t="7082" x="6370638" y="5622925"/>
          <p14:tracePt t="7119" x="6370638" y="5646738"/>
          <p14:tracePt t="7132" x="6378575" y="5715000"/>
          <p14:tracePt t="7149" x="6430963" y="5875338"/>
          <p14:tracePt t="7166" x="6438900" y="6003925"/>
          <p14:tracePt t="7182" x="6446838" y="6035675"/>
          <p14:tracePt t="7223" x="6446838" y="6003925"/>
          <p14:tracePt t="7232" x="6446838" y="5943600"/>
          <p14:tracePt t="7249" x="6446838" y="5821363"/>
          <p14:tracePt t="7266" x="6416675" y="5676900"/>
          <p14:tracePt t="7282" x="6416675" y="5578475"/>
          <p14:tracePt t="7299" x="6416675" y="5502275"/>
          <p14:tracePt t="7316" x="6416675" y="5470525"/>
          <p14:tracePt t="7471" x="6423025" y="5470525"/>
          <p14:tracePt t="8559" x="6430963" y="5456238"/>
          <p14:tracePt t="8568" x="6438900" y="5426075"/>
          <p14:tracePt t="8575" x="6446838" y="5402263"/>
          <p14:tracePt t="8584" x="6454775" y="5387975"/>
          <p14:tracePt t="8599" x="6469063" y="5326063"/>
          <p14:tracePt t="8616" x="6469063" y="5311775"/>
          <p14:tracePt t="8633" x="6477000" y="5295900"/>
          <p14:tracePt t="9143" x="6477000" y="5318125"/>
          <p14:tracePt t="9151" x="6477000" y="5402263"/>
          <p14:tracePt t="9159" x="6477000" y="5470525"/>
          <p14:tracePt t="9167" x="6477000" y="5562600"/>
          <p14:tracePt t="9183" x="6477000" y="5737225"/>
          <p14:tracePt t="9200" x="6477000" y="5921375"/>
          <p14:tracePt t="9216" x="6477000" y="6057900"/>
          <p14:tracePt t="9234" x="6477000" y="6210300"/>
          <p14:tracePt t="9250" x="6477000" y="6302375"/>
          <p14:tracePt t="9266" x="6477000" y="6340475"/>
          <p14:tracePt t="9343" x="6477000" y="6302375"/>
          <p14:tracePt t="9351" x="6477000" y="6218238"/>
          <p14:tracePt t="9359" x="6461125" y="6134100"/>
          <p14:tracePt t="9367" x="6454775" y="6035675"/>
          <p14:tracePt t="9383" x="6416675" y="5799138"/>
          <p14:tracePt t="9400" x="6392863" y="5584825"/>
          <p14:tracePt t="9417" x="6384925" y="5410200"/>
          <p14:tracePt t="9433" x="6384925" y="5303838"/>
          <p14:tracePt t="9450" x="6384925" y="5265738"/>
          <p14:tracePt t="9527" x="6384925" y="5295900"/>
          <p14:tracePt t="9535" x="6384925" y="5341938"/>
          <p14:tracePt t="9543" x="6384925" y="5380038"/>
          <p14:tracePt t="9551" x="6384925" y="5440363"/>
          <p14:tracePt t="9566" x="6384925" y="5578475"/>
          <p14:tracePt t="9583" x="6384925" y="5715000"/>
          <p14:tracePt t="9600" x="6384925" y="5799138"/>
          <p14:tracePt t="9616" x="6384925" y="5845175"/>
          <p14:tracePt t="9633" x="6384925" y="5851525"/>
          <p14:tracePt t="9678" x="6384925" y="5829300"/>
          <p14:tracePt t="9687" x="6384925" y="5753100"/>
          <p14:tracePt t="9700" x="6384925" y="5676900"/>
          <p14:tracePt t="9716" x="6384925" y="5478463"/>
          <p14:tracePt t="9734" x="6384925" y="5265738"/>
          <p14:tracePt t="9750" x="6384925" y="5227638"/>
          <p14:tracePt t="9766" x="6384925" y="5143500"/>
          <p14:tracePt t="9783" x="6384925" y="5135563"/>
          <p14:tracePt t="10007" x="6384925" y="5127625"/>
          <p14:tracePt t="10031" x="6384925" y="5135563"/>
          <p14:tracePt t="10039" x="6384925" y="5143500"/>
          <p14:tracePt t="10050" x="6384925" y="5151438"/>
          <p14:tracePt t="10067" x="6384925" y="5173663"/>
          <p14:tracePt t="10083" x="6384925" y="5219700"/>
          <p14:tracePt t="10100" x="6384925" y="5280025"/>
          <p14:tracePt t="10117" x="6384925" y="5349875"/>
          <p14:tracePt t="10134" x="6384925" y="5402263"/>
          <p14:tracePt t="10150" x="6384925" y="5418138"/>
          <p14:tracePt t="10167" x="6384925" y="5440363"/>
          <p14:tracePt t="10183" x="6384925" y="5464175"/>
          <p14:tracePt t="10200" x="6384925" y="5494338"/>
          <p14:tracePt t="10217" x="6384925" y="5524500"/>
          <p14:tracePt t="10235" x="6384925" y="5532438"/>
          <p14:tracePt t="15431" x="6384925" y="5546725"/>
          <p14:tracePt t="15447" x="6446838" y="5546725"/>
          <p14:tracePt t="15455" x="6499225" y="5524500"/>
          <p14:tracePt t="15469" x="6561138" y="5502275"/>
          <p14:tracePt t="15486" x="6751638" y="5432425"/>
          <p14:tracePt t="15502" x="6835775" y="5387975"/>
          <p14:tracePt t="15519" x="7048500" y="5303838"/>
          <p14:tracePt t="15535" x="7132638" y="5265738"/>
          <p14:tracePt t="15552" x="7231063" y="5227638"/>
          <p14:tracePt t="15569" x="7331075" y="5197475"/>
          <p14:tracePt t="15585" x="7451725" y="5159375"/>
          <p14:tracePt t="15602" x="7627938" y="5113338"/>
          <p14:tracePt t="15619" x="7818438" y="5067300"/>
          <p14:tracePt t="15635" x="8001000" y="5013325"/>
          <p14:tracePt t="15652" x="8137525" y="4975225"/>
          <p14:tracePt t="15669" x="8229600" y="4922838"/>
          <p14:tracePt t="15671" x="8245475" y="4899025"/>
          <p14:tracePt t="15686" x="8259763" y="4868863"/>
          <p14:tracePt t="15702" x="8259763" y="4854575"/>
          <p14:tracePt t="15719" x="8259763" y="4678363"/>
          <p14:tracePt t="15736" x="8221663" y="4556125"/>
          <p14:tracePt t="15752" x="8131175" y="4381500"/>
          <p14:tracePt t="15769" x="8023225" y="4259263"/>
          <p14:tracePt t="15786" x="7894638" y="4144963"/>
          <p14:tracePt t="15802" x="7788275" y="4068763"/>
          <p14:tracePt t="15819" x="7627938" y="3970338"/>
          <p14:tracePt t="15836" x="7489825" y="3916363"/>
          <p14:tracePt t="15854" x="7315200" y="3848100"/>
          <p14:tracePt t="15869" x="7254875" y="3817938"/>
          <p14:tracePt t="15886" x="7086600" y="3779838"/>
          <p14:tracePt t="15902" x="6918325" y="3725863"/>
          <p14:tracePt t="15919" x="6827838" y="3703638"/>
          <p14:tracePt t="15936" x="6781800" y="3695700"/>
          <p14:tracePt t="15952" x="6689725" y="3687763"/>
          <p14:tracePt t="15969" x="6545263" y="3679825"/>
          <p14:tracePt t="15986" x="6354763" y="3679825"/>
          <p14:tracePt t="16002" x="6164263" y="3679825"/>
          <p14:tracePt t="16019" x="5921375" y="3703638"/>
          <p14:tracePt t="16036" x="5638800" y="3763963"/>
          <p14:tracePt t="16052" x="5464175" y="3817938"/>
          <p14:tracePt t="16069" x="5287963" y="3902075"/>
          <p14:tracePt t="16086" x="5181600" y="3984625"/>
          <p14:tracePt t="16102" x="5067300" y="4098925"/>
          <p14:tracePt t="16119" x="4922838" y="4297363"/>
          <p14:tracePt t="16136" x="4854575" y="4427538"/>
          <p14:tracePt t="16152" x="4792663" y="4587875"/>
          <p14:tracePt t="16169" x="4754563" y="4724400"/>
          <p14:tracePt t="16186" x="4724400" y="4868863"/>
          <p14:tracePt t="16202" x="4694238" y="5013325"/>
          <p14:tracePt t="16219" x="4686300" y="5159375"/>
          <p14:tracePt t="16236" x="4686300" y="5295900"/>
          <p14:tracePt t="16252" x="4686300" y="5432425"/>
          <p14:tracePt t="16269" x="4708525" y="5616575"/>
          <p14:tracePt t="16286" x="4838700" y="5897563"/>
          <p14:tracePt t="16302" x="4922838" y="6073775"/>
          <p14:tracePt t="16319" x="5006975" y="6210300"/>
          <p14:tracePt t="16336" x="5097463" y="6308725"/>
          <p14:tracePt t="16353" x="5189538" y="6362700"/>
          <p14:tracePt t="16369" x="5311775" y="6400800"/>
          <p14:tracePt t="16386" x="5470525" y="6430963"/>
          <p14:tracePt t="16402" x="5745163" y="6430963"/>
          <p14:tracePt t="16419" x="6103938" y="6430963"/>
          <p14:tracePt t="16436" x="6523038" y="6294438"/>
          <p14:tracePt t="16452" x="6972300" y="6088063"/>
          <p14:tracePt t="16469" x="7413625" y="5883275"/>
          <p14:tracePt t="16486" x="7704138" y="5676900"/>
          <p14:tracePt t="16502" x="7916863" y="5470525"/>
          <p14:tracePt t="16519" x="7954963" y="5394325"/>
          <p14:tracePt t="16536" x="7985125" y="5318125"/>
          <p14:tracePt t="16553" x="7985125" y="5265738"/>
          <p14:tracePt t="16569" x="7985125" y="5219700"/>
          <p14:tracePt t="16586" x="7985125" y="5173663"/>
          <p14:tracePt t="16602" x="7985125" y="5151438"/>
          <p14:tracePt t="16619" x="7985125" y="5143500"/>
          <p14:tracePt t="16636" x="7978775" y="5135563"/>
          <p14:tracePt t="16669" x="7978775" y="5127625"/>
          <p14:tracePt t="16735" x="7970838" y="5121275"/>
          <p14:tracePt t="16743" x="7954963" y="5113338"/>
          <p14:tracePt t="16752" x="7947025" y="5113338"/>
          <p14:tracePt t="16769" x="7916863" y="5097463"/>
          <p14:tracePt t="16786" x="7870825" y="5083175"/>
          <p14:tracePt t="16803" x="7712075" y="5059363"/>
          <p14:tracePt t="16819" x="7445375" y="5051425"/>
          <p14:tracePt t="16836" x="7086600" y="5051425"/>
          <p14:tracePt t="16855" x="6423025" y="5051425"/>
          <p14:tracePt t="16869" x="6218238" y="5051425"/>
          <p14:tracePt t="16886" x="5737225" y="5051425"/>
          <p14:tracePt t="16903" x="5257800" y="5051425"/>
          <p14:tracePt t="16919" x="5059363" y="5067300"/>
          <p14:tracePt t="16936" x="4968875" y="5075238"/>
          <p14:tracePt t="16953" x="4922838" y="5089525"/>
          <p14:tracePt t="16969" x="4906963" y="5089525"/>
          <p14:tracePt t="17015" x="4876800" y="5089525"/>
          <p14:tracePt t="17023" x="4830763" y="5083175"/>
          <p14:tracePt t="17036" x="4800600" y="5075238"/>
          <p14:tracePt t="17053" x="4702175" y="5045075"/>
          <p14:tracePt t="17069" x="4518025" y="4999038"/>
          <p14:tracePt t="17086" x="4359275" y="4953000"/>
          <p14:tracePt t="17103" x="4191000" y="4892675"/>
          <p14:tracePt t="17119" x="4098925" y="4854575"/>
          <p14:tracePt t="17136" x="4054475" y="4838700"/>
          <p14:tracePt t="17295" x="4054475" y="4830763"/>
          <p14:tracePt t="17303" x="4046538" y="4830763"/>
          <p14:tracePt t="17311" x="4038600" y="4822825"/>
          <p14:tracePt t="17319" x="4030663" y="4822825"/>
          <p14:tracePt t="17336" x="4000500" y="4808538"/>
          <p14:tracePt t="17354" x="3992563" y="4800600"/>
          <p14:tracePt t="17423" x="4022725" y="4800600"/>
          <p14:tracePt t="17432" x="4084638" y="4800600"/>
          <p14:tracePt t="17439" x="4168775" y="4800600"/>
          <p14:tracePt t="17453" x="4244975" y="4800600"/>
          <p14:tracePt t="17470" x="4473575" y="4800600"/>
          <p14:tracePt t="17486" x="4732338" y="4800600"/>
          <p14:tracePt t="17503" x="5211763" y="4800600"/>
          <p14:tracePt t="17519" x="5486400" y="4800600"/>
          <p14:tracePt t="17536" x="5761038" y="4800600"/>
          <p14:tracePt t="17553" x="6035675" y="4800600"/>
          <p14:tracePt t="17570" x="6226175" y="4800600"/>
          <p14:tracePt t="17586" x="6408738" y="4800600"/>
          <p14:tracePt t="17603" x="6553200" y="4800600"/>
          <p14:tracePt t="17620" x="6667500" y="4800600"/>
          <p14:tracePt t="17636" x="6773863" y="4778375"/>
          <p14:tracePt t="17653" x="6888163" y="4762500"/>
          <p14:tracePt t="17670" x="7124700" y="4732338"/>
          <p14:tracePt t="17686" x="7231063" y="4716463"/>
          <p14:tracePt t="17703" x="7573963" y="4670425"/>
          <p14:tracePt t="17720" x="7840663" y="4625975"/>
          <p14:tracePt t="17736" x="8031163" y="4602163"/>
          <p14:tracePt t="17753" x="8085138" y="4594225"/>
          <p14:tracePt t="17770" x="8093075" y="4594225"/>
          <p14:tracePt t="17803" x="7985125" y="4572000"/>
          <p14:tracePt t="17820" x="7535863" y="4572000"/>
          <p14:tracePt t="17836" x="6980238" y="4640263"/>
          <p14:tracePt t="17853" x="6316663" y="4670425"/>
          <p14:tracePt t="17870" x="5692775" y="4670425"/>
          <p14:tracePt t="17886" x="5630863" y="4670425"/>
          <p14:tracePt t="17903" x="5578475" y="4632325"/>
          <p14:tracePt t="17920" x="5592763" y="4479925"/>
          <p14:tracePt t="17936" x="5791200" y="4168775"/>
          <p14:tracePt t="17953" x="6049963" y="3794125"/>
          <p14:tracePt t="17970" x="6316663" y="3344863"/>
          <p14:tracePt t="17986" x="6416675" y="3032125"/>
          <p14:tracePt t="18003" x="6461125" y="2773363"/>
          <p14:tracePt t="18020" x="6461125" y="2590800"/>
          <p14:tracePt t="18036" x="6461125" y="2476500"/>
          <p14:tracePt t="18053" x="6423025" y="2400300"/>
          <p14:tracePt t="18070" x="6384925" y="2354263"/>
          <p14:tracePt t="18087" x="6378575" y="2354263"/>
          <p14:tracePt t="18103" x="6370638" y="2354263"/>
          <p14:tracePt t="18136" x="6362700" y="2354263"/>
          <p14:tracePt t="18175" x="6346825" y="2378075"/>
          <p14:tracePt t="18183" x="6340475" y="2484438"/>
          <p14:tracePt t="18191" x="6302375" y="2582863"/>
          <p14:tracePt t="18203" x="6278563" y="2743200"/>
          <p14:tracePt t="18220" x="6226175" y="3140075"/>
          <p14:tracePt t="18236" x="6096000" y="3635375"/>
          <p14:tracePt t="18253" x="5965825" y="4106863"/>
          <p14:tracePt t="18270" x="5837238" y="4846638"/>
          <p14:tracePt t="18287" x="5737225" y="5295900"/>
          <p14:tracePt t="18303" x="5646738" y="5622925"/>
          <p14:tracePt t="18320" x="5616575" y="5799138"/>
          <p14:tracePt t="18336" x="5616575" y="5927725"/>
          <p14:tracePt t="18353" x="5616575" y="5997575"/>
          <p14:tracePt t="18370" x="5616575" y="6057900"/>
          <p14:tracePt t="18387" x="5616575" y="6073775"/>
          <p14:tracePt t="18439" x="5616575" y="6080125"/>
          <p14:tracePt t="18447" x="5622925" y="6080125"/>
          <p14:tracePt t="18455" x="5661025" y="6027738"/>
          <p14:tracePt t="18470" x="5722938" y="5965825"/>
          <p14:tracePt t="18487" x="5867400" y="5783263"/>
          <p14:tracePt t="18503" x="5959475" y="5692775"/>
          <p14:tracePt t="18520" x="6019800" y="5600700"/>
          <p14:tracePt t="18537" x="6049963" y="5532438"/>
          <p14:tracePt t="18553" x="6049963" y="5456238"/>
          <p14:tracePt t="18570" x="6042025" y="5394325"/>
          <p14:tracePt t="18587" x="5965825" y="5273675"/>
          <p14:tracePt t="18604" x="5913438" y="5189538"/>
          <p14:tracePt t="18620" x="5875338" y="5121275"/>
          <p14:tracePt t="18637" x="5859463" y="5067300"/>
          <p14:tracePt t="18653" x="5859463" y="5029200"/>
          <p14:tracePt t="18670" x="5859463" y="4983163"/>
          <p14:tracePt t="18686" x="5897563" y="4930775"/>
          <p14:tracePt t="18703" x="5943600" y="4899025"/>
          <p14:tracePt t="18720" x="5981700" y="4868863"/>
          <p14:tracePt t="18737" x="6011863" y="4830763"/>
          <p14:tracePt t="18753" x="6035675" y="4800600"/>
          <p14:tracePt t="18771" x="6035675" y="4762500"/>
          <p14:tracePt t="18787" x="6035675" y="4702175"/>
          <p14:tracePt t="18804" x="6035675" y="4640263"/>
          <p14:tracePt t="18820" x="6035675" y="4587875"/>
          <p14:tracePt t="18837" x="6035675" y="4533900"/>
          <p14:tracePt t="18853" x="6035675" y="4479925"/>
          <p14:tracePt t="18870" x="6035675" y="4435475"/>
          <p14:tracePt t="18887" x="6035675" y="4381500"/>
          <p14:tracePt t="18903" x="6035675" y="4365625"/>
          <p14:tracePt t="19215" x="6035675" y="4381500"/>
          <p14:tracePt t="19223" x="6035675" y="4435475"/>
          <p14:tracePt t="19231" x="6035675" y="4465638"/>
          <p14:tracePt t="19239" x="6035675" y="4487863"/>
          <p14:tracePt t="19254" x="6042025" y="4533900"/>
          <p14:tracePt t="19271" x="6042025" y="4541838"/>
          <p14:tracePt t="19335" x="6049963" y="4541838"/>
          <p14:tracePt t="19367" x="6073775" y="4518025"/>
          <p14:tracePt t="19375" x="6096000" y="4487863"/>
          <p14:tracePt t="19387" x="6103938" y="4473575"/>
          <p14:tracePt t="19403" x="6111875" y="4427538"/>
          <p14:tracePt t="19420" x="6111875" y="4381500"/>
          <p14:tracePt t="19438" x="6111875" y="4343400"/>
          <p14:tracePt t="19454" x="6065838" y="4297363"/>
          <p14:tracePt t="19471" x="6027738" y="4289425"/>
          <p14:tracePt t="19487" x="6011863" y="4289425"/>
          <p14:tracePt t="19504" x="5997575" y="4289425"/>
          <p14:tracePt t="19520" x="5921375" y="4321175"/>
          <p14:tracePt t="19538" x="5829300" y="4403725"/>
          <p14:tracePt t="19553" x="5768975" y="4518025"/>
          <p14:tracePt t="19570" x="5761038" y="4610100"/>
          <p14:tracePt t="19587" x="5753100" y="4694238"/>
          <p14:tracePt t="19604" x="5753100" y="4746625"/>
          <p14:tracePt t="19620" x="5791200" y="4800600"/>
          <p14:tracePt t="19637" x="5875338" y="4860925"/>
          <p14:tracePt t="19654" x="6035675" y="4884738"/>
          <p14:tracePt t="19672" x="6270625" y="4892675"/>
          <p14:tracePt t="19687" x="6346825" y="4876800"/>
          <p14:tracePt t="19704" x="6430963" y="4822825"/>
          <p14:tracePt t="19720" x="6446838" y="4778375"/>
          <p14:tracePt t="19737" x="6446838" y="4740275"/>
          <p14:tracePt t="19754" x="6446838" y="4686300"/>
          <p14:tracePt t="19770" x="6408738" y="4632325"/>
          <p14:tracePt t="19787" x="6378575" y="4610100"/>
          <p14:tracePt t="19804" x="6340475" y="4602163"/>
          <p14:tracePt t="19820" x="6308725" y="4602163"/>
          <p14:tracePt t="19837" x="6286500" y="4602163"/>
          <p14:tracePt t="19855" x="6202363" y="4648200"/>
          <p14:tracePt t="19870" x="6156325" y="4716463"/>
          <p14:tracePt t="19887" x="6134100" y="4792663"/>
          <p14:tracePt t="19904" x="6134100" y="4846638"/>
          <p14:tracePt t="19920" x="6142038" y="4854575"/>
          <p14:tracePt t="19937" x="6172200" y="4854575"/>
          <p14:tracePt t="19954" x="6194425" y="4860925"/>
          <p14:tracePt t="19971" x="6248400" y="4860925"/>
          <p14:tracePt t="19987" x="6270625" y="4822825"/>
          <p14:tracePt t="20004" x="6278563" y="4762500"/>
          <p14:tracePt t="20020" x="6278563" y="4694238"/>
          <p14:tracePt t="20037" x="6240463" y="4618038"/>
          <p14:tracePt t="20054" x="6149975" y="4549775"/>
          <p14:tracePt t="20070" x="6027738" y="4503738"/>
          <p14:tracePt t="20087" x="5997575" y="4503738"/>
          <p14:tracePt t="20104" x="5965825" y="4503738"/>
          <p14:tracePt t="20120" x="5913438" y="4533900"/>
          <p14:tracePt t="20137" x="5905500" y="4579938"/>
          <p14:tracePt t="20154" x="5905500" y="4640263"/>
          <p14:tracePt t="20172" x="5905500" y="4702175"/>
          <p14:tracePt t="20174" x="5921375" y="4724400"/>
          <p14:tracePt t="20187" x="5927725" y="4732338"/>
          <p14:tracePt t="20204" x="5973763" y="4740275"/>
          <p14:tracePt t="20220" x="6003925" y="4740275"/>
          <p14:tracePt t="20237" x="6042025" y="4740275"/>
          <p14:tracePt t="20254" x="6065838" y="4694238"/>
          <p14:tracePt t="20270" x="6065838" y="4618038"/>
          <p14:tracePt t="20287" x="5997575" y="4549775"/>
          <p14:tracePt t="20304" x="5889625" y="4511675"/>
          <p14:tracePt t="20321" x="5845175" y="4503738"/>
          <p14:tracePt t="20337" x="5730875" y="4525963"/>
          <p14:tracePt t="20354" x="5692775" y="4564063"/>
          <p14:tracePt t="20371" x="5692775" y="4648200"/>
          <p14:tracePt t="20387" x="5730875" y="4740275"/>
          <p14:tracePt t="20404" x="5821363" y="4800600"/>
          <p14:tracePt t="20421" x="5951538" y="4816475"/>
          <p14:tracePt t="20437" x="6134100" y="4822825"/>
          <p14:tracePt t="20454" x="6256338" y="4822825"/>
          <p14:tracePt t="20470" x="6324600" y="4770438"/>
          <p14:tracePt t="20487" x="6316663" y="4740275"/>
          <p14:tracePt t="20504" x="6232525" y="4708525"/>
          <p14:tracePt t="20521" x="6035675" y="4632325"/>
          <p14:tracePt t="20537" x="5851525" y="4625975"/>
          <p14:tracePt t="20554" x="5737225" y="4625975"/>
          <p14:tracePt t="20570" x="5730875" y="4625975"/>
          <p14:tracePt t="20587" x="5730875" y="4648200"/>
          <p14:tracePt t="20604" x="5761038" y="4670425"/>
          <p14:tracePt t="20620" x="5813425" y="4686300"/>
          <p14:tracePt t="20637" x="5859463" y="4694238"/>
          <p14:tracePt t="20654" x="5875338" y="4694238"/>
          <p14:tracePt t="20702" x="5883275" y="4694238"/>
          <p14:tracePt t="20711" x="5883275" y="4686300"/>
          <p14:tracePt t="20919" x="5883275" y="4678363"/>
          <p14:tracePt t="20928" x="5897563" y="4678363"/>
          <p14:tracePt t="20937" x="5959475" y="4670425"/>
          <p14:tracePt t="20954" x="6080125" y="4664075"/>
          <p14:tracePt t="20971" x="6156325" y="4648200"/>
          <p14:tracePt t="20987" x="6180138" y="4648200"/>
          <p14:tracePt t="21072" x="6180138" y="4640263"/>
          <p14:tracePt t="21087" x="6172200" y="4640263"/>
          <p14:tracePt t="21095" x="6164263" y="4640263"/>
          <p14:tracePt t="21295" x="6156325" y="4640263"/>
          <p14:tracePt t="21303" x="6149975" y="4640263"/>
          <p14:tracePt t="21319" x="6142038" y="4640263"/>
          <p14:tracePt t="21327" x="6126163" y="4656138"/>
          <p14:tracePt t="21338" x="6118225" y="4670425"/>
          <p14:tracePt t="21354" x="6111875" y="4670425"/>
          <p14:tracePt t="21511" x="6096000" y="4670425"/>
          <p14:tracePt t="21551" x="6096000" y="4656138"/>
          <p14:tracePt t="21584" x="6096000" y="4648200"/>
          <p14:tracePt t="21607" x="6096000" y="4640263"/>
          <p14:tracePt t="21615" x="6096000" y="4632325"/>
          <p14:tracePt t="21623" x="6088063" y="4618038"/>
          <p14:tracePt t="22559" x="6088063" y="4625975"/>
          <p14:tracePt t="22567" x="6111875" y="4632325"/>
          <p14:tracePt t="22575" x="6142038" y="4648200"/>
          <p14:tracePt t="22588" x="6164263" y="4678363"/>
          <p14:tracePt t="22605" x="6218238" y="4754563"/>
          <p14:tracePt t="22622" x="6286500" y="4816475"/>
          <p14:tracePt t="22638" x="6378575" y="4876800"/>
          <p14:tracePt t="22655" x="6446838" y="4937125"/>
          <p14:tracePt t="22671" x="6477000" y="4960938"/>
          <p14:tracePt t="22688" x="6484938" y="4960938"/>
          <p14:tracePt t="22743" x="6484938" y="4968875"/>
          <p14:tracePt t="22751" x="6492875" y="4983163"/>
          <p14:tracePt t="22759" x="6499225" y="4999038"/>
          <p14:tracePt t="22771" x="6499225" y="5006975"/>
          <p14:tracePt t="22788" x="6499225" y="5013325"/>
          <p14:tracePt t="22805" x="6507163" y="5029200"/>
          <p14:tracePt t="22821" x="6515100" y="5037138"/>
          <p14:tracePt t="22895" x="6507163" y="5037138"/>
          <p14:tracePt t="22903" x="6499225" y="5037138"/>
          <p14:tracePt t="22921" x="6492875" y="5037138"/>
          <p14:tracePt t="22967" x="6484938" y="5029200"/>
          <p14:tracePt t="22985" x="6477000" y="5029200"/>
          <p14:tracePt t="22991" x="6454775" y="5021263"/>
          <p14:tracePt t="23005" x="6423025" y="5006975"/>
          <p14:tracePt t="23022" x="6278563" y="4937125"/>
          <p14:tracePt t="23038" x="6218238" y="4906963"/>
          <p14:tracePt t="23055" x="6065838" y="4838700"/>
          <p14:tracePt t="23072" x="6003925" y="4808538"/>
          <p14:tracePt t="23088" x="5997575" y="4800600"/>
          <p14:tracePt t="23122" x="5997575" y="4784725"/>
          <p14:tracePt t="23138" x="5997575" y="4762500"/>
          <p14:tracePt t="23155" x="5997575" y="4732338"/>
          <p14:tracePt t="23172" x="5997575" y="4702175"/>
          <p14:tracePt t="23174" x="5997575" y="4686300"/>
          <p14:tracePt t="23189" x="5997575" y="4656138"/>
          <p14:tracePt t="23205" x="5997575" y="4640263"/>
          <p14:tracePt t="23222" x="5997575" y="4610100"/>
          <p14:tracePt t="23399" x="5997575" y="4602163"/>
          <p14:tracePt t="23415" x="6003925" y="4602163"/>
          <p14:tracePt t="23423" x="6019800" y="4602163"/>
          <p14:tracePt t="23431" x="6027738" y="4602163"/>
          <p14:tracePt t="23439" x="6042025" y="4602163"/>
          <p14:tracePt t="23455" x="6118225" y="4602163"/>
          <p14:tracePt t="23472" x="6172200" y="4602163"/>
          <p14:tracePt t="23489" x="6202363" y="4602163"/>
          <p14:tracePt t="23879" x="6218238" y="4602163"/>
          <p14:tracePt t="23887" x="6226175" y="4602163"/>
          <p14:tracePt t="23895" x="6256338" y="4594225"/>
          <p14:tracePt t="23905" x="6278563" y="4594225"/>
          <p14:tracePt t="23923" x="6324600" y="4587875"/>
          <p14:tracePt t="23938" x="6378575" y="4579938"/>
          <p14:tracePt t="23955" x="6408738" y="4579938"/>
          <p14:tracePt t="23972" x="6423025" y="4579938"/>
          <p14:tracePt t="24040" x="6423025" y="4572000"/>
          <p14:tracePt t="24071" x="6430963" y="4572000"/>
          <p14:tracePt t="24079" x="6446838" y="4572000"/>
          <p14:tracePt t="24089" x="6469063" y="4572000"/>
          <p14:tracePt t="24105" x="6553200" y="4572000"/>
          <p14:tracePt t="24122" x="6667500" y="4572000"/>
          <p14:tracePt t="24139" x="6773863" y="4572000"/>
          <p14:tracePt t="24155" x="6880225" y="4572000"/>
          <p14:tracePt t="24172" x="6942138" y="4572000"/>
          <p14:tracePt t="24175" x="6964363" y="4572000"/>
          <p14:tracePt t="24189" x="6972300" y="4572000"/>
          <p14:tracePt t="24205" x="6994525" y="4572000"/>
          <p14:tracePt t="24222" x="7002463" y="4572000"/>
          <p14:tracePt t="24343" x="7018338" y="4572000"/>
          <p14:tracePt t="24351" x="7064375" y="4556125"/>
          <p14:tracePt t="24359" x="7094538" y="4556125"/>
          <p14:tracePt t="24372" x="7140575" y="4556125"/>
          <p14:tracePt t="24389" x="7269163" y="4549775"/>
          <p14:tracePt t="24405" x="7407275" y="4549775"/>
          <p14:tracePt t="24422" x="7543800" y="4549775"/>
          <p14:tracePt t="24439" x="7642225" y="4549775"/>
          <p14:tracePt t="24455" x="7658100" y="4549775"/>
          <p14:tracePt t="24534" x="7673975" y="4549775"/>
          <p14:tracePt t="24542" x="7704138" y="4549775"/>
          <p14:tracePt t="24550" x="7742238" y="4549775"/>
          <p14:tracePt t="24558" x="7772400" y="4549775"/>
          <p14:tracePt t="24572" x="7810500" y="4549775"/>
          <p14:tracePt t="24588" x="7894638" y="4549775"/>
          <p14:tracePt t="24605" x="7985125" y="4549775"/>
          <p14:tracePt t="24622" x="8123238" y="4549775"/>
          <p14:tracePt t="24638" x="8175625" y="4549775"/>
          <p14:tracePt t="24655" x="8207375" y="4549775"/>
          <p14:tracePt t="24672" x="8221663" y="4549775"/>
          <p14:tracePt t="24710" x="8229600" y="4549775"/>
          <p14:tracePt t="24726" x="8245475" y="4549775"/>
          <p14:tracePt t="24734" x="8259763" y="4549775"/>
          <p14:tracePt t="24742" x="8275638" y="4549775"/>
          <p14:tracePt t="24755" x="8305800" y="4549775"/>
          <p14:tracePt t="24772" x="8366125" y="4549775"/>
          <p14:tracePt t="24788" x="8450263" y="4549775"/>
          <p14:tracePt t="24805" x="8512175" y="4549775"/>
          <p14:tracePt t="24822" x="8542338" y="4549775"/>
          <p14:tracePt t="25623" x="8542338" y="4541838"/>
          <p14:tracePt t="25687" x="8534400" y="4541838"/>
          <p14:tracePt t="25943" x="8526463" y="4541838"/>
          <p14:tracePt t="25967" x="8512175" y="4533900"/>
          <p14:tracePt t="25999" x="8512175" y="4525963"/>
          <p14:tracePt t="26007" x="8504238" y="4525963"/>
          <p14:tracePt t="26055" x="8488363" y="4518025"/>
          <p14:tracePt t="26271" x="8466138" y="4518025"/>
          <p14:tracePt t="26279" x="8458200" y="4503738"/>
          <p14:tracePt t="26289" x="8442325" y="4503738"/>
          <p14:tracePt t="26306" x="8428038" y="4503738"/>
          <p14:tracePt t="26323" x="8404225" y="4503738"/>
          <p14:tracePt t="26339" x="8183563" y="4503738"/>
          <p14:tracePt t="26356" x="8031163" y="4503738"/>
          <p14:tracePt t="26373" x="7902575" y="4503738"/>
          <p14:tracePt t="26390" x="7642225" y="4511675"/>
          <p14:tracePt t="26406" x="7543800" y="4511675"/>
          <p14:tracePt t="26423" x="7285038" y="4511675"/>
          <p14:tracePt t="26439" x="7094538" y="4511675"/>
          <p14:tracePt t="26456" x="6896100" y="4511675"/>
          <p14:tracePt t="26473" x="6727825" y="4511675"/>
          <p14:tracePt t="26489" x="6599238" y="4511675"/>
          <p14:tracePt t="26506" x="6492875" y="4511675"/>
          <p14:tracePt t="26523" x="6408738" y="4511675"/>
          <p14:tracePt t="26539" x="6340475" y="4511675"/>
          <p14:tracePt t="26556" x="6294438" y="4511675"/>
          <p14:tracePt t="26573" x="6210300" y="4511675"/>
          <p14:tracePt t="26591" x="6096000" y="4511675"/>
          <p14:tracePt t="26606" x="6057900" y="4511675"/>
          <p14:tracePt t="26623" x="6003925" y="4511675"/>
          <p14:tracePt t="26639" x="5965825" y="4511675"/>
          <p14:tracePt t="26656" x="5951538" y="4511675"/>
          <p14:tracePt t="26673" x="5927725" y="4511675"/>
          <p14:tracePt t="26690" x="5913438" y="4511675"/>
          <p14:tracePt t="26706" x="5859463" y="4511675"/>
          <p14:tracePt t="26723" x="5799138" y="4511675"/>
          <p14:tracePt t="26740" x="5722938" y="4518025"/>
          <p14:tracePt t="26756" x="5668963" y="4533900"/>
          <p14:tracePt t="26773" x="5630863" y="4533900"/>
          <p14:tracePt t="27215" x="5622925" y="4533900"/>
          <p14:tracePt t="27231" x="5608638" y="4533900"/>
          <p14:tracePt t="27239" x="5584825" y="4533900"/>
          <p14:tracePt t="27247" x="5516563" y="4525963"/>
          <p14:tracePt t="27256" x="5426075" y="4525963"/>
          <p14:tracePt t="27273" x="5219700" y="4525963"/>
          <p14:tracePt t="27291" x="4960938" y="4541838"/>
          <p14:tracePt t="27306" x="4610100" y="4572000"/>
          <p14:tracePt t="27323" x="4237038" y="4572000"/>
          <p14:tracePt t="27340" x="3902075" y="4572000"/>
          <p14:tracePt t="27356" x="3627438" y="4572000"/>
          <p14:tracePt t="27373" x="3336925" y="4572000"/>
          <p14:tracePt t="27390" x="3001963" y="4572000"/>
          <p14:tracePt t="27406" x="2811463" y="4572000"/>
          <p14:tracePt t="27423" x="2606675" y="4572000"/>
          <p14:tracePt t="27440" x="2430463" y="4587875"/>
          <p14:tracePt t="27456" x="2293938" y="4587875"/>
          <p14:tracePt t="27473" x="2179638" y="4587875"/>
          <p14:tracePt t="27490" x="2103438" y="4572000"/>
          <p14:tracePt t="27507" x="2019300" y="4556125"/>
          <p14:tracePt t="27523" x="1973263" y="4549775"/>
          <p14:tracePt t="27540" x="1958975" y="4541838"/>
          <p14:tracePt t="29415" x="2011363" y="4564063"/>
          <p14:tracePt t="29423" x="2149475" y="4602163"/>
          <p14:tracePt t="29431" x="2270125" y="4625975"/>
          <p14:tracePt t="29441" x="2430463" y="4670425"/>
          <p14:tracePt t="29457" x="2857500" y="4770438"/>
          <p14:tracePt t="29474" x="3603625" y="4854575"/>
          <p14:tracePt t="29490" x="4305300" y="4854575"/>
          <p14:tracePt t="29507" x="4784725" y="4868863"/>
          <p14:tracePt t="29524" x="5083175" y="4876800"/>
          <p14:tracePt t="29540" x="5211763" y="4876800"/>
          <p14:tracePt t="29557" x="5235575" y="4884738"/>
          <p14:tracePt t="29608" x="5235575" y="4892675"/>
          <p14:tracePt t="29614" x="5249863" y="4899025"/>
          <p14:tracePt t="29624" x="5287963" y="4914900"/>
          <p14:tracePt t="29640" x="5364163" y="4937125"/>
          <p14:tracePt t="29657" x="5464175" y="4968875"/>
          <p14:tracePt t="29674" x="5638800" y="5051425"/>
          <p14:tracePt t="29691" x="6164263" y="5241925"/>
          <p14:tracePt t="29707" x="6667500" y="5387975"/>
          <p14:tracePt t="29724" x="6964363" y="5440363"/>
          <p14:tracePt t="29740" x="7170738" y="5440363"/>
          <p14:tracePt t="29757" x="7337425" y="5334000"/>
          <p14:tracePt t="29774" x="7375525" y="5219700"/>
          <p14:tracePt t="29791" x="7269163" y="4914900"/>
          <p14:tracePt t="29807" x="6956425" y="4610100"/>
          <p14:tracePt t="29824" x="6553200" y="4381500"/>
          <p14:tracePt t="29840" x="6370638" y="4321175"/>
          <p14:tracePt t="29857" x="6316663" y="4313238"/>
          <p14:tracePt t="29903" x="6340475" y="4321175"/>
          <p14:tracePt t="29910" x="6384925" y="4389438"/>
          <p14:tracePt t="29924" x="6438900" y="4457700"/>
          <p14:tracePt t="29941" x="6537325" y="4556125"/>
          <p14:tracePt t="29957" x="6575425" y="4640263"/>
          <p14:tracePt t="29974" x="6583363" y="4724400"/>
          <p14:tracePt t="29990" x="6561138" y="4754563"/>
          <p14:tracePt t="30007" x="6492875" y="4754563"/>
          <p14:tracePt t="30024" x="6408738" y="4716463"/>
          <p14:tracePt t="30041" x="6218238" y="4618038"/>
          <p14:tracePt t="30057" x="6126163" y="4564063"/>
          <p14:tracePt t="30104" x="6126163" y="4556125"/>
          <p14:tracePt t="30110" x="6126163" y="4549775"/>
          <p14:tracePt t="30124" x="6126163" y="4533900"/>
          <p14:tracePt t="30527" x="6126163" y="4511675"/>
          <p14:tracePt t="30535" x="6118225" y="4441825"/>
          <p14:tracePt t="30543" x="6103938" y="4389438"/>
          <p14:tracePt t="30558" x="6103938" y="4244975"/>
          <p14:tracePt t="30574" x="6088063" y="4160838"/>
          <p14:tracePt t="30591" x="6065838" y="3946525"/>
          <p14:tracePt t="30609" x="6065838" y="3817938"/>
          <p14:tracePt t="30624" x="6065838" y="3687763"/>
          <p14:tracePt t="30641" x="6065838" y="3565525"/>
          <p14:tracePt t="30658" x="6065838" y="3467100"/>
          <p14:tracePt t="30674" x="6065838" y="3344863"/>
          <p14:tracePt t="30691" x="6065838" y="3230563"/>
          <p14:tracePt t="30708" x="6065838" y="3146425"/>
          <p14:tracePt t="30724" x="6065838" y="3055938"/>
          <p14:tracePt t="30741" x="6065838" y="2955925"/>
          <p14:tracePt t="30758" x="6042025" y="2797175"/>
          <p14:tracePt t="30774" x="6042025" y="2727325"/>
          <p14:tracePt t="30791" x="6042025" y="2659063"/>
          <p14:tracePt t="30808" x="6042025" y="2598738"/>
          <p14:tracePt t="30824" x="6042025" y="2574925"/>
          <p14:tracePt t="30858" x="6042025" y="2560638"/>
          <p14:tracePt t="30943" x="6035675" y="2560638"/>
          <p14:tracePt t="30967" x="6011863" y="2659063"/>
          <p14:tracePt t="30975" x="6011863" y="2911475"/>
          <p14:tracePt t="30983" x="6011863" y="3094038"/>
          <p14:tracePt t="30991" x="6011863" y="3306763"/>
          <p14:tracePt t="31008" x="6011863" y="3679825"/>
          <p14:tracePt t="31024" x="6011863" y="3886200"/>
          <p14:tracePt t="31041" x="6011863" y="4068763"/>
          <p14:tracePt t="31058" x="6011863" y="4251325"/>
          <p14:tracePt t="31074" x="6011863" y="4389438"/>
          <p14:tracePt t="31091" x="6011863" y="4511675"/>
          <p14:tracePt t="31109" x="6011863" y="4572000"/>
          <p14:tracePt t="31124" x="6011863" y="4579938"/>
          <p14:tracePt t="31175" x="6011863" y="4556125"/>
          <p14:tracePt t="31183" x="6011863" y="4487863"/>
          <p14:tracePt t="31191" x="6011863" y="4397375"/>
          <p14:tracePt t="31208" x="6003925" y="4191000"/>
          <p14:tracePt t="31225" x="6003925" y="3978275"/>
          <p14:tracePt t="31241" x="6003925" y="3787775"/>
          <p14:tracePt t="31258" x="6003925" y="3603625"/>
          <p14:tracePt t="31275" x="6003925" y="3482975"/>
          <p14:tracePt t="31291" x="6011863" y="3390900"/>
          <p14:tracePt t="31309" x="6019800" y="3360738"/>
          <p14:tracePt t="31415" x="6019800" y="3375025"/>
          <p14:tracePt t="31423" x="6019800" y="3459163"/>
          <p14:tracePt t="31431" x="6019800" y="3543300"/>
          <p14:tracePt t="31441" x="6019800" y="3619500"/>
          <p14:tracePt t="31458" x="6019800" y="3802063"/>
          <p14:tracePt t="31475" x="6019800" y="3954463"/>
          <p14:tracePt t="31491" x="6035675" y="4076700"/>
          <p14:tracePt t="31509" x="6049963" y="4168775"/>
          <p14:tracePt t="31525" x="6057900" y="4191000"/>
          <p14:tracePt t="31558" x="6065838" y="4198938"/>
          <p14:tracePt t="31575" x="6073775" y="4137025"/>
          <p14:tracePt t="31591" x="6073775" y="3962400"/>
          <p14:tracePt t="31608" x="6073775" y="3763963"/>
          <p14:tracePt t="31625" x="6073775" y="3573463"/>
          <p14:tracePt t="31641" x="6073775" y="3459163"/>
          <p14:tracePt t="31658" x="6073775" y="3382963"/>
          <p14:tracePt t="31675" x="6073775" y="3360738"/>
          <p14:tracePt t="31719" x="6080125" y="3360738"/>
          <p14:tracePt t="31736" x="6088063" y="3360738"/>
          <p14:tracePt t="31743" x="6096000" y="3360738"/>
          <p14:tracePt t="31751" x="6103938" y="3406775"/>
          <p14:tracePt t="31759" x="6103938" y="3451225"/>
          <p14:tracePt t="31775" x="6111875" y="3573463"/>
          <p14:tracePt t="31791" x="6111875" y="3725863"/>
          <p14:tracePt t="31809" x="6111875" y="3825875"/>
          <p14:tracePt t="31825" x="6111875" y="3894138"/>
          <p14:tracePt t="31895" x="6111875" y="3878263"/>
          <p14:tracePt t="31903" x="6111875" y="3840163"/>
          <p14:tracePt t="31911" x="6111875" y="3802063"/>
          <p14:tracePt t="31925" x="6111875" y="3771900"/>
          <p14:tracePt t="31942" x="6111875" y="3665538"/>
          <p14:tracePt t="31958" x="6111875" y="3649663"/>
          <p14:tracePt t="31975" x="6111875" y="3641725"/>
          <p14:tracePt t="31999" x="6111875" y="3635375"/>
          <p14:tracePt t="32463" x="6111875" y="3627438"/>
          <p14:tracePt t="32487" x="6103938" y="3627438"/>
          <p14:tracePt t="32503" x="6103938" y="3611563"/>
          <p14:tracePt t="32512" x="6103938" y="3597275"/>
          <p14:tracePt t="32535" x="6103938" y="3581400"/>
          <p14:tracePt t="32543" x="6103938" y="3573463"/>
          <p14:tracePt t="32551" x="6103938" y="3559175"/>
          <p14:tracePt t="32807" x="6103938" y="3611563"/>
          <p14:tracePt t="32815" x="6103938" y="3687763"/>
          <p14:tracePt t="32825" x="6096000" y="3771900"/>
          <p14:tracePt t="32842" x="6057900" y="3946525"/>
          <p14:tracePt t="32858" x="6042025" y="4137025"/>
          <p14:tracePt t="32875" x="6019800" y="4321175"/>
          <p14:tracePt t="32892" x="6003925" y="4487863"/>
          <p14:tracePt t="32908" x="6003925" y="4625975"/>
          <p14:tracePt t="32925" x="6003925" y="4792663"/>
          <p14:tracePt t="32942" x="6003925" y="4922838"/>
          <p14:tracePt t="32958" x="6003925" y="5127625"/>
          <p14:tracePt t="32975" x="6003925" y="5241925"/>
          <p14:tracePt t="32992" x="6003925" y="5287963"/>
          <p14:tracePt t="33095" x="6003925" y="5219700"/>
          <p14:tracePt t="33104" x="6011863" y="5159375"/>
          <p14:tracePt t="33111" x="6027738" y="5105400"/>
          <p14:tracePt t="33125" x="6049963" y="5045075"/>
          <p14:tracePt t="33142" x="6065838" y="4953000"/>
          <p14:tracePt t="33159" x="6096000" y="4860925"/>
          <p14:tracePt t="33263" x="6103938" y="4854575"/>
          <p14:tracePt t="33288" x="6111875" y="4860925"/>
          <p14:tracePt t="33295" x="6111875" y="4892675"/>
          <p14:tracePt t="33304" x="6111875" y="4914900"/>
          <p14:tracePt t="33311" x="6111875" y="4922838"/>
          <p14:tracePt t="33326" x="6111875" y="4937125"/>
          <p14:tracePt t="33342" x="6111875" y="4953000"/>
          <p14:tracePt t="33359" x="6111875" y="4960938"/>
          <p14:tracePt t="33392" x="6111875" y="4999038"/>
          <p14:tracePt t="33409" x="6111875" y="5097463"/>
          <p14:tracePt t="33427" x="6111875" y="5211763"/>
          <p14:tracePt t="33442" x="6111875" y="5326063"/>
          <p14:tracePt t="33459" x="6111875" y="5456238"/>
          <p14:tracePt t="33475" x="6111875" y="5578475"/>
          <p14:tracePt t="33492" x="6103938" y="5699125"/>
          <p14:tracePt t="33509" x="6096000" y="5813425"/>
          <p14:tracePt t="33526" x="6073775" y="5927725"/>
          <p14:tracePt t="33543" x="6073775" y="6042025"/>
          <p14:tracePt t="33559" x="6065838" y="6096000"/>
          <p14:tracePt t="33575" x="6057900" y="6118225"/>
          <p14:tracePt t="33592" x="6057900" y="6126163"/>
          <p14:tracePt t="33625" x="6057900" y="61420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13" t="19189" r="25311" b="9243"/>
          <a:stretch/>
        </p:blipFill>
        <p:spPr>
          <a:xfrm>
            <a:off x="3134194" y="1660988"/>
            <a:ext cx="6028305" cy="452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3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5999"/>
    </mc:Choice>
    <mc:Fallback xmlns="">
      <p:transition advTm="255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014" x="6057900" y="6065838"/>
          <p14:tracePt t="16022" x="6057900" y="5654675"/>
          <p14:tracePt t="16030" x="6218238" y="5121275"/>
          <p14:tracePt t="16038" x="6370638" y="4664075"/>
          <p14:tracePt t="16053" x="6530975" y="4359275"/>
          <p14:tracePt t="16070" x="7146925" y="3856038"/>
          <p14:tracePt t="16086" x="7704138" y="3597275"/>
          <p14:tracePt t="16103" x="8099425" y="3535363"/>
          <p14:tracePt t="16119" x="8221663" y="3535363"/>
          <p14:tracePt t="16136" x="8237538" y="3535363"/>
          <p14:tracePt t="16398" x="8259763" y="3535363"/>
          <p14:tracePt t="16406" x="8328025" y="3535363"/>
          <p14:tracePt t="16414" x="8397875" y="3521075"/>
          <p14:tracePt t="16422" x="8435975" y="3505200"/>
          <p14:tracePt t="16436" x="8442325" y="3505200"/>
          <p14:tracePt t="16502" x="8420100" y="3505200"/>
          <p14:tracePt t="16510" x="8382000" y="3505200"/>
          <p14:tracePt t="16519" x="8313738" y="3505200"/>
          <p14:tracePt t="16536" x="8031163" y="3687763"/>
          <p14:tracePt t="16553" x="7788275" y="3794125"/>
          <p14:tracePt t="16569" x="7551738" y="3894138"/>
          <p14:tracePt t="16586" x="7375525" y="3970338"/>
          <p14:tracePt t="16603" x="7323138" y="3978275"/>
          <p14:tracePt t="16806" x="7315200" y="3984625"/>
          <p14:tracePt t="16822" x="7337425" y="3970338"/>
          <p14:tracePt t="16830" x="7391400" y="3940175"/>
          <p14:tracePt t="16838" x="7413625" y="3916363"/>
          <p14:tracePt t="16853" x="7497763" y="3856038"/>
          <p14:tracePt t="16870" x="7566025" y="3825875"/>
          <p14:tracePt t="16886" x="7635875" y="3787775"/>
          <p14:tracePt t="16903" x="7658100" y="3787775"/>
          <p14:tracePt t="16920" x="7666038" y="3779838"/>
          <p14:tracePt t="17022" x="7680325" y="3779838"/>
          <p14:tracePt t="17030" x="7696200" y="3779838"/>
          <p14:tracePt t="17038" x="7704138" y="3779838"/>
          <p14:tracePt t="17102" x="7712075" y="3771900"/>
          <p14:tracePt t="17110" x="7718425" y="3725863"/>
          <p14:tracePt t="17120" x="7726363" y="3703638"/>
          <p14:tracePt t="17136" x="7742238" y="3673475"/>
          <p14:tracePt t="17153" x="7750175" y="3635375"/>
          <p14:tracePt t="17170" x="7750175" y="3611563"/>
          <p14:tracePt t="17910" x="7756525" y="3603625"/>
          <p14:tracePt t="17966" x="7764463" y="3603625"/>
          <p14:tracePt t="17974" x="7772400" y="3603625"/>
          <p14:tracePt t="17990" x="7788275" y="3603625"/>
          <p14:tracePt t="18094" x="7788275" y="3611563"/>
          <p14:tracePt t="18110" x="7788275" y="3619500"/>
          <p14:tracePt t="18118" x="7788275" y="3635375"/>
          <p14:tracePt t="18126" x="7788275" y="3665538"/>
          <p14:tracePt t="18137" x="7788275" y="3679825"/>
          <p14:tracePt t="18153" x="7788275" y="3711575"/>
          <p14:tracePt t="18171" x="7788275" y="3749675"/>
          <p14:tracePt t="18187" x="7788275" y="3763963"/>
          <p14:tracePt t="18203" x="7788275" y="3779838"/>
          <p14:tracePt t="18220" x="7772400" y="3787775"/>
          <p14:tracePt t="18237" x="7734300" y="3810000"/>
          <p14:tracePt t="18253" x="7712075" y="3810000"/>
          <p14:tracePt t="18271" x="7650163" y="3832225"/>
          <p14:tracePt t="18287" x="7551738" y="3840163"/>
          <p14:tracePt t="18303" x="7413625" y="3840163"/>
          <p14:tracePt t="18320" x="7292975" y="3840163"/>
          <p14:tracePt t="18337" x="7200900" y="3840163"/>
          <p14:tracePt t="18353" x="7132638" y="3840163"/>
          <p14:tracePt t="18370" x="7078663" y="3848100"/>
          <p14:tracePt t="18387" x="7056438" y="3863975"/>
          <p14:tracePt t="18390" x="7048500" y="3863975"/>
          <p14:tracePt t="18403" x="7032625" y="3886200"/>
          <p14:tracePt t="18420" x="7018338" y="3902075"/>
          <p14:tracePt t="18437" x="7018338" y="3932238"/>
          <p14:tracePt t="18453" x="6994525" y="3984625"/>
          <p14:tracePt t="18470" x="6994525" y="4022725"/>
          <p14:tracePt t="18487" x="6980238" y="4030663"/>
          <p14:tracePt t="18504" x="6964363" y="4054475"/>
          <p14:tracePt t="18520" x="6942138" y="4076700"/>
          <p14:tracePt t="18537" x="6911975" y="4114800"/>
          <p14:tracePt t="18554" x="6896100" y="4137025"/>
          <p14:tracePt t="18570" x="6873875" y="4175125"/>
          <p14:tracePt t="18587" x="6858000" y="4191000"/>
          <p14:tracePt t="19198" x="6850063" y="4191000"/>
          <p14:tracePt t="19206" x="6835775" y="4191000"/>
          <p14:tracePt t="19222" x="6835775" y="4198938"/>
          <p14:tracePt t="19262" x="6819900" y="4206875"/>
          <p14:tracePt t="19270" x="6765925" y="4267200"/>
          <p14:tracePt t="19278" x="6683375" y="4359275"/>
          <p14:tracePt t="19287" x="6621463" y="4427538"/>
          <p14:tracePt t="19304" x="6515100" y="4503738"/>
          <p14:tracePt t="19321" x="6423025" y="4572000"/>
          <p14:tracePt t="19337" x="6332538" y="4625975"/>
          <p14:tracePt t="19354" x="6256338" y="4670425"/>
          <p14:tracePt t="19422" x="6248400" y="4678363"/>
          <p14:tracePt t="20262" x="6278563" y="4686300"/>
          <p14:tracePt t="20270" x="6324600" y="4694238"/>
          <p14:tracePt t="20279" x="6354763" y="4694238"/>
          <p14:tracePt t="20288" x="6461125" y="4694238"/>
          <p14:tracePt t="20304" x="6835775" y="4694238"/>
          <p14:tracePt t="20321" x="7216775" y="4632325"/>
          <p14:tracePt t="20338" x="7467600" y="4572000"/>
          <p14:tracePt t="20354" x="7673975" y="4495800"/>
          <p14:tracePt t="20371" x="7894638" y="4403725"/>
          <p14:tracePt t="20388" x="7970838" y="4351338"/>
          <p14:tracePt t="20404" x="8008938" y="4297363"/>
          <p14:tracePt t="20407" x="8016875" y="4275138"/>
          <p14:tracePt t="20421" x="8039100" y="4237038"/>
          <p14:tracePt t="20438" x="8093075" y="4068763"/>
          <p14:tracePt t="20454" x="8123238" y="3940175"/>
          <p14:tracePt t="20471" x="8131175" y="3840163"/>
          <p14:tracePt t="20488" x="8137525" y="3741738"/>
          <p14:tracePt t="20504" x="8145463" y="3619500"/>
          <p14:tracePt t="20521" x="8169275" y="3543300"/>
          <p14:tracePt t="20538" x="8213725" y="3444875"/>
          <p14:tracePt t="20554" x="8275638" y="3352800"/>
          <p14:tracePt t="20571" x="8351838" y="3268663"/>
          <p14:tracePt t="20588" x="8428038" y="3208338"/>
          <p14:tracePt t="20604" x="8474075" y="3154363"/>
          <p14:tracePt t="20621" x="8526463" y="3086100"/>
          <p14:tracePt t="20638" x="8556625" y="3025775"/>
          <p14:tracePt t="20654" x="8556625" y="3001963"/>
          <p14:tracePt t="20671" x="8556625" y="2979738"/>
          <p14:tracePt t="20688" x="8556625" y="2949575"/>
          <p14:tracePt t="20704" x="8556625" y="2933700"/>
          <p14:tracePt t="20721" x="8556625" y="2911475"/>
          <p14:tracePt t="20738" x="8512175" y="2857500"/>
          <p14:tracePt t="20754" x="8435975" y="2835275"/>
          <p14:tracePt t="20771" x="8335963" y="2811463"/>
          <p14:tracePt t="20790" x="8169275" y="2773363"/>
          <p14:tracePt t="20804" x="8131175" y="2773363"/>
          <p14:tracePt t="20821" x="8077200" y="2773363"/>
          <p14:tracePt t="20838" x="7916863" y="2773363"/>
          <p14:tracePt t="20854" x="7840663" y="2773363"/>
          <p14:tracePt t="20871" x="7726363" y="2781300"/>
          <p14:tracePt t="20888" x="7589838" y="2827338"/>
          <p14:tracePt t="20904" x="7497763" y="2873375"/>
          <p14:tracePt t="20921" x="7407275" y="2925763"/>
          <p14:tracePt t="20938" x="7315200" y="2994025"/>
          <p14:tracePt t="20954" x="7277100" y="3032125"/>
          <p14:tracePt t="20971" x="7261225" y="3078163"/>
          <p14:tracePt t="20989" x="7261225" y="3178175"/>
          <p14:tracePt t="21005" x="7261225" y="3284538"/>
          <p14:tracePt t="21021" x="7261225" y="3398838"/>
          <p14:tracePt t="21038" x="7261225" y="3521075"/>
          <p14:tracePt t="21054" x="7261225" y="3619500"/>
          <p14:tracePt t="21071" x="7285038" y="3717925"/>
          <p14:tracePt t="21088" x="7315200" y="3802063"/>
          <p14:tracePt t="21105" x="7337425" y="3870325"/>
          <p14:tracePt t="21121" x="7407275" y="3946525"/>
          <p14:tracePt t="21138" x="7475538" y="4000500"/>
          <p14:tracePt t="21155" x="7612063" y="4054475"/>
          <p14:tracePt t="21171" x="7756525" y="4068763"/>
          <p14:tracePt t="21188" x="7962900" y="4076700"/>
          <p14:tracePt t="21205" x="8283575" y="4076700"/>
          <p14:tracePt t="21221" x="8389938" y="4076700"/>
          <p14:tracePt t="21238" x="8656638" y="4076700"/>
          <p14:tracePt t="21254" x="8747125" y="4060825"/>
          <p14:tracePt t="21271" x="8770938" y="4046538"/>
          <p14:tracePt t="21289" x="8785225" y="4038600"/>
          <p14:tracePt t="21305" x="8785225" y="3984625"/>
          <p14:tracePt t="21321" x="8785225" y="3916363"/>
          <p14:tracePt t="21338" x="8785225" y="3832225"/>
          <p14:tracePt t="21355" x="8763000" y="3725863"/>
          <p14:tracePt t="21371" x="8732838" y="3673475"/>
          <p14:tracePt t="21388" x="8694738" y="3619500"/>
          <p14:tracePt t="21405" x="8594725" y="3597275"/>
          <p14:tracePt t="21421" x="8526463" y="3597275"/>
          <p14:tracePt t="21438" x="8283575" y="3597275"/>
          <p14:tracePt t="21455" x="8085138" y="3597275"/>
          <p14:tracePt t="21471" x="7894638" y="3619500"/>
          <p14:tracePt t="21488" x="7673975" y="3641725"/>
          <p14:tracePt t="21505" x="7459663" y="3657600"/>
          <p14:tracePt t="21521" x="7223125" y="3657600"/>
          <p14:tracePt t="21538" x="7040563" y="3657600"/>
          <p14:tracePt t="21555" x="6873875" y="3619500"/>
          <p14:tracePt t="21571" x="6743700" y="3551238"/>
          <p14:tracePt t="21588" x="6591300" y="3467100"/>
          <p14:tracePt t="21606" x="6256338" y="3284538"/>
          <p14:tracePt t="21621" x="6011863" y="3178175"/>
          <p14:tracePt t="21638" x="5692775" y="3063875"/>
          <p14:tracePt t="21655" x="5235575" y="2994025"/>
          <p14:tracePt t="21671" x="4762500" y="2941638"/>
          <p14:tracePt t="21688" x="4305300" y="2941638"/>
          <p14:tracePt t="21705" x="3870325" y="3055938"/>
          <p14:tracePt t="21721" x="3421063" y="3322638"/>
          <p14:tracePt t="21738" x="3009900" y="3673475"/>
          <p14:tracePt t="21755" x="2682875" y="4175125"/>
          <p14:tracePt t="21771" x="2446338" y="4724400"/>
          <p14:tracePt t="21788" x="2339975" y="5235575"/>
          <p14:tracePt t="21805" x="2339975" y="5684838"/>
          <p14:tracePt t="21822" x="2773363" y="6392863"/>
          <p14:tracePt t="21838" x="3398838" y="6675438"/>
          <p14:tracePt t="21855" x="4152900" y="6765925"/>
          <p14:tracePt t="21871" x="5045075" y="6765925"/>
          <p14:tracePt t="21888" x="6003925" y="6523038"/>
          <p14:tracePt t="21905" x="6988175" y="6149975"/>
          <p14:tracePt t="21922" x="7726363" y="5661025"/>
          <p14:tracePt t="21938" x="8191500" y="5089525"/>
          <p14:tracePt t="21955" x="8374063" y="4664075"/>
          <p14:tracePt t="21971" x="8404225" y="4351338"/>
          <p14:tracePt t="21988" x="8145463" y="4000500"/>
          <p14:tracePt t="22005" x="7680325" y="3627438"/>
          <p14:tracePt t="22022" x="6591300" y="3208338"/>
          <p14:tracePt t="22038" x="5867400" y="3094038"/>
          <p14:tracePt t="22055" x="5121275" y="3063875"/>
          <p14:tracePt t="22072" x="4594225" y="3154363"/>
          <p14:tracePt t="22088" x="4183063" y="3352800"/>
          <p14:tracePt t="22105" x="3916363" y="3619500"/>
          <p14:tracePt t="22122" x="3703638" y="4038600"/>
          <p14:tracePt t="22138" x="3581400" y="4503738"/>
          <p14:tracePt t="22155" x="3573463" y="4922838"/>
          <p14:tracePt t="22172" x="3695700" y="5303838"/>
          <p14:tracePt t="22188" x="4030663" y="5600700"/>
          <p14:tracePt t="22206" x="4868863" y="5722938"/>
          <p14:tracePt t="22221" x="5676900" y="5699125"/>
          <p14:tracePt t="22238" x="6569075" y="5448300"/>
          <p14:tracePt t="22255" x="7124700" y="5173663"/>
          <p14:tracePt t="22272" x="7429500" y="4884738"/>
          <p14:tracePt t="22288" x="7483475" y="4670425"/>
          <p14:tracePt t="22305" x="7467600" y="4435475"/>
          <p14:tracePt t="22322" x="7185025" y="4137025"/>
          <p14:tracePt t="22338" x="6621463" y="3856038"/>
          <p14:tracePt t="22355" x="5981700" y="3641725"/>
          <p14:tracePt t="22372" x="5646738" y="3597275"/>
          <p14:tracePt t="22388" x="5494338" y="3597275"/>
          <p14:tracePt t="22934" x="5524500" y="3597275"/>
          <p14:tracePt t="22942" x="5578475" y="3611563"/>
          <p14:tracePt t="22950" x="5630863" y="3619500"/>
          <p14:tracePt t="22958" x="5676900" y="3641725"/>
          <p14:tracePt t="22972" x="5737225" y="3649663"/>
          <p14:tracePt t="22989" x="6042025" y="3581400"/>
          <p14:tracePt t="23005" x="6316663" y="3475038"/>
          <p14:tracePt t="23022" x="6956425" y="3140075"/>
          <p14:tracePt t="23039" x="7239000" y="2789238"/>
          <p14:tracePt t="23055" x="7375525" y="2392363"/>
          <p14:tracePt t="23072" x="7407275" y="2103438"/>
          <p14:tracePt t="23089" x="7315200" y="1912938"/>
          <p14:tracePt t="23105" x="7026275" y="1692275"/>
          <p14:tracePt t="23122" x="6507163" y="1531938"/>
          <p14:tracePt t="23139" x="5867400" y="1463675"/>
          <p14:tracePt t="23155" x="5203825" y="1431925"/>
          <p14:tracePt t="23174" x="4435475" y="1570038"/>
          <p14:tracePt t="23189" x="4206875" y="1660525"/>
          <p14:tracePt t="23206" x="3619500" y="2141538"/>
          <p14:tracePt t="23222" x="3398838" y="2522538"/>
          <p14:tracePt t="23239" x="3238500" y="3025775"/>
          <p14:tracePt t="23255" x="3146425" y="3665538"/>
          <p14:tracePt t="23272" x="3146425" y="4327525"/>
          <p14:tracePt t="23289" x="3222625" y="4945063"/>
          <p14:tracePt t="23305" x="3513138" y="5470525"/>
          <p14:tracePt t="23322" x="4008438" y="5913438"/>
          <p14:tracePt t="23339" x="4732338" y="6149975"/>
          <p14:tracePt t="23355" x="5546725" y="6210300"/>
          <p14:tracePt t="23372" x="6438900" y="6164263"/>
          <p14:tracePt t="23389" x="7254875" y="5875338"/>
          <p14:tracePt t="23406" x="8259763" y="5219700"/>
          <p14:tracePt t="23422" x="8572500" y="4670425"/>
          <p14:tracePt t="23439" x="8610600" y="4183063"/>
          <p14:tracePt t="23455" x="8412163" y="3711575"/>
          <p14:tracePt t="23472" x="7902575" y="3298825"/>
          <p14:tracePt t="23489" x="7124700" y="3017838"/>
          <p14:tracePt t="23505" x="6264275" y="2911475"/>
          <p14:tracePt t="23522" x="5524500" y="2911475"/>
          <p14:tracePt t="23539" x="4876800" y="3101975"/>
          <p14:tracePt t="23555" x="4351338" y="3390900"/>
          <p14:tracePt t="23572" x="4068763" y="3717925"/>
          <p14:tracePt t="23589" x="3848100" y="4313238"/>
          <p14:tracePt t="23607" x="3848100" y="4587875"/>
          <p14:tracePt t="23622" x="3894138" y="4740275"/>
          <p14:tracePt t="23639" x="4046538" y="4838700"/>
          <p14:tracePt t="23655" x="4259263" y="4884738"/>
          <p14:tracePt t="23672" x="4525963" y="4884738"/>
          <p14:tracePt t="23689" x="4770438" y="4808538"/>
          <p14:tracePt t="23705" x="4846638" y="4740275"/>
          <p14:tracePt t="23722" x="4846638" y="4732338"/>
          <p14:tracePt t="23739" x="4846638" y="4724400"/>
          <p14:tracePt t="23755" x="4838700" y="4656138"/>
          <p14:tracePt t="23772" x="4770438" y="4587875"/>
          <p14:tracePt t="23789" x="4740275" y="4572000"/>
          <p14:tracePt t="24166" x="4816475" y="4572000"/>
          <p14:tracePt t="24174" x="4930775" y="4594225"/>
          <p14:tracePt t="24182" x="5083175" y="4648200"/>
          <p14:tracePt t="24191" x="5303838" y="4702175"/>
          <p14:tracePt t="24206" x="6180138" y="4762500"/>
          <p14:tracePt t="24222" x="7010400" y="4762500"/>
          <p14:tracePt t="24239" x="7750175" y="4656138"/>
          <p14:tracePt t="24256" x="8382000" y="4441825"/>
          <p14:tracePt t="24272" x="8755063" y="4160838"/>
          <p14:tracePt t="24289" x="8893175" y="3878263"/>
          <p14:tracePt t="24306" x="8855075" y="3565525"/>
          <p14:tracePt t="24322" x="8442325" y="3132138"/>
          <p14:tracePt t="24339" x="7666038" y="2667000"/>
          <p14:tracePt t="24356" x="6629400" y="2293938"/>
          <p14:tracePt t="24373" x="5799138" y="2141538"/>
          <p14:tracePt t="24389" x="5089525" y="2111375"/>
          <p14:tracePt t="24406" x="4351338" y="2217738"/>
          <p14:tracePt t="24422" x="4076700" y="2416175"/>
          <p14:tracePt t="24439" x="3886200" y="2705100"/>
          <p14:tracePt t="24456" x="3749675" y="3162300"/>
          <p14:tracePt t="24472" x="3649663" y="3802063"/>
          <p14:tracePt t="24489" x="3603625" y="4435475"/>
          <p14:tracePt t="24506" x="3627438" y="5021263"/>
          <p14:tracePt t="24522" x="3825875" y="5440363"/>
          <p14:tracePt t="24539" x="4098925" y="5676900"/>
          <p14:tracePt t="24556" x="4495800" y="5730875"/>
          <p14:tracePt t="24573" x="5334000" y="5616575"/>
          <p14:tracePt t="24589" x="5913438" y="5303838"/>
          <p14:tracePt t="24606" x="6346825" y="4960938"/>
          <p14:tracePt t="24622" x="6523038" y="4602163"/>
          <p14:tracePt t="24639" x="6545263" y="4221163"/>
          <p14:tracePt t="24656" x="6370638" y="3771900"/>
          <p14:tracePt t="24672" x="6003925" y="3482975"/>
          <p14:tracePt t="24689" x="5464175" y="3292475"/>
          <p14:tracePt t="24706" x="5013325" y="3254375"/>
          <p14:tracePt t="24722" x="4694238" y="3352800"/>
          <p14:tracePt t="24739" x="4572000" y="3513138"/>
          <p14:tracePt t="24756" x="4556125" y="3725863"/>
          <p14:tracePt t="24773" x="4702175" y="4198938"/>
          <p14:tracePt t="24789" x="4854575" y="4373563"/>
          <p14:tracePt t="24806" x="5540375" y="4838700"/>
          <p14:tracePt t="24823" x="6118225" y="4991100"/>
          <p14:tracePt t="24839" x="6561138" y="5013325"/>
          <p14:tracePt t="24856" x="6911975" y="4930775"/>
          <p14:tracePt t="24873" x="7086600" y="4808538"/>
          <p14:tracePt t="24889" x="7132638" y="4640263"/>
          <p14:tracePt t="24906" x="7102475" y="4411663"/>
          <p14:tracePt t="24923" x="6842125" y="4098925"/>
          <p14:tracePt t="24925" x="6675438" y="4000500"/>
          <p14:tracePt t="24939" x="6499225" y="3916363"/>
          <p14:tracePt t="24956" x="6294438" y="3870325"/>
          <p14:tracePt t="24973" x="6156325" y="3916363"/>
          <p14:tracePt t="24989" x="6142038" y="3932238"/>
          <p14:tracePt t="25006" x="6134100" y="3970338"/>
          <p14:tracePt t="25023" x="6188075" y="4046538"/>
          <p14:tracePt t="25039" x="6294438" y="4152900"/>
          <p14:tracePt t="25056" x="6384925" y="4198938"/>
          <p14:tracePt t="25073" x="6416675" y="4213225"/>
          <p14:tracePt t="25519" x="6423025" y="4244975"/>
          <p14:tracePt t="25526" x="6438900" y="4259263"/>
          <p14:tracePt t="25539" x="6477000" y="4275138"/>
          <p14:tracePt t="25556" x="6523038" y="4297363"/>
          <p14:tracePt t="25573" x="6575425" y="4403725"/>
          <p14:tracePt t="25589" x="6621463" y="4556125"/>
          <p14:tracePt t="25606" x="6561138" y="4664075"/>
          <p14:tracePt t="25623" x="6454775" y="4746625"/>
          <p14:tracePt t="25639" x="6270625" y="4800600"/>
          <p14:tracePt t="25656" x="6088063" y="4830763"/>
          <p14:tracePt t="25673" x="5959475" y="4830763"/>
          <p14:tracePt t="25690" x="5913438" y="4830763"/>
          <p14:tracePt t="25706" x="5905500" y="4830763"/>
          <p14:tracePt t="25846" x="5897563" y="4816475"/>
          <p14:tracePt t="25854" x="5897563" y="4746625"/>
          <p14:tracePt t="25862" x="5897563" y="4670425"/>
          <p14:tracePt t="25873" x="5897563" y="4632325"/>
          <p14:tracePt t="25890" x="5897563" y="4602163"/>
          <p14:tracePt t="25906" x="5913438" y="4556125"/>
          <p14:tracePt t="25923" x="5913438" y="4541838"/>
          <p14:tracePt t="26030" x="5943600" y="4541838"/>
          <p14:tracePt t="26038" x="5965825" y="4541838"/>
          <p14:tracePt t="26054" x="5981700" y="4549775"/>
          <p14:tracePt t="26254" x="5989638" y="4549775"/>
          <p14:tracePt t="26302" x="6003925" y="4549775"/>
          <p14:tracePt t="26310" x="6027738" y="4549775"/>
          <p14:tracePt t="26318" x="6049963" y="4549775"/>
          <p14:tracePt t="26326" x="6088063" y="4549775"/>
          <p14:tracePt t="26340" x="6134100" y="4549775"/>
          <p14:tracePt t="26357" x="6202363" y="4549775"/>
          <p14:tracePt t="26574" x="6202363" y="4533900"/>
          <p14:tracePt t="26582" x="6202363" y="4511675"/>
          <p14:tracePt t="26655" x="6202363" y="4503738"/>
          <p14:tracePt t="26710" x="6202363" y="4495800"/>
          <p14:tracePt t="26718" x="6194425" y="4495800"/>
          <p14:tracePt t="26726" x="6172200" y="4495800"/>
          <p14:tracePt t="26740" x="6149975" y="4495800"/>
          <p14:tracePt t="26757" x="6096000" y="4487863"/>
          <p14:tracePt t="26773" x="6088063" y="4487863"/>
          <p14:tracePt t="26790" x="6073775" y="4487863"/>
          <p14:tracePt t="27134" x="6088063" y="4487863"/>
          <p14:tracePt t="27142" x="6096000" y="4487863"/>
          <p14:tracePt t="27150" x="6111875" y="4487863"/>
          <p14:tracePt t="27158" x="6118225" y="4487863"/>
          <p14:tracePt t="27173" x="6134100" y="4495800"/>
          <p14:tracePt t="35542" x="6142038" y="4495800"/>
          <p14:tracePt t="35558" x="6156325" y="4495800"/>
          <p14:tracePt t="35574" x="6164263" y="4495800"/>
          <p14:tracePt t="35630" x="6172200" y="4473575"/>
          <p14:tracePt t="35638" x="6172200" y="4457700"/>
          <p14:tracePt t="35670" x="6172200" y="4449763"/>
          <p14:tracePt t="35830" x="6172200" y="4441825"/>
          <p14:tracePt t="35870" x="6156325" y="4449763"/>
          <p14:tracePt t="36070" x="6156325" y="4473575"/>
          <p14:tracePt t="36078" x="6156325" y="4503738"/>
          <p14:tracePt t="36086" x="6149975" y="4511675"/>
          <p14:tracePt t="36152" x="6149975" y="4518025"/>
          <p14:tracePt t="40550" x="6142038" y="4518025"/>
          <p14:tracePt t="40558" x="6126163" y="4518025"/>
          <p14:tracePt t="40566" x="6118225" y="4518025"/>
          <p14:tracePt t="40578" x="6111875" y="4518025"/>
          <p14:tracePt t="40595" x="6096000" y="4518025"/>
          <p14:tracePt t="40612" x="6080125" y="4518025"/>
          <p14:tracePt t="40628" x="6065838" y="4518025"/>
          <p14:tracePt t="40702" x="6057900" y="4511675"/>
          <p14:tracePt t="40846" x="6057900" y="4503738"/>
          <p14:tracePt t="40855" x="6057900" y="4495800"/>
          <p14:tracePt t="40862" x="6080125" y="4479925"/>
          <p14:tracePt t="40878" x="6111875" y="4457700"/>
          <p14:tracePt t="40895" x="6126163" y="4449763"/>
          <p14:tracePt t="40912" x="6142038" y="4441825"/>
          <p14:tracePt t="40928" x="6142038" y="4435475"/>
          <p14:tracePt t="41086" x="6149975" y="4435475"/>
          <p14:tracePt t="41102" x="6156325" y="4435475"/>
          <p14:tracePt t="41110" x="6164263" y="4441825"/>
          <p14:tracePt t="41126" x="6172200" y="4449763"/>
          <p14:tracePt t="41134" x="6172200" y="4457700"/>
          <p14:tracePt t="41145" x="6172200" y="4465638"/>
          <p14:tracePt t="41163" x="6172200" y="4473575"/>
          <p14:tracePt t="41368" x="6172200" y="4479925"/>
          <p14:tracePt t="43094" x="6142038" y="4473575"/>
          <p14:tracePt t="43102" x="6111875" y="4465638"/>
          <p14:tracePt t="43113" x="6065838" y="4457700"/>
          <p14:tracePt t="43129" x="5997575" y="4427538"/>
          <p14:tracePt t="43146" x="5889625" y="4403725"/>
          <p14:tracePt t="43163" x="5699125" y="4389438"/>
          <p14:tracePt t="43179" x="5364163" y="4389438"/>
          <p14:tracePt t="43196" x="5143500" y="4389438"/>
          <p14:tracePt t="43213" x="4937125" y="4381500"/>
          <p14:tracePt t="43229" x="4892675" y="4365625"/>
          <p14:tracePt t="43246" x="4838700" y="4359275"/>
          <p14:tracePt t="43263" x="4838700" y="4351338"/>
          <p14:tracePt t="43296" x="4838700" y="4343400"/>
          <p14:tracePt t="43313" x="4800600" y="4283075"/>
          <p14:tracePt t="43329" x="4770438" y="4251325"/>
          <p14:tracePt t="44829" x="4792663" y="4237038"/>
          <p14:tracePt t="44837" x="4937125" y="4183063"/>
          <p14:tracePt t="44846" x="5143500" y="4106863"/>
          <p14:tracePt t="44863" x="5600700" y="3962400"/>
          <p14:tracePt t="44880" x="6088063" y="3779838"/>
          <p14:tracePt t="44896" x="6721475" y="3551238"/>
          <p14:tracePt t="44913" x="7285038" y="3344863"/>
          <p14:tracePt t="44930" x="7635875" y="3192463"/>
          <p14:tracePt t="44946" x="7756525" y="3132138"/>
          <p14:tracePt t="44963" x="7780338" y="3108325"/>
          <p14:tracePt t="44996" x="7780338" y="3101975"/>
          <p14:tracePt t="44997" x="7780338" y="3078163"/>
          <p14:tracePt t="45013" x="7772400" y="3032125"/>
          <p14:tracePt t="45030" x="7772400" y="2987675"/>
          <p14:tracePt t="45046" x="7772400" y="2925763"/>
          <p14:tracePt t="45063" x="7780338" y="2887663"/>
          <p14:tracePt t="45080" x="7810500" y="2857500"/>
          <p14:tracePt t="45096" x="7894638" y="2849563"/>
          <p14:tracePt t="45113" x="8023225" y="2811463"/>
          <p14:tracePt t="45130" x="8191500" y="2759075"/>
          <p14:tracePt t="45146" x="8313738" y="2697163"/>
          <p14:tracePt t="45163" x="8366125" y="2651125"/>
          <p14:tracePt t="45180" x="8374063" y="2644775"/>
          <p14:tracePt t="45197" x="8366125" y="2613025"/>
          <p14:tracePt t="45213" x="8321675" y="2613025"/>
          <p14:tracePt t="45230" x="8305800" y="2606675"/>
          <p14:tracePt t="45263" x="8259763" y="2682875"/>
          <p14:tracePt t="45280" x="8161338" y="2789238"/>
          <p14:tracePt t="45297" x="8123238" y="2857500"/>
          <p14:tracePt t="45313" x="8115300" y="2865438"/>
          <p14:tracePt t="45406" x="8115300" y="2857500"/>
          <p14:tracePt t="45414" x="8107363" y="2849563"/>
          <p14:tracePt t="45422" x="8107363" y="2841625"/>
          <p14:tracePt t="45502" x="8099425" y="2841625"/>
          <p14:tracePt t="45510" x="8085138" y="2827338"/>
          <p14:tracePt t="45526" x="8077200" y="2827338"/>
          <p14:tracePt t="45543" x="8061325" y="2819400"/>
          <p14:tracePt t="45558" x="8054975" y="2811463"/>
          <p14:tracePt t="45574" x="8054975" y="2803525"/>
          <p14:tracePt t="45582" x="8054975" y="2781300"/>
          <p14:tracePt t="45597" x="8047038" y="2765425"/>
          <p14:tracePt t="46142" x="8047038" y="2773363"/>
          <p14:tracePt t="46183" x="8047038" y="2781300"/>
          <p14:tracePt t="46214" x="8054975" y="2797175"/>
          <p14:tracePt t="46230" x="8061325" y="2797175"/>
          <p14:tracePt t="46238" x="8069263" y="2797175"/>
          <p14:tracePt t="46302" x="8077200" y="2797175"/>
          <p14:tracePt t="46326" x="8085138" y="2797175"/>
          <p14:tracePt t="46334" x="8093075" y="2789238"/>
          <p14:tracePt t="46359" x="8107363" y="2781300"/>
          <p14:tracePt t="46366" x="8115300" y="2781300"/>
          <p14:tracePt t="46375" x="8123238" y="2773363"/>
          <p14:tracePt t="46382" x="8131175" y="2773363"/>
          <p14:tracePt t="46397" x="8137525" y="2773363"/>
          <p14:tracePt t="46414" x="8145463" y="2765425"/>
          <p14:tracePt t="46502" x="8161338" y="2765425"/>
          <p14:tracePt t="46510" x="8169275" y="2765425"/>
          <p14:tracePt t="46831" x="8183563" y="2765425"/>
          <p14:tracePt t="46838" x="8191500" y="2765425"/>
          <p14:tracePt t="46854" x="8199438" y="2765425"/>
          <p14:tracePt t="46864" x="8207375" y="2765425"/>
          <p14:tracePt t="46881" x="8213725" y="2773363"/>
          <p14:tracePt t="46897" x="8221663" y="2773363"/>
          <p14:tracePt t="47182" x="8213725" y="2773363"/>
          <p14:tracePt t="47190" x="8199438" y="2773363"/>
          <p14:tracePt t="47198" x="8183563" y="2773363"/>
          <p14:tracePt t="47214" x="8137525" y="2773363"/>
          <p14:tracePt t="47231" x="8115300" y="2773363"/>
          <p14:tracePt t="47247" x="8099425" y="2765425"/>
          <p14:tracePt t="47264" x="8093075" y="2765425"/>
          <p14:tracePt t="47281" x="8085138" y="2765425"/>
          <p14:tracePt t="47326" x="8077200" y="2759075"/>
          <p14:tracePt t="47334" x="8069263" y="2759075"/>
          <p14:tracePt t="47350" x="8069263" y="2751138"/>
          <p14:tracePt t="47364" x="8061325" y="2751138"/>
          <p14:tracePt t="47381" x="8054975" y="2743200"/>
          <p14:tracePt t="47398" x="8047038" y="2743200"/>
          <p14:tracePt t="47414" x="8039100" y="2743200"/>
          <p14:tracePt t="47526" x="8031163" y="2735263"/>
          <p14:tracePt t="47582" x="8031163" y="2727325"/>
          <p14:tracePt t="47670" x="8031163" y="2765425"/>
          <p14:tracePt t="47678" x="8031163" y="2789238"/>
          <p14:tracePt t="47686" x="8031163" y="2811463"/>
          <p14:tracePt t="47698" x="8031163" y="2835275"/>
          <p14:tracePt t="47714" x="8031163" y="2841625"/>
          <p14:tracePt t="48086" x="8031163" y="2827338"/>
          <p14:tracePt t="48094" x="8031163" y="2819400"/>
          <p14:tracePt t="48102" x="8031163" y="2803525"/>
          <p14:tracePt t="48114" x="8031163" y="2797175"/>
          <p14:tracePt t="48167" x="8016875" y="2797175"/>
          <p14:tracePt t="48182" x="8001000" y="2797175"/>
          <p14:tracePt t="48190" x="7993063" y="2797175"/>
          <p14:tracePt t="48198" x="7970838" y="2797175"/>
          <p14:tracePt t="48214" x="7916863" y="2797175"/>
          <p14:tracePt t="48231" x="7894638" y="2811463"/>
          <p14:tracePt t="48248" x="7894638" y="2819400"/>
          <p14:tracePt t="48264" x="7947025" y="2841625"/>
          <p14:tracePt t="48282" x="8016875" y="2865438"/>
          <p14:tracePt t="48299" x="8077200" y="2865438"/>
          <p14:tracePt t="48315" x="8213725" y="2865438"/>
          <p14:tracePt t="48331" x="8221663" y="2865438"/>
          <p14:tracePt t="48383" x="8199438" y="2865438"/>
          <p14:tracePt t="48390" x="8169275" y="2857500"/>
          <p14:tracePt t="48398" x="8131175" y="2849563"/>
          <p14:tracePt t="48415" x="8061325" y="2835275"/>
          <p14:tracePt t="48431" x="8016875" y="2819400"/>
          <p14:tracePt t="48448" x="8008938" y="2819400"/>
          <p14:tracePt t="48495" x="8023225" y="2819400"/>
          <p14:tracePt t="48502" x="8054975" y="2819400"/>
          <p14:tracePt t="48515" x="8093075" y="2819400"/>
          <p14:tracePt t="48531" x="8123238" y="2827338"/>
          <p14:tracePt t="48548" x="8137525" y="2827338"/>
          <p14:tracePt t="48614" x="8115300" y="2827338"/>
          <p14:tracePt t="48622" x="8093075" y="2827338"/>
          <p14:tracePt t="48631" x="8069263" y="2827338"/>
          <p14:tracePt t="48648" x="8031163" y="2819400"/>
          <p14:tracePt t="48665" x="8023225" y="2819400"/>
          <p14:tracePt t="48718" x="8031163" y="2819400"/>
          <p14:tracePt t="48726" x="8061325" y="2819400"/>
          <p14:tracePt t="48734" x="8077200" y="2827338"/>
          <p14:tracePt t="48926" x="8085138" y="2827338"/>
          <p14:tracePt t="48934" x="8115300" y="2835275"/>
          <p14:tracePt t="48942" x="8153400" y="2849563"/>
          <p14:tracePt t="48950" x="8175625" y="2849563"/>
          <p14:tracePt t="48965" x="8183563" y="2849563"/>
          <p14:tracePt t="48981" x="8199438" y="2849563"/>
          <p14:tracePt t="49046" x="8183563" y="2849563"/>
          <p14:tracePt t="49054" x="8161338" y="2849563"/>
          <p14:tracePt t="49065" x="8131175" y="2849563"/>
          <p14:tracePt t="49081" x="8093075" y="2849563"/>
          <p14:tracePt t="49098" x="8069263" y="2841625"/>
          <p14:tracePt t="49115" x="8061325" y="2841625"/>
          <p14:tracePt t="49230" x="8054975" y="2841625"/>
          <p14:tracePt t="49277" x="8054975" y="2827338"/>
          <p14:tracePt t="49285" x="8047038" y="2827338"/>
          <p14:tracePt t="49309" x="8039100" y="2819400"/>
          <p14:tracePt t="49341" x="8039100" y="2811463"/>
          <p14:tracePt t="49357" x="8039100" y="2803525"/>
          <p14:tracePt t="49381" x="8039100" y="2797175"/>
          <p14:tracePt t="49389" x="8039100" y="2789238"/>
          <p14:tracePt t="49606" x="8039100" y="2781300"/>
          <p14:tracePt t="49614" x="8047038" y="2781300"/>
          <p14:tracePt t="49622" x="8069263" y="2781300"/>
          <p14:tracePt t="49632" x="8093075" y="2781300"/>
          <p14:tracePt t="49648" x="8145463" y="2781300"/>
          <p14:tracePt t="49665" x="8191500" y="2781300"/>
          <p14:tracePt t="49682" x="8207375" y="2781300"/>
          <p14:tracePt t="49758" x="8213725" y="2781300"/>
          <p14:tracePt t="49766" x="8237538" y="2781300"/>
          <p14:tracePt t="49774" x="8245475" y="2781300"/>
          <p14:tracePt t="49783" x="8259763" y="2781300"/>
          <p14:tracePt t="49798" x="8267700" y="2781300"/>
          <p14:tracePt t="50078" x="8259763" y="2781300"/>
          <p14:tracePt t="50086" x="8237538" y="2773363"/>
          <p14:tracePt t="50094" x="8207375" y="2765425"/>
          <p14:tracePt t="50102" x="8175625" y="2765425"/>
          <p14:tracePt t="50115" x="8145463" y="2759075"/>
          <p14:tracePt t="50132" x="8085138" y="2759075"/>
          <p14:tracePt t="50149" x="7993063" y="2759075"/>
          <p14:tracePt t="50165" x="7985125" y="2759075"/>
          <p14:tracePt t="50430" x="7985125" y="2751138"/>
          <p14:tracePt t="50446" x="7985125" y="2735263"/>
          <p14:tracePt t="50454" x="7985125" y="2727325"/>
          <p14:tracePt t="50470" x="7985125" y="2720975"/>
          <p14:tracePt t="50482" x="7993063" y="2705100"/>
          <p14:tracePt t="50499" x="7993063" y="2697163"/>
          <p14:tracePt t="50518" x="7993063" y="2682875"/>
          <p14:tracePt t="50638" x="8001000" y="2682875"/>
          <p14:tracePt t="50662" x="8008938" y="2682875"/>
          <p14:tracePt t="50686" x="8008938" y="2697163"/>
          <p14:tracePt t="50702" x="8016875" y="2705100"/>
          <p14:tracePt t="51406" x="8016875" y="2720975"/>
          <p14:tracePt t="51415" x="8016875" y="2727325"/>
          <p14:tracePt t="51422" x="8016875" y="2735263"/>
          <p14:tracePt t="51432" x="8016875" y="2751138"/>
          <p14:tracePt t="51449" x="8016875" y="2759075"/>
          <p14:tracePt t="51466" x="8016875" y="2773363"/>
          <p14:tracePt t="51499" x="8016875" y="2789238"/>
          <p14:tracePt t="51516" x="8016875" y="2797175"/>
          <p14:tracePt t="51750" x="8016875" y="2803525"/>
          <p14:tracePt t="51758" x="8016875" y="2857500"/>
          <p14:tracePt t="51766" x="8016875" y="2895600"/>
          <p14:tracePt t="51782" x="7924800" y="3086100"/>
          <p14:tracePt t="51799" x="7704138" y="3352800"/>
          <p14:tracePt t="51817" x="7391400" y="3665538"/>
          <p14:tracePt t="51832" x="6980238" y="3992563"/>
          <p14:tracePt t="51849" x="6683375" y="4213225"/>
          <p14:tracePt t="51866" x="6561138" y="4297363"/>
          <p14:tracePt t="51882" x="6537325" y="4313238"/>
          <p14:tracePt t="51966" x="6530975" y="4321175"/>
          <p14:tracePt t="52046" x="6515100" y="4321175"/>
          <p14:tracePt t="52054" x="6484938" y="4335463"/>
          <p14:tracePt t="52066" x="6461125" y="4351338"/>
          <p14:tracePt t="52083" x="6423025" y="4427538"/>
          <p14:tracePt t="52099" x="6370638" y="4487863"/>
          <p14:tracePt t="52116" x="6346825" y="4525963"/>
          <p14:tracePt t="52214" x="6324600" y="4525963"/>
          <p14:tracePt t="52222" x="6316663" y="4525963"/>
          <p14:tracePt t="52233" x="6308725" y="4525963"/>
          <p14:tracePt t="52249" x="6278563" y="4525963"/>
          <p14:tracePt t="52266" x="6248400" y="4525963"/>
          <p14:tracePt t="52283" x="6240463" y="4525963"/>
          <p14:tracePt t="52358" x="6248400" y="4525963"/>
          <p14:tracePt t="52367" x="6316663" y="4503738"/>
          <p14:tracePt t="52374" x="6423025" y="4473575"/>
          <p14:tracePt t="52383" x="6613525" y="4381500"/>
          <p14:tracePt t="52399" x="7070725" y="4175125"/>
          <p14:tracePt t="52416" x="7581900" y="3870325"/>
          <p14:tracePt t="52433" x="7962900" y="3597275"/>
          <p14:tracePt t="52451" x="8153400" y="3382963"/>
          <p14:tracePt t="52466" x="8221663" y="3246438"/>
          <p14:tracePt t="52483" x="8237538" y="3132138"/>
          <p14:tracePt t="52499" x="8221663" y="3048000"/>
          <p14:tracePt t="52518" x="8191500" y="2933700"/>
          <p14:tracePt t="52533" x="8191500" y="2903538"/>
          <p14:tracePt t="52550" x="8183563" y="2789238"/>
          <p14:tracePt t="52566" x="8183563" y="2727325"/>
          <p14:tracePt t="52583" x="8183563" y="2682875"/>
          <p14:tracePt t="52599" x="8183563" y="2659063"/>
          <p14:tracePt t="52616" x="8199438" y="2644775"/>
          <p14:tracePt t="52633" x="8229600" y="2628900"/>
          <p14:tracePt t="52649" x="8283575" y="2606675"/>
          <p14:tracePt t="52666" x="8297863" y="2590800"/>
          <p14:tracePt t="52886" x="8297863" y="2636838"/>
          <p14:tracePt t="52894" x="8283575" y="2689225"/>
          <p14:tracePt t="52902" x="8267700" y="2765425"/>
          <p14:tracePt t="52916" x="8245475" y="2857500"/>
          <p14:tracePt t="52933" x="8169275" y="3025775"/>
          <p14:tracePt t="52950" x="8061325" y="3208338"/>
          <p14:tracePt t="52966" x="8023225" y="3260725"/>
          <p14:tracePt t="52983" x="7985125" y="3292475"/>
          <p14:tracePt t="53000" x="7947025" y="3306763"/>
          <p14:tracePt t="53016" x="7916863" y="3322638"/>
          <p14:tracePt t="53033" x="7870825" y="3360738"/>
          <p14:tracePt t="53050" x="7750175" y="3459163"/>
          <p14:tracePt t="53066" x="7566025" y="3611563"/>
          <p14:tracePt t="53083" x="7307263" y="3817938"/>
          <p14:tracePt t="53100" x="7032625" y="4030663"/>
          <p14:tracePt t="53116" x="6751638" y="4237038"/>
          <p14:tracePt t="53133" x="6507163" y="4427538"/>
          <p14:tracePt t="53150" x="6346825" y="4579938"/>
          <p14:tracePt t="53166" x="6302375" y="4618038"/>
          <p14:tracePt t="53183" x="6294438" y="4625975"/>
          <p14:tracePt t="53216" x="6294438" y="4632325"/>
          <p14:tracePt t="53239" x="6294438" y="4648200"/>
          <p14:tracePt t="53250" x="6278563" y="4670425"/>
          <p14:tracePt t="53266" x="6264275" y="4716463"/>
          <p14:tracePt t="53283" x="6256338" y="4732338"/>
          <p14:tracePt t="53558" x="6362700" y="4708525"/>
          <p14:tracePt t="53566" x="6499225" y="4648200"/>
          <p14:tracePt t="53574" x="6613525" y="4602163"/>
          <p14:tracePt t="53583" x="6789738" y="4533900"/>
          <p14:tracePt t="53600" x="7094538" y="4389438"/>
          <p14:tracePt t="53616" x="7467600" y="4237038"/>
          <p14:tracePt t="53633" x="7680325" y="4160838"/>
          <p14:tracePt t="53650" x="7870825" y="4076700"/>
          <p14:tracePt t="53666" x="7978775" y="4016375"/>
          <p14:tracePt t="53683" x="8085138" y="3924300"/>
          <p14:tracePt t="53700" x="8161338" y="3825875"/>
          <p14:tracePt t="53718" x="8229600" y="3657600"/>
          <p14:tracePt t="53733" x="8237538" y="3619500"/>
          <p14:tracePt t="53750" x="8267700" y="3489325"/>
          <p14:tracePt t="53767" x="8297863" y="3421063"/>
          <p14:tracePt t="53783" x="8351838" y="3344863"/>
          <p14:tracePt t="53800" x="8382000" y="3306763"/>
          <p14:tracePt t="53817" x="8404225" y="3284538"/>
          <p14:tracePt t="53833" x="8412163" y="3238500"/>
          <p14:tracePt t="53850" x="8435975" y="3200400"/>
          <p14:tracePt t="53867" x="8458200" y="3178175"/>
          <p14:tracePt t="53883" x="8466138" y="3162300"/>
          <p14:tracePt t="53917" x="8466138" y="3146425"/>
          <p14:tracePt t="53950" x="8458200" y="3116263"/>
          <p14:tracePt t="53967" x="8442325" y="3086100"/>
          <p14:tracePt t="53983" x="8412163" y="3055938"/>
          <p14:tracePt t="54000" x="8366125" y="3032125"/>
          <p14:tracePt t="54017" x="8343900" y="3025775"/>
          <p14:tracePt t="54033" x="8305800" y="3009900"/>
          <p14:tracePt t="54050" x="8251825" y="3001963"/>
          <p14:tracePt t="54067" x="8213725" y="2987675"/>
          <p14:tracePt t="54083" x="8183563" y="2979738"/>
          <p14:tracePt t="54100" x="8175625" y="2979738"/>
          <p14:tracePt t="54117" x="8161338" y="2971800"/>
          <p14:tracePt t="54166" x="8145463" y="2971800"/>
          <p14:tracePt t="54174" x="8131175" y="2971800"/>
          <p14:tracePt t="54190" x="8115300" y="2963863"/>
          <p14:tracePt t="54215" x="8107363" y="2963863"/>
          <p14:tracePt t="54222" x="8069263" y="2963863"/>
          <p14:tracePt t="54233" x="7985125" y="2963863"/>
          <p14:tracePt t="54250" x="7826375" y="2963863"/>
          <p14:tracePt t="54267" x="7688263" y="3001963"/>
          <p14:tracePt t="54283" x="7513638" y="3040063"/>
          <p14:tracePt t="54300" x="7375525" y="3078163"/>
          <p14:tracePt t="54317" x="7307263" y="3108325"/>
          <p14:tracePt t="54333" x="7299325" y="3116263"/>
          <p14:tracePt t="54415" x="7292975" y="3132138"/>
          <p14:tracePt t="54422" x="7269163" y="3184525"/>
          <p14:tracePt t="54433" x="7254875" y="3254375"/>
          <p14:tracePt t="54450" x="7239000" y="3368675"/>
          <p14:tracePt t="54467" x="7223125" y="3482975"/>
          <p14:tracePt t="54483" x="7223125" y="3581400"/>
          <p14:tracePt t="54500" x="7223125" y="3665538"/>
          <p14:tracePt t="54517" x="7223125" y="3717925"/>
          <p14:tracePt t="54533" x="7231063" y="3787775"/>
          <p14:tracePt t="54550" x="7239000" y="3825875"/>
          <p14:tracePt t="54567" x="7261225" y="3848100"/>
          <p14:tracePt t="54583" x="7299325" y="3894138"/>
          <p14:tracePt t="54600" x="7331075" y="3932238"/>
          <p14:tracePt t="54617" x="7369175" y="3962400"/>
          <p14:tracePt t="54633" x="7407275" y="3984625"/>
          <p14:tracePt t="54650" x="7489825" y="4022725"/>
          <p14:tracePt t="54667" x="7627938" y="4054475"/>
          <p14:tracePt t="54684" x="7772400" y="4068763"/>
          <p14:tracePt t="54700" x="7916863" y="4068763"/>
          <p14:tracePt t="54718" x="8061325" y="4068763"/>
          <p14:tracePt t="54733" x="8107363" y="4054475"/>
          <p14:tracePt t="54767" x="8107363" y="4046538"/>
          <p14:tracePt t="54784" x="8115300" y="4038600"/>
          <p14:tracePt t="54800" x="8131175" y="3962400"/>
          <p14:tracePt t="54817" x="8131175" y="3932238"/>
          <p14:tracePt t="54834" x="8169275" y="3878263"/>
          <p14:tracePt t="54850" x="8169275" y="3863975"/>
          <p14:tracePt t="54867" x="8183563" y="3832225"/>
          <p14:tracePt t="54884" x="8199438" y="3810000"/>
          <p14:tracePt t="54900" x="8213725" y="3794125"/>
          <p14:tracePt t="54918" x="8221663" y="3749675"/>
          <p14:tracePt t="54934" x="8237538" y="3725863"/>
          <p14:tracePt t="54950" x="8237538" y="3717925"/>
          <p14:tracePt t="54967" x="8245475" y="3695700"/>
          <p14:tracePt t="54984" x="8245475" y="3657600"/>
          <p14:tracePt t="55000" x="8251825" y="3619500"/>
          <p14:tracePt t="55017" x="8251825" y="3573463"/>
          <p14:tracePt t="55034" x="8251825" y="3535363"/>
          <p14:tracePt t="55050" x="8251825" y="3489325"/>
          <p14:tracePt t="55067" x="8251825" y="3436938"/>
          <p14:tracePt t="55084" x="8251825" y="3398838"/>
          <p14:tracePt t="55100" x="8237538" y="3352800"/>
          <p14:tracePt t="55118" x="8199438" y="3322638"/>
          <p14:tracePt t="55134" x="8175625" y="3284538"/>
          <p14:tracePt t="55150" x="8145463" y="3246438"/>
          <p14:tracePt t="55167" x="8093075" y="3208338"/>
          <p14:tracePt t="55184" x="8016875" y="3178175"/>
          <p14:tracePt t="55200" x="7985125" y="3170238"/>
          <p14:tracePt t="55217" x="7924800" y="3154363"/>
          <p14:tracePt t="55234" x="7886700" y="3132138"/>
          <p14:tracePt t="55250" x="7870825" y="3132138"/>
          <p14:tracePt t="55302" x="7864475" y="3132138"/>
          <p14:tracePt t="55326" x="7848600" y="3132138"/>
          <p14:tracePt t="55334" x="7840663" y="3132138"/>
          <p14:tracePt t="55342" x="7794625" y="3140075"/>
          <p14:tracePt t="55350" x="7750175" y="3170238"/>
          <p14:tracePt t="55367" x="7673975" y="3222625"/>
          <p14:tracePt t="55384" x="7612063" y="3268663"/>
          <p14:tracePt t="55400" x="7581900" y="3306763"/>
          <p14:tracePt t="55418" x="7559675" y="3336925"/>
          <p14:tracePt t="55450" x="7559675" y="3368675"/>
          <p14:tracePt t="55467" x="7559675" y="3413125"/>
          <p14:tracePt t="55484" x="7559675" y="3451225"/>
          <p14:tracePt t="55501" x="7559675" y="3535363"/>
          <p14:tracePt t="55517" x="7559675" y="3559175"/>
          <p14:tracePt t="55534" x="7597775" y="3627438"/>
          <p14:tracePt t="55551" x="7612063" y="3657600"/>
          <p14:tracePt t="55567" x="7650163" y="3695700"/>
          <p14:tracePt t="55584" x="7666038" y="3711575"/>
          <p14:tracePt t="55601" x="7680325" y="3717925"/>
          <p14:tracePt t="55618" x="7712075" y="3741738"/>
          <p14:tracePt t="55634" x="7780338" y="3771900"/>
          <p14:tracePt t="55651" x="7940675" y="3817938"/>
          <p14:tracePt t="55667" x="8099425" y="3848100"/>
          <p14:tracePt t="55684" x="8343900" y="3848100"/>
          <p14:tracePt t="55701" x="8610600" y="3848100"/>
          <p14:tracePt t="55717" x="8893175" y="3848100"/>
          <p14:tracePt t="55734" x="9151938" y="3763963"/>
          <p14:tracePt t="55751" x="9190038" y="3733800"/>
          <p14:tracePt t="55767" x="9204325" y="3679825"/>
          <p14:tracePt t="55784" x="9204325" y="3627438"/>
          <p14:tracePt t="55801" x="9166225" y="3521075"/>
          <p14:tracePt t="55818" x="9105900" y="3413125"/>
          <p14:tracePt t="55834" x="9037638" y="3336925"/>
          <p14:tracePt t="55851" x="8931275" y="3230563"/>
          <p14:tracePt t="55867" x="8855075" y="3162300"/>
          <p14:tracePt t="55884" x="8732838" y="3101975"/>
          <p14:tracePt t="55901" x="8526463" y="3017838"/>
          <p14:tracePt t="55917" x="8412163" y="2987675"/>
          <p14:tracePt t="55934" x="8321675" y="2979738"/>
          <p14:tracePt t="55951" x="8283575" y="2971800"/>
          <p14:tracePt t="55967" x="8267700" y="2971800"/>
          <p14:tracePt t="55984" x="8237538" y="2971800"/>
          <p14:tracePt t="56001" x="8169275" y="2994025"/>
          <p14:tracePt t="56017" x="8093075" y="3032125"/>
          <p14:tracePt t="56034" x="7985125" y="3078163"/>
          <p14:tracePt t="56051" x="7870825" y="3132138"/>
          <p14:tracePt t="56067" x="7772400" y="3170238"/>
          <p14:tracePt t="56084" x="7673975" y="3222625"/>
          <p14:tracePt t="56101" x="7612063" y="3276600"/>
          <p14:tracePt t="56118" x="7559675" y="3360738"/>
          <p14:tracePt t="56134" x="7527925" y="3429000"/>
          <p14:tracePt t="56151" x="7513638" y="3521075"/>
          <p14:tracePt t="56167" x="7483475" y="3641725"/>
          <p14:tracePt t="56184" x="7475538" y="3749675"/>
          <p14:tracePt t="56201" x="7459663" y="3840163"/>
          <p14:tracePt t="56217" x="7459663" y="3886200"/>
          <p14:tracePt t="56234" x="7459663" y="3916363"/>
          <p14:tracePt t="56251" x="7483475" y="3962400"/>
          <p14:tracePt t="56267" x="7489825" y="3970338"/>
          <p14:tracePt t="56302" x="7513638" y="3978275"/>
          <p14:tracePt t="56318" x="7612063" y="3984625"/>
          <p14:tracePt t="56334" x="7840663" y="3984625"/>
          <p14:tracePt t="56351" x="8137525" y="3984625"/>
          <p14:tracePt t="56367" x="8534400" y="3984625"/>
          <p14:tracePt t="56384" x="8785225" y="3984625"/>
          <p14:tracePt t="56401" x="8975725" y="3946525"/>
          <p14:tracePt t="56417" x="9021763" y="3908425"/>
          <p14:tracePt t="56434" x="9029700" y="3878263"/>
          <p14:tracePt t="56451" x="9029700" y="3787775"/>
          <p14:tracePt t="56468" x="8991600" y="3679825"/>
          <p14:tracePt t="56484" x="8945563" y="3565525"/>
          <p14:tracePt t="56501" x="8907463" y="3482975"/>
          <p14:tracePt t="56517" x="8823325" y="3368675"/>
          <p14:tracePt t="56534" x="8763000" y="3298825"/>
          <p14:tracePt t="56551" x="8686800" y="3238500"/>
          <p14:tracePt t="56568" x="8594725" y="3192463"/>
          <p14:tracePt t="56584" x="8458200" y="3124200"/>
          <p14:tracePt t="56601" x="8343900" y="3101975"/>
          <p14:tracePt t="56618" x="8169275" y="3070225"/>
          <p14:tracePt t="56634" x="8008938" y="3040063"/>
          <p14:tracePt t="56651" x="7848600" y="3032125"/>
          <p14:tracePt t="56668" x="7704138" y="3032125"/>
          <p14:tracePt t="56684" x="7627938" y="3032125"/>
          <p14:tracePt t="56701" x="7559675" y="3032125"/>
          <p14:tracePt t="56718" x="7505700" y="3055938"/>
          <p14:tracePt t="56734" x="7489825" y="3086100"/>
          <p14:tracePt t="56751" x="7451725" y="3146425"/>
          <p14:tracePt t="56768" x="7399338" y="3230563"/>
          <p14:tracePt t="56784" x="7361238" y="3330575"/>
          <p14:tracePt t="56801" x="7331075" y="3467100"/>
          <p14:tracePt t="56818" x="7331075" y="3603625"/>
          <p14:tracePt t="56835" x="7331075" y="3741738"/>
          <p14:tracePt t="56851" x="7331075" y="3825875"/>
          <p14:tracePt t="56868" x="7361238" y="3886200"/>
          <p14:tracePt t="56884" x="7391400" y="3924300"/>
          <p14:tracePt t="56901" x="7429500" y="3946525"/>
          <p14:tracePt t="56918" x="7551738" y="3978275"/>
          <p14:tracePt t="56935" x="7688263" y="3978275"/>
          <p14:tracePt t="56951" x="7840663" y="3978275"/>
          <p14:tracePt t="56968" x="7993063" y="3978275"/>
          <p14:tracePt t="56984" x="8153400" y="3978275"/>
          <p14:tracePt t="57001" x="8305800" y="3932238"/>
          <p14:tracePt t="57018" x="8420100" y="3870325"/>
          <p14:tracePt t="57035" x="8480425" y="3787775"/>
          <p14:tracePt t="57037" x="8512175" y="3733800"/>
          <p14:tracePt t="57051" x="8518525" y="3687763"/>
          <p14:tracePt t="57068" x="8534400" y="3597275"/>
          <p14:tracePt t="57085" x="8534400" y="3521075"/>
          <p14:tracePt t="57101" x="8534400" y="3382963"/>
          <p14:tracePt t="57118" x="8534400" y="3298825"/>
          <p14:tracePt t="57135" x="8504238" y="3178175"/>
          <p14:tracePt t="57151" x="8458200" y="3108325"/>
          <p14:tracePt t="57168" x="8397875" y="3032125"/>
          <p14:tracePt t="57184" x="8321675" y="2949575"/>
          <p14:tracePt t="57201" x="8251825" y="2911475"/>
          <p14:tracePt t="57218" x="8183563" y="2879725"/>
          <p14:tracePt t="57235" x="8031163" y="2873375"/>
          <p14:tracePt t="57251" x="7870825" y="2873375"/>
          <p14:tracePt t="57268" x="7756525" y="2873375"/>
          <p14:tracePt t="57285" x="7635875" y="2873375"/>
          <p14:tracePt t="57301" x="7566025" y="2873375"/>
          <p14:tracePt t="57318" x="7559675" y="2873375"/>
          <p14:tracePt t="57336" x="7551738" y="2879725"/>
          <p14:tracePt t="57351" x="7551738" y="2887663"/>
          <p14:tracePt t="57368" x="7513638" y="2955925"/>
          <p14:tracePt t="57384" x="7489825" y="3048000"/>
          <p14:tracePt t="57401" x="7429500" y="3154363"/>
          <p14:tracePt t="57418" x="7383463" y="3246438"/>
          <p14:tracePt t="57435" x="7353300" y="3330575"/>
          <p14:tracePt t="57452" x="7331075" y="3382963"/>
          <p14:tracePt t="57468" x="7331075" y="3421063"/>
          <p14:tracePt t="57485" x="7331075" y="3482975"/>
          <p14:tracePt t="57501" x="7331075" y="3505200"/>
          <p14:tracePt t="57518" x="7331075" y="3559175"/>
          <p14:tracePt t="57536" x="7331075" y="3611563"/>
          <p14:tracePt t="57552" x="7361238" y="3687763"/>
          <p14:tracePt t="57568" x="7413625" y="3756025"/>
          <p14:tracePt t="57585" x="7483475" y="3825875"/>
          <p14:tracePt t="57601" x="7573963" y="3856038"/>
          <p14:tracePt t="57618" x="7718425" y="3870325"/>
          <p14:tracePt t="57635" x="7916863" y="3870325"/>
          <p14:tracePt t="57651" x="8123238" y="3870325"/>
          <p14:tracePt t="57668" x="8305800" y="3794125"/>
          <p14:tracePt t="57685" x="8458200" y="3679825"/>
          <p14:tracePt t="57701" x="8550275" y="3521075"/>
          <p14:tracePt t="57718" x="8556625" y="3382963"/>
          <p14:tracePt t="57735" x="8556625" y="3268663"/>
          <p14:tracePt t="57751" x="8504238" y="3140075"/>
          <p14:tracePt t="57769" x="8450263" y="3055938"/>
          <p14:tracePt t="57785" x="8412163" y="2979738"/>
          <p14:tracePt t="57801" x="8343900" y="2917825"/>
          <p14:tracePt t="57818" x="8245475" y="2857500"/>
          <p14:tracePt t="57835" x="8175625" y="2835275"/>
          <p14:tracePt t="57851" x="8145463" y="2835275"/>
          <p14:tracePt t="57869" x="8131175" y="2835275"/>
          <p14:tracePt t="57885" x="8093075" y="2835275"/>
          <p14:tracePt t="57901" x="7886700" y="2933700"/>
          <p14:tracePt t="57918" x="7764463" y="3025775"/>
          <p14:tracePt t="57935" x="7612063" y="3140075"/>
          <p14:tracePt t="57951" x="7505700" y="3238500"/>
          <p14:tracePt t="57968" x="7459663" y="3322638"/>
          <p14:tracePt t="57985" x="7429500" y="3390900"/>
          <p14:tracePt t="58001" x="7429500" y="3413125"/>
          <p14:tracePt t="58018" x="7421563" y="3451225"/>
          <p14:tracePt t="58036" x="7421563" y="3489325"/>
          <p14:tracePt t="58040" x="7437438" y="3521075"/>
          <p14:tracePt t="58051" x="7437438" y="3535363"/>
          <p14:tracePt t="58068" x="7467600" y="3589338"/>
          <p14:tracePt t="58085" x="7475538" y="3603625"/>
          <p14:tracePt t="63575" x="7505700" y="3619500"/>
          <p14:tracePt t="63582" x="7573963" y="3635375"/>
          <p14:tracePt t="63591" x="7642225" y="3635375"/>
          <p14:tracePt t="63603" x="7696200" y="3635375"/>
          <p14:tracePt t="63620" x="7810500" y="3603625"/>
          <p14:tracePt t="63637" x="7878763" y="3581400"/>
          <p14:tracePt t="63655" x="8001000" y="3551238"/>
          <p14:tracePt t="63670" x="8008938" y="3551238"/>
          <p14:tracePt t="63782" x="8023225" y="3551238"/>
          <p14:tracePt t="63790" x="8031163" y="3559175"/>
          <p14:tracePt t="63910" x="8016875" y="3559175"/>
          <p14:tracePt t="63918" x="8001000" y="3559175"/>
          <p14:tracePt t="63926" x="7978775" y="3559175"/>
          <p14:tracePt t="63937" x="7947025" y="3565525"/>
          <p14:tracePt t="63954" x="7894638" y="3611563"/>
          <p14:tracePt t="63970" x="7878763" y="3619500"/>
          <p14:tracePt t="63987" x="7870825" y="3627438"/>
          <p14:tracePt t="64054" x="7864475" y="3627438"/>
          <p14:tracePt t="64078" x="7856538" y="3635375"/>
          <p14:tracePt t="65558" x="7856538" y="3641725"/>
          <p14:tracePt t="65567" x="7870825" y="3649663"/>
          <p14:tracePt t="65574" x="7886700" y="3649663"/>
          <p14:tracePt t="65588" x="7908925" y="3657600"/>
          <p14:tracePt t="65604" x="7924800" y="3657600"/>
          <p14:tracePt t="65621" x="7932738" y="3657600"/>
          <p14:tracePt t="65718" x="7940675" y="3657600"/>
          <p14:tracePt t="65726" x="7954963" y="3657600"/>
          <p14:tracePt t="65738" x="7962900" y="3649663"/>
          <p14:tracePt t="65754" x="7985125" y="3635375"/>
          <p14:tracePt t="65771" x="8008938" y="3619500"/>
          <p14:tracePt t="65788" x="8016875" y="3611563"/>
          <p14:tracePt t="66031" x="8016875" y="3603625"/>
          <p14:tracePt t="66038" x="8016875" y="3589338"/>
          <p14:tracePt t="66206" x="8023225" y="3589338"/>
          <p14:tracePt t="66263" x="8031163" y="3589338"/>
          <p14:tracePt t="66271" x="8039100" y="3589338"/>
          <p14:tracePt t="66278" x="8047038" y="3589338"/>
          <p14:tracePt t="66288" x="8061325" y="3589338"/>
          <p14:tracePt t="66304" x="8093075" y="3589338"/>
          <p14:tracePt t="66321" x="8123238" y="3597275"/>
          <p14:tracePt t="69686" x="8099425" y="3597275"/>
          <p14:tracePt t="69694" x="8085138" y="3589338"/>
          <p14:tracePt t="69706" x="8077200" y="3589338"/>
          <p14:tracePt t="69722" x="8069263" y="3589338"/>
          <p14:tracePt t="69742" x="8061325" y="3589338"/>
          <p14:tracePt t="69783" x="8054975" y="3589338"/>
          <p14:tracePt t="69990" x="8047038" y="3589338"/>
          <p14:tracePt t="69999" x="8039100" y="3581400"/>
          <p14:tracePt t="70006" x="8031163" y="3581400"/>
          <p14:tracePt t="70022" x="8016875" y="3573463"/>
          <p14:tracePt t="70039" x="7993063" y="3565525"/>
          <p14:tracePt t="70056" x="7970838" y="3559175"/>
          <p14:tracePt t="70073" x="7962900" y="3559175"/>
          <p14:tracePt t="70150" x="7947025" y="3559175"/>
          <p14:tracePt t="70158" x="7924800" y="3559175"/>
          <p14:tracePt t="70166" x="7902575" y="3559175"/>
          <p14:tracePt t="70174" x="7894638" y="3559175"/>
          <p14:tracePt t="70189" x="7886700" y="3559175"/>
          <p14:tracePt t="70206" x="7848600" y="3565525"/>
          <p14:tracePt t="70223" x="7832725" y="3573463"/>
          <p14:tracePt t="70239" x="7826375" y="3581400"/>
          <p14:tracePt t="70256" x="7810500" y="3589338"/>
          <p14:tracePt t="70463" x="7802563" y="3589338"/>
          <p14:tracePt t="70550" x="7810500" y="3589338"/>
          <p14:tracePt t="70606" x="7818438" y="3581400"/>
          <p14:tracePt t="70622" x="7818438" y="3573463"/>
          <p14:tracePt t="70630" x="7818438" y="3565525"/>
          <p14:tracePt t="70654" x="7818438" y="3551238"/>
          <p14:tracePt t="70662" x="7818438" y="3543300"/>
          <p14:tracePt t="70673" x="7826375" y="3543300"/>
          <p14:tracePt t="70703" x="7826375" y="3535363"/>
          <p14:tracePt t="71862" x="7832725" y="3527425"/>
          <p14:tracePt t="71878" x="7840663" y="3527425"/>
          <p14:tracePt t="72086" x="7848600" y="3535363"/>
          <p14:tracePt t="72110" x="7848600" y="3543300"/>
          <p14:tracePt t="72118" x="7856538" y="3543300"/>
          <p14:tracePt t="72174" x="7856538" y="3559175"/>
          <p14:tracePt t="72542" x="7864475" y="3559175"/>
          <p14:tracePt t="72550" x="7886700" y="3565525"/>
          <p14:tracePt t="72558" x="7932738" y="3565525"/>
          <p14:tracePt t="72573" x="7985125" y="3565525"/>
          <p14:tracePt t="72590" x="8001000" y="3565525"/>
          <p14:tracePt t="72607" x="8008938" y="3565525"/>
          <p14:tracePt t="72854" x="8023225" y="3565525"/>
          <p14:tracePt t="72862" x="8031163" y="3565525"/>
          <p14:tracePt t="72874" x="8039100" y="3565525"/>
          <p14:tracePt t="72934" x="8047038" y="3565525"/>
          <p14:tracePt t="72942" x="8061325" y="3565525"/>
          <p14:tracePt t="72950" x="8077200" y="3565525"/>
          <p14:tracePt t="72958" x="8085138" y="3565525"/>
          <p14:tracePt t="72974" x="8107363" y="3565525"/>
          <p14:tracePt t="72990" x="8115300" y="3565525"/>
          <p14:tracePt t="73902" x="8107363" y="3565525"/>
          <p14:tracePt t="73910" x="8077200" y="3589338"/>
          <p14:tracePt t="73918" x="8047038" y="3619500"/>
          <p14:tracePt t="73926" x="8008938" y="3649663"/>
          <p14:tracePt t="73941" x="7932738" y="3733800"/>
          <p14:tracePt t="73957" x="7916863" y="3763963"/>
          <p14:tracePt t="73974" x="7772400" y="3870325"/>
          <p14:tracePt t="73991" x="7673975" y="3916363"/>
          <p14:tracePt t="74007" x="7543800" y="3962400"/>
          <p14:tracePt t="74024" x="7437438" y="4016375"/>
          <p14:tracePt t="74041" x="7337425" y="4060825"/>
          <p14:tracePt t="74057" x="7231063" y="4098925"/>
          <p14:tracePt t="74074" x="7124700" y="4144963"/>
          <p14:tracePt t="74091" x="6964363" y="4213225"/>
          <p14:tracePt t="74107" x="6835775" y="4251325"/>
          <p14:tracePt t="74124" x="6697663" y="4289425"/>
          <p14:tracePt t="74141" x="6499225" y="4343400"/>
          <p14:tracePt t="74157" x="6332538" y="4373563"/>
          <p14:tracePt t="74174" x="6210300" y="4397375"/>
          <p14:tracePt t="74191" x="6118225" y="4427538"/>
          <p14:tracePt t="74207" x="6057900" y="4441825"/>
          <p14:tracePt t="74224" x="6042025" y="4449763"/>
          <p14:tracePt t="74310" x="6027738" y="4457700"/>
          <p14:tracePt t="74318" x="6019800" y="4465638"/>
          <p14:tracePt t="74326" x="5997575" y="4479925"/>
          <p14:tracePt t="74341" x="5989638" y="4487863"/>
          <p14:tracePt t="74357" x="5965825" y="4495800"/>
          <p14:tracePt t="74374" x="5951538" y="4495800"/>
          <p14:tracePt t="74391" x="5951538" y="4503738"/>
          <p14:tracePt t="74526" x="5951538" y="4518025"/>
          <p14:tracePt t="74534" x="5965825" y="4533900"/>
          <p14:tracePt t="74542" x="5981700" y="4549775"/>
          <p14:tracePt t="74558" x="5997575" y="4556125"/>
          <p14:tracePt t="74574" x="6019800" y="4564063"/>
          <p14:tracePt t="74591" x="6027738" y="4564063"/>
          <p14:tracePt t="75382" x="6027738" y="4556125"/>
          <p14:tracePt t="75390" x="6027738" y="4541838"/>
          <p14:tracePt t="75406" x="6027738" y="4533900"/>
          <p14:tracePt t="75678" x="6035675" y="4533900"/>
          <p14:tracePt t="75686" x="6049963" y="4533900"/>
          <p14:tracePt t="75694" x="6073775" y="4533900"/>
          <p14:tracePt t="75708" x="6096000" y="4533900"/>
          <p14:tracePt t="75725" x="6126163" y="4533900"/>
          <p14:tracePt t="75741" x="6149975" y="4533900"/>
          <p14:tracePt t="75758" x="6180138" y="4533900"/>
          <p14:tracePt t="75886" x="6188075" y="4533900"/>
          <p14:tracePt t="76262" x="6180138" y="4511675"/>
          <p14:tracePt t="76271" x="6172200" y="4479925"/>
          <p14:tracePt t="76294" x="6172200" y="4473575"/>
          <p14:tracePt t="76302" x="6164263" y="4473575"/>
          <p14:tracePt t="76318" x="6149975" y="4449763"/>
          <p14:tracePt t="76327" x="6142038" y="4449763"/>
          <p14:tracePt t="76341" x="6134100" y="4449763"/>
          <p14:tracePt t="76471" x="6134100" y="4473575"/>
          <p14:tracePt t="76487" x="6134100" y="4479925"/>
          <p14:tracePt t="76495" x="6134100" y="4495800"/>
          <p14:tracePt t="76622" x="6134100" y="4503738"/>
          <p14:tracePt t="76671" x="6142038" y="4511675"/>
          <p14:tracePt t="81894" x="6149975" y="4511675"/>
          <p14:tracePt t="81902" x="6172200" y="4511675"/>
          <p14:tracePt t="81910" x="6218238" y="4511675"/>
          <p14:tracePt t="81927" x="6392863" y="4465638"/>
          <p14:tracePt t="81944" x="6667500" y="4365625"/>
          <p14:tracePt t="81960" x="7032625" y="4289425"/>
          <p14:tracePt t="81977" x="7467600" y="4114800"/>
          <p14:tracePt t="81994" x="7856538" y="3946525"/>
          <p14:tracePt t="82010" x="8039100" y="3848100"/>
          <p14:tracePt t="82027" x="8093075" y="3787775"/>
          <p14:tracePt t="82044" x="8115300" y="3763963"/>
          <p14:tracePt t="82046" x="8115300" y="3749675"/>
          <p14:tracePt t="82060" x="8115300" y="3711575"/>
          <p14:tracePt t="82077" x="8115300" y="3657600"/>
          <p14:tracePt t="82094" x="8137525" y="3581400"/>
          <p14:tracePt t="82110" x="8137525" y="3559175"/>
          <p14:tracePt t="82128" x="8145463" y="3521075"/>
          <p14:tracePt t="82144" x="8145463" y="3505200"/>
          <p14:tracePt t="82160" x="8145463" y="3497263"/>
          <p14:tracePt t="82198" x="8145463" y="3459163"/>
          <p14:tracePt t="82210" x="8153400" y="3429000"/>
          <p14:tracePt t="82227" x="8153400" y="3413125"/>
          <p14:tracePt t="82245" x="8161338" y="3375025"/>
          <p14:tracePt t="82277" x="8161338" y="3368675"/>
          <p14:tracePt t="82294" x="8145463" y="3360738"/>
          <p14:tracePt t="82310" x="8131175" y="3360738"/>
          <p14:tracePt t="82327" x="8039100" y="3413125"/>
          <p14:tracePt t="82344" x="7970838" y="3475038"/>
          <p14:tracePt t="82360" x="7902575" y="3527425"/>
          <p14:tracePt t="82377" x="7856538" y="3551238"/>
          <p14:tracePt t="82394" x="7856538" y="3559175"/>
          <p14:tracePt t="82446" x="7848600" y="3559175"/>
          <p14:tracePt t="82847" x="7856538" y="3559175"/>
          <p14:tracePt t="83022" x="7864475" y="3559175"/>
          <p14:tracePt t="83030" x="7870825" y="3559175"/>
          <p14:tracePt t="83038" x="7878763" y="3559175"/>
          <p14:tracePt t="83046" x="7886700" y="3559175"/>
          <p14:tracePt t="83061" x="7894638" y="3559175"/>
          <p14:tracePt t="83077" x="7908925" y="3565525"/>
          <p14:tracePt t="83878" x="7908925" y="3573463"/>
          <p14:tracePt t="83886" x="7908925" y="3603625"/>
          <p14:tracePt t="83894" x="7780338" y="3756025"/>
          <p14:tracePt t="83911" x="7497763" y="4084638"/>
          <p14:tracePt t="83928" x="7337425" y="4251325"/>
          <p14:tracePt t="83944" x="7178675" y="4351338"/>
          <p14:tracePt t="83961" x="6988175" y="4435475"/>
          <p14:tracePt t="83978" x="6858000" y="4495800"/>
          <p14:tracePt t="83994" x="6804025" y="4511675"/>
          <p14:tracePt t="84011" x="6797675" y="4511675"/>
          <p14:tracePt t="84044" x="6781800" y="4511675"/>
          <p14:tracePt t="84061" x="6735763" y="4525963"/>
          <p14:tracePt t="84078" x="6599238" y="4541838"/>
          <p14:tracePt t="84094" x="6484938" y="4549775"/>
          <p14:tracePt t="84111" x="6370638" y="4572000"/>
          <p14:tracePt t="84128" x="6294438" y="4579938"/>
          <p14:tracePt t="84144" x="6270625" y="4579938"/>
          <p14:tracePt t="84215" x="6248400" y="4579938"/>
          <p14:tracePt t="84222" x="6232525" y="4579938"/>
          <p14:tracePt t="84230" x="6226175" y="4579938"/>
          <p14:tracePt t="84245" x="6202363" y="4579938"/>
          <p14:tracePt t="84261" x="6134100" y="4579938"/>
          <p14:tracePt t="84278" x="6049963" y="4579938"/>
          <p14:tracePt t="84294" x="6042025" y="4579938"/>
          <p14:tracePt t="84406" x="6035675" y="4579938"/>
          <p14:tracePt t="84415" x="6042025" y="4572000"/>
          <p14:tracePt t="84422" x="6042025" y="4556125"/>
          <p14:tracePt t="84542" x="6065838" y="4556125"/>
          <p14:tracePt t="84550" x="6096000" y="4556125"/>
          <p14:tracePt t="84561" x="6126163" y="4549775"/>
          <p14:tracePt t="84578" x="6210300" y="4541838"/>
          <p14:tracePt t="84595" x="6278563" y="4533900"/>
          <p14:tracePt t="84611" x="6302375" y="4525963"/>
          <p14:tracePt t="84814" x="6308725" y="4518025"/>
          <p14:tracePt t="84855" x="6302375" y="4511675"/>
          <p14:tracePt t="84863" x="6294438" y="4511675"/>
          <p14:tracePt t="84886" x="6286500" y="4511675"/>
          <p14:tracePt t="84910" x="6278563" y="4511675"/>
          <p14:tracePt t="85134" x="6264275" y="4511675"/>
          <p14:tracePt t="85142" x="6248400" y="4511675"/>
          <p14:tracePt t="85150" x="6226175" y="4511675"/>
          <p14:tracePt t="85161" x="6218238" y="4511675"/>
          <p14:tracePt t="85178" x="6180138" y="4511675"/>
          <p14:tracePt t="85195" x="6172200" y="4511675"/>
          <p14:tracePt t="85735" x="6164263" y="4503738"/>
          <p14:tracePt t="85766" x="6149975" y="4487863"/>
          <p14:tracePt t="89654" x="6156325" y="4487863"/>
          <p14:tracePt t="89670" x="6164263" y="4487863"/>
          <p14:tracePt t="89686" x="6172200" y="4487863"/>
          <p14:tracePt t="89694" x="6180138" y="4487863"/>
          <p14:tracePt t="89702" x="6188075" y="4487863"/>
          <p14:tracePt t="89713" x="6202363" y="4487863"/>
          <p14:tracePt t="89730" x="6226175" y="4487863"/>
          <p14:tracePt t="89747" x="6248400" y="4479925"/>
          <p14:tracePt t="89763" x="6278563" y="4473575"/>
          <p14:tracePt t="89780" x="6294438" y="4465638"/>
          <p14:tracePt t="89797" x="6316663" y="4465638"/>
          <p14:tracePt t="89813" x="6324600" y="4465638"/>
          <p14:tracePt t="89830" x="6346825" y="4465638"/>
          <p14:tracePt t="89846" x="6378575" y="4465638"/>
          <p14:tracePt t="89863" x="6400800" y="4465638"/>
          <p14:tracePt t="89880" x="6416675" y="4457700"/>
          <p14:tracePt t="89998" x="6423025" y="4457700"/>
          <p14:tracePt t="90022" x="6438900" y="4457700"/>
          <p14:tracePt t="90030" x="6446838" y="4465638"/>
          <p14:tracePt t="90038" x="6477000" y="4465638"/>
          <p14:tracePt t="90046" x="6499225" y="4473575"/>
          <p14:tracePt t="90063" x="6575425" y="4479925"/>
          <p14:tracePt t="90080" x="6613525" y="4495800"/>
          <p14:tracePt t="90254" x="6613525" y="4503738"/>
          <p14:tracePt t="90270" x="6607175" y="4503738"/>
          <p14:tracePt t="90286" x="6607175" y="4511675"/>
          <p14:tracePt t="90318" x="6599238" y="4518025"/>
          <p14:tracePt t="90334" x="6591300" y="4518025"/>
          <p14:tracePt t="90342" x="6583363" y="4518025"/>
          <p14:tracePt t="90366" x="6569075" y="4518025"/>
          <p14:tracePt t="90662" x="6561138" y="4518025"/>
          <p14:tracePt t="90718" x="6575425" y="4518025"/>
          <p14:tracePt t="90726" x="6583363" y="4511675"/>
          <p14:tracePt t="90734" x="6591300" y="4511675"/>
          <p14:tracePt t="90747" x="6607175" y="4511675"/>
          <p14:tracePt t="90763" x="6629400" y="4503738"/>
          <p14:tracePt t="90780" x="6637338" y="4503738"/>
          <p14:tracePt t="90814" x="6645275" y="4503738"/>
          <p14:tracePt t="90822" x="6659563" y="4503738"/>
          <p14:tracePt t="90830" x="6667500" y="4495800"/>
          <p14:tracePt t="90847" x="6713538" y="4487863"/>
          <p14:tracePt t="90863" x="6743700" y="4487863"/>
          <p14:tracePt t="90880" x="6781800" y="4487863"/>
          <p14:tracePt t="90897" x="6804025" y="4487863"/>
          <p14:tracePt t="90914" x="6835775" y="4487863"/>
          <p14:tracePt t="90930" x="6842125" y="4487863"/>
          <p14:tracePt t="90947" x="6842125" y="4479925"/>
          <p14:tracePt t="91118" x="6850063" y="4473575"/>
          <p14:tracePt t="91630" x="6865938" y="4473575"/>
          <p14:tracePt t="91638" x="6873875" y="4473575"/>
          <p14:tracePt t="91647" x="6880225" y="4473575"/>
          <p14:tracePt t="91664" x="6904038" y="4473575"/>
          <p14:tracePt t="91680" x="6956425" y="4479925"/>
          <p14:tracePt t="91697" x="7018338" y="4487863"/>
          <p14:tracePt t="91714" x="7064375" y="4487863"/>
          <p14:tracePt t="91730" x="7078663" y="4487863"/>
          <p14:tracePt t="91747" x="7094538" y="4487863"/>
          <p14:tracePt t="91806" x="7102475" y="4487863"/>
          <p14:tracePt t="91822" x="7116763" y="4487863"/>
          <p14:tracePt t="91838" x="7124700" y="4487863"/>
          <p14:tracePt t="91846" x="7140575" y="4487863"/>
          <p14:tracePt t="92014" x="7146925" y="4487863"/>
          <p14:tracePt t="92022" x="7162800" y="4487863"/>
          <p14:tracePt t="92030" x="7178675" y="4487863"/>
          <p14:tracePt t="92047" x="7200900" y="4487863"/>
          <p14:tracePt t="92065" x="7208838" y="4487863"/>
          <p14:tracePt t="92262" x="7239000" y="4487863"/>
          <p14:tracePt t="92270" x="7285038" y="4473575"/>
          <p14:tracePt t="92281" x="7315200" y="4473575"/>
          <p14:tracePt t="92298" x="7369175" y="4473575"/>
          <p14:tracePt t="92314" x="7383463" y="4473575"/>
          <p14:tracePt t="92478" x="7391400" y="4473575"/>
          <p14:tracePt t="92494" x="7407275" y="4473575"/>
          <p14:tracePt t="92502" x="7429500" y="4473575"/>
          <p14:tracePt t="92514" x="7459663" y="4473575"/>
          <p14:tracePt t="92531" x="7505700" y="4473575"/>
          <p14:tracePt t="92547" x="7543800" y="4473575"/>
          <p14:tracePt t="92670" x="7551738" y="4473575"/>
          <p14:tracePt t="92678" x="7559675" y="4473575"/>
          <p14:tracePt t="92686" x="7566025" y="4473575"/>
          <p14:tracePt t="92702" x="7573963" y="4473575"/>
          <p14:tracePt t="92790" x="7581900" y="4473575"/>
          <p14:tracePt t="92822" x="7589838" y="4473575"/>
          <p14:tracePt t="92838" x="7597775" y="4473575"/>
          <p14:tracePt t="92847" x="7612063" y="4473575"/>
          <p14:tracePt t="92854" x="7627938" y="4473575"/>
          <p14:tracePt t="92864" x="7642225" y="4479925"/>
          <p14:tracePt t="92881" x="7680325" y="4479925"/>
          <p14:tracePt t="93198" x="7688263" y="4487863"/>
          <p14:tracePt t="93214" x="7688263" y="4495800"/>
          <p14:tracePt t="93222" x="7688263" y="4503738"/>
          <p14:tracePt t="93231" x="7688263" y="4511675"/>
          <p14:tracePt t="93287" x="7688263" y="4518025"/>
          <p14:tracePt t="93342" x="7673975" y="4518025"/>
          <p14:tracePt t="105414" x="7704138" y="4511675"/>
          <p14:tracePt t="105422" x="7750175" y="4473575"/>
          <p14:tracePt t="105435" x="7794625" y="4441825"/>
          <p14:tracePt t="105452" x="7848600" y="4389438"/>
          <p14:tracePt t="105469" x="7886700" y="4313238"/>
          <p14:tracePt t="105486" x="7916863" y="4221163"/>
          <p14:tracePt t="105502" x="7924800" y="4175125"/>
          <p14:tracePt t="105519" x="7947025" y="4122738"/>
          <p14:tracePt t="105536" x="7962900" y="4054475"/>
          <p14:tracePt t="105552" x="7970838" y="4016375"/>
          <p14:tracePt t="105569" x="7985125" y="3916363"/>
          <p14:tracePt t="105586" x="8016875" y="3848100"/>
          <p14:tracePt t="105603" x="8054975" y="3771900"/>
          <p14:tracePt t="105619" x="8085138" y="3703638"/>
          <p14:tracePt t="105622" x="8093075" y="3665538"/>
          <p14:tracePt t="105636" x="8107363" y="3649663"/>
          <p14:tracePt t="105652" x="8131175" y="3611563"/>
          <p14:tracePt t="105726" x="8131175" y="3597275"/>
          <p14:tracePt t="105735" x="8131175" y="3551238"/>
          <p14:tracePt t="105742" x="8131175" y="3527425"/>
          <p14:tracePt t="105752" x="8131175" y="3521075"/>
          <p14:tracePt t="105769" x="8137525" y="3497263"/>
          <p14:tracePt t="105786" x="8145463" y="3459163"/>
          <p14:tracePt t="105926" x="8145463" y="3513138"/>
          <p14:tracePt t="105934" x="8145463" y="3559175"/>
          <p14:tracePt t="105942" x="8145463" y="3565525"/>
          <p14:tracePt t="105952" x="8145463" y="3581400"/>
          <p14:tracePt t="105969" x="8145463" y="3589338"/>
          <p14:tracePt t="106230" x="8145463" y="3581400"/>
          <p14:tracePt t="106238" x="8145463" y="3573463"/>
          <p14:tracePt t="106358" x="8137525" y="3565525"/>
          <p14:tracePt t="107950" x="8123238" y="3565525"/>
          <p14:tracePt t="111574" x="8115300" y="3565525"/>
          <p14:tracePt t="114783" x="8107363" y="3565525"/>
          <p14:tracePt t="114815" x="8099425" y="3565525"/>
          <p14:tracePt t="114822" x="8093075" y="3589338"/>
          <p14:tracePt t="114831" x="8085138" y="3611563"/>
          <p14:tracePt t="114854" x="8077200" y="3635375"/>
          <p14:tracePt t="114862" x="8069263" y="3649663"/>
          <p14:tracePt t="114872" x="8069263" y="3665538"/>
          <p14:tracePt t="114889" x="8054975" y="3717925"/>
          <p14:tracePt t="114906" x="8047038" y="3763963"/>
          <p14:tracePt t="114922" x="8023225" y="3825875"/>
          <p14:tracePt t="114939" x="8008938" y="3878263"/>
          <p14:tracePt t="114956" x="7985125" y="3932238"/>
          <p14:tracePt t="114972" x="7970838" y="3954463"/>
          <p14:tracePt t="114989" x="7947025" y="3984625"/>
          <p14:tracePt t="115006" x="7894638" y="4038600"/>
          <p14:tracePt t="115022" x="7810500" y="4084638"/>
          <p14:tracePt t="115040" x="7673975" y="4152900"/>
          <p14:tracePt t="115056" x="7497763" y="4198938"/>
          <p14:tracePt t="115072" x="7299325" y="4251325"/>
          <p14:tracePt t="115089" x="7064375" y="4283075"/>
          <p14:tracePt t="115106" x="6789738" y="4305300"/>
          <p14:tracePt t="115122" x="6575425" y="4343400"/>
          <p14:tracePt t="115139" x="6446838" y="4365625"/>
          <p14:tracePt t="115156" x="6392863" y="4373563"/>
          <p14:tracePt t="115256" x="6384925" y="4373563"/>
          <p14:tracePt t="115262" x="6378575" y="4373563"/>
          <p14:tracePt t="115272" x="6370638" y="4373563"/>
          <p14:tracePt t="115289" x="6346825" y="4373563"/>
          <p14:tracePt t="115306" x="6332538" y="4373563"/>
          <p14:tracePt t="115322" x="6286500" y="4373563"/>
          <p14:tracePt t="115339" x="6188075" y="4411663"/>
          <p14:tracePt t="115356" x="6134100" y="4449763"/>
          <p14:tracePt t="115373" x="6080125" y="4511675"/>
          <p14:tracePt t="115389" x="6073775" y="4518025"/>
          <p14:tracePt t="115614" x="6073775" y="4525963"/>
          <p14:tracePt t="115630" x="6080125" y="4533900"/>
          <p14:tracePt t="115751" x="6088063" y="4533900"/>
          <p14:tracePt t="115766" x="6096000" y="4533900"/>
          <p14:tracePt t="115774" x="6103938" y="4525963"/>
          <p14:tracePt t="115798" x="6111875" y="4518025"/>
          <p14:tracePt t="115806" x="6118225" y="4511675"/>
          <p14:tracePt t="115814" x="6126163" y="4511675"/>
          <p14:tracePt t="115823" x="6126163" y="4503738"/>
          <p14:tracePt t="115839" x="6142038" y="4495800"/>
          <p14:tracePt t="115856" x="6156325" y="4487863"/>
          <p14:tracePt t="115873" x="6164263" y="4487863"/>
          <p14:tracePt t="116134" x="6164263" y="4495800"/>
          <p14:tracePt t="116894" x="6180138" y="4495800"/>
          <p14:tracePt t="116902" x="6218238" y="4487863"/>
          <p14:tracePt t="116910" x="6302375" y="4473575"/>
          <p14:tracePt t="116923" x="6423025" y="4435475"/>
          <p14:tracePt t="116940" x="6651625" y="4373563"/>
          <p14:tracePt t="116958" x="7048500" y="4251325"/>
          <p14:tracePt t="116974" x="7216775" y="4191000"/>
          <p14:tracePt t="116990" x="7307263" y="4130675"/>
          <p14:tracePt t="117007" x="7353300" y="4092575"/>
          <p14:tracePt t="117023" x="7375525" y="4060825"/>
          <p14:tracePt t="117040" x="7407275" y="4000500"/>
          <p14:tracePt t="117056" x="7437438" y="3970338"/>
          <p14:tracePt t="117073" x="7505700" y="3886200"/>
          <p14:tracePt t="117090" x="7527925" y="3856038"/>
          <p14:tracePt t="117107" x="7573963" y="3802063"/>
          <p14:tracePt t="117123" x="7612063" y="3771900"/>
          <p14:tracePt t="117140" x="7635875" y="3756025"/>
          <p14:tracePt t="117157" x="7650163" y="3741738"/>
          <p14:tracePt t="117173" x="7650163" y="3733800"/>
          <p14:tracePt t="117190" x="7658100" y="3725863"/>
          <p14:tracePt t="117207" x="7680325" y="3687763"/>
          <p14:tracePt t="117223" x="7704138" y="3649663"/>
          <p14:tracePt t="117240" x="7750175" y="3611563"/>
          <p14:tracePt t="117257" x="7802563" y="3589338"/>
          <p14:tracePt t="117273" x="7848600" y="3559175"/>
          <p14:tracePt t="117290" x="7870825" y="3543300"/>
          <p14:tracePt t="117494" x="7870825" y="3535363"/>
          <p14:tracePt t="117534" x="7878763" y="3535363"/>
          <p14:tracePt t="117727" x="7856538" y="3581400"/>
          <p14:tracePt t="117734" x="7802563" y="3649663"/>
          <p14:tracePt t="117742" x="7756525" y="3711575"/>
          <p14:tracePt t="117757" x="7673975" y="3779838"/>
          <p14:tracePt t="117773" x="7345363" y="4016375"/>
          <p14:tracePt t="117790" x="7116763" y="4122738"/>
          <p14:tracePt t="117807" x="6934200" y="4175125"/>
          <p14:tracePt t="117823" x="6789738" y="4221163"/>
          <p14:tracePt t="117840" x="6705600" y="4251325"/>
          <p14:tracePt t="117858" x="6629400" y="4275138"/>
          <p14:tracePt t="117873" x="6569075" y="4305300"/>
          <p14:tracePt t="117890" x="6484938" y="4335463"/>
          <p14:tracePt t="117906" x="6378575" y="4389438"/>
          <p14:tracePt t="117923" x="6308725" y="4403725"/>
          <p14:tracePt t="117940" x="6232525" y="4435475"/>
          <p14:tracePt t="117957" x="6111875" y="4465638"/>
          <p14:tracePt t="117973" x="6073775" y="4473575"/>
          <p14:tracePt t="117990" x="6011863" y="4495800"/>
          <p14:tracePt t="118006" x="5965825" y="4533900"/>
          <p14:tracePt t="118023" x="5921375" y="4572000"/>
          <p14:tracePt t="118040" x="5883275" y="4594225"/>
          <p14:tracePt t="118056" x="5883275" y="4602163"/>
          <p14:tracePt t="118214" x="5889625" y="4602163"/>
          <p14:tracePt t="118222" x="5905500" y="4602163"/>
          <p14:tracePt t="118230" x="5935663" y="4587875"/>
          <p14:tracePt t="118240" x="5973763" y="4579938"/>
          <p14:tracePt t="118257" x="6080125" y="4572000"/>
          <p14:tracePt t="118274" x="6180138" y="4549775"/>
          <p14:tracePt t="118290" x="6226175" y="4541838"/>
          <p14:tracePt t="118307" x="6232525" y="4533900"/>
          <p14:tracePt t="118606" x="6256338" y="4533900"/>
          <p14:tracePt t="118614" x="6302375" y="4533900"/>
          <p14:tracePt t="118624" x="6362700" y="4533900"/>
          <p14:tracePt t="118640" x="6477000" y="4533900"/>
          <p14:tracePt t="118657" x="6575425" y="4533900"/>
          <p14:tracePt t="118674" x="6637338" y="4533900"/>
          <p14:tracePt t="118690" x="6667500" y="4533900"/>
          <p14:tracePt t="118707" x="6689725" y="4533900"/>
          <p14:tracePt t="118724" x="6713538" y="4533900"/>
          <p14:tracePt t="118741" x="6751638" y="4533900"/>
          <p14:tracePt t="118757" x="6811963" y="4533900"/>
          <p14:tracePt t="118774" x="6956425" y="4533900"/>
          <p14:tracePt t="118790" x="7026275" y="4533900"/>
          <p14:tracePt t="118807" x="7078663" y="4533900"/>
          <p14:tracePt t="118824" x="7132638" y="4533900"/>
          <p14:tracePt t="118840" x="7178675" y="4533900"/>
          <p14:tracePt t="118858" x="7231063" y="4533900"/>
          <p14:tracePt t="118874" x="7331075" y="4533900"/>
          <p14:tracePt t="118890" x="7407275" y="4533900"/>
          <p14:tracePt t="118907" x="7475538" y="4533900"/>
          <p14:tracePt t="118924" x="7551738" y="4533900"/>
          <p14:tracePt t="118941" x="7566025" y="4533900"/>
          <p14:tracePt t="119062" x="7573963" y="4533900"/>
          <p14:tracePt t="119070" x="7597775" y="4533900"/>
          <p14:tracePt t="119078" x="7620000" y="4533900"/>
          <p14:tracePt t="119091" x="7680325" y="4533900"/>
          <p14:tracePt t="119107" x="7818438" y="4533900"/>
          <p14:tracePt t="119124" x="7940675" y="4533900"/>
          <p14:tracePt t="119141" x="7978775" y="4533900"/>
          <p14:tracePt t="119310" x="7962900" y="4533900"/>
          <p14:tracePt t="119318" x="7940675" y="4533900"/>
          <p14:tracePt t="119326" x="7902575" y="4533900"/>
          <p14:tracePt t="119341" x="7764463" y="4533900"/>
          <p14:tracePt t="119357" x="7573963" y="4556125"/>
          <p14:tracePt t="119374" x="7353300" y="4556125"/>
          <p14:tracePt t="119391" x="7132638" y="4556125"/>
          <p14:tracePt t="119407" x="6950075" y="4556125"/>
          <p14:tracePt t="119424" x="6811963" y="4556125"/>
          <p14:tracePt t="119441" x="6743700" y="4556125"/>
          <p14:tracePt t="119457" x="6721475" y="4556125"/>
          <p14:tracePt t="119474" x="6713538" y="4556125"/>
          <p14:tracePt t="119491" x="6697663" y="4556125"/>
          <p14:tracePt t="119507" x="6683375" y="4549775"/>
          <p14:tracePt t="119524" x="6651625" y="4549775"/>
          <p14:tracePt t="119541" x="6607175" y="4549775"/>
          <p14:tracePt t="119558" x="6553200" y="4549775"/>
          <p14:tracePt t="119574" x="6492875" y="4549775"/>
          <p14:tracePt t="119591" x="6416675" y="4549775"/>
          <p14:tracePt t="119607" x="6308725" y="4549775"/>
          <p14:tracePt t="119624" x="6164263" y="4541838"/>
          <p14:tracePt t="119641" x="6049963" y="4518025"/>
          <p14:tracePt t="119657" x="6003925" y="4511675"/>
          <p14:tracePt t="119674" x="5981700" y="4503738"/>
          <p14:tracePt t="119742" x="5981700" y="4495800"/>
          <p14:tracePt t="119750" x="5981700" y="4487863"/>
          <p14:tracePt t="119774" x="5989638" y="4479925"/>
          <p14:tracePt t="119782" x="5997575" y="4479925"/>
          <p14:tracePt t="119791" x="6003925" y="4473575"/>
          <p14:tracePt t="119966" x="6011863" y="4473575"/>
          <p14:tracePt t="119974" x="6019800" y="4473575"/>
          <p14:tracePt t="124470" x="6035675" y="4473575"/>
          <p14:tracePt t="124478" x="6103938" y="4487863"/>
          <p14:tracePt t="124486" x="6202363" y="4518025"/>
          <p14:tracePt t="124494" x="6316663" y="4541838"/>
          <p14:tracePt t="124509" x="6423025" y="4572000"/>
          <p14:tracePt t="124526" x="6873875" y="4602163"/>
          <p14:tracePt t="124543" x="7361238" y="4525963"/>
          <p14:tracePt t="124559" x="7750175" y="4473575"/>
          <p14:tracePt t="124576" x="8039100" y="4403725"/>
          <p14:tracePt t="124593" x="8213725" y="4327525"/>
          <p14:tracePt t="124609" x="8313738" y="4244975"/>
          <p14:tracePt t="124626" x="8351838" y="4183063"/>
          <p14:tracePt t="124643" x="8389938" y="4084638"/>
          <p14:tracePt t="124659" x="8420100" y="4000500"/>
          <p14:tracePt t="124676" x="8442325" y="3902075"/>
          <p14:tracePt t="124693" x="8496300" y="3779838"/>
          <p14:tracePt t="124709" x="8504238" y="3756025"/>
          <p14:tracePt t="124726" x="8512175" y="3703638"/>
          <p14:tracePt t="124743" x="8534400" y="3679825"/>
          <p14:tracePt t="124759" x="8556625" y="3657600"/>
          <p14:tracePt t="124777" x="8594725" y="3635375"/>
          <p14:tracePt t="124793" x="8656638" y="3597275"/>
          <p14:tracePt t="124809" x="8678863" y="3573463"/>
          <p14:tracePt t="124826" x="8686800" y="3573463"/>
          <p14:tracePt t="124886" x="8686800" y="3565525"/>
          <p14:tracePt t="124910" x="8678863" y="3551238"/>
          <p14:tracePt t="124918" x="8670925" y="3551238"/>
          <p14:tracePt t="124926" x="8664575" y="3551238"/>
          <p14:tracePt t="124943" x="8626475" y="3543300"/>
          <p14:tracePt t="124959" x="8556625" y="3535363"/>
          <p14:tracePt t="124978" x="8534400" y="3527425"/>
          <p14:tracePt t="124993" x="8504238" y="3527425"/>
          <p14:tracePt t="125142" x="8480425" y="3521075"/>
          <p14:tracePt t="125150" x="8474075" y="3521075"/>
          <p14:tracePt t="125159" x="8450263" y="3521075"/>
          <p14:tracePt t="125176" x="8359775" y="3527425"/>
          <p14:tracePt t="125193" x="8289925" y="3535363"/>
          <p14:tracePt t="125209" x="8275638" y="3535363"/>
          <p14:tracePt t="125226" x="8267700" y="3535363"/>
          <p14:tracePt t="125243" x="8259763" y="3535363"/>
          <p14:tracePt t="125366" x="8245475" y="3535363"/>
          <p14:tracePt t="125391" x="8237538" y="3535363"/>
          <p14:tracePt t="125398" x="8229600" y="3535363"/>
          <p14:tracePt t="125409" x="8213725" y="3535363"/>
          <p14:tracePt t="125426" x="8207375" y="3527425"/>
          <p14:tracePt t="125974" x="8191500" y="3543300"/>
          <p14:tracePt t="125982" x="8169275" y="3627438"/>
          <p14:tracePt t="125993" x="8131175" y="3687763"/>
          <p14:tracePt t="126010" x="8093075" y="3787775"/>
          <p14:tracePt t="126026" x="8054975" y="3878263"/>
          <p14:tracePt t="126043" x="8039100" y="3924300"/>
          <p14:tracePt t="126060" x="8023225" y="3946525"/>
          <p14:tracePt t="126076" x="8023225" y="3962400"/>
          <p14:tracePt t="126102" x="8008938" y="3970338"/>
          <p14:tracePt t="126111" x="8008938" y="3984625"/>
          <p14:tracePt t="126126" x="7993063" y="4030663"/>
          <p14:tracePt t="126143" x="7947025" y="4098925"/>
          <p14:tracePt t="126160" x="7894638" y="4168775"/>
          <p14:tracePt t="126176" x="7832725" y="4244975"/>
          <p14:tracePt t="126194" x="7802563" y="4283075"/>
          <p14:tracePt t="126210" x="7772400" y="4327525"/>
          <p14:tracePt t="126226" x="7756525" y="4373563"/>
          <p14:tracePt t="126243" x="7742238" y="4397375"/>
          <p14:tracePt t="126260" x="7734300" y="4419600"/>
          <p14:tracePt t="126277" x="7734300" y="4435475"/>
          <p14:tracePt t="126310" x="7726363" y="4441825"/>
          <p14:tracePt t="126334" x="7726363" y="4449763"/>
          <p14:tracePt t="126350" x="7718425" y="4457700"/>
          <p14:tracePt t="126360" x="7718425" y="4465638"/>
          <p14:tracePt t="126377" x="7712075" y="4487863"/>
          <p14:tracePt t="126393" x="7688263" y="4511675"/>
          <p14:tracePt t="126410" x="7680325" y="4533900"/>
          <p14:tracePt t="126427" x="7673975" y="4541838"/>
          <p14:tracePt t="126460" x="7666038" y="4549775"/>
          <p14:tracePt t="127414" x="7604125" y="4556125"/>
          <p14:tracePt t="127421" x="7521575" y="4579938"/>
          <p14:tracePt t="127430" x="7437438" y="4587875"/>
          <p14:tracePt t="127443" x="7331075" y="4594225"/>
          <p14:tracePt t="127460" x="7140575" y="4610100"/>
          <p14:tracePt t="127477" x="6972300" y="4610100"/>
          <p14:tracePt t="127493" x="6804025" y="4610100"/>
          <p14:tracePt t="127510" x="6727825" y="4610100"/>
          <p14:tracePt t="127527" x="6659563" y="4610100"/>
          <p14:tracePt t="127543" x="6629400" y="4618038"/>
          <p14:tracePt t="127560" x="6599238" y="4625975"/>
          <p14:tracePt t="127577" x="6575425" y="4632325"/>
          <p14:tracePt t="127594" x="6561138" y="4640263"/>
          <p14:tracePt t="127610" x="6545263" y="4648200"/>
          <p14:tracePt t="127627" x="6499225" y="4656138"/>
          <p14:tracePt t="127643" x="6492875" y="4664075"/>
          <p14:tracePt t="127660" x="6484938" y="4670425"/>
          <p14:tracePt t="127677" x="6461125" y="4670425"/>
          <p14:tracePt t="127693" x="6384925" y="4670425"/>
          <p14:tracePt t="127710" x="6316663" y="4670425"/>
          <p14:tracePt t="127727" x="6210300" y="4670425"/>
          <p14:tracePt t="127743" x="6156325" y="4670425"/>
          <p14:tracePt t="127760" x="6142038" y="4670425"/>
          <p14:tracePt t="127797" x="6142038" y="4664075"/>
          <p14:tracePt t="127813" x="6134100" y="4648200"/>
          <p14:tracePt t="127827" x="6134100" y="4632325"/>
          <p14:tracePt t="127843" x="6126163" y="4587875"/>
          <p14:tracePt t="127860" x="6126163" y="4525963"/>
          <p14:tracePt t="127877" x="6126163" y="4465638"/>
          <p14:tracePt t="127893" x="6126163" y="4403725"/>
          <p14:tracePt t="127910" x="6126163" y="4351338"/>
          <p14:tracePt t="127927" x="6134100" y="4297363"/>
          <p14:tracePt t="127944" x="6142038" y="4221163"/>
          <p14:tracePt t="127960" x="6172200" y="4130675"/>
          <p14:tracePt t="127977" x="6188075" y="3984625"/>
          <p14:tracePt t="127994" x="6210300" y="3856038"/>
          <p14:tracePt t="128010" x="6240463" y="3687763"/>
          <p14:tracePt t="128027" x="6264275" y="3475038"/>
          <p14:tracePt t="128044" x="6286500" y="3276600"/>
          <p14:tracePt t="128060" x="6286500" y="3086100"/>
          <p14:tracePt t="128077" x="6286500" y="2925763"/>
          <p14:tracePt t="128094" x="6286500" y="2689225"/>
          <p14:tracePt t="128110" x="6286500" y="2636838"/>
          <p14:tracePt t="128197" x="6286500" y="2659063"/>
          <p14:tracePt t="128205" x="6286500" y="2773363"/>
          <p14:tracePt t="128213" x="6286500" y="2873375"/>
          <p14:tracePt t="128227" x="6286500" y="2979738"/>
          <p14:tracePt t="128244" x="6270625" y="3222625"/>
          <p14:tracePt t="128260" x="6240463" y="3390900"/>
          <p14:tracePt t="128277" x="6232525" y="3459163"/>
          <p14:tracePt t="128325" x="6232525" y="3368675"/>
          <p14:tracePt t="128334" x="6226175" y="3276600"/>
          <p14:tracePt t="128344" x="6210300" y="3178175"/>
          <p14:tracePt t="128361" x="6210300" y="2955925"/>
          <p14:tracePt t="128377" x="6202363" y="2765425"/>
          <p14:tracePt t="128394" x="6194425" y="2659063"/>
          <p14:tracePt t="128411" x="6188075" y="2636838"/>
          <p14:tracePt t="128478" x="6188075" y="2727325"/>
          <p14:tracePt t="128486" x="6188075" y="2819400"/>
          <p14:tracePt t="128494" x="6188075" y="2917825"/>
          <p14:tracePt t="128511" x="6188075" y="3140075"/>
          <p14:tracePt t="128527" x="6188075" y="3390900"/>
          <p14:tracePt t="128544" x="6188075" y="3603625"/>
          <p14:tracePt t="128561" x="6188075" y="3733800"/>
          <p14:tracePt t="128577" x="6188075" y="3787775"/>
          <p14:tracePt t="128594" x="6188075" y="3810000"/>
          <p14:tracePt t="128611" x="6202363" y="3840163"/>
          <p14:tracePt t="128627" x="6202363" y="3863975"/>
          <p14:tracePt t="128644" x="6202363" y="3894138"/>
          <p14:tracePt t="128661" x="6240463" y="4030663"/>
          <p14:tracePt t="128677" x="6278563" y="4168775"/>
          <p14:tracePt t="128694" x="6324600" y="4335463"/>
          <p14:tracePt t="128711" x="6362700" y="4473575"/>
          <p14:tracePt t="128727" x="6392863" y="4572000"/>
          <p14:tracePt t="128744" x="6400800" y="4602163"/>
          <p14:tracePt t="128761" x="6400800" y="4610100"/>
          <p14:tracePt t="128830" x="6392863" y="4610100"/>
          <p14:tracePt t="128838" x="6384925" y="4594225"/>
          <p14:tracePt t="128846" x="6378575" y="4594225"/>
          <p14:tracePt t="128861" x="6370638" y="4594225"/>
          <p14:tracePt t="128878" x="6346825" y="4594225"/>
          <p14:tracePt t="128894" x="6316663" y="4670425"/>
          <p14:tracePt t="128911" x="6302375" y="4770438"/>
          <p14:tracePt t="128927" x="6294438" y="4846638"/>
          <p14:tracePt t="128944" x="6286500" y="4868863"/>
          <p14:tracePt t="128991" x="6278563" y="4846638"/>
          <p14:tracePt t="128998" x="6264275" y="4800600"/>
          <p14:tracePt t="129011" x="6248400" y="4778375"/>
          <p14:tracePt t="129028" x="6240463" y="4740275"/>
          <p14:tracePt t="129044" x="6232525" y="4686300"/>
          <p14:tracePt t="129061" x="6232525" y="4664075"/>
          <p14:tracePt t="129118" x="6232525" y="4656138"/>
          <p14:tracePt t="129158" x="6226175" y="4640263"/>
          <p14:tracePt t="129296" x="6226175" y="4632325"/>
          <p14:tracePt t="129310" x="6226175" y="4625975"/>
          <p14:tracePt t="129318" x="6218238" y="4618038"/>
          <p14:tracePt t="130110" x="6218238" y="4625975"/>
          <p14:tracePt t="130118" x="6218238" y="4678363"/>
          <p14:tracePt t="130128" x="6218238" y="4746625"/>
          <p14:tracePt t="130145" x="6240463" y="4846638"/>
          <p14:tracePt t="130161" x="6256338" y="4960938"/>
          <p14:tracePt t="130178" x="6278563" y="5083175"/>
          <p14:tracePt t="130195" x="6294438" y="5197475"/>
          <p14:tracePt t="130211" x="6308725" y="5326063"/>
          <p14:tracePt t="130214" x="6308725" y="5394325"/>
          <p14:tracePt t="130228" x="6308725" y="5486400"/>
          <p14:tracePt t="130245" x="6308725" y="5638800"/>
          <p14:tracePt t="130261" x="6308725" y="5768975"/>
          <p14:tracePt t="130278" x="6332538" y="5867400"/>
          <p14:tracePt t="130295" x="6332538" y="5897563"/>
          <p14:tracePt t="130311" x="6332538" y="5905500"/>
          <p14:tracePt t="130328" x="6332538" y="5921375"/>
          <p14:tracePt t="130345" x="6332538" y="5943600"/>
          <p14:tracePt t="130361" x="6332538" y="5951538"/>
          <p14:tracePt t="130378" x="6332538" y="5959475"/>
          <p14:tracePt t="130511" x="6340475" y="5935663"/>
          <p14:tracePt t="130518" x="6384925" y="5813425"/>
          <p14:tracePt t="130528" x="6484938" y="5654675"/>
          <p14:tracePt t="130545" x="6651625" y="5387975"/>
          <p14:tracePt t="130561" x="6942138" y="4968875"/>
          <p14:tracePt t="130578" x="7200900" y="4610100"/>
          <p14:tracePt t="130595" x="7369175" y="4373563"/>
          <p14:tracePt t="130611" x="7475538" y="4229100"/>
          <p14:tracePt t="130628" x="7543800" y="4144963"/>
          <p14:tracePt t="130645" x="7589838" y="4084638"/>
          <p14:tracePt t="130661" x="7620000" y="4060825"/>
          <p14:tracePt t="130712" x="7627938" y="4060825"/>
          <p14:tracePt t="130728" x="7650163" y="4060825"/>
          <p14:tracePt t="130734" x="7680325" y="4060825"/>
          <p14:tracePt t="130745" x="7712075" y="4060825"/>
          <p14:tracePt t="130762" x="7788275" y="4076700"/>
          <p14:tracePt t="130778" x="7856538" y="4092575"/>
          <p14:tracePt t="130795" x="7924800" y="4114800"/>
          <p14:tracePt t="130812" x="8054975" y="4122738"/>
          <p14:tracePt t="130828" x="8061325" y="4122738"/>
          <p14:tracePt t="130862" x="8069263" y="4122738"/>
          <p14:tracePt t="130870" x="8061325" y="4114800"/>
          <p14:tracePt t="130878" x="8023225" y="4106863"/>
          <p14:tracePt t="130896" x="7978775" y="4098925"/>
          <p14:tracePt t="130912" x="7940675" y="4098925"/>
          <p14:tracePt t="130928" x="7932738" y="4098925"/>
          <p14:tracePt t="130945" x="7902575" y="4130675"/>
          <p14:tracePt t="130962" x="7878763" y="4175125"/>
          <p14:tracePt t="130978" x="7864475" y="4206875"/>
          <p14:tracePt t="130995" x="7864475" y="4213225"/>
          <p14:tracePt t="131030" x="7856538" y="4221163"/>
          <p14:tracePt t="131046" x="7848600" y="4229100"/>
          <p14:tracePt t="131062" x="7826375" y="4267200"/>
          <p14:tracePt t="131078" x="7794625" y="4305300"/>
          <p14:tracePt t="131095" x="7764463" y="4351338"/>
          <p14:tracePt t="131112" x="7742238" y="4381500"/>
          <p14:tracePt t="131128" x="7734300" y="4411663"/>
          <p14:tracePt t="131162" x="7734300" y="4419600"/>
          <p14:tracePt t="131246" x="7726363" y="4419600"/>
          <p14:tracePt t="131254" x="7712075" y="4419600"/>
          <p14:tracePt t="131334" x="7712075" y="4427538"/>
          <p14:tracePt t="131350" x="7712075" y="4435475"/>
          <p14:tracePt t="131358" x="7712075" y="4441825"/>
          <p14:tracePt t="131366" x="7712075" y="4449763"/>
          <p14:tracePt t="131390" x="7712075" y="4457700"/>
          <p14:tracePt t="131407" x="7712075" y="4473575"/>
          <p14:tracePt t="131414" x="7712075" y="4479925"/>
          <p14:tracePt t="131429" x="7712075" y="4495800"/>
          <p14:tracePt t="131446" x="7712075" y="4525963"/>
          <p14:tracePt t="131462" x="7712075" y="4564063"/>
          <p14:tracePt t="131478" x="7712075" y="4594225"/>
          <p14:tracePt t="131495" x="7712075" y="4610100"/>
          <p14:tracePt t="131630" x="7704138" y="4618038"/>
          <p14:tracePt t="131638" x="7688263" y="4610100"/>
          <p14:tracePt t="131647" x="7688263" y="4602163"/>
          <p14:tracePt t="131670" x="7680325" y="4602163"/>
          <p14:tracePt t="131678" x="7680325" y="4594225"/>
          <p14:tracePt t="131695" x="7666038" y="4587875"/>
          <p14:tracePt t="131712" x="7666038" y="4579938"/>
          <p14:tracePt t="131734" x="7666038" y="4564063"/>
          <p14:tracePt t="131745" x="7658100" y="4564063"/>
          <p14:tracePt t="131950" x="7658100" y="4549775"/>
          <p14:tracePt t="131966" x="7658100" y="4541838"/>
          <p14:tracePt t="131990" x="7666038" y="4525963"/>
          <p14:tracePt t="131998" x="7666038" y="4518025"/>
          <p14:tracePt t="132031" x="7673975" y="4511675"/>
          <p14:tracePt t="132047" x="7673975" y="4503738"/>
          <p14:tracePt t="137606" x="7673975" y="4495800"/>
          <p14:tracePt t="137630" x="7673975" y="4479925"/>
          <p14:tracePt t="137638" x="7673975" y="4473575"/>
          <p14:tracePt t="137758" x="7673975" y="4465638"/>
          <p14:tracePt t="142110" x="7666038" y="4465638"/>
          <p14:tracePt t="142142" x="7666038" y="4457700"/>
          <p14:tracePt t="143623" x="7666038" y="4441825"/>
          <p14:tracePt t="143630" x="7666038" y="4419600"/>
          <p14:tracePt t="143638" x="7666038" y="4411663"/>
          <p14:tracePt t="143662" x="7666038" y="4397375"/>
          <p14:tracePt t="143670" x="7666038" y="4389438"/>
          <p14:tracePt t="143734" x="7666038" y="4373563"/>
          <p14:tracePt t="143742" x="7666038" y="4365625"/>
          <p14:tracePt t="143758" x="7666038" y="4359275"/>
          <p14:tracePt t="143886" x="7666038" y="4351338"/>
          <p14:tracePt t="143918" x="7650163" y="4321175"/>
          <p14:tracePt t="143927" x="7642225" y="4305300"/>
          <p14:tracePt t="143966" x="7642225" y="4283075"/>
          <p14:tracePt t="143974" x="7642225" y="4267200"/>
          <p14:tracePt t="144160" x="7642225" y="4259263"/>
          <p14:tracePt t="144166" x="7642225" y="4237038"/>
          <p14:tracePt t="144174" x="7642225" y="4206875"/>
          <p14:tracePt t="144198" x="7642225" y="4191000"/>
          <p14:tracePt t="144206" x="7642225" y="4168775"/>
          <p14:tracePt t="144216" x="7642225" y="4160838"/>
          <p14:tracePt t="144710" x="7642225" y="4144963"/>
          <p14:tracePt t="144718" x="7642225" y="4098925"/>
          <p14:tracePt t="144750" x="7642225" y="4054475"/>
          <p14:tracePt t="144758" x="7642225" y="4030663"/>
          <p14:tracePt t="144878" x="7642225" y="3984625"/>
          <p14:tracePt t="144886" x="7642225" y="3970338"/>
          <p14:tracePt t="144895" x="7642225" y="3962400"/>
          <p14:tracePt t="144911" x="7642225" y="3954463"/>
          <p14:tracePt t="144928" x="7642225" y="3940175"/>
          <p14:tracePt t="144934" x="7642225" y="3932238"/>
          <p14:tracePt t="145334" x="7642225" y="3924300"/>
          <p14:tracePt t="145342" x="7642225" y="3902075"/>
          <p14:tracePt t="145351" x="7642225" y="3840163"/>
          <p14:tracePt t="145367" x="7642225" y="3779838"/>
          <p14:tracePt t="145384" x="7680325" y="3673475"/>
          <p14:tracePt t="145400" x="7704138" y="3619500"/>
          <p14:tracePt t="145417" x="7718425" y="3559175"/>
          <p14:tracePt t="145434" x="7734300" y="3505200"/>
          <p14:tracePt t="145450" x="7734300" y="3475038"/>
          <p14:tracePt t="145467" x="7734300" y="3451225"/>
          <p14:tracePt t="145855" x="7734300" y="3467100"/>
          <p14:tracePt t="145862" x="7734300" y="3482975"/>
          <p14:tracePt t="145878" x="7734300" y="3489325"/>
          <p14:tracePt t="145886" x="7734300" y="3497263"/>
          <p14:tracePt t="145900" x="7734300" y="3505200"/>
          <p14:tracePt t="146031" x="7734300" y="3513138"/>
          <p14:tracePt t="146086" x="7726363" y="3513138"/>
          <p14:tracePt t="146110" x="7718425" y="3513138"/>
          <p14:tracePt t="146118" x="7712075" y="3521075"/>
          <p14:tracePt t="146134" x="7704138" y="3527425"/>
          <p14:tracePt t="146366" x="7704138" y="3521075"/>
          <p14:tracePt t="146374" x="7704138" y="3513138"/>
          <p14:tracePt t="146384" x="7712075" y="3505200"/>
          <p14:tracePt t="146401" x="7712075" y="3497263"/>
          <p14:tracePt t="146417" x="7712075" y="3475038"/>
          <p14:tracePt t="146434" x="7712075" y="3467100"/>
          <p14:tracePt t="146451" x="7696200" y="3459163"/>
          <p14:tracePt t="146467" x="7680325" y="3459163"/>
          <p14:tracePt t="146484" x="7673975" y="3451225"/>
          <p14:tracePt t="146501" x="7658100" y="3451225"/>
          <p14:tracePt t="146534" x="7650163" y="3451225"/>
          <p14:tracePt t="146542" x="7650163" y="3467100"/>
          <p14:tracePt t="146551" x="7650163" y="3475038"/>
          <p14:tracePt t="146567" x="7650163" y="3489325"/>
          <p14:tracePt t="146584" x="7650163" y="3505200"/>
          <p14:tracePt t="146601" x="7658100" y="3505200"/>
          <p14:tracePt t="146617" x="7673975" y="3521075"/>
          <p14:tracePt t="146790" x="7673975" y="3527425"/>
          <p14:tracePt t="146798" x="7673975" y="3551238"/>
          <p14:tracePt t="146806" x="7673975" y="3559175"/>
          <p14:tracePt t="146822" x="7680325" y="3559175"/>
          <p14:tracePt t="149079" x="7696200" y="3559175"/>
          <p14:tracePt t="149087" x="7704138" y="3559175"/>
          <p14:tracePt t="149094" x="7718425" y="3559175"/>
          <p14:tracePt t="149102" x="7734300" y="3559175"/>
          <p14:tracePt t="149118" x="7742238" y="3559175"/>
          <p14:tracePt t="149135" x="7750175" y="3559175"/>
          <p14:tracePt t="149190" x="7764463" y="3559175"/>
          <p14:tracePt t="149198" x="7780338" y="3559175"/>
          <p14:tracePt t="149206" x="7794625" y="3559175"/>
          <p14:tracePt t="149218" x="7826375" y="3559175"/>
          <p14:tracePt t="149235" x="7886700" y="3559175"/>
          <p14:tracePt t="149252" x="7993063" y="3559175"/>
          <p14:tracePt t="149268" x="8085138" y="3543300"/>
          <p14:tracePt t="149285" x="8175625" y="3527425"/>
          <p14:tracePt t="149287" x="8199438" y="3527425"/>
          <p14:tracePt t="149302" x="8213725" y="3513138"/>
          <p14:tracePt t="149343" x="8221663" y="3505200"/>
          <p14:tracePt t="149350" x="8221663" y="3497263"/>
          <p14:tracePt t="149359" x="8221663" y="3475038"/>
          <p14:tracePt t="149374" x="8221663" y="3467100"/>
          <p14:tracePt t="149385" x="8237538" y="3459163"/>
          <p14:tracePt t="149401" x="8245475" y="3429000"/>
          <p14:tracePt t="149435" x="8245475" y="3398838"/>
          <p14:tracePt t="149452" x="8245475" y="3382963"/>
          <p14:tracePt t="149468" x="8245475" y="3360738"/>
          <p14:tracePt t="149485" x="8229600" y="3322638"/>
          <p14:tracePt t="149501" x="8183563" y="3260725"/>
          <p14:tracePt t="149518" x="8137525" y="3238500"/>
          <p14:tracePt t="149535" x="8099425" y="3208338"/>
          <p14:tracePt t="149552" x="8069263" y="3192463"/>
          <p14:tracePt t="149568" x="8047038" y="3184525"/>
          <p14:tracePt t="149585" x="8031163" y="3178175"/>
          <p14:tracePt t="149602" x="8016875" y="3178175"/>
          <p14:tracePt t="149618" x="7985125" y="3170238"/>
          <p14:tracePt t="149635" x="7954963" y="3170238"/>
          <p14:tracePt t="149652" x="7794625" y="3170238"/>
          <p14:tracePt t="149668" x="7627938" y="3170238"/>
          <p14:tracePt t="149685" x="7483475" y="3170238"/>
          <p14:tracePt t="149702" x="7337425" y="3184525"/>
          <p14:tracePt t="149718" x="7323138" y="3192463"/>
          <p14:tracePt t="149752" x="7323138" y="3208338"/>
          <p14:tracePt t="149768" x="7323138" y="3306763"/>
          <p14:tracePt t="149785" x="7323138" y="3406775"/>
          <p14:tracePt t="149802" x="7331075" y="3482975"/>
          <p14:tracePt t="149818" x="7345363" y="3551238"/>
          <p14:tracePt t="149835" x="7407275" y="3649663"/>
          <p14:tracePt t="149852" x="7505700" y="3749675"/>
          <p14:tracePt t="149869" x="7658100" y="3848100"/>
          <p14:tracePt t="149885" x="7734300" y="3870325"/>
          <p14:tracePt t="149902" x="7940675" y="3924300"/>
          <p14:tracePt t="149918" x="8137525" y="3932238"/>
          <p14:tracePt t="149935" x="8305800" y="3932238"/>
          <p14:tracePt t="149952" x="8450263" y="3908425"/>
          <p14:tracePt t="149968" x="8580438" y="3856038"/>
          <p14:tracePt t="149985" x="8610600" y="3832225"/>
          <p14:tracePt t="150002" x="8618538" y="3802063"/>
          <p14:tracePt t="150018" x="8618538" y="3756025"/>
          <p14:tracePt t="150035" x="8618538" y="3711575"/>
          <p14:tracePt t="150052" x="8618538" y="3657600"/>
          <p14:tracePt t="150070" x="8594725" y="3559175"/>
          <p14:tracePt t="150085" x="8572500" y="3521075"/>
          <p14:tracePt t="150102" x="8488363" y="3406775"/>
          <p14:tracePt t="150118" x="8412163" y="3336925"/>
          <p14:tracePt t="150135" x="8359775" y="3298825"/>
          <p14:tracePt t="150152" x="8297863" y="3268663"/>
          <p14:tracePt t="150168" x="8221663" y="3230563"/>
          <p14:tracePt t="150185" x="8153400" y="3216275"/>
          <p14:tracePt t="150202" x="8123238" y="3208338"/>
          <p14:tracePt t="150218" x="8016875" y="3192463"/>
          <p14:tracePt t="150235" x="7856538" y="3192463"/>
          <p14:tracePt t="150252" x="7726363" y="3192463"/>
          <p14:tracePt t="150269" x="7527925" y="3222625"/>
          <p14:tracePt t="150285" x="7445375" y="3284538"/>
          <p14:tracePt t="150302" x="7407275" y="3352800"/>
          <p14:tracePt t="150318" x="7407275" y="3429000"/>
          <p14:tracePt t="150335" x="7407275" y="3543300"/>
          <p14:tracePt t="150352" x="7413625" y="3657600"/>
          <p14:tracePt t="150368" x="7445375" y="3725863"/>
          <p14:tracePt t="150385" x="7489825" y="3779838"/>
          <p14:tracePt t="150402" x="7573963" y="3848100"/>
          <p14:tracePt t="150419" x="7696200" y="3878263"/>
          <p14:tracePt t="150435" x="7848600" y="3886200"/>
          <p14:tracePt t="150452" x="8016875" y="3886200"/>
          <p14:tracePt t="150469" x="8267700" y="3840163"/>
          <p14:tracePt t="150485" x="8389938" y="3763963"/>
          <p14:tracePt t="150502" x="8420100" y="3711575"/>
          <p14:tracePt t="150519" x="8428038" y="3657600"/>
          <p14:tracePt t="150535" x="8428038" y="3603625"/>
          <p14:tracePt t="150552" x="8420100" y="3559175"/>
          <p14:tracePt t="150569" x="8404225" y="3513138"/>
          <p14:tracePt t="150585" x="8374063" y="3482975"/>
          <p14:tracePt t="150602" x="8359775" y="3467100"/>
          <p14:tracePt t="150619" x="8335963" y="3467100"/>
          <p14:tracePt t="150635" x="8313738" y="3459163"/>
          <p14:tracePt t="150652" x="8297863" y="3451225"/>
          <p14:tracePt t="150669" x="8289925" y="3451225"/>
          <p14:tracePt t="150887" x="8283575" y="3451225"/>
          <p14:tracePt t="150894" x="8267700" y="3451225"/>
          <p14:tracePt t="150903" x="8237538" y="3451225"/>
          <p14:tracePt t="150919" x="8061325" y="3513138"/>
          <p14:tracePt t="150936" x="7908925" y="3573463"/>
          <p14:tracePt t="150952" x="7818438" y="3619500"/>
          <p14:tracePt t="150969" x="7764463" y="3649663"/>
          <p14:tracePt t="151002" x="7756525" y="3649663"/>
          <p14:tracePt t="151062" x="7742238" y="3649663"/>
          <p14:tracePt t="151072" x="7726363" y="3649663"/>
          <p14:tracePt t="151086" x="7704138" y="3641725"/>
          <p14:tracePt t="151103" x="7696200" y="3641725"/>
          <p14:tracePt t="151110" x="7688263" y="3641725"/>
          <p14:tracePt t="151126" x="7680325" y="3641725"/>
          <p14:tracePt t="151150" x="7666038" y="3641725"/>
          <p14:tracePt t="151238" x="7658100" y="3641725"/>
          <p14:tracePt t="151254" x="7658100" y="3627438"/>
          <p14:tracePt t="151270" x="7658100" y="3619500"/>
          <p14:tracePt t="151287" x="7658100" y="3611563"/>
          <p14:tracePt t="151294" x="7658100" y="3603625"/>
          <p14:tracePt t="151366" x="7658100" y="3597275"/>
          <p14:tracePt t="151374" x="7658100" y="3581400"/>
          <p14:tracePt t="151398" x="7650163" y="3565525"/>
          <p14:tracePt t="151406" x="7650163" y="3559175"/>
          <p14:tracePt t="151419" x="7650163" y="3551238"/>
          <p14:tracePt t="151438" x="7650163" y="3543300"/>
          <p14:tracePt t="151452" x="7650163" y="3535363"/>
          <p14:tracePt t="151469" x="7650163" y="3527425"/>
          <p14:tracePt t="151670" x="7650163" y="3521075"/>
          <p14:tracePt t="151758" x="7658100" y="3521075"/>
          <p14:tracePt t="151998" x="7658100" y="3535363"/>
          <p14:tracePt t="152007" x="7658100" y="3559175"/>
          <p14:tracePt t="152038" x="7658100" y="3581400"/>
          <p14:tracePt t="152046" x="7658100" y="3589338"/>
          <p14:tracePt t="152054" x="7658100" y="3603625"/>
          <p14:tracePt t="152069" x="7650163" y="3611563"/>
          <p14:tracePt t="152086" x="7642225" y="3657600"/>
          <p14:tracePt t="152103" x="7627938" y="3673475"/>
          <p14:tracePt t="152119" x="7620000" y="3687763"/>
          <p14:tracePt t="152136" x="7597775" y="3717925"/>
          <p14:tracePt t="152153" x="7543800" y="3771900"/>
          <p14:tracePt t="152169" x="7467600" y="3840163"/>
          <p14:tracePt t="152186" x="7353300" y="3924300"/>
          <p14:tracePt t="152203" x="7231063" y="3992563"/>
          <p14:tracePt t="152219" x="7056438" y="4092575"/>
          <p14:tracePt t="152236" x="6888163" y="4191000"/>
          <p14:tracePt t="152254" x="6689725" y="4305300"/>
          <p14:tracePt t="152269" x="6599238" y="4359275"/>
          <p14:tracePt t="152286" x="6569075" y="4373563"/>
          <p14:tracePt t="152303" x="6553200" y="4389438"/>
          <p14:tracePt t="152350" x="6537325" y="4389438"/>
          <p14:tracePt t="152358" x="6515100" y="4389438"/>
          <p14:tracePt t="152369" x="6499225" y="4389438"/>
          <p14:tracePt t="152386" x="6469063" y="4389438"/>
          <p14:tracePt t="152403" x="6438900" y="4381500"/>
          <p14:tracePt t="152419" x="6378575" y="4381500"/>
          <p14:tracePt t="152436" x="6324600" y="4381500"/>
          <p14:tracePt t="152454" x="6286500" y="4411663"/>
          <p14:tracePt t="152487" x="6264275" y="4449763"/>
          <p14:tracePt t="152503" x="6264275" y="4457700"/>
          <p14:tracePt t="152520" x="6256338" y="4465638"/>
          <p14:tracePt t="152646" x="6248400" y="4479925"/>
          <p14:tracePt t="152718" x="6240463" y="4487863"/>
          <p14:tracePt t="152742" x="6232525" y="4487863"/>
          <p14:tracePt t="152750" x="6226175" y="4495800"/>
          <p14:tracePt t="152758" x="6210300" y="4495800"/>
          <p14:tracePt t="152770" x="6194425" y="4511675"/>
          <p14:tracePt t="152786" x="6180138" y="4518025"/>
          <p14:tracePt t="152803" x="6156325" y="4533900"/>
          <p14:tracePt t="152820" x="6149975" y="4533900"/>
          <p14:tracePt t="152902" x="6142038" y="4533900"/>
          <p14:tracePt t="152910" x="6134100" y="4533900"/>
          <p14:tracePt t="153166" x="6134100" y="4525963"/>
          <p14:tracePt t="153174" x="6156325" y="4511675"/>
          <p14:tracePt t="153183" x="6202363" y="4503738"/>
          <p14:tracePt t="153190" x="6240463" y="4495800"/>
          <p14:tracePt t="153203" x="6308725" y="4465638"/>
          <p14:tracePt t="153220" x="6446838" y="4427538"/>
          <p14:tracePt t="153237" x="6607175" y="4373563"/>
          <p14:tracePt t="153253" x="6621463" y="4365625"/>
          <p14:tracePt t="153286" x="6621463" y="4359275"/>
          <p14:tracePt t="153303" x="6569075" y="4351338"/>
          <p14:tracePt t="153320" x="6499225" y="4343400"/>
          <p14:tracePt t="153336" x="6384925" y="4343400"/>
          <p14:tracePt t="153353" x="6248400" y="4397375"/>
          <p14:tracePt t="153370" x="6134100" y="4449763"/>
          <p14:tracePt t="153387" x="6065838" y="4495800"/>
          <p14:tracePt t="153403" x="6057900" y="4495800"/>
          <p14:tracePt t="153726" x="6049963" y="4495800"/>
          <p14:tracePt t="153750" x="6065838" y="4487863"/>
          <p14:tracePt t="153758" x="6088063" y="4487863"/>
          <p14:tracePt t="153770" x="6103938" y="4487863"/>
          <p14:tracePt t="153787" x="6149975" y="4487863"/>
          <p14:tracePt t="153803" x="6172200" y="4487863"/>
          <p14:tracePt t="153807" x="6180138" y="4487863"/>
          <p14:tracePt t="153966" x="6180138" y="4495800"/>
          <p14:tracePt t="153974" x="6180138" y="4503738"/>
          <p14:tracePt t="154102" x="6172200" y="4503738"/>
          <p14:tracePt t="154118" x="6164263" y="4503738"/>
          <p14:tracePt t="154806" x="6180138" y="4503738"/>
          <p14:tracePt t="154814" x="6210300" y="4503738"/>
          <p14:tracePt t="154822" x="6264275" y="4503738"/>
          <p14:tracePt t="154837" x="6362700" y="4503738"/>
          <p14:tracePt t="154854" x="6675438" y="4503738"/>
          <p14:tracePt t="154870" x="6896100" y="4503738"/>
          <p14:tracePt t="154887" x="7108825" y="4503738"/>
          <p14:tracePt t="154904" x="7269163" y="4503738"/>
          <p14:tracePt t="154920" x="7353300" y="4503738"/>
          <p14:tracePt t="154937" x="7369175" y="4503738"/>
          <p14:tracePt t="155006" x="7375525" y="4487863"/>
          <p14:tracePt t="155022" x="7407275" y="4473575"/>
          <p14:tracePt t="155030" x="7437438" y="4449763"/>
          <p14:tracePt t="155039" x="7451725" y="4435475"/>
          <p14:tracePt t="155054" x="7483475" y="4397375"/>
          <p14:tracePt t="155070" x="7535863" y="4359275"/>
          <p14:tracePt t="155087" x="7589838" y="4321175"/>
          <p14:tracePt t="155104" x="7658100" y="4267200"/>
          <p14:tracePt t="155120" x="7680325" y="4237038"/>
          <p14:tracePt t="155137" x="7712075" y="4213225"/>
          <p14:tracePt t="155154" x="7718425" y="4183063"/>
          <p14:tracePt t="155170" x="7726363" y="4160838"/>
          <p14:tracePt t="155187" x="7726363" y="4060825"/>
          <p14:tracePt t="155204" x="7726363" y="3946525"/>
          <p14:tracePt t="155221" x="7673975" y="3794125"/>
          <p14:tracePt t="155238" x="7650163" y="3717925"/>
          <p14:tracePt t="155254" x="7650163" y="3679825"/>
          <p14:tracePt t="155271" x="7650163" y="3635375"/>
          <p14:tracePt t="155288" x="7650163" y="3627438"/>
          <p14:tracePt t="155304" x="7650163" y="3603625"/>
          <p14:tracePt t="155321" x="7650163" y="3581400"/>
          <p14:tracePt t="155337" x="7650163" y="3573463"/>
          <p14:tracePt t="155354" x="7658100" y="3527425"/>
          <p14:tracePt t="155371" x="7673975" y="3521075"/>
          <p14:tracePt t="155387" x="7688263" y="3497263"/>
          <p14:tracePt t="155404" x="7718425" y="3467100"/>
          <p14:tracePt t="155421" x="7810500" y="3406775"/>
          <p14:tracePt t="155437" x="7856538" y="3390900"/>
          <p14:tracePt t="155454" x="8016875" y="3352800"/>
          <p14:tracePt t="155471" x="8054975" y="3336925"/>
          <p14:tracePt t="155630" x="8061325" y="3336925"/>
          <p14:tracePt t="155639" x="8069263" y="3330575"/>
          <p14:tracePt t="155646" x="8085138" y="3314700"/>
          <p14:tracePt t="155654" x="8107363" y="3298825"/>
          <p14:tracePt t="155671" x="8131175" y="3276600"/>
          <p14:tracePt t="155687" x="8145463" y="3254375"/>
          <p14:tracePt t="155704" x="8145463" y="3230563"/>
          <p14:tracePt t="155721" x="8145463" y="3200400"/>
          <p14:tracePt t="155737" x="8093075" y="3162300"/>
          <p14:tracePt t="155754" x="8016875" y="3116263"/>
          <p14:tracePt t="155771" x="7940675" y="3086100"/>
          <p14:tracePt t="155790" x="7848600" y="3063875"/>
          <p14:tracePt t="155804" x="7826375" y="3063875"/>
          <p14:tracePt t="155821" x="7788275" y="3063875"/>
          <p14:tracePt t="155837" x="7589838" y="3078163"/>
          <p14:tracePt t="155854" x="7459663" y="3132138"/>
          <p14:tracePt t="155871" x="7337425" y="3200400"/>
          <p14:tracePt t="155887" x="7254875" y="3276600"/>
          <p14:tracePt t="155904" x="7208838" y="3330575"/>
          <p14:tracePt t="155921" x="7208838" y="3368675"/>
          <p14:tracePt t="155937" x="7200900" y="3390900"/>
          <p14:tracePt t="155954" x="7200900" y="3436938"/>
          <p14:tracePt t="155971" x="7216775" y="3482975"/>
          <p14:tracePt t="155987" x="7254875" y="3543300"/>
          <p14:tracePt t="156004" x="7337425" y="3641725"/>
          <p14:tracePt t="156021" x="7513638" y="3749675"/>
          <p14:tracePt t="156037" x="7696200" y="3794125"/>
          <p14:tracePt t="156054" x="7894638" y="3832225"/>
          <p14:tracePt t="156071" x="8077200" y="3840163"/>
          <p14:tracePt t="156087" x="8199438" y="3840163"/>
          <p14:tracePt t="156105" x="8313738" y="3832225"/>
          <p14:tracePt t="156121" x="8343900" y="3817938"/>
          <p14:tracePt t="156138" x="8351838" y="3810000"/>
          <p14:tracePt t="156154" x="8374063" y="3725863"/>
          <p14:tracePt t="156171" x="8382000" y="3665538"/>
          <p14:tracePt t="156188" x="8397875" y="3589338"/>
          <p14:tracePt t="156206" x="8397875" y="3459163"/>
          <p14:tracePt t="156221" x="8397875" y="3429000"/>
          <p14:tracePt t="156238" x="8389938" y="3368675"/>
          <p14:tracePt t="156254" x="8351838" y="3322638"/>
          <p14:tracePt t="156271" x="8343900" y="3298825"/>
          <p14:tracePt t="156288" x="8321675" y="3284538"/>
          <p14:tracePt t="156304" x="8289925" y="3276600"/>
          <p14:tracePt t="156321" x="8259763" y="3260725"/>
          <p14:tracePt t="156338" x="8221663" y="3254375"/>
          <p14:tracePt t="156354" x="8183563" y="3238500"/>
          <p14:tracePt t="156371" x="8161338" y="3238500"/>
          <p14:tracePt t="156388" x="8145463" y="3238500"/>
          <p14:tracePt t="156404" x="8115300" y="3230563"/>
          <p14:tracePt t="156422" x="8093075" y="3230563"/>
          <p14:tracePt t="156438" x="8077200" y="3230563"/>
          <p14:tracePt t="156454" x="8047038" y="3230563"/>
          <p14:tracePt t="156471" x="8023225" y="3230563"/>
          <p14:tracePt t="156686" x="8016875" y="3230563"/>
          <p14:tracePt t="156695" x="8001000" y="3230563"/>
          <p14:tracePt t="156704" x="7985125" y="3230563"/>
          <p14:tracePt t="156721" x="7947025" y="3230563"/>
          <p14:tracePt t="156738" x="7818438" y="3292475"/>
          <p14:tracePt t="156754" x="7688263" y="3352800"/>
          <p14:tracePt t="156771" x="7559675" y="3413125"/>
          <p14:tracePt t="156788" x="7497763" y="3436938"/>
          <p14:tracePt t="156791" x="7475538" y="3444875"/>
          <p14:tracePt t="156942" x="7475538" y="3451225"/>
          <p14:tracePt t="156966" x="7475538" y="3459163"/>
          <p14:tracePt t="156974" x="7475538" y="3482975"/>
          <p14:tracePt t="156982" x="7475538" y="3489325"/>
          <p14:tracePt t="156990" x="7475538" y="3497263"/>
          <p14:tracePt t="157005" x="7475538" y="3513138"/>
          <p14:tracePt t="157021" x="7475538" y="3521075"/>
          <p14:tracePt t="157038" x="7475538" y="3551238"/>
          <p14:tracePt t="157055" x="7475538" y="3573463"/>
          <p14:tracePt t="157071" x="7467600" y="3581400"/>
          <p14:tracePt t="157088" x="7467600" y="3589338"/>
          <p14:tracePt t="157105" x="7467600" y="3603625"/>
          <p14:tracePt t="157150" x="7467600" y="3611563"/>
          <p14:tracePt t="157158" x="7459663" y="3619500"/>
          <p14:tracePt t="157414" x="7459663" y="3627438"/>
          <p14:tracePt t="157423" x="7459663" y="3649663"/>
          <p14:tracePt t="157430" x="7459663" y="3657600"/>
          <p14:tracePt t="157438" x="7459663" y="3679825"/>
          <p14:tracePt t="157455" x="7475538" y="3711575"/>
          <p14:tracePt t="157472" x="7483475" y="3741738"/>
          <p14:tracePt t="157488" x="7483475" y="3756025"/>
          <p14:tracePt t="160254" x="7489825" y="3756025"/>
          <p14:tracePt t="160262" x="7497763" y="3756025"/>
          <p14:tracePt t="160272" x="7521575" y="3756025"/>
          <p14:tracePt t="160289" x="7597775" y="3711575"/>
          <p14:tracePt t="160306" x="7688263" y="3665538"/>
          <p14:tracePt t="160322" x="7734300" y="3627438"/>
          <p14:tracePt t="160339" x="7750175" y="3619500"/>
          <p14:tracePt t="160374" x="7756525" y="3611563"/>
          <p14:tracePt t="160486" x="7764463" y="3611563"/>
          <p14:tracePt t="160502" x="7772400" y="3597275"/>
          <p14:tracePt t="160510" x="7818438" y="3597275"/>
          <p14:tracePt t="160522" x="7864475" y="3597275"/>
          <p14:tracePt t="160539" x="7985125" y="3589338"/>
          <p14:tracePt t="160556" x="8137525" y="3589338"/>
          <p14:tracePt t="160573" x="8321675" y="3589338"/>
          <p14:tracePt t="160589" x="8351838" y="3589338"/>
          <p14:tracePt t="160606" x="8374063" y="3589338"/>
          <p14:tracePt t="160678" x="8382000" y="3581400"/>
          <p14:tracePt t="160694" x="8382000" y="3573463"/>
          <p14:tracePt t="160702" x="8382000" y="3551238"/>
          <p14:tracePt t="160710" x="8366125" y="3513138"/>
          <p14:tracePt t="160723" x="8351838" y="3489325"/>
          <p14:tracePt t="160739" x="8335963" y="3444875"/>
          <p14:tracePt t="160756" x="8305800" y="3375025"/>
          <p14:tracePt t="160773" x="8251825" y="3268663"/>
          <p14:tracePt t="160789" x="8237538" y="3254375"/>
          <p14:tracePt t="160792" x="8213725" y="3222625"/>
          <p14:tracePt t="160806" x="8169275" y="3184525"/>
          <p14:tracePt t="160823" x="8099425" y="3140075"/>
          <p14:tracePt t="160839" x="8031163" y="3124200"/>
          <p14:tracePt t="160856" x="7985125" y="3108325"/>
          <p14:tracePt t="160873" x="7954963" y="3101975"/>
          <p14:tracePt t="160889" x="7908925" y="3086100"/>
          <p14:tracePt t="160906" x="7810500" y="3070225"/>
          <p14:tracePt t="160923" x="7627938" y="3070225"/>
          <p14:tracePt t="160939" x="7459663" y="3070225"/>
          <p14:tracePt t="160956" x="7331075" y="3070225"/>
          <p14:tracePt t="160973" x="7146925" y="3101975"/>
          <p14:tracePt t="160989" x="7102475" y="3124200"/>
          <p14:tracePt t="161006" x="7064375" y="3178175"/>
          <p14:tracePt t="161023" x="7064375" y="3216275"/>
          <p14:tracePt t="161039" x="7064375" y="3276600"/>
          <p14:tracePt t="161056" x="7086600" y="3368675"/>
          <p14:tracePt t="161073" x="7132638" y="3459163"/>
          <p14:tracePt t="161089" x="7192963" y="3565525"/>
          <p14:tracePt t="161106" x="7246938" y="3657600"/>
          <p14:tracePt t="161123" x="7331075" y="3756025"/>
          <p14:tracePt t="161139" x="7421563" y="3825875"/>
          <p14:tracePt t="161156" x="7589838" y="3886200"/>
          <p14:tracePt t="161173" x="7902575" y="3894138"/>
          <p14:tracePt t="161189" x="8107363" y="3886200"/>
          <p14:tracePt t="161206" x="8267700" y="3832225"/>
          <p14:tracePt t="161223" x="8366125" y="3749675"/>
          <p14:tracePt t="161239" x="8428038" y="3665538"/>
          <p14:tracePt t="161256" x="8458200" y="3589338"/>
          <p14:tracePt t="161273" x="8458200" y="3505200"/>
          <p14:tracePt t="161289" x="8450263" y="3436938"/>
          <p14:tracePt t="161306" x="8420100" y="3344863"/>
          <p14:tracePt t="161323" x="8366125" y="3260725"/>
          <p14:tracePt t="161339" x="8297863" y="3178175"/>
          <p14:tracePt t="161356" x="8183563" y="3101975"/>
          <p14:tracePt t="161373" x="7985125" y="3025775"/>
          <p14:tracePt t="161389" x="7870825" y="2994025"/>
          <p14:tracePt t="161406" x="7772400" y="2994025"/>
          <p14:tracePt t="161424" x="7680325" y="3001963"/>
          <p14:tracePt t="161440" x="7581900" y="3040063"/>
          <p14:tracePt t="161456" x="7497763" y="3116263"/>
          <p14:tracePt t="161473" x="7445375" y="3208338"/>
          <p14:tracePt t="161489" x="7391400" y="3322638"/>
          <p14:tracePt t="161506" x="7383463" y="3451225"/>
          <p14:tracePt t="161523" x="7399338" y="3581400"/>
          <p14:tracePt t="161540" x="7497763" y="3703638"/>
          <p14:tracePt t="161556" x="7627938" y="3794125"/>
          <p14:tracePt t="161573" x="7932738" y="3856038"/>
          <p14:tracePt t="161589" x="8191500" y="3856038"/>
          <p14:tracePt t="161606" x="8389938" y="3794125"/>
          <p14:tracePt t="161623" x="8474075" y="3703638"/>
          <p14:tracePt t="161640" x="8474075" y="3627438"/>
          <p14:tracePt t="161656" x="8404225" y="3513138"/>
          <p14:tracePt t="161673" x="8245475" y="3451225"/>
          <p14:tracePt t="161690" x="7970838" y="3421063"/>
          <p14:tracePt t="161706" x="7788275" y="3429000"/>
          <p14:tracePt t="161724" x="7666038" y="3497263"/>
          <p14:tracePt t="161740" x="7635875" y="3573463"/>
          <p14:tracePt t="161756" x="7635875" y="3641725"/>
          <p14:tracePt t="161773" x="7635875" y="3679825"/>
          <p14:tracePt t="161790" x="7650163" y="3695700"/>
          <p14:tracePt t="161886" x="7650163" y="3679825"/>
          <p14:tracePt t="161894" x="7650163" y="3673475"/>
          <p14:tracePt t="162102" x="7650163" y="3641725"/>
          <p14:tracePt t="162110" x="7666038" y="3627438"/>
          <p14:tracePt t="162127" x="7666038" y="3619500"/>
          <p14:tracePt t="162134" x="7673975" y="3597275"/>
          <p14:tracePt t="162142" x="7680325" y="3581400"/>
          <p14:tracePt t="162550" x="7680325" y="3573463"/>
          <p14:tracePt t="162558" x="7680325" y="3559175"/>
          <p14:tracePt t="162566" x="7680325" y="3543300"/>
          <p14:tracePt t="162591" x="7680325" y="3535363"/>
          <p14:tracePt t="162607" x="7680325" y="3521075"/>
          <p14:tracePt t="164078" x="7680325" y="3527425"/>
          <p14:tracePt t="164110" x="7680325" y="3535363"/>
          <p14:tracePt t="164126" x="7680325" y="3543300"/>
          <p14:tracePt t="164135" x="7680325" y="3565525"/>
          <p14:tracePt t="164142" x="7680325" y="3581400"/>
          <p14:tracePt t="164158" x="7680325" y="3603625"/>
          <p14:tracePt t="164174" x="7680325" y="3635375"/>
          <p14:tracePt t="164190" x="7680325" y="3673475"/>
          <p14:tracePt t="164207" x="7680325" y="3687763"/>
          <p14:tracePt t="164224" x="7680325" y="3695700"/>
          <p14:tracePt t="164240" x="7688263" y="3703638"/>
          <p14:tracePt t="164342" x="7688263" y="3687763"/>
          <p14:tracePt t="164359" x="7688263" y="3665538"/>
          <p14:tracePt t="164367" x="7688263" y="3635375"/>
          <p14:tracePt t="164374" x="7688263" y="3611563"/>
          <p14:tracePt t="164391" x="7688263" y="3597275"/>
          <p14:tracePt t="164407" x="7688263" y="3565525"/>
          <p14:tracePt t="164424" x="7688263" y="3559175"/>
          <p14:tracePt t="167814" x="7688263" y="3565525"/>
          <p14:tracePt t="167830" x="7688263" y="3573463"/>
          <p14:tracePt t="167838" x="7688263" y="3581400"/>
          <p14:tracePt t="167846" x="7688263" y="3589338"/>
          <p14:tracePt t="167862" x="7688263" y="3603625"/>
          <p14:tracePt t="167875" x="7680325" y="3611563"/>
          <p14:tracePt t="167892" x="7673975" y="3619500"/>
          <p14:tracePt t="167909" x="7673975" y="3627438"/>
          <p14:tracePt t="167998" x="7673975" y="3635375"/>
          <p14:tracePt t="168006" x="7673975" y="3649663"/>
          <p14:tracePt t="168014" x="7658100" y="3657600"/>
          <p14:tracePt t="168025" x="7642225" y="3679825"/>
          <p14:tracePt t="168042" x="7604125" y="3733800"/>
          <p14:tracePt t="168059" x="7489825" y="3810000"/>
          <p14:tracePt t="168075" x="7353300" y="3878263"/>
          <p14:tracePt t="168092" x="7140575" y="3962400"/>
          <p14:tracePt t="168109" x="6842125" y="4046538"/>
          <p14:tracePt t="168125" x="6765925" y="4060825"/>
          <p14:tracePt t="168142" x="6613525" y="4106863"/>
          <p14:tracePt t="168159" x="6583363" y="4122738"/>
          <p14:tracePt t="168175" x="6569075" y="4122738"/>
          <p14:tracePt t="168192" x="6561138" y="4137025"/>
          <p14:tracePt t="168209" x="6561138" y="4152900"/>
          <p14:tracePt t="168225" x="6545263" y="4175125"/>
          <p14:tracePt t="168242" x="6530975" y="4191000"/>
          <p14:tracePt t="168259" x="6507163" y="4229100"/>
          <p14:tracePt t="168275" x="6492875" y="4259263"/>
          <p14:tracePt t="168292" x="6469063" y="4289425"/>
          <p14:tracePt t="168309" x="6461125" y="4327525"/>
          <p14:tracePt t="168325" x="6454775" y="4335463"/>
          <p14:tracePt t="168342" x="6430963" y="4397375"/>
          <p14:tracePt t="168359" x="6400800" y="4435475"/>
          <p14:tracePt t="168375" x="6316663" y="4511675"/>
          <p14:tracePt t="168392" x="6232525" y="4564063"/>
          <p14:tracePt t="168409" x="6172200" y="4594225"/>
          <p14:tracePt t="168425" x="6118225" y="4602163"/>
          <p14:tracePt t="168442" x="6111875" y="4602163"/>
          <p14:tracePt t="168567" x="6118225" y="4602163"/>
          <p14:tracePt t="168582" x="6118225" y="4587875"/>
          <p14:tracePt t="168599" x="6126163" y="4579938"/>
          <p14:tracePt t="168615" x="6126163" y="4572000"/>
          <p14:tracePt t="168622" x="6134100" y="4556125"/>
          <p14:tracePt t="168654" x="6134100" y="4549775"/>
          <p14:tracePt t="168662" x="6134100" y="4541838"/>
          <p14:tracePt t="168694" x="6134100" y="4533900"/>
          <p14:tracePt t="169215" x="6142038" y="4525963"/>
          <p14:tracePt t="169240" x="6156325" y="4525963"/>
          <p14:tracePt t="169254" x="6164263" y="4525963"/>
          <p14:tracePt t="169262" x="6188075" y="4525963"/>
          <p14:tracePt t="169276" x="6194425" y="4525963"/>
          <p14:tracePt t="169292" x="6218238" y="4525963"/>
          <p14:tracePt t="169295" x="6232525" y="4525963"/>
          <p14:tracePt t="169309" x="6264275" y="4533900"/>
          <p14:tracePt t="169326" x="6302375" y="4533900"/>
          <p14:tracePt t="169342" x="6324600" y="4541838"/>
          <p14:tracePt t="169376" x="6346825" y="4541838"/>
          <p14:tracePt t="169392" x="6378575" y="4541838"/>
          <p14:tracePt t="169409" x="6454775" y="4541838"/>
          <p14:tracePt t="169426" x="6537325" y="4541838"/>
          <p14:tracePt t="169442" x="6621463" y="4541838"/>
          <p14:tracePt t="169459" x="6705600" y="4541838"/>
          <p14:tracePt t="169476" x="6759575" y="4541838"/>
          <p14:tracePt t="169493" x="6804025" y="4541838"/>
          <p14:tracePt t="169509" x="6850063" y="4541838"/>
          <p14:tracePt t="169526" x="6934200" y="4549775"/>
          <p14:tracePt t="169543" x="7002463" y="4549775"/>
          <p14:tracePt t="169559" x="7056438" y="4549775"/>
          <p14:tracePt t="169576" x="7102475" y="4549775"/>
          <p14:tracePt t="169592" x="7132638" y="4549775"/>
          <p14:tracePt t="169609" x="7154863" y="4549775"/>
          <p14:tracePt t="169626" x="7178675" y="4549775"/>
          <p14:tracePt t="169642" x="7200900" y="4556125"/>
          <p14:tracePt t="169694" x="7208838" y="4556125"/>
          <p14:tracePt t="169703" x="7223125" y="4556125"/>
          <p14:tracePt t="169710" x="7246938" y="4556125"/>
          <p14:tracePt t="169726" x="7361238" y="4533900"/>
          <p14:tracePt t="169744" x="7521575" y="4518025"/>
          <p14:tracePt t="169759" x="7696200" y="4511675"/>
          <p14:tracePt t="169776" x="7848600" y="4511675"/>
          <p14:tracePt t="169792" x="7970838" y="4495800"/>
          <p14:tracePt t="169809" x="7985125" y="4487863"/>
          <p14:tracePt t="170103" x="7962900" y="4487863"/>
          <p14:tracePt t="170111" x="7940675" y="4487863"/>
          <p14:tracePt t="170119" x="7902575" y="4479925"/>
          <p14:tracePt t="170126" x="7864475" y="4473575"/>
          <p14:tracePt t="170143" x="7750175" y="4457700"/>
          <p14:tracePt t="170159" x="7666038" y="4441825"/>
          <p14:tracePt t="170176" x="7627938" y="4419600"/>
          <p14:tracePt t="170193" x="7612063" y="4403725"/>
          <p14:tracePt t="170209" x="7612063" y="4365625"/>
          <p14:tracePt t="170226" x="7612063" y="4313238"/>
          <p14:tracePt t="170244" x="7635875" y="4206875"/>
          <p14:tracePt t="170259" x="7680325" y="4068763"/>
          <p14:tracePt t="170276" x="7688263" y="3946525"/>
          <p14:tracePt t="170293" x="7704138" y="3810000"/>
          <p14:tracePt t="170295" x="7712075" y="3771900"/>
          <p14:tracePt t="170309" x="7712075" y="3687763"/>
          <p14:tracePt t="170326" x="7712075" y="3635375"/>
          <p14:tracePt t="170343" x="7712075" y="3611563"/>
          <p14:tracePt t="170359" x="7712075" y="3603625"/>
          <p14:tracePt t="170376" x="7712075" y="3581400"/>
          <p14:tracePt t="170393" x="7712075" y="3573463"/>
          <p14:tracePt t="170409" x="7712075" y="3565525"/>
          <p14:tracePt t="170443" x="7718425" y="3559175"/>
          <p14:tracePt t="170470" x="7718425" y="3551238"/>
          <p14:tracePt t="170478" x="7718425" y="3543300"/>
          <p14:tracePt t="170493" x="7718425" y="3535363"/>
          <p14:tracePt t="170638" x="7718425" y="3565525"/>
          <p14:tracePt t="170646" x="7734300" y="3673475"/>
          <p14:tracePt t="170654" x="7734300" y="3779838"/>
          <p14:tracePt t="170662" x="7734300" y="3870325"/>
          <p14:tracePt t="170676" x="7734300" y="3984625"/>
          <p14:tracePt t="170693" x="7734300" y="4160838"/>
          <p14:tracePt t="170709" x="7726363" y="4289425"/>
          <p14:tracePt t="170726" x="7726363" y="4321175"/>
          <p14:tracePt t="170744" x="7712075" y="4359275"/>
          <p14:tracePt t="170760" x="7704138" y="4381500"/>
          <p14:tracePt t="170814" x="7696200" y="4381500"/>
          <p14:tracePt t="170822" x="7696200" y="4373563"/>
          <p14:tracePt t="170830" x="7688263" y="4359275"/>
          <p14:tracePt t="170843" x="7680325" y="4327525"/>
          <p14:tracePt t="170860" x="7673975" y="4283075"/>
          <p14:tracePt t="170876" x="7658100" y="4229100"/>
          <p14:tracePt t="170893" x="7642225" y="4144963"/>
          <p14:tracePt t="170910" x="7642225" y="3984625"/>
          <p14:tracePt t="170926" x="7642225" y="3886200"/>
          <p14:tracePt t="170944" x="7642225" y="3771900"/>
          <p14:tracePt t="170960" x="7635875" y="3657600"/>
          <p14:tracePt t="170976" x="7620000" y="3573463"/>
          <p14:tracePt t="170993" x="7620000" y="3505200"/>
          <p14:tracePt t="171010" x="7620000" y="3459163"/>
          <p14:tracePt t="171026" x="7620000" y="3436938"/>
          <p14:tracePt t="171043" x="7620000" y="3429000"/>
          <p14:tracePt t="171060" x="7620000" y="3421063"/>
          <p14:tracePt t="171286" x="7620000" y="3482975"/>
          <p14:tracePt t="171294" x="7620000" y="3573463"/>
          <p14:tracePt t="171302" x="7620000" y="3695700"/>
          <p14:tracePt t="171310" x="7620000" y="3810000"/>
          <p14:tracePt t="171326" x="7620000" y="4076700"/>
          <p14:tracePt t="171343" x="7620000" y="4275138"/>
          <p14:tracePt t="171361" x="7620000" y="4397375"/>
          <p14:tracePt t="171376" x="7620000" y="4427538"/>
          <p14:tracePt t="171393" x="7620000" y="4441825"/>
          <p14:tracePt t="171410" x="7612063" y="4457700"/>
          <p14:tracePt t="171426" x="7604125" y="4465638"/>
          <p14:tracePt t="171443" x="7566025" y="4473575"/>
          <p14:tracePt t="171461" x="7497763" y="4479925"/>
          <p14:tracePt t="171477" x="7467600" y="4479925"/>
          <p14:tracePt t="171493" x="7413625" y="4503738"/>
          <p14:tracePt t="171510" x="7399338" y="4511675"/>
          <p14:tracePt t="171527" x="7399338" y="4518025"/>
          <p14:tracePt t="171560" x="7399338" y="4525963"/>
          <p14:tracePt t="171582" x="7399338" y="4541838"/>
          <p14:tracePt t="171598" x="7413625" y="4541838"/>
          <p14:tracePt t="171610" x="7421563" y="4541838"/>
          <p14:tracePt t="171627" x="7467600" y="4511675"/>
          <p14:tracePt t="171643" x="7527925" y="4457700"/>
          <p14:tracePt t="171660" x="7566025" y="4381500"/>
          <p14:tracePt t="171678" x="7604125" y="4237038"/>
          <p14:tracePt t="171693" x="7604125" y="4160838"/>
          <p14:tracePt t="171710" x="7604125" y="4084638"/>
          <p14:tracePt t="171727" x="7604125" y="3984625"/>
          <p14:tracePt t="171743" x="7604125" y="3902075"/>
          <p14:tracePt t="171760" x="7604125" y="3825875"/>
          <p14:tracePt t="171777" x="7604125" y="3787775"/>
          <p14:tracePt t="171793" x="7604125" y="3763963"/>
          <p14:tracePt t="171810" x="7604125" y="3756025"/>
          <p14:tracePt t="171827" x="7620000" y="3741738"/>
          <p14:tracePt t="171843" x="7620000" y="3717925"/>
          <p14:tracePt t="171862" x="7620000" y="3673475"/>
          <p14:tracePt t="171878" x="7620000" y="3619500"/>
          <p14:tracePt t="171894" x="7620000" y="3581400"/>
          <p14:tracePt t="171910" x="7620000" y="3551238"/>
          <p14:tracePt t="171927" x="7620000" y="3527425"/>
          <p14:tracePt t="171943" x="7620000" y="3513138"/>
          <p14:tracePt t="171960" x="7620000" y="3497263"/>
          <p14:tracePt t="171977" x="7620000" y="3489325"/>
          <p14:tracePt t="172014" x="7635875" y="3489325"/>
          <p14:tracePt t="172030" x="7642225" y="3489325"/>
          <p14:tracePt t="172046" x="7650163" y="3489325"/>
          <p14:tracePt t="172060" x="7658100" y="3489325"/>
          <p14:tracePt t="172077" x="7666038" y="3489325"/>
          <p14:tracePt t="172174" x="7673975" y="3497263"/>
          <p14:tracePt t="172222" x="7680325" y="3505200"/>
          <p14:tracePt t="172246" x="7680325" y="3513138"/>
          <p14:tracePt t="172254" x="7680325" y="3521075"/>
          <p14:tracePt t="172351" x="7680325" y="3527425"/>
          <p14:tracePt t="172382" x="7680325" y="3535363"/>
          <p14:tracePt t="172390" x="7680325" y="3551238"/>
          <p14:tracePt t="172430" x="7680325" y="3559175"/>
          <p14:tracePt t="173278" x="7673975" y="3559175"/>
          <p14:tracePt t="173286" x="7658100" y="3551238"/>
          <p14:tracePt t="173294" x="7635875" y="3543300"/>
          <p14:tracePt t="173310" x="7559675" y="3527425"/>
          <p14:tracePt t="173327" x="7407275" y="3505200"/>
          <p14:tracePt t="173344" x="7146925" y="3467100"/>
          <p14:tracePt t="173361" x="6988175" y="3444875"/>
          <p14:tracePt t="173377" x="6873875" y="3429000"/>
          <p14:tracePt t="173394" x="6781800" y="3413125"/>
          <p14:tracePt t="173411" x="6751638" y="3406775"/>
          <p14:tracePt t="173454" x="6743700" y="3406775"/>
          <p14:tracePt t="173462" x="6721475" y="3398838"/>
          <p14:tracePt t="173477" x="6697663" y="3390900"/>
          <p14:tracePt t="173494" x="6621463" y="3382963"/>
          <p14:tracePt t="173511" x="6515100" y="3360738"/>
          <p14:tracePt t="173527" x="6416675" y="3360738"/>
          <p14:tracePt t="173544" x="6256338" y="3360738"/>
          <p14:tracePt t="173561" x="6180138" y="3360738"/>
          <p14:tracePt t="173577" x="6134100" y="3360738"/>
          <p14:tracePt t="173594" x="6126163" y="3360738"/>
          <p14:tracePt t="173670" x="6126163" y="3375025"/>
          <p14:tracePt t="173694" x="6126163" y="3382963"/>
          <p14:tracePt t="173702" x="6134100" y="3406775"/>
          <p14:tracePt t="173710" x="6149975" y="3413125"/>
          <p14:tracePt t="173727" x="6156325" y="3436938"/>
          <p14:tracePt t="173744" x="6180138" y="3467100"/>
          <p14:tracePt t="173761" x="6180138" y="3475038"/>
          <p14:tracePt t="173794" x="6180138" y="3482975"/>
          <p14:tracePt t="173982" x="6194425" y="3482975"/>
          <p14:tracePt t="173990" x="6210300" y="3482975"/>
          <p14:tracePt t="173998" x="6232525" y="3482975"/>
          <p14:tracePt t="174011" x="6264275" y="3482975"/>
          <p14:tracePt t="174027" x="6423025" y="3497263"/>
          <p14:tracePt t="174044" x="6637338" y="3505200"/>
          <p14:tracePt t="174061" x="6942138" y="3505200"/>
          <p14:tracePt t="174077" x="7116763" y="3527425"/>
          <p14:tracePt t="174094" x="7269163" y="3527425"/>
          <p14:tracePt t="174111" x="7375525" y="3527425"/>
          <p14:tracePt t="174127" x="7429500" y="3527425"/>
          <p14:tracePt t="174144" x="7451725" y="3527425"/>
          <p14:tracePt t="174238" x="7459663" y="3527425"/>
          <p14:tracePt t="174246" x="7483475" y="3527425"/>
          <p14:tracePt t="174254" x="7513638" y="3527425"/>
          <p14:tracePt t="174262" x="7551738" y="3527425"/>
          <p14:tracePt t="174277" x="7650163" y="3527425"/>
          <p14:tracePt t="174294" x="7734300" y="3527425"/>
          <p14:tracePt t="174311" x="7810500" y="3527425"/>
          <p14:tracePt t="174328" x="7818438" y="3527425"/>
          <p14:tracePt t="174478" x="7826375" y="3527425"/>
          <p14:tracePt t="174486" x="7802563" y="3527425"/>
          <p14:tracePt t="174494" x="7750175" y="3521075"/>
          <p14:tracePt t="174511" x="7505700" y="3521075"/>
          <p14:tracePt t="174528" x="7208838" y="3521075"/>
          <p14:tracePt t="174544" x="6956425" y="3521075"/>
          <p14:tracePt t="174561" x="6751638" y="3521075"/>
          <p14:tracePt t="174578" x="6659563" y="3521075"/>
          <p14:tracePt t="174594" x="6629400" y="3521075"/>
          <p14:tracePt t="174611" x="6621463" y="3521075"/>
          <p14:tracePt t="174628" x="6607175" y="3521075"/>
          <p14:tracePt t="174644" x="6591300" y="3521075"/>
          <p14:tracePt t="174661" x="6553200" y="3521075"/>
          <p14:tracePt t="174678" x="6446838" y="3543300"/>
          <p14:tracePt t="174694" x="6332538" y="3565525"/>
          <p14:tracePt t="174711" x="6240463" y="3581400"/>
          <p14:tracePt t="174728" x="6164263" y="3597275"/>
          <p14:tracePt t="174744" x="6126163" y="3597275"/>
          <p14:tracePt t="174762" x="6103938" y="3597275"/>
          <p14:tracePt t="174870" x="6096000" y="3597275"/>
          <p14:tracePt t="174975" x="6103938" y="3589338"/>
          <p14:tracePt t="174982" x="6126163" y="3589338"/>
          <p14:tracePt t="174994" x="6164263" y="3589338"/>
          <p14:tracePt t="175011" x="6286500" y="3589338"/>
          <p14:tracePt t="175028" x="6446838" y="3589338"/>
          <p14:tracePt t="175045" x="6621463" y="3565525"/>
          <p14:tracePt t="175061" x="6773863" y="3551238"/>
          <p14:tracePt t="175078" x="6934200" y="3543300"/>
          <p14:tracePt t="175094" x="6972300" y="3543300"/>
          <p14:tracePt t="175150" x="6994525" y="3543300"/>
          <p14:tracePt t="175159" x="7026275" y="3543300"/>
          <p14:tracePt t="175166" x="7078663" y="3543300"/>
          <p14:tracePt t="175178" x="7146925" y="3543300"/>
          <p14:tracePt t="175195" x="7277100" y="3543300"/>
          <p14:tracePt t="175211" x="7445375" y="3543300"/>
          <p14:tracePt t="175228" x="7551738" y="3543300"/>
          <p14:tracePt t="175245" x="7604125" y="3543300"/>
          <p14:tracePt t="175318" x="7612063" y="3543300"/>
          <p14:tracePt t="175326" x="7627938" y="3543300"/>
          <p14:tracePt t="175334" x="7666038" y="3527425"/>
          <p14:tracePt t="175345" x="7696200" y="3527425"/>
          <p14:tracePt t="175361" x="7764463" y="3527425"/>
          <p14:tracePt t="175378" x="7810500" y="3527425"/>
          <p14:tracePt t="175395" x="7864475" y="3527425"/>
          <p14:tracePt t="175411" x="7878763" y="3527425"/>
          <p14:tracePt t="175671" x="7870825" y="3527425"/>
          <p14:tracePt t="175678" x="7832725" y="3527425"/>
          <p14:tracePt t="175686" x="7772400" y="3527425"/>
          <p14:tracePt t="175695" x="7680325" y="3535363"/>
          <p14:tracePt t="175711" x="7497763" y="3581400"/>
          <p14:tracePt t="175728" x="7285038" y="3657600"/>
          <p14:tracePt t="175745" x="7086600" y="3741738"/>
          <p14:tracePt t="175761" x="6956425" y="3832225"/>
          <p14:tracePt t="175778" x="6888163" y="3886200"/>
          <p14:tracePt t="175795" x="6865938" y="3932238"/>
          <p14:tracePt t="175798" x="6865938" y="3962400"/>
          <p14:tracePt t="175811" x="6865938" y="3992563"/>
          <p14:tracePt t="175828" x="6850063" y="4092575"/>
          <p14:tracePt t="175845" x="6811963" y="4237038"/>
          <p14:tracePt t="175861" x="6743700" y="4435475"/>
          <p14:tracePt t="175878" x="6689725" y="4587875"/>
          <p14:tracePt t="175895" x="6621463" y="4708525"/>
          <p14:tracePt t="175911" x="6569075" y="4778375"/>
          <p14:tracePt t="175928" x="6523038" y="4816475"/>
          <p14:tracePt t="175945" x="6499225" y="4838700"/>
          <p14:tracePt t="176046" x="6492875" y="4838700"/>
          <p14:tracePt t="176054" x="6484938" y="4830763"/>
          <p14:tracePt t="176062" x="6477000" y="4816475"/>
          <p14:tracePt t="176078" x="6454775" y="4792663"/>
          <p14:tracePt t="176095" x="6454775" y="4784725"/>
          <p14:tracePt t="176112" x="6446838" y="4770438"/>
          <p14:tracePt t="176128" x="6446838" y="4762500"/>
          <p14:tracePt t="176145" x="6446838" y="4746625"/>
          <p14:tracePt t="176162" x="6438900" y="4716463"/>
          <p14:tracePt t="176178" x="6423025" y="4686300"/>
          <p14:tracePt t="176195" x="6408738" y="4632325"/>
          <p14:tracePt t="176212" x="6370638" y="4587875"/>
          <p14:tracePt t="176228" x="6340475" y="4572000"/>
          <p14:tracePt t="176245" x="6308725" y="4556125"/>
          <p14:tracePt t="176262" x="6294438" y="4556125"/>
          <p14:tracePt t="176342" x="6294438" y="4549775"/>
          <p14:tracePt t="176358" x="6286500" y="4541838"/>
          <p14:tracePt t="176375" x="6278563" y="4533900"/>
          <p14:tracePt t="176406" x="6278563" y="4525963"/>
          <p14:tracePt t="176422" x="6270625" y="4518025"/>
          <p14:tracePt t="176438" x="6264275" y="4503738"/>
          <p14:tracePt t="176454" x="6256338" y="4495800"/>
          <p14:tracePt t="176486" x="6248400" y="4487863"/>
          <p14:tracePt t="176511" x="6240463" y="4487863"/>
          <p14:tracePt t="176518" x="6232525" y="4479925"/>
          <p14:tracePt t="176528" x="6226175" y="4479925"/>
          <p14:tracePt t="176545" x="6194425" y="4473575"/>
          <p14:tracePt t="176562" x="6156325" y="4449763"/>
          <p14:tracePt t="176579" x="6149975" y="4449763"/>
          <p14:tracePt t="176622" x="6142038" y="4449763"/>
          <p14:tracePt t="176630" x="6142038" y="4457700"/>
          <p14:tracePt t="176645" x="6149975" y="4465638"/>
          <p14:tracePt t="176662" x="6156325" y="4479925"/>
          <p14:tracePt t="176854" x="6164263" y="4479925"/>
          <p14:tracePt t="176862" x="6180138" y="4479925"/>
          <p14:tracePt t="176878" x="6188075" y="4479925"/>
          <p14:tracePt t="176886" x="6210300" y="4479925"/>
          <p14:tracePt t="176896" x="6218238" y="4479925"/>
          <p14:tracePt t="176912" x="6256338" y="4495800"/>
          <p14:tracePt t="176929" x="6302375" y="4495800"/>
          <p14:tracePt t="176945" x="6354763" y="4495800"/>
          <p14:tracePt t="176962" x="6408738" y="4495800"/>
          <p14:tracePt t="176979" x="6492875" y="4495800"/>
          <p14:tracePt t="176995" x="6583363" y="4495800"/>
          <p14:tracePt t="177012" x="6659563" y="4495800"/>
          <p14:tracePt t="177029" x="6721475" y="4495800"/>
          <p14:tracePt t="177045" x="6751638" y="4495800"/>
          <p14:tracePt t="177062" x="6842125" y="4495800"/>
          <p14:tracePt t="177080" x="6934200" y="4495800"/>
          <p14:tracePt t="177095" x="7040563" y="4495800"/>
          <p14:tracePt t="177112" x="7124700" y="4495800"/>
          <p14:tracePt t="177129" x="7185025" y="4495800"/>
          <p14:tracePt t="177145" x="7216775" y="4495800"/>
          <p14:tracePt t="177206" x="7223125" y="4495800"/>
          <p14:tracePt t="177214" x="7246938" y="4495800"/>
          <p14:tracePt t="177222" x="7299325" y="4495800"/>
          <p14:tracePt t="177230" x="7345363" y="4495800"/>
          <p14:tracePt t="177245" x="7383463" y="4495800"/>
          <p14:tracePt t="177262" x="7527925" y="4495800"/>
          <p14:tracePt t="177279" x="7612063" y="4495800"/>
          <p14:tracePt t="177295" x="7627938" y="4495800"/>
          <p14:tracePt t="177358" x="7642225" y="4495800"/>
          <p14:tracePt t="177367" x="7650163" y="4495800"/>
          <p14:tracePt t="177379" x="7658100" y="4495800"/>
          <p14:tracePt t="177395" x="7673975" y="4503738"/>
          <p14:tracePt t="177542" x="7680325" y="4511675"/>
          <p14:tracePt t="177558" x="7673975" y="4511675"/>
          <p14:tracePt t="177566" x="7635875" y="4511675"/>
          <p14:tracePt t="177579" x="7604125" y="4511675"/>
          <p14:tracePt t="177595" x="7459663" y="4511675"/>
          <p14:tracePt t="177612" x="7277100" y="4541838"/>
          <p14:tracePt t="177630" x="6964363" y="4579938"/>
          <p14:tracePt t="177646" x="6781800" y="4594225"/>
          <p14:tracePt t="177662" x="6667500" y="4610100"/>
          <p14:tracePt t="177679" x="6591300" y="4610100"/>
          <p14:tracePt t="177695" x="6530975" y="4610100"/>
          <p14:tracePt t="177712" x="6499225" y="4610100"/>
          <p14:tracePt t="177729" x="6454775" y="4610100"/>
          <p14:tracePt t="177746" x="6378575" y="4610100"/>
          <p14:tracePt t="177762" x="6264275" y="4610100"/>
          <p14:tracePt t="177779" x="6188075" y="4610100"/>
          <p14:tracePt t="177795" x="6103938" y="4610100"/>
          <p14:tracePt t="177799" x="6088063" y="4610100"/>
          <p14:tracePt t="177812" x="6065838" y="4610100"/>
          <p14:tracePt t="177942" x="6065838" y="4602163"/>
          <p14:tracePt t="177950" x="6065838" y="4594225"/>
          <p14:tracePt t="177974" x="6065838" y="4587875"/>
          <p14:tracePt t="177982" x="6065838" y="4579938"/>
          <p14:tracePt t="177995" x="6065838" y="4572000"/>
          <p14:tracePt t="178012" x="6065838" y="4556125"/>
          <p14:tracePt t="178029" x="6073775" y="4541838"/>
          <p14:tracePt t="178046" x="6080125" y="4533900"/>
          <p14:tracePt t="178062" x="6088063" y="4533900"/>
          <p14:tracePt t="178080" x="6096000" y="4525963"/>
          <p14:tracePt t="178096" x="6103938" y="4525963"/>
          <p14:tracePt t="178112" x="6118225" y="4525963"/>
          <p14:tracePt t="178129" x="6142038" y="4525963"/>
          <p14:tracePt t="178146" x="6172200" y="4525963"/>
          <p14:tracePt t="178163" x="6210300" y="4525963"/>
          <p14:tracePt t="178179" x="6256338" y="4518025"/>
          <p14:tracePt t="178196" x="6294438" y="4511675"/>
          <p14:tracePt t="178212" x="6308725" y="4511675"/>
          <p14:tracePt t="178310" x="6294438" y="4511675"/>
          <p14:tracePt t="178318" x="6286500" y="4495800"/>
          <p14:tracePt t="178329" x="6278563" y="4495800"/>
          <p14:tracePt t="178390" x="6270625" y="4495800"/>
          <p14:tracePt t="178542" x="6270625" y="4511675"/>
          <p14:tracePt t="178584" x="6286500" y="4518025"/>
          <p14:tracePt t="178590" x="6302375" y="4518025"/>
          <p14:tracePt t="178598" x="6324600" y="4525963"/>
          <p14:tracePt t="178613" x="6340475" y="4525963"/>
          <p14:tracePt t="178629" x="6378575" y="4525963"/>
          <p14:tracePt t="178646" x="6430963" y="4525963"/>
          <p14:tracePt t="178662" x="6477000" y="4525963"/>
          <p14:tracePt t="178679" x="6530975" y="4525963"/>
          <p14:tracePt t="178696" x="6599238" y="4533900"/>
          <p14:tracePt t="178712" x="6697663" y="4533900"/>
          <p14:tracePt t="178729" x="6827838" y="4533900"/>
          <p14:tracePt t="178746" x="6980238" y="4533900"/>
          <p14:tracePt t="178762" x="7086600" y="4533900"/>
          <p14:tracePt t="178780" x="7124700" y="4533900"/>
          <p14:tracePt t="178796" x="7140575" y="4533900"/>
          <p14:tracePt t="178830" x="7146925" y="4533900"/>
          <p14:tracePt t="178838" x="7162800" y="4533900"/>
          <p14:tracePt t="178846" x="7170738" y="4533900"/>
          <p14:tracePt t="178863" x="7231063" y="4533900"/>
          <p14:tracePt t="178879" x="7299325" y="4533900"/>
          <p14:tracePt t="178896" x="7369175" y="4533900"/>
          <p14:tracePt t="178913" x="7383463" y="4533900"/>
          <p14:tracePt t="178946" x="7391400" y="4533900"/>
          <p14:tracePt t="178966" x="7399338" y="4533900"/>
          <p14:tracePt t="178979" x="7407275" y="4533900"/>
          <p14:tracePt t="178996" x="7413625" y="4533900"/>
          <p14:tracePt t="179013" x="7445375" y="4533900"/>
          <p14:tracePt t="179029" x="7459663" y="4525963"/>
          <p14:tracePt t="179046" x="7489825" y="4518025"/>
          <p14:tracePt t="179063" x="7505700" y="4518025"/>
          <p14:tracePt t="179118" x="7521575" y="4518025"/>
          <p14:tracePt t="179126" x="7535863" y="4518025"/>
          <p14:tracePt t="179134" x="7551738" y="4518025"/>
          <p14:tracePt t="179146" x="7589838" y="4511675"/>
          <p14:tracePt t="179163" x="7666038" y="4511675"/>
          <p14:tracePt t="179179" x="7704138" y="4511675"/>
          <p14:tracePt t="179196" x="7712075" y="4511675"/>
          <p14:tracePt t="179310" x="7688263" y="4503738"/>
          <p14:tracePt t="179318" x="7680325" y="4503738"/>
          <p14:tracePt t="179329" x="7650163" y="4503738"/>
          <p14:tracePt t="179346" x="7535863" y="4503738"/>
          <p14:tracePt t="179363" x="7375525" y="4503738"/>
          <p14:tracePt t="179379" x="7170738" y="4525963"/>
          <p14:tracePt t="179396" x="6956425" y="4525963"/>
          <p14:tracePt t="179413" x="6629400" y="4525963"/>
          <p14:tracePt t="179429" x="6461125" y="4525963"/>
          <p14:tracePt t="179446" x="6354763" y="4525963"/>
          <p14:tracePt t="179463" x="6332538" y="4525963"/>
          <p14:tracePt t="179558" x="6324600" y="4525963"/>
          <p14:tracePt t="179598" x="6302375" y="4525963"/>
          <p14:tracePt t="179614" x="6294438" y="4525963"/>
          <p14:tracePt t="179623" x="6270625" y="4518025"/>
          <p14:tracePt t="179630" x="6218238" y="4511675"/>
          <p14:tracePt t="179646" x="6096000" y="4511675"/>
          <p14:tracePt t="179663" x="6027738" y="4511675"/>
          <p14:tracePt t="179680" x="6003925" y="4511675"/>
          <p14:tracePt t="179774" x="6019800" y="4511675"/>
          <p14:tracePt t="179791" x="6035675" y="4511675"/>
          <p14:tracePt t="179798" x="6049963" y="4518025"/>
          <p14:tracePt t="179806" x="6073775" y="4518025"/>
          <p14:tracePt t="179814" x="6096000" y="4518025"/>
          <p14:tracePt t="179829" x="6210300" y="4525963"/>
          <p14:tracePt t="179846" x="6362700" y="4525963"/>
          <p14:tracePt t="179863" x="6530975" y="4525963"/>
          <p14:tracePt t="179880" x="6683375" y="4525963"/>
          <p14:tracePt t="179896" x="6804025" y="4525963"/>
          <p14:tracePt t="179913" x="6858000" y="4525963"/>
          <p14:tracePt t="179930" x="6904038" y="4525963"/>
          <p14:tracePt t="179946" x="6934200" y="4525963"/>
          <p14:tracePt t="179963" x="6980238" y="4525963"/>
          <p14:tracePt t="179980" x="7018338" y="4525963"/>
          <p14:tracePt t="179996" x="7070725" y="4525963"/>
          <p14:tracePt t="180013" x="7162800" y="4525963"/>
          <p14:tracePt t="180030" x="7277100" y="4525963"/>
          <p14:tracePt t="180046" x="7353300" y="4518025"/>
          <p14:tracePt t="180063" x="7399338" y="4518025"/>
          <p14:tracePt t="180080" x="7421563" y="4518025"/>
          <p14:tracePt t="180134" x="7429500" y="4518025"/>
          <p14:tracePt t="180150" x="7437438" y="4518025"/>
          <p14:tracePt t="180158" x="7451725" y="4518025"/>
          <p14:tracePt t="180174" x="7467600" y="4518025"/>
          <p14:tracePt t="180182" x="7489825" y="4518025"/>
          <p14:tracePt t="180196" x="7513638" y="4525963"/>
          <p14:tracePt t="180213" x="7612063" y="4541838"/>
          <p14:tracePt t="180230" x="7650163" y="4556125"/>
          <p14:tracePt t="180670" x="7650163" y="4549775"/>
          <p14:tracePt t="180679" x="7620000" y="4549775"/>
          <p14:tracePt t="180686" x="7581900" y="4541838"/>
          <p14:tracePt t="180697" x="7543800" y="4541838"/>
          <p14:tracePt t="180713" x="7429500" y="4533900"/>
          <p14:tracePt t="180730" x="7154863" y="4533900"/>
          <p14:tracePt t="180747" x="6827838" y="4556125"/>
          <p14:tracePt t="180763" x="6523038" y="4587875"/>
          <p14:tracePt t="180780" x="6316663" y="4594225"/>
          <p14:tracePt t="180797" x="6164263" y="4594225"/>
          <p14:tracePt t="180814" x="6149975" y="4594225"/>
          <p14:tracePt t="180854" x="6142038" y="4594225"/>
          <p14:tracePt t="180886" x="6134100" y="4594225"/>
          <p14:tracePt t="180918" x="6126163" y="4594225"/>
          <p14:tracePt t="180927" x="6118225" y="4594225"/>
          <p14:tracePt t="180934" x="6111875" y="4587875"/>
          <p14:tracePt t="180950" x="6096000" y="4587875"/>
          <p14:tracePt t="180963" x="6073775" y="4587875"/>
          <p14:tracePt t="180980" x="5913438" y="4564063"/>
          <p14:tracePt t="180997" x="5730875" y="4549775"/>
          <p14:tracePt t="181013" x="5692775" y="4541838"/>
          <p14:tracePt t="181030" x="5684838" y="4541838"/>
          <p14:tracePt t="181047" x="5692775" y="4541838"/>
          <p14:tracePt t="181063" x="5737225" y="4541838"/>
          <p14:tracePt t="181080" x="5883275" y="4541838"/>
          <p14:tracePt t="181097" x="6049963" y="4541838"/>
          <p14:tracePt t="181113" x="6218238" y="4541838"/>
          <p14:tracePt t="181130" x="6340475" y="4541838"/>
          <p14:tracePt t="181147" x="6469063" y="4541838"/>
          <p14:tracePt t="181163" x="6515100" y="4541838"/>
          <p14:tracePt t="181180" x="6553200" y="4533900"/>
          <p14:tracePt t="181197" x="6561138" y="4533900"/>
          <p14:tracePt t="181213" x="6583363" y="4525963"/>
          <p14:tracePt t="181230" x="6659563" y="4518025"/>
          <p14:tracePt t="181247" x="6811963" y="4511675"/>
          <p14:tracePt t="181263" x="6994525" y="4495800"/>
          <p14:tracePt t="181280" x="7154863" y="4487863"/>
          <p14:tracePt t="181297" x="7261225" y="4487863"/>
          <p14:tracePt t="181313" x="7285038" y="4487863"/>
          <p14:tracePt t="181382" x="7292975" y="4487863"/>
          <p14:tracePt t="181390" x="7307263" y="4487863"/>
          <p14:tracePt t="181398" x="7331075" y="4487863"/>
          <p14:tracePt t="181413" x="7369175" y="4487863"/>
          <p14:tracePt t="181430" x="7429500" y="4479925"/>
          <p14:tracePt t="181447" x="7451725" y="4479925"/>
          <p14:tracePt t="181463" x="7467600" y="4479925"/>
          <p14:tracePt t="181584" x="7483475" y="4479925"/>
          <p14:tracePt t="181598" x="7497763" y="4487863"/>
          <p14:tracePt t="181606" x="7505700" y="4495800"/>
          <p14:tracePt t="181614" x="7527925" y="4495800"/>
          <p14:tracePt t="181630" x="7566025" y="4518025"/>
          <p14:tracePt t="181647" x="7627938" y="4549775"/>
          <p14:tracePt t="181664" x="7635875" y="4556125"/>
          <p14:tracePt t="182032" x="7642225" y="4556125"/>
          <p14:tracePt t="182454" x="7650163" y="4525963"/>
          <p14:tracePt t="182463" x="7650163" y="4511675"/>
          <p14:tracePt t="182479" x="7650163" y="4495800"/>
          <p14:tracePt t="182486" x="7650163" y="4457700"/>
          <p14:tracePt t="182497" x="7650163" y="4449763"/>
          <p14:tracePt t="182514" x="7650163" y="4403725"/>
          <p14:tracePt t="182531" x="7635875" y="4335463"/>
          <p14:tracePt t="182547" x="7612063" y="4275138"/>
          <p14:tracePt t="182564" x="7604125" y="4213225"/>
          <p14:tracePt t="182581" x="7604125" y="4106863"/>
          <p14:tracePt t="182598" x="7604125" y="4016375"/>
          <p14:tracePt t="182614" x="7635875" y="3908425"/>
          <p14:tracePt t="182631" x="7658100" y="3802063"/>
          <p14:tracePt t="182648" x="7688263" y="3703638"/>
          <p14:tracePt t="182664" x="7726363" y="3627438"/>
          <p14:tracePt t="182681" x="7772400" y="3535363"/>
          <p14:tracePt t="182697" x="7794625" y="3467100"/>
          <p14:tracePt t="182714" x="7818438" y="3398838"/>
          <p14:tracePt t="182731" x="7818438" y="3330575"/>
          <p14:tracePt t="182749" x="7818438" y="3284538"/>
          <p14:tracePt t="182764" x="7818438" y="3276600"/>
          <p14:tracePt t="182854" x="7818438" y="3268663"/>
          <p14:tracePt t="182903" x="7810500" y="3268663"/>
          <p14:tracePt t="182910" x="7772400" y="3336925"/>
          <p14:tracePt t="182919" x="7726363" y="3429000"/>
          <p14:tracePt t="182931" x="7712075" y="3497263"/>
          <p14:tracePt t="182947" x="7680325" y="3687763"/>
          <p14:tracePt t="182964" x="7642225" y="3878263"/>
          <p14:tracePt t="182981" x="7627938" y="4060825"/>
          <p14:tracePt t="182999" x="7620000" y="4084638"/>
          <p14:tracePt t="183086" x="7620000" y="4060825"/>
          <p14:tracePt t="183094" x="7620000" y="4022725"/>
          <p14:tracePt t="183103" x="7620000" y="3984625"/>
          <p14:tracePt t="183114" x="7620000" y="3924300"/>
          <p14:tracePt t="183131" x="7620000" y="3870325"/>
          <p14:tracePt t="183147" x="7620000" y="3856038"/>
          <p14:tracePt t="183190" x="7627938" y="3916363"/>
          <p14:tracePt t="183198" x="7658100" y="4008438"/>
          <p14:tracePt t="183214" x="7742238" y="4327525"/>
          <p14:tracePt t="183231" x="7856538" y="4724400"/>
          <p14:tracePt t="183247" x="7894638" y="5051425"/>
          <p14:tracePt t="183264" x="7940675" y="5173663"/>
          <p14:tracePt t="183318" x="7940675" y="5121275"/>
          <p14:tracePt t="183326" x="7908925" y="5013325"/>
          <p14:tracePt t="183334" x="7870825" y="4906963"/>
          <p14:tracePt t="183348" x="7840663" y="4746625"/>
          <p14:tracePt t="183364" x="7780338" y="4427538"/>
          <p14:tracePt t="183381" x="7704138" y="4175125"/>
          <p14:tracePt t="183397" x="7680325" y="3984625"/>
          <p14:tracePt t="183414" x="7680325" y="3962400"/>
          <p14:tracePt t="183582" x="7680325" y="3954463"/>
          <p14:tracePt t="183590" x="7673975" y="3902075"/>
          <p14:tracePt t="183598" x="7658100" y="3848100"/>
          <p14:tracePt t="183614" x="7642225" y="3733800"/>
          <p14:tracePt t="183631" x="7642225" y="3619500"/>
          <p14:tracePt t="183648" x="7642225" y="3535363"/>
          <p14:tracePt t="183702" x="7642225" y="3527425"/>
          <p14:tracePt t="183991" x="7650163" y="3527425"/>
          <p14:tracePt t="184007" x="7650163" y="3559175"/>
          <p14:tracePt t="184014" x="7650163" y="3627438"/>
          <p14:tracePt t="184023" x="7650163" y="3657600"/>
          <p14:tracePt t="184031" x="7650163" y="3703638"/>
          <p14:tracePt t="184048" x="7650163" y="3817938"/>
          <p14:tracePt t="184064" x="7650163" y="3924300"/>
          <p14:tracePt t="184081" x="7650163" y="3992563"/>
          <p14:tracePt t="184098" x="7650163" y="4046538"/>
          <p14:tracePt t="184114" x="7650163" y="4084638"/>
          <p14:tracePt t="184131" x="7650163" y="4168775"/>
          <p14:tracePt t="184148" x="7650163" y="4259263"/>
          <p14:tracePt t="184165" x="7650163" y="4343400"/>
          <p14:tracePt t="184270" x="7650163" y="4359275"/>
          <p14:tracePt t="184278" x="7650163" y="4389438"/>
          <p14:tracePt t="184286" x="7650163" y="4441825"/>
          <p14:tracePt t="184298" x="7650163" y="4465638"/>
          <p14:tracePt t="184315" x="7650163" y="4525963"/>
          <p14:tracePt t="184331" x="7650163" y="4564063"/>
          <p14:tracePt t="184348" x="7658100" y="4594225"/>
          <p14:tracePt t="184398" x="7658100" y="4610100"/>
          <p14:tracePt t="184423" x="7666038" y="4610100"/>
          <p14:tracePt t="184430" x="7673975" y="4587875"/>
          <p14:tracePt t="184439" x="7696200" y="4503738"/>
          <p14:tracePt t="184448" x="7696200" y="4441825"/>
          <p14:tracePt t="184465" x="7712075" y="4267200"/>
          <p14:tracePt t="184481" x="7734300" y="4084638"/>
          <p14:tracePt t="184499" x="7750175" y="3894138"/>
          <p14:tracePt t="184515" x="7756525" y="3756025"/>
          <p14:tracePt t="184531" x="7756525" y="3635375"/>
          <p14:tracePt t="184548" x="7756525" y="3589338"/>
          <p14:tracePt t="184662" x="7756525" y="3597275"/>
          <p14:tracePt t="184671" x="7756525" y="3657600"/>
          <p14:tracePt t="184681" x="7756525" y="3703638"/>
          <p14:tracePt t="184699" x="7756525" y="3848100"/>
          <p14:tracePt t="184715" x="7756525" y="4016375"/>
          <p14:tracePt t="184731" x="7756525" y="4168775"/>
          <p14:tracePt t="184748" x="7756525" y="4283075"/>
          <p14:tracePt t="184765" x="7756525" y="4343400"/>
          <p14:tracePt t="184781" x="7756525" y="4351338"/>
          <p14:tracePt t="184846" x="7756525" y="4321175"/>
          <p14:tracePt t="184854" x="7756525" y="4267200"/>
          <p14:tracePt t="184865" x="7756525" y="4206875"/>
          <p14:tracePt t="184881" x="7756525" y="4046538"/>
          <p14:tracePt t="184899" x="7756525" y="3870325"/>
          <p14:tracePt t="184915" x="7756525" y="3711575"/>
          <p14:tracePt t="184931" x="7756525" y="3619500"/>
          <p14:tracePt t="184948" x="7756525" y="3597275"/>
          <p14:tracePt t="185030" x="7756525" y="3641725"/>
          <p14:tracePt t="185038" x="7756525" y="3717925"/>
          <p14:tracePt t="185048" x="7756525" y="3771900"/>
          <p14:tracePt t="185065" x="7756525" y="3908425"/>
          <p14:tracePt t="185081" x="7756525" y="3978275"/>
          <p14:tracePt t="185098" x="7756525" y="3984625"/>
          <p14:tracePt t="185150" x="7756525" y="3940175"/>
          <p14:tracePt t="185158" x="7756525" y="3908425"/>
          <p14:tracePt t="185166" x="7756525" y="3878263"/>
          <p14:tracePt t="185181" x="7756525" y="3771900"/>
          <p14:tracePt t="185199" x="7756525" y="3703638"/>
          <p14:tracePt t="185215" x="7756525" y="3687763"/>
          <p14:tracePt t="185232" x="7756525" y="3679825"/>
          <p14:tracePt t="185421" x="7756525" y="3673475"/>
          <p14:tracePt t="185429" x="7756525" y="3649663"/>
          <p14:tracePt t="185437" x="7756525" y="3635375"/>
          <p14:tracePt t="185448" x="7756525" y="3627438"/>
          <p14:tracePt t="185465" x="7772400" y="3589338"/>
          <p14:tracePt t="185482" x="7848600" y="3559175"/>
          <p14:tracePt t="185498" x="7902575" y="3535363"/>
          <p14:tracePt t="185515" x="7924800" y="3535363"/>
          <p14:tracePt t="185575" x="7932738" y="3535363"/>
          <p14:tracePt t="185590" x="7947025" y="3535363"/>
          <p14:tracePt t="185599" x="7962900" y="3543300"/>
          <p14:tracePt t="185606" x="7978775" y="3551238"/>
          <p14:tracePt t="185615" x="7993063" y="3551238"/>
          <p14:tracePt t="185632" x="8031163" y="3565525"/>
          <p14:tracePt t="185648" x="8054975" y="3573463"/>
          <p14:tracePt t="185665" x="8061325" y="3573463"/>
          <p14:tracePt t="185726" x="8054975" y="3573463"/>
          <p14:tracePt t="185734" x="8031163" y="3573463"/>
          <p14:tracePt t="185742" x="7993063" y="3565525"/>
          <p14:tracePt t="185750" x="7947025" y="3551238"/>
          <p14:tracePt t="185765" x="7908925" y="3543300"/>
          <p14:tracePt t="185782" x="7788275" y="3527425"/>
          <p14:tracePt t="185798" x="7712075" y="3535363"/>
          <p14:tracePt t="185832" x="7734300" y="3559175"/>
          <p14:tracePt t="185848" x="7840663" y="3581400"/>
          <p14:tracePt t="185865" x="7962900" y="3611563"/>
          <p14:tracePt t="185882" x="8275638" y="3641725"/>
          <p14:tracePt t="185899" x="8458200" y="3657600"/>
          <p14:tracePt t="185915" x="8496300" y="3665538"/>
          <p14:tracePt t="185942" x="8488363" y="3665538"/>
          <p14:tracePt t="185950" x="8442325" y="3665538"/>
          <p14:tracePt t="185965" x="8389938" y="3665538"/>
          <p14:tracePt t="185982" x="8161338" y="3635375"/>
          <p14:tracePt t="185998" x="8031163" y="3635375"/>
          <p14:tracePt t="186015" x="8016875" y="3635375"/>
          <p14:tracePt t="186049" x="8016875" y="3641725"/>
          <p14:tracePt t="186065" x="8099425" y="3657600"/>
          <p14:tracePt t="186082" x="8213725" y="3673475"/>
          <p14:tracePt t="186099" x="8343900" y="3673475"/>
          <p14:tracePt t="186115" x="8359775" y="3673475"/>
          <p14:tracePt t="186134" x="8335963" y="3673475"/>
          <p14:tracePt t="186149" x="8207375" y="3665538"/>
          <p14:tracePt t="186165" x="8153400" y="3649663"/>
          <p14:tracePt t="186182" x="8085138" y="3641725"/>
          <p14:tracePt t="186231" x="8099425" y="3641725"/>
          <p14:tracePt t="186238" x="8131175" y="3641725"/>
          <p14:tracePt t="186249" x="8137525" y="3641725"/>
          <p14:tracePt t="186265" x="8161338" y="3641725"/>
          <p14:tracePt t="186334" x="8145463" y="3635375"/>
          <p14:tracePt t="186350" x="8137525" y="3635375"/>
          <p14:tracePt t="187583" x="8123238" y="3665538"/>
          <p14:tracePt t="187590" x="8093075" y="3695700"/>
          <p14:tracePt t="187742" x="8085138" y="3695700"/>
          <p14:tracePt t="192031" x="8069263" y="3703638"/>
          <p14:tracePt t="192038" x="7985125" y="3863975"/>
          <p14:tracePt t="192051" x="7902575" y="4038600"/>
          <p14:tracePt t="192067" x="7856538" y="4183063"/>
          <p14:tracePt t="192084" x="7802563" y="4335463"/>
          <p14:tracePt t="192101" x="7742238" y="4564063"/>
          <p14:tracePt t="192117" x="7734300" y="4656138"/>
          <p14:tracePt t="192134" x="7718425" y="4732338"/>
          <p14:tracePt t="192151" x="7718425" y="4792663"/>
          <p14:tracePt t="192168" x="7718425" y="4830763"/>
          <p14:tracePt t="192184" x="7718425" y="4914900"/>
          <p14:tracePt t="192201" x="7712075" y="5021263"/>
          <p14:tracePt t="192217" x="7666038" y="5127625"/>
          <p14:tracePt t="192235" x="7620000" y="5235575"/>
          <p14:tracePt t="192251" x="7551738" y="5349875"/>
          <p14:tracePt t="192268" x="7483475" y="5440363"/>
          <p14:tracePt t="192284" x="7445375" y="5478463"/>
          <p14:tracePt t="192301" x="7407275" y="5502275"/>
          <p14:tracePt t="192358" x="7391400" y="5502275"/>
          <p14:tracePt t="192366" x="7361238" y="5494338"/>
          <p14:tracePt t="192374" x="7315200" y="5448300"/>
          <p14:tracePt t="192384" x="7269163" y="5402263"/>
          <p14:tracePt t="192400" x="7185025" y="5287963"/>
          <p14:tracePt t="192417" x="7124700" y="5219700"/>
          <p14:tracePt t="192434" x="7078663" y="5165725"/>
          <p14:tracePt t="192451" x="7070725" y="5127625"/>
          <p14:tracePt t="192467" x="7070725" y="5105400"/>
          <p14:tracePt t="192484" x="7070725" y="5067300"/>
          <p14:tracePt t="192501" x="7102475" y="4999038"/>
          <p14:tracePt t="192517" x="7178675" y="4930775"/>
          <p14:tracePt t="192534" x="7239000" y="4892675"/>
          <p14:tracePt t="192551" x="7292975" y="4860925"/>
          <p14:tracePt t="192567" x="7353300" y="4830763"/>
          <p14:tracePt t="192584" x="7399338" y="4808538"/>
          <p14:tracePt t="192601" x="7445375" y="4778375"/>
          <p14:tracePt t="192617" x="7483475" y="4778375"/>
          <p14:tracePt t="192634" x="7535863" y="4762500"/>
          <p14:tracePt t="192651" x="7581900" y="4746625"/>
          <p14:tracePt t="192667" x="7650163" y="4746625"/>
          <p14:tracePt t="192685" x="7704138" y="4740275"/>
          <p14:tracePt t="192701" x="7726363" y="4740275"/>
          <p14:tracePt t="192718" x="7780338" y="4732338"/>
          <p14:tracePt t="192735" x="7802563" y="4724400"/>
          <p14:tracePt t="192774" x="7810500" y="4724400"/>
          <p14:tracePt t="192784" x="7826375" y="4724400"/>
          <p14:tracePt t="192801" x="7856538" y="4732338"/>
          <p14:tracePt t="192818" x="7947025" y="4816475"/>
          <p14:tracePt t="192834" x="8023225" y="4868863"/>
          <p14:tracePt t="192851" x="8061325" y="4937125"/>
          <p14:tracePt t="192855" x="8069263" y="4960938"/>
          <p14:tracePt t="192868" x="8093075" y="4983163"/>
          <p14:tracePt t="192884" x="8093075" y="5029200"/>
          <p14:tracePt t="192902" x="8093075" y="5121275"/>
          <p14:tracePt t="192918" x="8093075" y="5173663"/>
          <p14:tracePt t="192934" x="8047038" y="5227638"/>
          <p14:tracePt t="192951" x="7970838" y="5273675"/>
          <p14:tracePt t="192968" x="7848600" y="5318125"/>
          <p14:tracePt t="192984" x="7696200" y="5334000"/>
          <p14:tracePt t="193002" x="7527925" y="5364163"/>
          <p14:tracePt t="193018" x="7413625" y="5372100"/>
          <p14:tracePt t="193035" x="7361238" y="5380038"/>
          <p14:tracePt t="193051" x="7353300" y="5380038"/>
          <p14:tracePt t="193084" x="7345363" y="5380038"/>
          <p14:tracePt t="193101" x="7337425" y="5380038"/>
          <p14:tracePt t="193118" x="7269163" y="5318125"/>
          <p14:tracePt t="193134" x="7216775" y="5235575"/>
          <p14:tracePt t="193151" x="7162800" y="5143500"/>
          <p14:tracePt t="193168" x="7154863" y="5089525"/>
          <p14:tracePt t="193184" x="7146925" y="5006975"/>
          <p14:tracePt t="193201" x="7146925" y="4914900"/>
          <p14:tracePt t="193218" x="7146925" y="4822825"/>
          <p14:tracePt t="193236" x="7162800" y="4762500"/>
          <p14:tracePt t="193251" x="7216775" y="4708525"/>
          <p14:tracePt t="193268" x="7269163" y="4670425"/>
          <p14:tracePt t="193285" x="7391400" y="4625975"/>
          <p14:tracePt t="193301" x="7475538" y="4602163"/>
          <p14:tracePt t="193318" x="7559675" y="4579938"/>
          <p14:tracePt t="193335" x="7650163" y="4556125"/>
          <p14:tracePt t="193351" x="7688263" y="4549775"/>
          <p14:tracePt t="193368" x="7734300" y="4549775"/>
          <p14:tracePt t="193385" x="7756525" y="4549775"/>
          <p14:tracePt t="193401" x="7772400" y="4549775"/>
          <p14:tracePt t="193418" x="7794625" y="4549775"/>
          <p14:tracePt t="193435" x="7826375" y="4549775"/>
          <p14:tracePt t="193451" x="7902575" y="4579938"/>
          <p14:tracePt t="193468" x="8001000" y="4640263"/>
          <p14:tracePt t="193485" x="8061325" y="4678363"/>
          <p14:tracePt t="193501" x="8099425" y="4716463"/>
          <p14:tracePt t="193518" x="8137525" y="4792663"/>
          <p14:tracePt t="193535" x="8169275" y="4884738"/>
          <p14:tracePt t="193551" x="8207375" y="4983163"/>
          <p14:tracePt t="193568" x="8245475" y="5067300"/>
          <p14:tracePt t="193585" x="8245475" y="5127625"/>
          <p14:tracePt t="193601" x="8245475" y="5151438"/>
          <p14:tracePt t="193618" x="8245475" y="5173663"/>
          <p14:tracePt t="193635" x="8245475" y="5203825"/>
          <p14:tracePt t="193651" x="8229600" y="5235575"/>
          <p14:tracePt t="193668" x="8169275" y="5280025"/>
          <p14:tracePt t="193685" x="8077200" y="5326063"/>
          <p14:tracePt t="193702" x="7954963" y="5372100"/>
          <p14:tracePt t="193718" x="7848600" y="5394325"/>
          <p14:tracePt t="193736" x="7764463" y="5410200"/>
          <p14:tracePt t="193751" x="7658100" y="5426075"/>
          <p14:tracePt t="193768" x="7551738" y="5426075"/>
          <p14:tracePt t="193785" x="7451725" y="5426075"/>
          <p14:tracePt t="193801" x="7361238" y="5426075"/>
          <p14:tracePt t="193818" x="7277100" y="5418138"/>
          <p14:tracePt t="193835" x="7192963" y="5402263"/>
          <p14:tracePt t="193851" x="7146925" y="5364163"/>
          <p14:tracePt t="193855" x="7116763" y="5349875"/>
          <p14:tracePt t="193868" x="7108825" y="5341938"/>
          <p14:tracePt t="193885" x="7094538" y="5326063"/>
          <p14:tracePt t="193901" x="7086600" y="5287963"/>
          <p14:tracePt t="193918" x="7070725" y="5241925"/>
          <p14:tracePt t="193935" x="7064375" y="5181600"/>
          <p14:tracePt t="193951" x="7056438" y="5113338"/>
          <p14:tracePt t="193968" x="7056438" y="5051425"/>
          <p14:tracePt t="193985" x="7056438" y="4983163"/>
          <p14:tracePt t="194001" x="7056438" y="4930775"/>
          <p14:tracePt t="194018" x="7070725" y="4884738"/>
          <p14:tracePt t="194035" x="7094538" y="4838700"/>
          <p14:tracePt t="194051" x="7124700" y="4800600"/>
          <p14:tracePt t="194068" x="7154863" y="4770438"/>
          <p14:tracePt t="194085" x="7200900" y="4740275"/>
          <p14:tracePt t="194101" x="7299325" y="4702175"/>
          <p14:tracePt t="194118" x="7375525" y="4678363"/>
          <p14:tracePt t="194135" x="7451725" y="4664075"/>
          <p14:tracePt t="194152" x="7551738" y="4656138"/>
          <p14:tracePt t="194168" x="7627938" y="4640263"/>
          <p14:tracePt t="194185" x="7673975" y="4632325"/>
          <p14:tracePt t="194202" x="7704138" y="4632325"/>
          <p14:tracePt t="194218" x="7718425" y="4632325"/>
          <p14:tracePt t="194235" x="7726363" y="4632325"/>
          <p14:tracePt t="194252" x="7750175" y="4632325"/>
          <p14:tracePt t="194268" x="7772400" y="4640263"/>
          <p14:tracePt t="194285" x="7780338" y="4640263"/>
          <p14:tracePt t="194301" x="7802563" y="4656138"/>
          <p14:tracePt t="194318" x="7864475" y="4716463"/>
          <p14:tracePt t="194335" x="7894638" y="4746625"/>
          <p14:tracePt t="194352" x="7932738" y="4800600"/>
          <p14:tracePt t="194368" x="7962900" y="4860925"/>
          <p14:tracePt t="194385" x="7978775" y="4914900"/>
          <p14:tracePt t="194402" x="7993063" y="4953000"/>
          <p14:tracePt t="194418" x="7993063" y="4960938"/>
          <p14:tracePt t="194435" x="7993063" y="4968875"/>
          <p14:tracePt t="194452" x="7993063" y="4999038"/>
          <p14:tracePt t="194468" x="7993063" y="5006975"/>
          <p14:tracePt t="194485" x="7993063" y="5037138"/>
          <p14:tracePt t="194502" x="7970838" y="5089525"/>
          <p14:tracePt t="194518" x="7932738" y="5121275"/>
          <p14:tracePt t="194535" x="7864475" y="5143500"/>
          <p14:tracePt t="194552" x="7802563" y="5151438"/>
          <p14:tracePt t="194568" x="7726363" y="5159375"/>
          <p14:tracePt t="194585" x="7673975" y="5159375"/>
          <p14:tracePt t="194602" x="7627938" y="5159375"/>
          <p14:tracePt t="194618" x="7589838" y="5159375"/>
          <p14:tracePt t="194635" x="7543800" y="5159375"/>
          <p14:tracePt t="194652" x="7489825" y="5135563"/>
          <p14:tracePt t="194668" x="7421563" y="5105400"/>
          <p14:tracePt t="194685" x="7323138" y="5067300"/>
          <p14:tracePt t="194702" x="7208838" y="5006975"/>
          <p14:tracePt t="194718" x="7146925" y="4975225"/>
          <p14:tracePt t="194735" x="7140575" y="4968875"/>
          <p14:tracePt t="194768" x="7140575" y="4945063"/>
          <p14:tracePt t="194785" x="7140575" y="4906963"/>
          <p14:tracePt t="194802" x="7140575" y="4868863"/>
          <p14:tracePt t="194818" x="7140575" y="4830763"/>
          <p14:tracePt t="194835" x="7146925" y="4778375"/>
          <p14:tracePt t="194852" x="7192963" y="4724400"/>
          <p14:tracePt t="194855" x="7208838" y="4708525"/>
          <p14:tracePt t="194868" x="7223125" y="4694238"/>
          <p14:tracePt t="194885" x="7269163" y="4670425"/>
          <p14:tracePt t="194902" x="7391400" y="4594225"/>
          <p14:tracePt t="194918" x="7459663" y="4572000"/>
          <p14:tracePt t="194935" x="7505700" y="4564063"/>
          <p14:tracePt t="194952" x="7527925" y="4564063"/>
          <p14:tracePt t="194968" x="7543800" y="4564063"/>
          <p14:tracePt t="194985" x="7566025" y="4564063"/>
          <p14:tracePt t="195002" x="7589838" y="4564063"/>
          <p14:tracePt t="195018" x="7635875" y="4572000"/>
          <p14:tracePt t="195035" x="7658100" y="4579938"/>
          <p14:tracePt t="195052" x="7772400" y="4625975"/>
          <p14:tracePt t="195068" x="7810500" y="4640263"/>
          <p14:tracePt t="195085" x="7818438" y="4648200"/>
          <p14:tracePt t="195102" x="7832725" y="4656138"/>
          <p14:tracePt t="195119" x="7870825" y="4702175"/>
          <p14:tracePt t="195135" x="7894638" y="4732338"/>
          <p14:tracePt t="195152" x="7924800" y="4770438"/>
          <p14:tracePt t="195169" x="7932738" y="4778375"/>
          <p14:tracePt t="195382" x="7932738" y="4784725"/>
          <p14:tracePt t="195390" x="7916863" y="4792663"/>
          <p14:tracePt t="195402" x="7902575" y="4830763"/>
          <p14:tracePt t="195419" x="7840663" y="4899025"/>
          <p14:tracePt t="195435" x="7764463" y="4975225"/>
          <p14:tracePt t="195452" x="7718425" y="5006975"/>
          <p14:tracePt t="195469" x="7696200" y="5013325"/>
          <p14:tracePt t="195485" x="7688263" y="5021263"/>
          <p14:tracePt t="195502" x="7658100" y="5037138"/>
          <p14:tracePt t="195519" x="7612063" y="5045075"/>
          <p14:tracePt t="195535" x="7521575" y="5067300"/>
          <p14:tracePt t="195552" x="7445375" y="5089525"/>
          <p14:tracePt t="195569" x="7413625" y="5097463"/>
          <p14:tracePt t="195585" x="7391400" y="5097463"/>
          <p14:tracePt t="195847" x="7399338" y="5097463"/>
          <p14:tracePt t="195854" x="7407275" y="5097463"/>
          <p14:tracePt t="195862" x="7413625" y="5097463"/>
          <p14:tracePt t="195870" x="7437438" y="5097463"/>
          <p14:tracePt t="195887" x="7445375" y="5097463"/>
          <p14:tracePt t="195902" x="7451725" y="5097463"/>
          <p14:tracePt t="195990" x="7459663" y="5097463"/>
          <p14:tracePt t="196022" x="7467600" y="5097463"/>
          <p14:tracePt t="196030" x="7475538" y="5097463"/>
          <p14:tracePt t="196046" x="7483475" y="5097463"/>
          <p14:tracePt t="197022" x="7475538" y="5097463"/>
          <p14:tracePt t="197030" x="7467600" y="5097463"/>
          <p14:tracePt t="197038" x="7459663" y="5097463"/>
          <p14:tracePt t="197053" x="7399338" y="5083175"/>
          <p14:tracePt t="197071" x="7254875" y="5045075"/>
          <p14:tracePt t="197086" x="6972300" y="4999038"/>
          <p14:tracePt t="197103" x="6651625" y="4953000"/>
          <p14:tracePt t="197119" x="6438900" y="4930775"/>
          <p14:tracePt t="197136" x="6286500" y="4899025"/>
          <p14:tracePt t="197153" x="6180138" y="4860925"/>
          <p14:tracePt t="197170" x="6134100" y="4838700"/>
          <p14:tracePt t="197186" x="6103938" y="4816475"/>
          <p14:tracePt t="197203" x="6103938" y="4792663"/>
          <p14:tracePt t="197219" x="6088063" y="4770438"/>
          <p14:tracePt t="197236" x="6088063" y="4762500"/>
          <p14:tracePt t="197255" x="6088063" y="4746625"/>
          <p14:tracePt t="197270" x="6088063" y="4740275"/>
          <p14:tracePt t="197286" x="6088063" y="4724400"/>
          <p14:tracePt t="197303" x="6088063" y="4708525"/>
          <p14:tracePt t="197319" x="6088063" y="4694238"/>
          <p14:tracePt t="197336" x="6088063" y="4664075"/>
          <p14:tracePt t="197353" x="6088063" y="4648200"/>
          <p14:tracePt t="197369" x="6096000" y="4632325"/>
          <p14:tracePt t="197386" x="6111875" y="4618038"/>
          <p14:tracePt t="197403" x="6126163" y="4610100"/>
          <p14:tracePt t="197419" x="6134100" y="4594225"/>
          <p14:tracePt t="197436" x="6142038" y="4579938"/>
          <p14:tracePt t="197454" x="6149975" y="4556125"/>
          <p14:tracePt t="197469" x="6156325" y="4549775"/>
          <p14:tracePt t="197486" x="6164263" y="4549775"/>
          <p14:tracePt t="197503" x="6172200" y="4549775"/>
          <p14:tracePt t="197582" x="6180138" y="4549775"/>
          <p14:tracePt t="197606" x="6180138" y="4541838"/>
          <p14:tracePt t="197662" x="6180138" y="4533900"/>
          <p14:tracePt t="197678" x="6180138" y="4525963"/>
          <p14:tracePt t="197694" x="6180138" y="4518025"/>
          <p14:tracePt t="197704" x="6180138" y="4511675"/>
          <p14:tracePt t="197710" x="6180138" y="4503738"/>
          <p14:tracePt t="197790" x="6172200" y="4503738"/>
          <p14:tracePt t="197798" x="6164263" y="4503738"/>
          <p14:tracePt t="197822" x="6156325" y="4503738"/>
          <p14:tracePt t="198686" x="6164263" y="4503738"/>
          <p14:tracePt t="198702" x="6172200" y="4503738"/>
          <p14:tracePt t="198766" x="6180138" y="4503738"/>
          <p14:tracePt t="198774" x="6188075" y="4503738"/>
          <p14:tracePt t="198782" x="6194425" y="4503738"/>
          <p14:tracePt t="198798" x="6210300" y="4511675"/>
          <p14:tracePt t="198806" x="6232525" y="4511675"/>
          <p14:tracePt t="198820" x="6264275" y="4511675"/>
          <p14:tracePt t="198837" x="6362700" y="4511675"/>
          <p14:tracePt t="198853" x="6392863" y="4511675"/>
          <p14:tracePt t="198870" x="6469063" y="4511675"/>
          <p14:tracePt t="198934" x="6477000" y="4511675"/>
          <p14:tracePt t="198942" x="6499225" y="4511675"/>
          <p14:tracePt t="198953" x="6530975" y="4511675"/>
          <p14:tracePt t="198970" x="6621463" y="4511675"/>
          <p14:tracePt t="198987" x="6727825" y="4511675"/>
          <p14:tracePt t="199003" x="6811963" y="4511675"/>
          <p14:tracePt t="199020" x="6835775" y="4511675"/>
          <p14:tracePt t="199037" x="6842125" y="4511675"/>
          <p14:tracePt t="199078" x="6858000" y="4511675"/>
          <p14:tracePt t="199086" x="6880225" y="4525963"/>
          <p14:tracePt t="199094" x="6896100" y="4525963"/>
          <p14:tracePt t="199103" x="6926263" y="4525963"/>
          <p14:tracePt t="199120" x="6994525" y="4525963"/>
          <p14:tracePt t="199137" x="7064375" y="4525963"/>
          <p14:tracePt t="199155" x="7078663" y="4525963"/>
          <p14:tracePt t="199170" x="7086600" y="4525963"/>
          <p14:tracePt t="199187" x="7094538" y="4525963"/>
          <p14:tracePt t="199302" x="7108825" y="4525963"/>
          <p14:tracePt t="199310" x="7132638" y="4525963"/>
          <p14:tracePt t="199320" x="7170738" y="4525963"/>
          <p14:tracePt t="199337" x="7239000" y="4525963"/>
          <p14:tracePt t="199354" x="7254875" y="4525963"/>
          <p14:tracePt t="199990" x="7261225" y="4525963"/>
          <p14:tracePt t="200006" x="7277100" y="4525963"/>
          <p14:tracePt t="200014" x="7285038" y="4525963"/>
          <p14:tracePt t="200022" x="7292975" y="4525963"/>
          <p14:tracePt t="200037" x="7299325" y="4518025"/>
          <p14:tracePt t="200054" x="7307263" y="4518025"/>
          <p14:tracePt t="201590" x="7315200" y="4518025"/>
          <p14:tracePt t="201598" x="7331075" y="4518025"/>
          <p14:tracePt t="201614" x="7345363" y="4525963"/>
          <p14:tracePt t="201622" x="7361238" y="4556125"/>
          <p14:tracePt t="201638" x="7383463" y="4618038"/>
          <p14:tracePt t="201654" x="7429500" y="4686300"/>
          <p14:tracePt t="201671" x="7467600" y="4762500"/>
          <p14:tracePt t="201688" x="7513638" y="4830763"/>
          <p14:tracePt t="201704" x="7566025" y="4899025"/>
          <p14:tracePt t="201721" x="7612063" y="4975225"/>
          <p14:tracePt t="201738" x="7650163" y="5021263"/>
          <p14:tracePt t="201754" x="7673975" y="5029200"/>
          <p14:tracePt t="201854" x="7688263" y="5029200"/>
          <p14:tracePt t="201862" x="7718425" y="5029200"/>
          <p14:tracePt t="201871" x="7750175" y="5029200"/>
          <p14:tracePt t="201888" x="7794625" y="5029200"/>
          <p14:tracePt t="201904" x="7864475" y="5013325"/>
          <p14:tracePt t="201921" x="7902575" y="4999038"/>
          <p14:tracePt t="201967" x="7902575" y="4983163"/>
          <p14:tracePt t="201974" x="7902575" y="4953000"/>
          <p14:tracePt t="201988" x="7902575" y="4930775"/>
          <p14:tracePt t="202004" x="7894638" y="4868863"/>
          <p14:tracePt t="202021" x="7870825" y="4838700"/>
          <p14:tracePt t="202038" x="7840663" y="4816475"/>
          <p14:tracePt t="202054" x="7826375" y="4800600"/>
          <p14:tracePt t="202088" x="7810500" y="4792663"/>
          <p14:tracePt t="202118" x="7802563" y="4792663"/>
          <p14:tracePt t="202126" x="7794625" y="4792663"/>
          <p14:tracePt t="202138" x="7788275" y="4792663"/>
          <p14:tracePt t="202154" x="7772400" y="4784725"/>
          <p14:tracePt t="202188" x="7750175" y="4784725"/>
          <p14:tracePt t="202205" x="7704138" y="4800600"/>
          <p14:tracePt t="202221" x="7658100" y="4838700"/>
          <p14:tracePt t="202238" x="7612063" y="4884738"/>
          <p14:tracePt t="202254" x="7604125" y="4906963"/>
          <p14:tracePt t="202271" x="7597775" y="4937125"/>
          <p14:tracePt t="202288" x="7597775" y="4953000"/>
          <p14:tracePt t="202304" x="7597775" y="4975225"/>
          <p14:tracePt t="202321" x="7604125" y="4991100"/>
          <p14:tracePt t="202338" x="7620000" y="5013325"/>
          <p14:tracePt t="202355" x="7635875" y="5021263"/>
          <p14:tracePt t="202371" x="7642225" y="5029200"/>
          <p14:tracePt t="202388" x="7650163" y="5029200"/>
          <p14:tracePt t="202406" x="7658100" y="5029200"/>
          <p14:tracePt t="202421" x="7673975" y="5029200"/>
          <p14:tracePt t="202438" x="7718425" y="5029200"/>
          <p14:tracePt t="202455" x="7772400" y="5021263"/>
          <p14:tracePt t="202472" x="7810500" y="4991100"/>
          <p14:tracePt t="202488" x="7832725" y="4937125"/>
          <p14:tracePt t="202505" x="7840663" y="4922838"/>
          <p14:tracePt t="202521" x="7840663" y="4892675"/>
          <p14:tracePt t="202538" x="7840663" y="4868863"/>
          <p14:tracePt t="202555" x="7840663" y="4860925"/>
          <p14:tracePt t="202758" x="7832725" y="4854575"/>
          <p14:tracePt t="202766" x="7818438" y="4854575"/>
          <p14:tracePt t="202775" x="7802563" y="4854575"/>
          <p14:tracePt t="202788" x="7772400" y="4854575"/>
          <p14:tracePt t="202806" x="7505700" y="4830763"/>
          <p14:tracePt t="202822" x="7285038" y="4792663"/>
          <p14:tracePt t="202838" x="6888163" y="4716463"/>
          <p14:tracePt t="202855" x="6835775" y="4694238"/>
          <p14:tracePt t="202871" x="6842125" y="4670425"/>
          <p14:tracePt t="202888" x="6880225" y="4656138"/>
          <p14:tracePt t="202905" x="6988175" y="4648200"/>
          <p14:tracePt t="202922" x="7108825" y="4625975"/>
          <p14:tracePt t="202938" x="7223125" y="4587875"/>
          <p14:tracePt t="202955" x="7246938" y="4587875"/>
          <p14:tracePt t="202988" x="7254875" y="4579938"/>
          <p14:tracePt t="203023" x="7246938" y="4572000"/>
          <p14:tracePt t="203039" x="7239000" y="4572000"/>
          <p14:tracePt t="203046" x="7239000" y="4564063"/>
          <p14:tracePt t="203055" x="7239000" y="4556125"/>
          <p14:tracePt t="203071" x="7223125" y="4541838"/>
          <p14:tracePt t="203318" x="7223125" y="4533900"/>
          <p14:tracePt t="203350" x="7239000" y="4533900"/>
          <p14:tracePt t="203479" x="7246938" y="4533900"/>
          <p14:tracePt t="203502" x="7261225" y="4533900"/>
          <p14:tracePt t="203518" x="7292975" y="4533900"/>
          <p14:tracePt t="203534" x="7307263" y="4533900"/>
          <p14:tracePt t="203542" x="7315200" y="4533900"/>
          <p14:tracePt t="203558" x="7323138" y="4533900"/>
          <p14:tracePt t="206702" x="7323138" y="4564063"/>
          <p14:tracePt t="206710" x="7315200" y="4572000"/>
          <p14:tracePt t="206726" x="7307263" y="4594225"/>
          <p14:tracePt t="206739" x="7307263" y="4602163"/>
          <p14:tracePt t="206756" x="7307263" y="4618038"/>
          <p14:tracePt t="206791" x="7307263" y="4625975"/>
          <p14:tracePt t="206798" x="7307263" y="4648200"/>
          <p14:tracePt t="206830" x="7307263" y="4656138"/>
          <p14:tracePt t="206838" x="7307263" y="4670425"/>
          <p14:tracePt t="206846" x="7307263" y="4702175"/>
          <p14:tracePt t="206870" x="7307263" y="4708525"/>
          <p14:tracePt t="206878" x="7315200" y="4732338"/>
          <p14:tracePt t="206890" x="7323138" y="4762500"/>
          <p14:tracePt t="206906" x="7331075" y="4816475"/>
          <p14:tracePt t="206923" x="7345363" y="4838700"/>
          <p14:tracePt t="206940" x="7353300" y="4876800"/>
          <p14:tracePt t="207390" x="7353300" y="4884738"/>
          <p14:tracePt t="207430" x="7337425" y="4884738"/>
          <p14:tracePt t="207438" x="7337425" y="4876800"/>
          <p14:tracePt t="207462" x="7331075" y="4868863"/>
          <p14:tracePt t="207646" x="7315200" y="4846638"/>
          <p14:tracePt t="207655" x="7315200" y="4830763"/>
          <p14:tracePt t="210686" x="7307263" y="4816475"/>
          <p14:tracePt t="210694" x="7269163" y="4784725"/>
          <p14:tracePt t="210702" x="7223125" y="4754563"/>
          <p14:tracePt t="210710" x="7185025" y="4740275"/>
          <p14:tracePt t="210724" x="7116763" y="4716463"/>
          <p14:tracePt t="210741" x="6956425" y="4656138"/>
          <p14:tracePt t="210758" x="6645275" y="4525963"/>
          <p14:tracePt t="210774" x="6461125" y="4441825"/>
          <p14:tracePt t="210792" x="6316663" y="4359275"/>
          <p14:tracePt t="210808" x="6226175" y="4289425"/>
          <p14:tracePt t="210824" x="6172200" y="4229100"/>
          <p14:tracePt t="210841" x="6118225" y="4152900"/>
          <p14:tracePt t="210858" x="6080125" y="4092575"/>
          <p14:tracePt t="210874" x="6027738" y="4000500"/>
          <p14:tracePt t="210891" x="5959475" y="3894138"/>
          <p14:tracePt t="210908" x="5913438" y="3810000"/>
          <p14:tracePt t="210911" x="5859463" y="3741738"/>
          <p14:tracePt t="210924" x="5837238" y="3703638"/>
          <p14:tracePt t="210941" x="5768975" y="3627438"/>
          <p14:tracePt t="210958" x="5630863" y="3497263"/>
          <p14:tracePt t="210974" x="5524500" y="3413125"/>
          <p14:tracePt t="210992" x="5426075" y="3352800"/>
          <p14:tracePt t="211008" x="5349875" y="3298825"/>
          <p14:tracePt t="211024" x="5280025" y="3260725"/>
          <p14:tracePt t="211041" x="5249863" y="3246438"/>
          <p14:tracePt t="211058" x="5235575" y="3222625"/>
          <p14:tracePt t="211074" x="5219700" y="3208338"/>
          <p14:tracePt t="211091" x="5219700" y="3192463"/>
          <p14:tracePt t="211108" x="5219700" y="3178175"/>
          <p14:tracePt t="211124" x="5235575" y="3146425"/>
          <p14:tracePt t="211141" x="5265738" y="3124200"/>
          <p14:tracePt t="211158" x="5349875" y="3078163"/>
          <p14:tracePt t="211174" x="5364163" y="3032125"/>
          <p14:tracePt t="211192" x="5372100" y="3009900"/>
          <p14:tracePt t="211208" x="5372100" y="2994025"/>
          <p14:tracePt t="211224" x="5372100" y="2971800"/>
          <p14:tracePt t="211241" x="5364163" y="2925763"/>
          <p14:tracePt t="211258" x="5326063" y="2873375"/>
          <p14:tracePt t="211274" x="5265738" y="2803525"/>
          <p14:tracePt t="211291" x="5189538" y="2781300"/>
          <p14:tracePt t="211308" x="5135563" y="2773363"/>
          <p14:tracePt t="211325" x="5075238" y="2759075"/>
          <p14:tracePt t="211341" x="5037138" y="2743200"/>
          <p14:tracePt t="211358" x="4724400" y="2743200"/>
          <p14:tracePt t="211375" x="4602163" y="2743200"/>
          <p14:tracePt t="211391" x="4479925" y="2743200"/>
          <p14:tracePt t="211408" x="4359275" y="2759075"/>
          <p14:tracePt t="211425" x="4297363" y="2789238"/>
          <p14:tracePt t="211441" x="4267200" y="2849563"/>
          <p14:tracePt t="211458" x="4251325" y="2955925"/>
          <p14:tracePt t="211475" x="4237038" y="3032125"/>
          <p14:tracePt t="211492" x="4229100" y="3132138"/>
          <p14:tracePt t="211508" x="4229100" y="3230563"/>
          <p14:tracePt t="211525" x="4289425" y="3406775"/>
          <p14:tracePt t="211541" x="4335463" y="3467100"/>
          <p14:tracePt t="211558" x="4572000" y="3589338"/>
          <p14:tracePt t="211575" x="4778375" y="3619500"/>
          <p14:tracePt t="211591" x="5021263" y="3627438"/>
          <p14:tracePt t="211608" x="5287963" y="3597275"/>
          <p14:tracePt t="211625" x="5426075" y="3513138"/>
          <p14:tracePt t="211641" x="5508625" y="3406775"/>
          <p14:tracePt t="211658" x="5516563" y="3298825"/>
          <p14:tracePt t="211675" x="5516563" y="3184525"/>
          <p14:tracePt t="211691" x="5470525" y="3124200"/>
          <p14:tracePt t="211708" x="5418138" y="3086100"/>
          <p14:tracePt t="211725" x="5402263" y="3086100"/>
          <p14:tracePt t="211758" x="5394325" y="3086100"/>
          <p14:tracePt t="211774" x="5387975" y="3086100"/>
          <p14:tracePt t="211782" x="5380038" y="3086100"/>
          <p14:tracePt t="211791" x="5334000" y="3094038"/>
          <p14:tracePt t="211808" x="5249863" y="3154363"/>
          <p14:tracePt t="211825" x="5143500" y="3216275"/>
          <p14:tracePt t="211841" x="5037138" y="3268663"/>
          <p14:tracePt t="211858" x="4999038" y="3284538"/>
          <p14:tracePt t="211891" x="4991100" y="3284538"/>
          <p14:tracePt t="211918" x="4983163" y="3284538"/>
          <p14:tracePt t="211926" x="4983163" y="3276600"/>
          <p14:tracePt t="211942" x="4983163" y="3260725"/>
          <p14:tracePt t="211958" x="4975225" y="3246438"/>
          <p14:tracePt t="211975" x="4968875" y="3230563"/>
          <p14:tracePt t="211991" x="4937125" y="3200400"/>
          <p14:tracePt t="212009" x="4899025" y="3192463"/>
          <p14:tracePt t="212025" x="4846638" y="3192463"/>
          <p14:tracePt t="212041" x="4784725" y="3192463"/>
          <p14:tracePt t="212058" x="4778375" y="3192463"/>
          <p14:tracePt t="212075" x="4770438" y="3192463"/>
          <p14:tracePt t="212091" x="4778375" y="3216275"/>
          <p14:tracePt t="212108" x="4808538" y="3238500"/>
          <p14:tracePt t="212126" x="4854575" y="3260725"/>
          <p14:tracePt t="212510" x="4846638" y="3260725"/>
          <p14:tracePt t="212734" x="4838700" y="3268663"/>
          <p14:tracePt t="213104" x="4838700" y="3276600"/>
          <p14:tracePt t="213110" x="4854575" y="3276600"/>
          <p14:tracePt t="213118" x="4860925" y="3276600"/>
          <p14:tracePt t="213127" x="4868863" y="3276600"/>
          <p14:tracePt t="213142" x="4876800" y="3276600"/>
          <p14:tracePt t="213158" x="4899025" y="3276600"/>
          <p14:tracePt t="213175" x="4914900" y="3276600"/>
          <p14:tracePt t="213192" x="4930775" y="3276600"/>
          <p14:tracePt t="213208" x="4960938" y="3276600"/>
          <p14:tracePt t="213225" x="5021263" y="3268663"/>
          <p14:tracePt t="213242" x="5051425" y="3254375"/>
          <p14:tracePt t="213259" x="5067300" y="3254375"/>
          <p14:tracePt t="213407" x="5075238" y="3254375"/>
          <p14:tracePt t="213416" x="5089525" y="3254375"/>
          <p14:tracePt t="213425" x="5113338" y="3254375"/>
          <p14:tracePt t="213442" x="5203825" y="3246438"/>
          <p14:tracePt t="213459" x="5249863" y="3246438"/>
          <p14:tracePt t="213475" x="5257800" y="3238500"/>
          <p14:tracePt t="213758" x="5273675" y="3238500"/>
          <p14:tracePt t="213766" x="5287963" y="3238500"/>
          <p14:tracePt t="213775" x="5311775" y="3238500"/>
          <p14:tracePt t="213792" x="5410200" y="3238500"/>
          <p14:tracePt t="213809" x="5638800" y="3260725"/>
          <p14:tracePt t="213825" x="5768975" y="3260725"/>
          <p14:tracePt t="213842" x="5921375" y="3260725"/>
          <p14:tracePt t="213859" x="5989638" y="3246438"/>
          <p14:tracePt t="213875" x="6019800" y="3238500"/>
          <p14:tracePt t="213934" x="6027738" y="3230563"/>
          <p14:tracePt t="213942" x="6035675" y="3230563"/>
          <p14:tracePt t="213950" x="6049963" y="3230563"/>
          <p14:tracePt t="213959" x="6073775" y="3230563"/>
          <p14:tracePt t="213975" x="6172200" y="3230563"/>
          <p14:tracePt t="213992" x="6332538" y="3254375"/>
          <p14:tracePt t="214009" x="6362700" y="3268663"/>
          <p14:tracePt t="214025" x="6370638" y="3276600"/>
          <p14:tracePt t="214158" x="6362700" y="3292475"/>
          <p14:tracePt t="214166" x="6362700" y="3330575"/>
          <p14:tracePt t="214175" x="6362700" y="3352800"/>
          <p14:tracePt t="214192" x="6354763" y="3429000"/>
          <p14:tracePt t="214209" x="6324600" y="3551238"/>
          <p14:tracePt t="214225" x="6294438" y="3703638"/>
          <p14:tracePt t="214242" x="6278563" y="3856038"/>
          <p14:tracePt t="214259" x="6256338" y="4016375"/>
          <p14:tracePt t="214276" x="6240463" y="4152900"/>
          <p14:tracePt t="214292" x="6218238" y="4289425"/>
          <p14:tracePt t="214310" x="6202363" y="4419600"/>
          <p14:tracePt t="214326" x="6194425" y="4479925"/>
          <p14:tracePt t="214342" x="6172200" y="4541838"/>
          <p14:tracePt t="214359" x="6172200" y="4564063"/>
          <p14:tracePt t="214437" x="6164263" y="4564063"/>
          <p14:tracePt t="214445" x="6156325" y="4564063"/>
          <p14:tracePt t="214519" x="6149975" y="4564063"/>
          <p14:tracePt t="214542" x="6142038" y="4564063"/>
          <p14:tracePt t="214551" x="6142038" y="4572000"/>
          <p14:tracePt t="214559" x="6134100" y="4572000"/>
          <p14:tracePt t="214576" x="6126163" y="4579938"/>
          <p14:tracePt t="214622" x="6118225" y="4579938"/>
          <p14:tracePt t="214630" x="6111875" y="4579938"/>
          <p14:tracePt t="214646" x="6103938" y="4579938"/>
          <p14:tracePt t="214662" x="6103938" y="4572000"/>
          <p14:tracePt t="214670" x="6103938" y="4564063"/>
          <p14:tracePt t="214678" x="6103938" y="4556125"/>
          <p14:tracePt t="214694" x="6103938" y="4541838"/>
          <p14:tracePt t="214711" x="6103938" y="4533900"/>
          <p14:tracePt t="214727" x="6103938" y="4525963"/>
          <p14:tracePt t="214742" x="6103938" y="4518025"/>
          <p14:tracePt t="214766" x="6103938" y="4511675"/>
          <p14:tracePt t="214862" x="6111875" y="4503738"/>
          <p14:tracePt t="214870" x="6111875" y="4495800"/>
          <p14:tracePt t="214894" x="6126163" y="4487863"/>
          <p14:tracePt t="214911" x="6134100" y="4479925"/>
          <p14:tracePt t="215862" x="6126163" y="4479925"/>
          <p14:tracePt t="215871" x="6111875" y="4479925"/>
          <p14:tracePt t="215878" x="6103938" y="4479925"/>
          <p14:tracePt t="215902" x="6088063" y="4479925"/>
          <p14:tracePt t="215918" x="6080125" y="4479925"/>
          <p14:tracePt t="215934" x="6065838" y="4479925"/>
          <p14:tracePt t="215943" x="6042025" y="4479925"/>
          <p14:tracePt t="215960" x="5965825" y="4487863"/>
          <p14:tracePt t="215976" x="5851525" y="4487863"/>
          <p14:tracePt t="215993" x="5722938" y="4487863"/>
          <p14:tracePt t="216010" x="5608638" y="4487863"/>
          <p14:tracePt t="216026" x="5524500" y="4487863"/>
          <p14:tracePt t="216043" x="5502275" y="4487863"/>
          <p14:tracePt t="216060" x="5494338" y="4487863"/>
          <p14:tracePt t="216126" x="5486400" y="4487863"/>
          <p14:tracePt t="216134" x="5470525" y="4487863"/>
          <p14:tracePt t="216143" x="5464175" y="4487863"/>
          <p14:tracePt t="216160" x="5402263" y="4487863"/>
          <p14:tracePt t="216176" x="5295900" y="4487863"/>
          <p14:tracePt t="216193" x="5227638" y="4487863"/>
          <p14:tracePt t="216210" x="5173663" y="4487863"/>
          <p14:tracePt t="216226" x="5165725" y="4487863"/>
          <p14:tracePt t="216365" x="5165725" y="4495800"/>
          <p14:tracePt t="216381" x="5165725" y="4503738"/>
          <p14:tracePt t="216389" x="5181600" y="4511675"/>
          <p14:tracePt t="216397" x="5197475" y="4511675"/>
          <p14:tracePt t="216410" x="5219700" y="4511675"/>
          <p14:tracePt t="216426" x="5249863" y="4511675"/>
          <p14:tracePt t="216443" x="5265738" y="4511675"/>
          <p14:tracePt t="216460" x="5273675" y="4511675"/>
          <p14:tracePt t="216558" x="5295900" y="4511675"/>
          <p14:tracePt t="216566" x="5326063" y="4525963"/>
          <p14:tracePt t="216576" x="5356225" y="4525963"/>
          <p14:tracePt t="216593" x="5456238" y="4533900"/>
          <p14:tracePt t="216609" x="5554663" y="4533900"/>
          <p14:tracePt t="216626" x="5600700" y="4533900"/>
          <p14:tracePt t="216709" x="5592763" y="4533900"/>
          <p14:tracePt t="216717" x="5578475" y="4533900"/>
          <p14:tracePt t="216726" x="5554663" y="4533900"/>
          <p14:tracePt t="216743" x="5540375" y="4533900"/>
          <p14:tracePt t="216805" x="5532438" y="4533900"/>
          <p14:tracePt t="216838" x="5516563" y="4533900"/>
          <p14:tracePt t="216853" x="5508625" y="4533900"/>
          <p14:tracePt t="216869" x="5494338" y="4533900"/>
          <p14:tracePt t="216886" x="5486400" y="4533900"/>
          <p14:tracePt t="216934" x="5470525" y="4525963"/>
          <p14:tracePt t="216975" x="5464175" y="4525963"/>
          <p14:tracePt t="216982" x="5456238" y="4525963"/>
          <p14:tracePt t="216993" x="5440363" y="4525963"/>
          <p14:tracePt t="217010" x="5410200" y="4511675"/>
          <p14:tracePt t="217027" x="5364163" y="4495800"/>
          <p14:tracePt t="217043" x="5356225" y="4495800"/>
          <p14:tracePt t="218198" x="5349875" y="4495800"/>
          <p14:tracePt t="222326" x="5349875" y="4487863"/>
          <p14:tracePt t="222335" x="5349875" y="4473575"/>
          <p14:tracePt t="222345" x="5356225" y="4411663"/>
          <p14:tracePt t="222362" x="5372100" y="4321175"/>
          <p14:tracePt t="222379" x="5380038" y="4251325"/>
          <p14:tracePt t="222395" x="5402263" y="4168775"/>
          <p14:tracePt t="222412" x="5418138" y="4092575"/>
          <p14:tracePt t="222429" x="5440363" y="3970338"/>
          <p14:tracePt t="222446" x="5448300" y="3908425"/>
          <p14:tracePt t="222462" x="5448300" y="3856038"/>
          <p14:tracePt t="222479" x="5448300" y="3810000"/>
          <p14:tracePt t="222495" x="5448300" y="3756025"/>
          <p14:tracePt t="222512" x="5448300" y="3717925"/>
          <p14:tracePt t="222529" x="5448300" y="3673475"/>
          <p14:tracePt t="222545" x="5448300" y="3635375"/>
          <p14:tracePt t="222562" x="5448300" y="3581400"/>
          <p14:tracePt t="222579" x="5448300" y="3521075"/>
          <p14:tracePt t="222595" x="5448300" y="3489325"/>
          <p14:tracePt t="222612" x="5464175" y="3459163"/>
          <p14:tracePt t="222629" x="5464175" y="3421063"/>
          <p14:tracePt t="222646" x="5464175" y="3375025"/>
          <p14:tracePt t="222662" x="5464175" y="3330575"/>
          <p14:tracePt t="222679" x="5464175" y="3322638"/>
          <p14:tracePt t="222695" x="5464175" y="3306763"/>
          <p14:tracePt t="222711" x="5464175" y="3260725"/>
          <p14:tracePt t="222728" x="5464175" y="3254375"/>
          <p14:tracePt t="222745" x="5448300" y="3222625"/>
          <p14:tracePt t="222761" x="5448300" y="3208338"/>
          <p14:tracePt t="222778" x="5440363" y="3200400"/>
          <p14:tracePt t="222795" x="5440363" y="3192463"/>
          <p14:tracePt t="222829" x="5432425" y="3178175"/>
          <p14:tracePt t="222853" x="5426075" y="3170238"/>
          <p14:tracePt t="223029" x="5418138" y="3170238"/>
          <p14:tracePt t="223053" x="5410200" y="3170238"/>
          <p14:tracePt t="223061" x="5394325" y="3184525"/>
          <p14:tracePt t="223070" x="5372100" y="3216275"/>
          <p14:tracePt t="223079" x="5364163" y="3216275"/>
          <p14:tracePt t="223096" x="5364163" y="3222625"/>
          <p14:tracePt t="223112" x="5349875" y="3222625"/>
          <p14:tracePt t="223129" x="5334000" y="3222625"/>
          <p14:tracePt t="223145" x="5311775" y="3222625"/>
          <p14:tracePt t="223162" x="5303838" y="3222625"/>
          <p14:tracePt t="223195" x="5295900" y="3216275"/>
          <p14:tracePt t="223238" x="5287963" y="3208338"/>
          <p14:tracePt t="223334" x="5287963" y="3200400"/>
          <p14:tracePt t="223446" x="5280025" y="3200400"/>
          <p14:tracePt t="223462" x="5273675" y="3200400"/>
          <p14:tracePt t="223478" x="5265738" y="3200400"/>
          <p14:tracePt t="223494" x="5257800" y="3200400"/>
          <p14:tracePt t="223502" x="5249863" y="3200400"/>
          <p14:tracePt t="223518" x="5241925" y="3200400"/>
          <p14:tracePt t="223529" x="5235575" y="3200400"/>
          <p14:tracePt t="223546" x="5227638" y="3192463"/>
          <p14:tracePt t="223606" x="5241925" y="3192463"/>
          <p14:tracePt t="223615" x="5257800" y="3192463"/>
          <p14:tracePt t="223622" x="5280025" y="3208338"/>
          <p14:tracePt t="223630" x="5295900" y="3208338"/>
          <p14:tracePt t="223646" x="5303838" y="3208338"/>
          <p14:tracePt t="223734" x="5287963" y="3208338"/>
          <p14:tracePt t="223750" x="5280025" y="3208338"/>
          <p14:tracePt t="223774" x="5265738" y="3208338"/>
          <p14:tracePt t="223782" x="5241925" y="3208338"/>
          <p14:tracePt t="223790" x="5227638" y="3216275"/>
          <p14:tracePt t="223814" x="5219700" y="3222625"/>
          <p14:tracePt t="223862" x="5227638" y="3230563"/>
          <p14:tracePt t="223870" x="5249863" y="3238500"/>
          <p14:tracePt t="223879" x="5257800" y="3246438"/>
          <p14:tracePt t="223896" x="5265738" y="3246438"/>
          <p14:tracePt t="223974" x="5257800" y="3246438"/>
          <p14:tracePt t="224040" x="5241925" y="3246438"/>
          <p14:tracePt t="224198" x="5249863" y="3246438"/>
          <p14:tracePt t="224206" x="5265738" y="3246438"/>
          <p14:tracePt t="224214" x="5280025" y="3246438"/>
          <p14:tracePt t="224231" x="5303838" y="3246438"/>
          <p14:tracePt t="224247" x="5311775" y="3246438"/>
          <p14:tracePt t="224462" x="5334000" y="3254375"/>
          <p14:tracePt t="224478" x="5341938" y="3254375"/>
          <p14:tracePt t="224488" x="5349875" y="3254375"/>
          <p14:tracePt t="224886" x="5356225" y="3254375"/>
          <p14:tracePt t="224910" x="5380038" y="3254375"/>
          <p14:tracePt t="224926" x="5387975" y="3254375"/>
          <p14:tracePt t="224945" x="5387975" y="3238500"/>
          <p14:tracePt t="225854" x="5387975" y="3306763"/>
          <p14:tracePt t="225862" x="5380038" y="3413125"/>
          <p14:tracePt t="225870" x="5380038" y="3565525"/>
          <p14:tracePt t="225880" x="5394325" y="3741738"/>
          <p14:tracePt t="225897" x="5464175" y="4098925"/>
          <p14:tracePt t="225913" x="5562600" y="4435475"/>
          <p14:tracePt t="225930" x="5668963" y="4732338"/>
          <p14:tracePt t="225947" x="5791200" y="5059363"/>
          <p14:tracePt t="225963" x="5935663" y="5318125"/>
          <p14:tracePt t="225966" x="5981700" y="5410200"/>
          <p14:tracePt t="225980" x="6035675" y="5502275"/>
          <p14:tracePt t="225997" x="6149975" y="5722938"/>
          <p14:tracePt t="226013" x="6172200" y="5775325"/>
          <p14:tracePt t="226030" x="6202363" y="5859463"/>
          <p14:tracePt t="226047" x="6202363" y="5867400"/>
          <p14:tracePt t="226151" x="6194425" y="5867400"/>
          <p14:tracePt t="226158" x="6188075" y="5867400"/>
          <p14:tracePt t="226166" x="6164263" y="5867400"/>
          <p14:tracePt t="226180" x="6142038" y="5875338"/>
          <p14:tracePt t="226197" x="6073775" y="5889625"/>
          <p14:tracePt t="226213" x="6042025" y="5897563"/>
          <p14:tracePt t="226230" x="5989638" y="5897563"/>
          <p14:tracePt t="226247" x="5965825" y="5897563"/>
          <p14:tracePt t="226263" x="5959475" y="5889625"/>
          <p14:tracePt t="226280" x="5927725" y="5829300"/>
          <p14:tracePt t="226297" x="5913438" y="5722938"/>
          <p14:tracePt t="226313" x="5889625" y="5578475"/>
          <p14:tracePt t="226330" x="5889625" y="5464175"/>
          <p14:tracePt t="226348" x="5875338" y="5349875"/>
          <p14:tracePt t="226363" x="5845175" y="5265738"/>
          <p14:tracePt t="226380" x="5799138" y="5197475"/>
          <p14:tracePt t="226397" x="5737225" y="5105400"/>
          <p14:tracePt t="226413" x="5699125" y="5089525"/>
          <p14:tracePt t="226430" x="5592763" y="5029200"/>
          <p14:tracePt t="226447" x="5546725" y="5013325"/>
          <p14:tracePt t="226463" x="5524500" y="4999038"/>
          <p14:tracePt t="226480" x="5494338" y="4991100"/>
          <p14:tracePt t="226497" x="5426075" y="4983163"/>
          <p14:tracePt t="226513" x="5235575" y="4983163"/>
          <p14:tracePt t="226530" x="5051425" y="4983163"/>
          <p14:tracePt t="226547" x="4846638" y="4983163"/>
          <p14:tracePt t="226563" x="4640263" y="5059363"/>
          <p14:tracePt t="226580" x="4503738" y="5143500"/>
          <p14:tracePt t="226597" x="4411663" y="5241925"/>
          <p14:tracePt t="226613" x="4397375" y="5318125"/>
          <p14:tracePt t="226630" x="4397375" y="5418138"/>
          <p14:tracePt t="226647" x="4427538" y="5540375"/>
          <p14:tracePt t="226663" x="4541838" y="5654675"/>
          <p14:tracePt t="226680" x="4822825" y="5730875"/>
          <p14:tracePt t="226697" x="5295900" y="5768975"/>
          <p14:tracePt t="226713" x="5768975" y="5768975"/>
          <p14:tracePt t="226730" x="6164263" y="5730875"/>
          <p14:tracePt t="226747" x="6392863" y="5638800"/>
          <p14:tracePt t="226763" x="6454775" y="5554663"/>
          <p14:tracePt t="226780" x="6454775" y="5440363"/>
          <p14:tracePt t="226797" x="6302375" y="5249863"/>
          <p14:tracePt t="226814" x="5807075" y="4983163"/>
          <p14:tracePt t="226830" x="5418138" y="4838700"/>
          <p14:tracePt t="226847" x="5151438" y="4808538"/>
          <p14:tracePt t="226864" x="4991100" y="4808538"/>
          <p14:tracePt t="226880" x="4830763" y="4854575"/>
          <p14:tracePt t="226897" x="4762500" y="4922838"/>
          <p14:tracePt t="226914" x="4716463" y="5006975"/>
          <p14:tracePt t="226930" x="4708525" y="5105400"/>
          <p14:tracePt t="226947" x="4716463" y="5219700"/>
          <p14:tracePt t="226964" x="4792663" y="5303838"/>
          <p14:tracePt t="226966" x="4876800" y="5326063"/>
          <p14:tracePt t="226980" x="4975225" y="5349875"/>
          <p14:tracePt t="226997" x="5311775" y="5364163"/>
          <p14:tracePt t="227014" x="5676900" y="5249863"/>
          <p14:tracePt t="227030" x="5768975" y="5143500"/>
          <p14:tracePt t="227047" x="5768975" y="5067300"/>
          <p14:tracePt t="227064" x="5684838" y="4968875"/>
          <p14:tracePt t="227080" x="5494338" y="4914900"/>
          <p14:tracePt t="227097" x="5083175" y="4854575"/>
          <p14:tracePt t="227114" x="4816475" y="4854575"/>
          <p14:tracePt t="227130" x="4686300" y="4906963"/>
          <p14:tracePt t="227147" x="4648200" y="4968875"/>
          <p14:tracePt t="227165" x="4648200" y="5075238"/>
          <p14:tracePt t="227180" x="4694238" y="5121275"/>
          <p14:tracePt t="227197" x="4792663" y="5159375"/>
          <p14:tracePt t="227214" x="4945063" y="5189538"/>
          <p14:tracePt t="227230" x="4991100" y="5189538"/>
          <p14:tracePt t="227278" x="4991100" y="5173663"/>
          <p14:tracePt t="227286" x="4983163" y="5159375"/>
          <p14:tracePt t="227297" x="4960938" y="5151438"/>
          <p14:tracePt t="227314" x="4937125" y="5143500"/>
          <p14:tracePt t="227330" x="4899025" y="5151438"/>
          <p14:tracePt t="227347" x="4846638" y="5203825"/>
          <p14:tracePt t="227366" x="4822825" y="5295900"/>
          <p14:tracePt t="227381" x="4822825" y="5341938"/>
          <p14:tracePt t="227397" x="4822825" y="5349875"/>
          <p14:tracePt t="227414" x="4868863" y="5380038"/>
          <p14:tracePt t="227430" x="4884738" y="5387975"/>
          <p14:tracePt t="227447" x="4892675" y="5387975"/>
          <p14:tracePt t="227734" x="4906963" y="5387975"/>
          <p14:tracePt t="227742" x="4922838" y="5387975"/>
          <p14:tracePt t="227750" x="4937125" y="5372100"/>
          <p14:tracePt t="227764" x="4945063" y="5364163"/>
          <p14:tracePt t="227782" x="4975225" y="5349875"/>
          <p14:tracePt t="228078" x="4999038" y="5349875"/>
          <p14:tracePt t="228086" x="5059363" y="5349875"/>
          <p14:tracePt t="228097" x="5127625" y="5349875"/>
          <p14:tracePt t="228114" x="5211763" y="5349875"/>
          <p14:tracePt t="228131" x="5235575" y="5349875"/>
          <p14:tracePt t="228164" x="5235575" y="5341938"/>
          <p14:tracePt t="228310" x="5241925" y="5341938"/>
          <p14:tracePt t="228318" x="5280025" y="5341938"/>
          <p14:tracePt t="228326" x="5341938" y="5341938"/>
          <p14:tracePt t="228334" x="5387975" y="5341938"/>
          <p14:tracePt t="228347" x="5410200" y="5341938"/>
          <p14:tracePt t="228364" x="5464175" y="5341938"/>
          <p14:tracePt t="228974" x="5478463" y="5341938"/>
          <p14:tracePt t="228983" x="5494338" y="5295900"/>
          <p14:tracePt t="228990" x="5508625" y="5280025"/>
          <p14:tracePt t="228998" x="5516563" y="5257800"/>
          <p14:tracePt t="229014" x="5592763" y="5165725"/>
          <p14:tracePt t="229031" x="5668963" y="5083175"/>
          <p14:tracePt t="229048" x="5730875" y="4991100"/>
          <p14:tracePt t="229064" x="5799138" y="4884738"/>
          <p14:tracePt t="229081" x="5829300" y="4830763"/>
          <p14:tracePt t="229098" x="5837238" y="4754563"/>
          <p14:tracePt t="229114" x="5837238" y="4724400"/>
          <p14:tracePt t="229131" x="5851525" y="4686300"/>
          <p14:tracePt t="229148" x="5859463" y="4670425"/>
          <p14:tracePt t="229164" x="5875338" y="4632325"/>
          <p14:tracePt t="229182" x="5913438" y="4579938"/>
          <p14:tracePt t="229198" x="5921375" y="4564063"/>
          <p14:tracePt t="229214" x="5921375" y="4556125"/>
          <p14:tracePt t="229231" x="5935663" y="4541838"/>
          <p14:tracePt t="229248" x="5965825" y="4525963"/>
          <p14:tracePt t="229265" x="5989638" y="4503738"/>
          <p14:tracePt t="229281" x="6003925" y="4495800"/>
          <p14:tracePt t="229454" x="6011863" y="4495800"/>
          <p14:tracePt t="229462" x="6027738" y="4495800"/>
          <p14:tracePt t="229470" x="6042025" y="4495800"/>
          <p14:tracePt t="229481" x="6057900" y="4495800"/>
          <p14:tracePt t="229518" x="6065838" y="4495800"/>
          <p14:tracePt t="229590" x="6073775" y="4495800"/>
          <p14:tracePt t="229614" x="6080125" y="4503738"/>
          <p14:tracePt t="229630" x="6088063" y="4511675"/>
          <p14:tracePt t="229638" x="6096000" y="4511675"/>
          <p14:tracePt t="229648" x="6111875" y="4518025"/>
          <p14:tracePt t="229665" x="6134100" y="4525963"/>
          <p14:tracePt t="229681" x="6149975" y="4525963"/>
          <p14:tracePt t="229910" x="6149975" y="4511675"/>
          <p14:tracePt t="229918" x="6149975" y="4495800"/>
          <p14:tracePt t="229934" x="6149975" y="4487863"/>
          <p14:tracePt t="229942" x="6149975" y="4479925"/>
          <p14:tracePt t="229950" x="6149975" y="4473575"/>
          <p14:tracePt t="229965" x="6142038" y="4465638"/>
          <p14:tracePt t="229981" x="6126163" y="4457700"/>
          <p14:tracePt t="230406" x="6126163" y="4465638"/>
          <p14:tracePt t="231576" x="6126163" y="4473575"/>
          <p14:tracePt t="231582" x="6118225" y="4473575"/>
          <p14:tracePt t="231590" x="6111875" y="4473575"/>
          <p14:tracePt t="231598" x="6096000" y="4473575"/>
          <p14:tracePt t="231615" x="6073775" y="4465638"/>
          <p14:tracePt t="231632" x="6057900" y="4465638"/>
          <p14:tracePt t="231649" x="6049963" y="4465638"/>
          <p14:tracePt t="231665" x="6042025" y="4465638"/>
          <p14:tracePt t="231699" x="6035675" y="4449763"/>
          <p14:tracePt t="231715" x="6027738" y="4449763"/>
          <p14:tracePt t="231732" x="6003925" y="4449763"/>
          <p14:tracePt t="231749" x="5965825" y="4441825"/>
          <p14:tracePt t="231765" x="5951538" y="4441825"/>
          <p14:tracePt t="231782" x="5859463" y="4441825"/>
          <p14:tracePt t="231799" x="5813425" y="4441825"/>
          <p14:tracePt t="231815" x="5791200" y="4441825"/>
          <p14:tracePt t="231832" x="5768975" y="4441825"/>
          <p14:tracePt t="231866" x="5761038" y="4441825"/>
          <p14:tracePt t="232215" x="5761038" y="4449763"/>
          <p14:tracePt t="232222" x="5761038" y="4465638"/>
          <p14:tracePt t="235230" x="5761038" y="4473575"/>
          <p14:tracePt t="235262" x="5761038" y="4487863"/>
          <p14:tracePt t="235270" x="5761038" y="4541838"/>
          <p14:tracePt t="235278" x="5761038" y="4579938"/>
          <p14:tracePt t="235286" x="5761038" y="4594225"/>
          <p14:tracePt t="235300" x="5761038" y="4625975"/>
          <p14:tracePt t="235317" x="5761038" y="4670425"/>
          <p14:tracePt t="235333" x="5761038" y="4708525"/>
          <p14:tracePt t="235350" x="5761038" y="4716463"/>
          <p14:tracePt t="235367" x="5761038" y="4724400"/>
          <p14:tracePt t="235406" x="5761038" y="4732338"/>
          <p14:tracePt t="235417" x="5761038" y="4754563"/>
          <p14:tracePt t="235433" x="5761038" y="4808538"/>
          <p14:tracePt t="235450" x="5761038" y="4846638"/>
          <p14:tracePt t="235467" x="5761038" y="4876800"/>
          <p14:tracePt t="235483" x="5761038" y="4892675"/>
          <p14:tracePt t="235500" x="5753100" y="4899025"/>
          <p14:tracePt t="235527" x="5753100" y="4930775"/>
          <p14:tracePt t="235534" x="5753100" y="4945063"/>
          <p14:tracePt t="235550" x="5753100" y="4983163"/>
          <p14:tracePt t="235567" x="5753100" y="5013325"/>
          <p14:tracePt t="235583" x="5753100" y="5037138"/>
          <p14:tracePt t="235600" x="5753100" y="5059363"/>
          <p14:tracePt t="235617" x="5753100" y="5089525"/>
          <p14:tracePt t="235633" x="5753100" y="5121275"/>
          <p14:tracePt t="235650" x="5753100" y="5143500"/>
          <p14:tracePt t="235684" x="5753100" y="5159375"/>
          <p14:tracePt t="235717" x="5753100" y="5165725"/>
          <p14:tracePt t="235750" x="5753100" y="5173663"/>
          <p14:tracePt t="235766" x="5745163" y="5173663"/>
          <p14:tracePt t="236486" x="5745163" y="5165725"/>
          <p14:tracePt t="236518" x="5745163" y="5159375"/>
          <p14:tracePt t="236534" x="5745163" y="5151438"/>
          <p14:tracePt t="241294" x="5783263" y="5151438"/>
          <p14:tracePt t="241303" x="5905500" y="5189538"/>
          <p14:tracePt t="241310" x="6011863" y="5227638"/>
          <p14:tracePt t="241319" x="6088063" y="5241925"/>
          <p14:tracePt t="241335" x="6308725" y="5280025"/>
          <p14:tracePt t="241352" x="7002463" y="5326063"/>
          <p14:tracePt t="241369" x="7658100" y="5326063"/>
          <p14:tracePt t="241386" x="8054975" y="5326063"/>
          <p14:tracePt t="241402" x="8221663" y="5249863"/>
          <p14:tracePt t="241419" x="8351838" y="5135563"/>
          <p14:tracePt t="241436" x="8458200" y="5006975"/>
          <p14:tracePt t="241452" x="8534400" y="4830763"/>
          <p14:tracePt t="241469" x="8580438" y="4594225"/>
          <p14:tracePt t="241486" x="8618538" y="4000500"/>
          <p14:tracePt t="241503" x="8572500" y="3627438"/>
          <p14:tracePt t="241519" x="8450263" y="3216275"/>
          <p14:tracePt t="241536" x="8275638" y="2781300"/>
          <p14:tracePt t="241552" x="8137525" y="2506663"/>
          <p14:tracePt t="241569" x="8031163" y="2308225"/>
          <p14:tracePt t="241586" x="7940675" y="2133600"/>
          <p14:tracePt t="241602" x="7810500" y="2019300"/>
          <p14:tracePt t="241619" x="7673975" y="1958975"/>
          <p14:tracePt t="241636" x="7505700" y="1912938"/>
          <p14:tracePt t="241652" x="7315200" y="1858963"/>
          <p14:tracePt t="241669" x="6789738" y="1752600"/>
          <p14:tracePt t="241686" x="6073775" y="1638300"/>
          <p14:tracePt t="241702" x="5616575" y="1577975"/>
          <p14:tracePt t="241719" x="5135563" y="1501775"/>
          <p14:tracePt t="241736" x="4640263" y="1431925"/>
          <p14:tracePt t="241752" x="4321175" y="1409700"/>
          <p14:tracePt t="241769" x="4114800" y="1425575"/>
          <p14:tracePt t="241786" x="3954463" y="1501775"/>
          <p14:tracePt t="241802" x="3825875" y="1616075"/>
          <p14:tracePt t="241819" x="3725863" y="1752600"/>
          <p14:tracePt t="241836" x="3543300" y="1997075"/>
          <p14:tracePt t="241852" x="3382963" y="2263775"/>
          <p14:tracePt t="241869" x="3132138" y="2705100"/>
          <p14:tracePt t="241886" x="2979738" y="3040063"/>
          <p14:tracePt t="241902" x="2803525" y="3390900"/>
          <p14:tracePt t="241919" x="2636838" y="3763963"/>
          <p14:tracePt t="241936" x="2544763" y="4046538"/>
          <p14:tracePt t="241952" x="2514600" y="4244975"/>
          <p14:tracePt t="241969" x="2498725" y="4411663"/>
          <p14:tracePt t="241986" x="2498725" y="4572000"/>
          <p14:tracePt t="242002" x="2552700" y="4740275"/>
          <p14:tracePt t="242020" x="2636838" y="4892675"/>
          <p14:tracePt t="242022" x="2674938" y="4945063"/>
          <p14:tracePt t="242036" x="2720975" y="4999038"/>
          <p14:tracePt t="242053" x="2827338" y="5097463"/>
          <p14:tracePt t="242069" x="3001963" y="5241925"/>
          <p14:tracePt t="242086" x="3436938" y="5578475"/>
          <p14:tracePt t="242102" x="3695700" y="5730875"/>
          <p14:tracePt t="242119" x="4000500" y="5897563"/>
          <p14:tracePt t="242136" x="4359275" y="6011863"/>
          <p14:tracePt t="242152" x="4762500" y="6096000"/>
          <p14:tracePt t="242169" x="5173663" y="6142038"/>
          <p14:tracePt t="242186" x="5692775" y="6142038"/>
          <p14:tracePt t="242203" x="6218238" y="6111875"/>
          <p14:tracePt t="242219" x="6804025" y="5981700"/>
          <p14:tracePt t="242236" x="7261225" y="5845175"/>
          <p14:tracePt t="242253" x="7856538" y="5578475"/>
          <p14:tracePt t="242269" x="8061325" y="5448300"/>
          <p14:tracePt t="242286" x="8428038" y="5113338"/>
          <p14:tracePt t="242303" x="8534400" y="4945063"/>
          <p14:tracePt t="242319" x="8572500" y="4792663"/>
          <p14:tracePt t="242336" x="8602663" y="4602163"/>
          <p14:tracePt t="242353" x="8602663" y="4381500"/>
          <p14:tracePt t="242369" x="8602663" y="4152900"/>
          <p14:tracePt t="242386" x="8602663" y="3916363"/>
          <p14:tracePt t="242403" x="8526463" y="3611563"/>
          <p14:tracePt t="242419" x="8359775" y="3292475"/>
          <p14:tracePt t="242436" x="8131175" y="2941638"/>
          <p14:tracePt t="242453" x="7794625" y="2628900"/>
          <p14:tracePt t="242469" x="7673975" y="2544763"/>
          <p14:tracePt t="242486" x="7451725" y="2468563"/>
          <p14:tracePt t="242503" x="7315200" y="2430463"/>
          <p14:tracePt t="242520" x="7192963" y="2400300"/>
          <p14:tracePt t="242536" x="7102475" y="2370138"/>
          <p14:tracePt t="242553" x="6880225" y="2339975"/>
          <p14:tracePt t="242569" x="6194425" y="2339975"/>
          <p14:tracePt t="242586" x="5737225" y="2339975"/>
          <p14:tracePt t="242603" x="5287963" y="2339975"/>
          <p14:tracePt t="242619" x="4816475" y="2384425"/>
          <p14:tracePt t="242636" x="4449763" y="2454275"/>
          <p14:tracePt t="242654" x="4084638" y="2628900"/>
          <p14:tracePt t="242669" x="3916363" y="2797175"/>
          <p14:tracePt t="242686" x="3817938" y="2955925"/>
          <p14:tracePt t="242703" x="3733800" y="3178175"/>
          <p14:tracePt t="242720" x="3687763" y="3375025"/>
          <p14:tracePt t="242736" x="3657600" y="3597275"/>
          <p14:tracePt t="242753" x="3657600" y="3817938"/>
          <p14:tracePt t="242769" x="3673475" y="4022725"/>
          <p14:tracePt t="242786" x="3856038" y="4327525"/>
          <p14:tracePt t="242803" x="4144963" y="4784725"/>
          <p14:tracePt t="242819" x="4602163" y="5181600"/>
          <p14:tracePt t="242836" x="5021263" y="5410200"/>
          <p14:tracePt t="242854" x="5935663" y="5600700"/>
          <p14:tracePt t="242870" x="6675438" y="5661025"/>
          <p14:tracePt t="242886" x="7513638" y="5661025"/>
          <p14:tracePt t="242903" x="8131175" y="5592763"/>
          <p14:tracePt t="242919" x="8640763" y="5394325"/>
          <p14:tracePt t="242936" x="9013825" y="5075238"/>
          <p14:tracePt t="242953" x="9190038" y="4686300"/>
          <p14:tracePt t="242970" x="9204325" y="4365625"/>
          <p14:tracePt t="242986" x="9144000" y="4046538"/>
          <p14:tracePt t="243003" x="8931275" y="3695700"/>
          <p14:tracePt t="243020" x="8640763" y="3382963"/>
          <p14:tracePt t="243024" x="8458200" y="3260725"/>
          <p14:tracePt t="243036" x="8283575" y="3178175"/>
          <p14:tracePt t="243053" x="7832725" y="3025775"/>
          <p14:tracePt t="243070" x="7712075" y="2994025"/>
          <p14:tracePt t="243086" x="7650163" y="2987675"/>
          <p14:tracePt t="243103" x="7521575" y="3009900"/>
          <p14:tracePt t="243119" x="7216775" y="3192463"/>
          <p14:tracePt t="243136" x="7018338" y="3330575"/>
          <p14:tracePt t="243153" x="6880225" y="3497263"/>
          <p14:tracePt t="243170" x="6765925" y="3725863"/>
          <p14:tracePt t="243186" x="6667500" y="3984625"/>
          <p14:tracePt t="243203" x="6607175" y="4144963"/>
          <p14:tracePt t="243220" x="6583363" y="4267200"/>
          <p14:tracePt t="243236" x="6583363" y="4359275"/>
          <p14:tracePt t="243253" x="6651625" y="4457700"/>
          <p14:tracePt t="243269" x="6827838" y="4518025"/>
          <p14:tracePt t="243286" x="6942138" y="4541838"/>
          <p14:tracePt t="243303" x="7078663" y="4541838"/>
          <p14:tracePt t="243320" x="7231063" y="4541838"/>
          <p14:tracePt t="243336" x="7254875" y="4518025"/>
          <p14:tracePt t="243370" x="7254875" y="4487863"/>
          <p14:tracePt t="243387" x="7208838" y="4427538"/>
          <p14:tracePt t="243403" x="7140575" y="4403725"/>
          <p14:tracePt t="243420" x="7086600" y="4389438"/>
          <p14:tracePt t="243436" x="7048500" y="4381500"/>
          <p14:tracePt t="243453" x="7018338" y="4381500"/>
          <p14:tracePt t="243470" x="6980238" y="4381500"/>
          <p14:tracePt t="243542" x="6972300" y="4381500"/>
          <p14:tracePt t="244022" x="7002463" y="4381500"/>
          <p14:tracePt t="244030" x="7070725" y="4381500"/>
          <p14:tracePt t="244038" x="7170738" y="4327525"/>
          <p14:tracePt t="244053" x="7331075" y="4259263"/>
          <p14:tracePt t="244070" x="7451725" y="4191000"/>
          <p14:tracePt t="244087" x="7551738" y="4106863"/>
          <p14:tracePt t="244103" x="7589838" y="4046538"/>
          <p14:tracePt t="244121" x="7620000" y="3978275"/>
          <p14:tracePt t="244137" x="7635875" y="3916363"/>
          <p14:tracePt t="244153" x="7635875" y="3840163"/>
          <p14:tracePt t="244170" x="7627938" y="3763963"/>
          <p14:tracePt t="244187" x="7604125" y="3703638"/>
          <p14:tracePt t="244203" x="7597775" y="3679825"/>
          <p14:tracePt t="244318" x="7597775" y="3673475"/>
          <p14:tracePt t="244375" x="7597775" y="3657600"/>
          <p14:tracePt t="244382" x="7597775" y="3635375"/>
          <p14:tracePt t="244390" x="7566025" y="3611563"/>
          <p14:tracePt t="244403" x="7513638" y="3589338"/>
          <p14:tracePt t="244421" x="7331075" y="3513138"/>
          <p14:tracePt t="244437" x="7056438" y="3444875"/>
          <p14:tracePt t="244453" x="6896100" y="3398838"/>
          <p14:tracePt t="244470" x="6378575" y="3292475"/>
          <p14:tracePt t="244487" x="6065838" y="3216275"/>
          <p14:tracePt t="244503" x="5889625" y="3184525"/>
          <p14:tracePt t="244520" x="5775325" y="3162300"/>
          <p14:tracePt t="244537" x="5684838" y="3154363"/>
          <p14:tracePt t="244553" x="5654675" y="3146425"/>
          <p14:tracePt t="244570" x="5638800" y="3146425"/>
          <p14:tracePt t="244587" x="5630863" y="3146425"/>
          <p14:tracePt t="244603" x="5616575" y="3132138"/>
          <p14:tracePt t="244622" x="5486400" y="3132138"/>
          <p14:tracePt t="244637" x="5280025" y="3132138"/>
          <p14:tracePt t="244653" x="5075238" y="3154363"/>
          <p14:tracePt t="244670" x="4838700" y="3200400"/>
          <p14:tracePt t="244687" x="4572000" y="3268663"/>
          <p14:tracePt t="244703" x="4397375" y="3352800"/>
          <p14:tracePt t="244720" x="4313238" y="3475038"/>
          <p14:tracePt t="244737" x="4275138" y="3597275"/>
          <p14:tracePt t="244753" x="4275138" y="3771900"/>
          <p14:tracePt t="244770" x="4305300" y="3940175"/>
          <p14:tracePt t="244787" x="4389438" y="4122738"/>
          <p14:tracePt t="244803" x="4479925" y="4267200"/>
          <p14:tracePt t="244820" x="4556125" y="4397375"/>
          <p14:tracePt t="244837" x="4732338" y="4656138"/>
          <p14:tracePt t="244853" x="4822825" y="4792663"/>
          <p14:tracePt t="244870" x="4922838" y="4914900"/>
          <p14:tracePt t="244887" x="5013325" y="5021263"/>
          <p14:tracePt t="244904" x="5135563" y="5089525"/>
          <p14:tracePt t="244921" x="5257800" y="5127625"/>
          <p14:tracePt t="244937" x="5478463" y="5143500"/>
          <p14:tracePt t="244954" x="5851525" y="5143500"/>
          <p14:tracePt t="244970" x="6302375" y="5059363"/>
          <p14:tracePt t="244987" x="6804025" y="4953000"/>
          <p14:tracePt t="245004" x="7299325" y="4822825"/>
          <p14:tracePt t="245020" x="7712075" y="4702175"/>
          <p14:tracePt t="245023" x="7840663" y="4664075"/>
          <p14:tracePt t="245037" x="8093075" y="4610100"/>
          <p14:tracePt t="245053" x="8245475" y="4587875"/>
          <p14:tracePt t="245070" x="8313738" y="4587875"/>
          <p14:tracePt t="245087" x="8321675" y="4587875"/>
          <p14:tracePt t="245121" x="8335963" y="4602163"/>
          <p14:tracePt t="245137" x="8351838" y="4746625"/>
          <p14:tracePt t="245154" x="8351838" y="4860925"/>
          <p14:tracePt t="245170" x="8351838" y="4968875"/>
          <p14:tracePt t="245187" x="8289925" y="5075238"/>
          <p14:tracePt t="245204" x="8213725" y="5151438"/>
          <p14:tracePt t="245220" x="8054975" y="5197475"/>
          <p14:tracePt t="245237" x="7780338" y="5197475"/>
          <p14:tracePt t="245254" x="7200900" y="5159375"/>
          <p14:tracePt t="245270" x="6751638" y="5045075"/>
          <p14:tracePt t="245287" x="6484938" y="5013325"/>
          <p14:tracePt t="245304" x="6302375" y="4999038"/>
          <p14:tracePt t="245321" x="6156325" y="4999038"/>
          <p14:tracePt t="245337" x="6103938" y="5006975"/>
          <p14:tracePt t="245354" x="6042025" y="5037138"/>
          <p14:tracePt t="245370" x="5989638" y="5059363"/>
          <p14:tracePt t="245387" x="5973763" y="5067300"/>
          <p14:tracePt t="245404" x="5959475" y="5067300"/>
          <p14:tracePt t="245420" x="5927725" y="5059363"/>
          <p14:tracePt t="245437" x="5867400" y="4906963"/>
          <p14:tracePt t="245454" x="5753100" y="4518025"/>
          <p14:tracePt t="245470" x="5608638" y="4206875"/>
          <p14:tracePt t="245487" x="5456238" y="3992563"/>
          <p14:tracePt t="245504" x="5326063" y="3840163"/>
          <p14:tracePt t="245520" x="5219700" y="3741738"/>
          <p14:tracePt t="245537" x="5135563" y="3673475"/>
          <p14:tracePt t="245554" x="5083175" y="3635375"/>
          <p14:tracePt t="245570" x="5059363" y="3611563"/>
          <p14:tracePt t="245587" x="5037138" y="3581400"/>
          <p14:tracePt t="245604" x="5013325" y="3551238"/>
          <p14:tracePt t="245622" x="4999038" y="3505200"/>
          <p14:tracePt t="245637" x="4991100" y="3482975"/>
          <p14:tracePt t="245654" x="4960938" y="3413125"/>
          <p14:tracePt t="245670" x="4945063" y="3375025"/>
          <p14:tracePt t="245687" x="4922838" y="3336925"/>
          <p14:tracePt t="245704" x="4906963" y="3298825"/>
          <p14:tracePt t="245720" x="4892675" y="3284538"/>
          <p14:tracePt t="245737" x="4884738" y="3276600"/>
          <p14:tracePt t="245832" x="4922838" y="3292475"/>
          <p14:tracePt t="245838" x="4991100" y="3314700"/>
          <p14:tracePt t="245846" x="5083175" y="3336925"/>
          <p14:tracePt t="245854" x="5173663" y="3360738"/>
          <p14:tracePt t="245871" x="5426075" y="3382963"/>
          <p14:tracePt t="245887" x="6042025" y="3382963"/>
          <p14:tracePt t="245904" x="6523038" y="3382963"/>
          <p14:tracePt t="245921" x="7056438" y="3382963"/>
          <p14:tracePt t="245937" x="7369175" y="3382963"/>
          <p14:tracePt t="245954" x="7543800" y="3382963"/>
          <p14:tracePt t="245971" x="7650163" y="3368675"/>
          <p14:tracePt t="246102" x="7658100" y="3368675"/>
          <p14:tracePt t="246110" x="7673975" y="3368675"/>
          <p14:tracePt t="246121" x="7696200" y="3368675"/>
          <p14:tracePt t="246137" x="7726363" y="3368675"/>
          <p14:tracePt t="246154" x="7756525" y="3368675"/>
          <p14:tracePt t="246171" x="7764463" y="3375025"/>
          <p14:tracePt t="246222" x="7742238" y="3375025"/>
          <p14:tracePt t="246230" x="7712075" y="3375025"/>
          <p14:tracePt t="246238" x="7666038" y="3360738"/>
          <p14:tracePt t="246254" x="7573963" y="3336925"/>
          <p14:tracePt t="246271" x="7483475" y="3306763"/>
          <p14:tracePt t="246287" x="7399338" y="3284538"/>
          <p14:tracePt t="246304" x="7299325" y="3268663"/>
          <p14:tracePt t="246322" x="7056438" y="3260725"/>
          <p14:tracePt t="246337" x="6773863" y="3230563"/>
          <p14:tracePt t="246354" x="6561138" y="3216275"/>
          <p14:tracePt t="246371" x="6270625" y="3170238"/>
          <p14:tracePt t="246387" x="5951538" y="3116263"/>
          <p14:tracePt t="246404" x="5616575" y="3055938"/>
          <p14:tracePt t="246421" x="5280025" y="3025775"/>
          <p14:tracePt t="246437" x="5021263" y="2987675"/>
          <p14:tracePt t="246454" x="4800600" y="2971800"/>
          <p14:tracePt t="246471" x="4648200" y="2971800"/>
          <p14:tracePt t="246487" x="4518025" y="2971800"/>
          <p14:tracePt t="246504" x="4397375" y="3025775"/>
          <p14:tracePt t="246521" x="4289425" y="3094038"/>
          <p14:tracePt t="246537" x="4183063" y="3208338"/>
          <p14:tracePt t="246554" x="4114800" y="3360738"/>
          <p14:tracePt t="246571" x="4030663" y="3551238"/>
          <p14:tracePt t="246587" x="3954463" y="3725863"/>
          <p14:tracePt t="246604" x="3863975" y="3932238"/>
          <p14:tracePt t="246621" x="3787775" y="4213225"/>
          <p14:tracePt t="246637" x="3771900" y="4427538"/>
          <p14:tracePt t="246654" x="3771900" y="4610100"/>
          <p14:tracePt t="246671" x="3840163" y="4800600"/>
          <p14:tracePt t="246688" x="3970338" y="5006975"/>
          <p14:tracePt t="246704" x="4144963" y="5159375"/>
          <p14:tracePt t="246721" x="4411663" y="5341938"/>
          <p14:tracePt t="246738" x="4740275" y="5524500"/>
          <p14:tracePt t="246754" x="5159375" y="5661025"/>
          <p14:tracePt t="246771" x="5684838" y="5768975"/>
          <p14:tracePt t="246788" x="6270625" y="5791200"/>
          <p14:tracePt t="246804" x="6873875" y="5791200"/>
          <p14:tracePt t="246821" x="7437438" y="5775325"/>
          <p14:tracePt t="246838" x="8099425" y="5584825"/>
          <p14:tracePt t="246854" x="8374063" y="5394325"/>
          <p14:tracePt t="246871" x="8458200" y="5211763"/>
          <p14:tracePt t="246888" x="8474075" y="4983163"/>
          <p14:tracePt t="246904" x="8474075" y="4770438"/>
          <p14:tracePt t="246921" x="8389938" y="4541838"/>
          <p14:tracePt t="246938" x="8321675" y="4381500"/>
          <p14:tracePt t="246954" x="8259763" y="4283075"/>
          <p14:tracePt t="246971" x="8237538" y="4229100"/>
          <p14:tracePt t="246988" x="8229600" y="4229100"/>
          <p14:tracePt t="251990" x="8213725" y="4221163"/>
          <p14:tracePt t="251998" x="8199438" y="4221163"/>
          <p14:tracePt t="252006" x="8183563" y="4221163"/>
          <p14:tracePt t="252023" x="8153400" y="4206875"/>
          <p14:tracePt t="252039" x="8115300" y="4198938"/>
          <p14:tracePt t="252056" x="8093075" y="4191000"/>
          <p14:tracePt t="252073" x="8061325" y="4191000"/>
          <p14:tracePt t="252089" x="8054975" y="4175125"/>
          <p14:tracePt t="252534" x="8023225" y="4175125"/>
          <p14:tracePt t="252542" x="7970838" y="4175125"/>
          <p14:tracePt t="252550" x="7916863" y="4168775"/>
          <p14:tracePt t="252558" x="7848600" y="4168775"/>
          <p14:tracePt t="252574" x="7421563" y="4191000"/>
          <p14:tracePt t="252590" x="7048500" y="4191000"/>
          <p14:tracePt t="252606" x="6804025" y="4175125"/>
          <p14:tracePt t="252623" x="6599238" y="4130675"/>
          <p14:tracePt t="252640" x="6346825" y="4030663"/>
          <p14:tracePt t="252657" x="6188075" y="3954463"/>
          <p14:tracePt t="252673" x="6080125" y="3894138"/>
          <p14:tracePt t="252690" x="6057900" y="3870325"/>
          <p14:tracePt t="252723" x="6049963" y="3863975"/>
          <p14:tracePt t="252740" x="6049963" y="3733800"/>
          <p14:tracePt t="252756" x="6049963" y="3581400"/>
          <p14:tracePt t="252773" x="6049963" y="3436938"/>
          <p14:tracePt t="252790" x="6003925" y="3268663"/>
          <p14:tracePt t="252806" x="5927725" y="3140075"/>
          <p14:tracePt t="252823" x="5875338" y="3048000"/>
          <p14:tracePt t="252840" x="5829300" y="2987675"/>
          <p14:tracePt t="252934" x="5837238" y="2987675"/>
          <p14:tracePt t="253046" x="5845175" y="2987675"/>
          <p14:tracePt t="253054" x="5859463" y="3063875"/>
          <p14:tracePt t="253062" x="5913438" y="3330575"/>
          <p14:tracePt t="253073" x="5935663" y="3565525"/>
          <p14:tracePt t="253090" x="5989638" y="4137025"/>
          <p14:tracePt t="253107" x="5989638" y="4716463"/>
          <p14:tracePt t="253123" x="5989638" y="5127625"/>
          <p14:tracePt t="253140" x="5959475" y="5356225"/>
          <p14:tracePt t="253158" x="5927725" y="5456238"/>
          <p14:tracePt t="253239" x="5905500" y="5426075"/>
          <p14:tracePt t="253246" x="5897563" y="5334000"/>
          <p14:tracePt t="253257" x="5889625" y="5249863"/>
          <p14:tracePt t="253273" x="5883275" y="5135563"/>
          <p14:tracePt t="253290" x="5867400" y="5051425"/>
          <p14:tracePt t="253307" x="5859463" y="5006975"/>
          <p14:tracePt t="253790" x="5883275" y="4983163"/>
          <p14:tracePt t="253798" x="6003925" y="4930775"/>
          <p14:tracePt t="253807" x="6103938" y="4876800"/>
          <p14:tracePt t="253823" x="6256338" y="4816475"/>
          <p14:tracePt t="253840" x="6270625" y="4800600"/>
          <p14:tracePt t="253858" x="6278563" y="4800600"/>
          <p14:tracePt t="253873" x="6316663" y="4770438"/>
          <p14:tracePt t="253890" x="6423025" y="4708525"/>
          <p14:tracePt t="253907" x="6484938" y="4702175"/>
          <p14:tracePt t="253923" x="6492875" y="47021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398" t="19381" r="25438" b="9572"/>
          <a:stretch/>
        </p:blipFill>
        <p:spPr>
          <a:xfrm>
            <a:off x="3104899" y="1681658"/>
            <a:ext cx="5982202" cy="44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888"/>
    </mc:Choice>
    <mc:Fallback xmlns="">
      <p:transition advTm="628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6507163" y="4702175"/>
          <p14:tracePt t="1063" x="6553200" y="4702175"/>
          <p14:tracePt t="1071" x="6629400" y="4702175"/>
          <p14:tracePt t="1079" x="6713538" y="4716463"/>
          <p14:tracePt t="1092" x="6773863" y="4724400"/>
          <p14:tracePt t="1109" x="6911975" y="4754563"/>
          <p14:tracePt t="1126" x="7170738" y="4702175"/>
          <p14:tracePt t="1142" x="7269163" y="4656138"/>
          <p14:tracePt t="1159" x="7445375" y="4564063"/>
          <p14:tracePt t="1176" x="7535863" y="4465638"/>
          <p14:tracePt t="1192" x="7581900" y="4351338"/>
          <p14:tracePt t="1209" x="7642225" y="4183063"/>
          <p14:tracePt t="1226" x="7680325" y="3992563"/>
          <p14:tracePt t="1242" x="7704138" y="3802063"/>
          <p14:tracePt t="1259" x="7726363" y="3635375"/>
          <p14:tracePt t="1276" x="7726363" y="3482975"/>
          <p14:tracePt t="1292" x="7726363" y="3344863"/>
          <p14:tracePt t="1309" x="7726363" y="3238500"/>
          <p14:tracePt t="1326" x="7712075" y="3124200"/>
          <p14:tracePt t="1342" x="7688263" y="3055938"/>
          <p14:tracePt t="1359" x="7680325" y="3032125"/>
          <p14:tracePt t="1376" x="7635875" y="2963863"/>
          <p14:tracePt t="1393" x="7589838" y="2933700"/>
          <p14:tracePt t="1409" x="7543800" y="2925763"/>
          <p14:tracePt t="1426" x="7497763" y="2903538"/>
          <p14:tracePt t="1442" x="7459663" y="2903538"/>
          <p14:tracePt t="1459" x="7429500" y="2895600"/>
          <p14:tracePt t="1476" x="7292975" y="2811463"/>
          <p14:tracePt t="1493" x="7048500" y="2713038"/>
          <p14:tracePt t="1509" x="6904038" y="2674938"/>
          <p14:tracePt t="1513" x="6850063" y="2659063"/>
          <p14:tracePt t="1526" x="6797675" y="2644775"/>
          <p14:tracePt t="1542" x="6484938" y="2536825"/>
          <p14:tracePt t="1559" x="6194425" y="2422525"/>
          <p14:tracePt t="1576" x="6073775" y="2392363"/>
          <p14:tracePt t="1593" x="5951538" y="2354263"/>
          <p14:tracePt t="1609" x="5715000" y="2316163"/>
          <p14:tracePt t="1626" x="5356225" y="2255838"/>
          <p14:tracePt t="1643" x="5257800" y="2247900"/>
          <p14:tracePt t="1659" x="5105400" y="2239963"/>
          <p14:tracePt t="1678" x="4899025" y="2239963"/>
          <p14:tracePt t="1693" x="4716463" y="2239963"/>
          <p14:tracePt t="1709" x="4525963" y="2239963"/>
          <p14:tracePt t="1726" x="4365625" y="2239963"/>
          <p14:tracePt t="1742" x="4092575" y="2278063"/>
          <p14:tracePt t="1759" x="3962400" y="2324100"/>
          <p14:tracePt t="1776" x="3810000" y="2408238"/>
          <p14:tracePt t="1793" x="3679825" y="2498725"/>
          <p14:tracePt t="1809" x="3559175" y="2613025"/>
          <p14:tracePt t="1826" x="3467100" y="2727325"/>
          <p14:tracePt t="1843" x="3382963" y="2873375"/>
          <p14:tracePt t="1859" x="3314700" y="3001963"/>
          <p14:tracePt t="1877" x="3276600" y="3132138"/>
          <p14:tracePt t="1893" x="3246438" y="3276600"/>
          <p14:tracePt t="1911" x="3222625" y="3521075"/>
          <p14:tracePt t="1926" x="3208338" y="3627438"/>
          <p14:tracePt t="1943" x="3208338" y="3962400"/>
          <p14:tracePt t="1959" x="3208338" y="4183063"/>
          <p14:tracePt t="1976" x="3208338" y="4435475"/>
          <p14:tracePt t="1993" x="3208338" y="4702175"/>
          <p14:tracePt t="2010" x="3208338" y="4922838"/>
          <p14:tracePt t="2026" x="3246438" y="5159375"/>
          <p14:tracePt t="2043" x="3298825" y="5334000"/>
          <p14:tracePt t="2059" x="3375025" y="5494338"/>
          <p14:tracePt t="2076" x="3467100" y="5622925"/>
          <p14:tracePt t="2093" x="3565525" y="5753100"/>
          <p14:tracePt t="2109" x="3679825" y="5867400"/>
          <p14:tracePt t="2127" x="3886200" y="6003925"/>
          <p14:tracePt t="2143" x="4130675" y="6118225"/>
          <p14:tracePt t="2159" x="4487863" y="6232525"/>
          <p14:tracePt t="2177" x="4930775" y="6308725"/>
          <p14:tracePt t="2193" x="5364163" y="6370638"/>
          <p14:tracePt t="2209" x="5768975" y="6378575"/>
          <p14:tracePt t="2227" x="6142038" y="6378575"/>
          <p14:tracePt t="2243" x="6362700" y="6370638"/>
          <p14:tracePt t="2259" x="6629400" y="6270625"/>
          <p14:tracePt t="2276" x="6888163" y="6111875"/>
          <p14:tracePt t="2293" x="7108825" y="5943600"/>
          <p14:tracePt t="2310" x="7391400" y="5646738"/>
          <p14:tracePt t="2327" x="7734300" y="5249863"/>
          <p14:tracePt t="2343" x="7848600" y="4999038"/>
          <p14:tracePt t="2359" x="7902575" y="4770438"/>
          <p14:tracePt t="2377" x="7908925" y="4487863"/>
          <p14:tracePt t="2393" x="7908925" y="4244975"/>
          <p14:tracePt t="2409" x="7908925" y="3984625"/>
          <p14:tracePt t="2426" x="7832725" y="3717925"/>
          <p14:tracePt t="2443" x="7764463" y="3527425"/>
          <p14:tracePt t="2459" x="7696200" y="3368675"/>
          <p14:tracePt t="2476" x="7573963" y="3208338"/>
          <p14:tracePt t="2493" x="7451725" y="3063875"/>
          <p14:tracePt t="2510" x="7170738" y="2879725"/>
          <p14:tracePt t="2526" x="7040563" y="2835275"/>
          <p14:tracePt t="2530" x="6956425" y="2803525"/>
          <p14:tracePt t="2543" x="6759575" y="2765425"/>
          <p14:tracePt t="2560" x="6370638" y="2713038"/>
          <p14:tracePt t="2576" x="5905500" y="2705100"/>
          <p14:tracePt t="2593" x="5692775" y="2689225"/>
          <p14:tracePt t="2610" x="5524500" y="2689225"/>
          <p14:tracePt t="2626" x="5349875" y="2727325"/>
          <p14:tracePt t="2644" x="5249863" y="2781300"/>
          <p14:tracePt t="2660" x="5189538" y="2849563"/>
          <p14:tracePt t="2676" x="5165725" y="2903538"/>
          <p14:tracePt t="2693" x="5159375" y="2963863"/>
          <p14:tracePt t="2710" x="5151438" y="2994025"/>
          <p14:tracePt t="2726" x="5151438" y="3001963"/>
          <p14:tracePt t="2743" x="5151438" y="3009900"/>
          <p14:tracePt t="3184" x="5159375" y="3032125"/>
          <p14:tracePt t="3191" x="5219700" y="3070225"/>
          <p14:tracePt t="3200" x="5295900" y="3146425"/>
          <p14:tracePt t="3210" x="5387975" y="3222625"/>
          <p14:tracePt t="3226" x="5630863" y="3375025"/>
          <p14:tracePt t="3243" x="5959475" y="3521075"/>
          <p14:tracePt t="3260" x="6232525" y="3635375"/>
          <p14:tracePt t="3276" x="6400800" y="3703638"/>
          <p14:tracePt t="3293" x="6438900" y="3717925"/>
          <p14:tracePt t="3383" x="6469063" y="3711575"/>
          <p14:tracePt t="3390" x="6469063" y="3679825"/>
          <p14:tracePt t="3398" x="6477000" y="3635375"/>
          <p14:tracePt t="3409" x="6477000" y="3611563"/>
          <p14:tracePt t="3426" x="6477000" y="3589338"/>
          <p14:tracePt t="3443" x="6499225" y="3559175"/>
          <p14:tracePt t="3459" x="6499225" y="3527425"/>
          <p14:tracePt t="3476" x="6507163" y="3521075"/>
          <p14:tracePt t="3527" x="6515100" y="3521075"/>
          <p14:tracePt t="3534" x="6523038" y="3521075"/>
          <p14:tracePt t="3543" x="6537325" y="3521075"/>
          <p14:tracePt t="3560" x="6569075" y="3521075"/>
          <p14:tracePt t="3577" x="6607175" y="3521075"/>
          <p14:tracePt t="3593" x="6659563" y="3527425"/>
          <p14:tracePt t="3610" x="6713538" y="3543300"/>
          <p14:tracePt t="3626" x="6727825" y="3551238"/>
          <p14:tracePt t="3643" x="6751638" y="3559175"/>
          <p14:tracePt t="3759" x="6765925" y="3559175"/>
          <p14:tracePt t="3767" x="6781800" y="3565525"/>
          <p14:tracePt t="3776" x="6804025" y="3573463"/>
          <p14:tracePt t="3793" x="6865938" y="3581400"/>
          <p14:tracePt t="3810" x="6942138" y="3581400"/>
          <p14:tracePt t="3827" x="7108825" y="3581400"/>
          <p14:tracePt t="3843" x="7246938" y="3581400"/>
          <p14:tracePt t="3860" x="7361238" y="3581400"/>
          <p14:tracePt t="3877" x="7475538" y="3581400"/>
          <p14:tracePt t="3893" x="7513638" y="3589338"/>
          <p14:tracePt t="4183" x="7467600" y="3565525"/>
          <p14:tracePt t="4191" x="7353300" y="3543300"/>
          <p14:tracePt t="4199" x="7208838" y="3543300"/>
          <p14:tracePt t="4210" x="6956425" y="3543300"/>
          <p14:tracePt t="4227" x="6308725" y="3573463"/>
          <p14:tracePt t="4243" x="5616575" y="3619500"/>
          <p14:tracePt t="4260" x="5059363" y="3673475"/>
          <p14:tracePt t="4279" x="4648200" y="3673475"/>
          <p14:tracePt t="4294" x="4602163" y="3673475"/>
          <p14:tracePt t="4503" x="4579938" y="3673475"/>
          <p14:tracePt t="4512" x="4564063" y="3687763"/>
          <p14:tracePt t="4520" x="4556125" y="3695700"/>
          <p14:tracePt t="4527" x="4549775" y="3695700"/>
          <p14:tracePt t="4544" x="4525963" y="3717925"/>
          <p14:tracePt t="4560" x="4503738" y="3733800"/>
          <p14:tracePt t="4577" x="4503738" y="3741738"/>
          <p14:tracePt t="4594" x="4503738" y="3763963"/>
          <p14:tracePt t="4610" x="4503738" y="3825875"/>
          <p14:tracePt t="4627" x="4503738" y="3940175"/>
          <p14:tracePt t="4644" x="4579938" y="4198938"/>
          <p14:tracePt t="4660" x="4670425" y="4525963"/>
          <p14:tracePt t="4677" x="4800600" y="4906963"/>
          <p14:tracePt t="4694" x="5013325" y="5394325"/>
          <p14:tracePt t="4710" x="5075238" y="5508625"/>
          <p14:tracePt t="4727" x="5165725" y="5730875"/>
          <p14:tracePt t="4744" x="5189538" y="5799138"/>
          <p14:tracePt t="4760" x="5197475" y="5851525"/>
          <p14:tracePt t="4777" x="5197475" y="5875338"/>
          <p14:tracePt t="4968" x="5203825" y="5875338"/>
          <p14:tracePt t="4976" x="5227638" y="5867400"/>
          <p14:tracePt t="4983" x="5265738" y="5845175"/>
          <p14:tracePt t="4994" x="5311775" y="5829300"/>
          <p14:tracePt t="5010" x="5394325" y="5799138"/>
          <p14:tracePt t="5027" x="5508625" y="5791200"/>
          <p14:tracePt t="5044" x="5676900" y="5768975"/>
          <p14:tracePt t="5060" x="5845175" y="5737225"/>
          <p14:tracePt t="5077" x="6149975" y="5707063"/>
          <p14:tracePt t="5094" x="6530975" y="5622925"/>
          <p14:tracePt t="5110" x="7102475" y="5508625"/>
          <p14:tracePt t="5127" x="7345363" y="5478463"/>
          <p14:tracePt t="5144" x="7489825" y="5456238"/>
          <p14:tracePt t="5160" x="7497763" y="5456238"/>
          <p14:tracePt t="5408" x="7497763" y="5410200"/>
          <p14:tracePt t="5415" x="7497763" y="5273675"/>
          <p14:tracePt t="5427" x="7497763" y="5151438"/>
          <p14:tracePt t="5444" x="7497763" y="4816475"/>
          <p14:tracePt t="5461" x="7527925" y="4206875"/>
          <p14:tracePt t="5479" x="7604125" y="3459163"/>
          <p14:tracePt t="5494" x="7627938" y="3246438"/>
          <p14:tracePt t="5511" x="7627938" y="3017838"/>
          <p14:tracePt t="5527" x="7627938" y="3001963"/>
          <p14:tracePt t="5799" x="7612063" y="3001963"/>
          <p14:tracePt t="5807" x="7597775" y="3116263"/>
          <p14:tracePt t="5815" x="7566025" y="3254375"/>
          <p14:tracePt t="5827" x="7513638" y="3406775"/>
          <p14:tracePt t="5844" x="7451725" y="3565525"/>
          <p14:tracePt t="5861" x="7399338" y="3657600"/>
          <p14:tracePt t="5877" x="7391400" y="3665538"/>
          <p14:tracePt t="6423" x="7369175" y="3665538"/>
          <p14:tracePt t="6431" x="7277100" y="3641725"/>
          <p14:tracePt t="6439" x="7146925" y="3611563"/>
          <p14:tracePt t="6447" x="6804025" y="3565525"/>
          <p14:tracePt t="6461" x="6400800" y="3505200"/>
          <p14:tracePt t="6478" x="5219700" y="3360738"/>
          <p14:tracePt t="6494" x="4860925" y="3314700"/>
          <p14:tracePt t="6511" x="4175125" y="3208338"/>
          <p14:tracePt t="6528" x="4092575" y="3192463"/>
          <p14:tracePt t="6735" x="4092575" y="3208338"/>
          <p14:tracePt t="6744" x="4092575" y="3222625"/>
          <p14:tracePt t="6751" x="4106863" y="3254375"/>
          <p14:tracePt t="6761" x="4114800" y="3260725"/>
          <p14:tracePt t="6778" x="4168775" y="3336925"/>
          <p14:tracePt t="6794" x="4221163" y="3406775"/>
          <p14:tracePt t="6811" x="4335463" y="3505200"/>
          <p14:tracePt t="6828" x="4441825" y="3581400"/>
          <p14:tracePt t="6844" x="4518025" y="3619500"/>
          <p14:tracePt t="6861" x="4549775" y="3619500"/>
          <p14:tracePt t="6878" x="4556125" y="3619500"/>
          <p14:tracePt t="6935" x="4556125" y="3611563"/>
          <p14:tracePt t="7215" x="4579938" y="3679825"/>
          <p14:tracePt t="7223" x="4625975" y="3817938"/>
          <p14:tracePt t="7231" x="4686300" y="4022725"/>
          <p14:tracePt t="7245" x="4708525" y="4221163"/>
          <p14:tracePt t="7261" x="4778375" y="4800600"/>
          <p14:tracePt t="7278" x="4838700" y="5311775"/>
          <p14:tracePt t="7295" x="4884738" y="5753100"/>
          <p14:tracePt t="7311" x="4884738" y="5829300"/>
          <p14:tracePt t="7328" x="4884738" y="5837238"/>
          <p14:tracePt t="7543" x="4884738" y="5845175"/>
          <p14:tracePt t="7679" x="4884738" y="5837238"/>
          <p14:tracePt t="7687" x="4884738" y="5761038"/>
          <p14:tracePt t="7695" x="4884738" y="5707063"/>
          <p14:tracePt t="7711" x="4876800" y="5600700"/>
          <p14:tracePt t="7728" x="4876800" y="5486400"/>
          <p14:tracePt t="7745" x="4876800" y="5402263"/>
          <p14:tracePt t="7762" x="4876800" y="5341938"/>
          <p14:tracePt t="7778" x="4876800" y="5326063"/>
          <p14:tracePt t="8231" x="4884738" y="5318125"/>
          <p14:tracePt t="8239" x="5097463" y="5380038"/>
          <p14:tracePt t="8247" x="5303838" y="5440363"/>
          <p14:tracePt t="8262" x="5478463" y="5478463"/>
          <p14:tracePt t="8278" x="6088063" y="5584825"/>
          <p14:tracePt t="8296" x="7208838" y="5600700"/>
          <p14:tracePt t="8312" x="7704138" y="5600700"/>
          <p14:tracePt t="8328" x="7932738" y="5600700"/>
          <p14:tracePt t="8345" x="8001000" y="5584825"/>
          <p14:tracePt t="8383" x="8008938" y="5578475"/>
          <p14:tracePt t="8395" x="8008938" y="5570538"/>
          <p14:tracePt t="8412" x="7993063" y="5524500"/>
          <p14:tracePt t="8428" x="7993063" y="5508625"/>
          <p14:tracePt t="8631" x="7993063" y="5502275"/>
          <p14:tracePt t="8639" x="7978775" y="5502275"/>
          <p14:tracePt t="8647" x="7962900" y="5494338"/>
          <p14:tracePt t="8662" x="7924800" y="5478463"/>
          <p14:tracePt t="8678" x="7878763" y="5470525"/>
          <p14:tracePt t="8695" x="7802563" y="5470525"/>
          <p14:tracePt t="8712" x="7742238" y="5470525"/>
          <p14:tracePt t="8728" x="7680325" y="5470525"/>
          <p14:tracePt t="8745" x="7673975" y="5470525"/>
          <p14:tracePt t="9136" x="7680325" y="5470525"/>
          <p14:tracePt t="9143" x="7742238" y="5426075"/>
          <p14:tracePt t="9152" x="7802563" y="5349875"/>
          <p14:tracePt t="9162" x="7856538" y="5249863"/>
          <p14:tracePt t="9179" x="7962900" y="5067300"/>
          <p14:tracePt t="9195" x="8123238" y="4808538"/>
          <p14:tracePt t="9212" x="8237538" y="4465638"/>
          <p14:tracePt t="9229" x="8289925" y="4152900"/>
          <p14:tracePt t="9245" x="8289925" y="3817938"/>
          <p14:tracePt t="9262" x="8161338" y="3467100"/>
          <p14:tracePt t="9279" x="7978775" y="3162300"/>
          <p14:tracePt t="9296" x="7894638" y="3055938"/>
          <p14:tracePt t="9312" x="7856538" y="3017838"/>
          <p14:tracePt t="9329" x="7856538" y="3009900"/>
          <p14:tracePt t="9384" x="7848600" y="3001963"/>
          <p14:tracePt t="9391" x="7832725" y="2987675"/>
          <p14:tracePt t="9399" x="7818438" y="2971800"/>
          <p14:tracePt t="9412" x="7794625" y="2949575"/>
          <p14:tracePt t="9429" x="7772400" y="2895600"/>
          <p14:tracePt t="9445" x="7742238" y="2865438"/>
          <p14:tracePt t="9462" x="7658100" y="2803525"/>
          <p14:tracePt t="9478" x="7513638" y="2727325"/>
          <p14:tracePt t="9495" x="7459663" y="2705100"/>
          <p14:tracePt t="9512" x="7421563" y="2697163"/>
          <p14:tracePt t="9529" x="7399338" y="2697163"/>
          <p14:tracePt t="9545" x="7383463" y="2697163"/>
          <p14:tracePt t="9562" x="7353300" y="2697163"/>
          <p14:tracePt t="9579" x="7178675" y="2713038"/>
          <p14:tracePt t="9595" x="6956425" y="2765425"/>
          <p14:tracePt t="9612" x="6645275" y="2849563"/>
          <p14:tracePt t="9629" x="6354763" y="2933700"/>
          <p14:tracePt t="9645" x="6142038" y="3001963"/>
          <p14:tracePt t="9662" x="6057900" y="3017838"/>
          <p14:tracePt t="9679" x="6042025" y="3032125"/>
          <p14:tracePt t="9711" x="6042025" y="3048000"/>
          <p14:tracePt t="9719" x="6042025" y="3108325"/>
          <p14:tracePt t="9729" x="6042025" y="3208338"/>
          <p14:tracePt t="9745" x="6042025" y="3360738"/>
          <p14:tracePt t="9762" x="6042025" y="3513138"/>
          <p14:tracePt t="9779" x="6065838" y="3695700"/>
          <p14:tracePt t="9795" x="6096000" y="3848100"/>
          <p14:tracePt t="9812" x="6103938" y="3984625"/>
          <p14:tracePt t="9829" x="6126163" y="4068763"/>
          <p14:tracePt t="9845" x="6142038" y="4137025"/>
          <p14:tracePt t="9862" x="6180138" y="4191000"/>
          <p14:tracePt t="9879" x="6248400" y="4237038"/>
          <p14:tracePt t="9895" x="6362700" y="4267200"/>
          <p14:tracePt t="9912" x="6499225" y="4305300"/>
          <p14:tracePt t="9929" x="6727825" y="4313238"/>
          <p14:tracePt t="9945" x="7026275" y="4313238"/>
          <p14:tracePt t="9962" x="7239000" y="4251325"/>
          <p14:tracePt t="9979" x="7421563" y="4168775"/>
          <p14:tracePt t="9996" x="7535863" y="4076700"/>
          <p14:tracePt t="10012" x="7573963" y="4016375"/>
          <p14:tracePt t="10029" x="7581900" y="3970338"/>
          <p14:tracePt t="10046" x="7581900" y="3848100"/>
          <p14:tracePt t="10062" x="7581900" y="3810000"/>
          <p14:tracePt t="10079" x="7581900" y="3679825"/>
          <p14:tracePt t="10095" x="7581900" y="3649663"/>
          <p14:tracePt t="10112" x="7581900" y="3627438"/>
          <p14:tracePt t="10129" x="7581900" y="3603625"/>
          <p14:tracePt t="10162" x="7581900" y="3589338"/>
          <p14:tracePt t="10179" x="7581900" y="3581400"/>
          <p14:tracePt t="10212" x="7581900" y="3573463"/>
          <p14:tracePt t="11495" x="7581900" y="3565525"/>
          <p14:tracePt t="11503" x="7566025" y="3565525"/>
          <p14:tracePt t="11519" x="7551738" y="3565525"/>
          <p14:tracePt t="11529" x="7543800" y="3565525"/>
          <p14:tracePt t="11546" x="7521575" y="3565525"/>
          <p14:tracePt t="11563" x="7497763" y="3565525"/>
          <p14:tracePt t="11580" x="7483475" y="3565525"/>
          <p14:tracePt t="11596" x="7483475" y="3589338"/>
          <p14:tracePt t="11615" x="7513638" y="3635375"/>
          <p14:tracePt t="11630" x="7612063" y="3649663"/>
          <p14:tracePt t="11647" x="7712075" y="3649663"/>
          <p14:tracePt t="11663" x="7826375" y="3649663"/>
          <p14:tracePt t="11680" x="7870825" y="3641725"/>
          <p14:tracePt t="11696" x="7894638" y="3627438"/>
          <p14:tracePt t="11713" x="7916863" y="3565525"/>
          <p14:tracePt t="11730" x="7916863" y="3521075"/>
          <p14:tracePt t="11746" x="7916863" y="3436938"/>
          <p14:tracePt t="11763" x="7832725" y="3322638"/>
          <p14:tracePt t="11780" x="7780338" y="3260725"/>
          <p14:tracePt t="11796" x="7726363" y="3230563"/>
          <p14:tracePt t="11813" x="7650163" y="3222625"/>
          <p14:tracePt t="11831" x="7535863" y="3192463"/>
          <p14:tracePt t="11846" x="7505700" y="3184525"/>
          <p14:tracePt t="11863" x="7353300" y="3184525"/>
          <p14:tracePt t="11880" x="7292975" y="3184525"/>
          <p14:tracePt t="11896" x="7254875" y="3184525"/>
          <p14:tracePt t="11914" x="7146925" y="3216275"/>
          <p14:tracePt t="11930" x="7064375" y="3268663"/>
          <p14:tracePt t="11947" x="6994525" y="3322638"/>
          <p14:tracePt t="11963" x="6926263" y="3375025"/>
          <p14:tracePt t="11980" x="6865938" y="3459163"/>
          <p14:tracePt t="11996" x="6819900" y="3521075"/>
          <p14:tracePt t="12013" x="6765925" y="3611563"/>
          <p14:tracePt t="12031" x="6721475" y="3695700"/>
          <p14:tracePt t="12047" x="6713538" y="3725863"/>
          <p14:tracePt t="12063" x="6713538" y="3749675"/>
          <p14:tracePt t="12080" x="6713538" y="3802063"/>
          <p14:tracePt t="12096" x="6713538" y="3856038"/>
          <p14:tracePt t="12114" x="6735763" y="3916363"/>
          <p14:tracePt t="12130" x="6804025" y="4030663"/>
          <p14:tracePt t="12147" x="6880225" y="4106863"/>
          <p14:tracePt t="12163" x="6980238" y="4183063"/>
          <p14:tracePt t="12180" x="7102475" y="4221163"/>
          <p14:tracePt t="12196" x="7285038" y="4229100"/>
          <p14:tracePt t="12213" x="7467600" y="4229100"/>
          <p14:tracePt t="12230" x="7734300" y="4152900"/>
          <p14:tracePt t="12246" x="7802563" y="4114800"/>
          <p14:tracePt t="12263" x="7894638" y="4016375"/>
          <p14:tracePt t="12280" x="7902575" y="3946525"/>
          <p14:tracePt t="12296" x="7916863" y="3863975"/>
          <p14:tracePt t="12313" x="7916863" y="3779838"/>
          <p14:tracePt t="12330" x="7908925" y="3673475"/>
          <p14:tracePt t="12346" x="7864475" y="3551238"/>
          <p14:tracePt t="12363" x="7780338" y="3444875"/>
          <p14:tracePt t="12380" x="7642225" y="3344863"/>
          <p14:tracePt t="12396" x="7361238" y="3230563"/>
          <p14:tracePt t="12413" x="7032625" y="3146425"/>
          <p14:tracePt t="12430" x="6583363" y="3078163"/>
          <p14:tracePt t="12446" x="6370638" y="3078163"/>
          <p14:tracePt t="12463" x="6218238" y="3094038"/>
          <p14:tracePt t="12480" x="6126163" y="3132138"/>
          <p14:tracePt t="12496" x="6073775" y="3184525"/>
          <p14:tracePt t="12513" x="6019800" y="3284538"/>
          <p14:tracePt t="12530" x="5981700" y="3390900"/>
          <p14:tracePt t="12546" x="5959475" y="3459163"/>
          <p14:tracePt t="12563" x="5951538" y="3521075"/>
          <p14:tracePt t="12580" x="5951538" y="3551238"/>
          <p14:tracePt t="12596" x="5951538" y="3597275"/>
          <p14:tracePt t="12615" x="6042025" y="3779838"/>
          <p14:tracePt t="12630" x="6096000" y="3825875"/>
          <p14:tracePt t="12647" x="6286500" y="3908425"/>
          <p14:tracePt t="12663" x="6561138" y="3940175"/>
          <p14:tracePt t="12680" x="6873875" y="3940175"/>
          <p14:tracePt t="12697" x="7140575" y="3870325"/>
          <p14:tracePt t="12713" x="7451725" y="3787775"/>
          <p14:tracePt t="12730" x="7627938" y="3703638"/>
          <p14:tracePt t="12747" x="7712075" y="3635375"/>
          <p14:tracePt t="12763" x="7718425" y="3611563"/>
          <p14:tracePt t="12780" x="7726363" y="3603625"/>
          <p14:tracePt t="12797" x="7712075" y="3489325"/>
          <p14:tracePt t="12813" x="7650163" y="3360738"/>
          <p14:tracePt t="12830" x="7559675" y="3246438"/>
          <p14:tracePt t="12847" x="7413625" y="3086100"/>
          <p14:tracePt t="12863" x="7337425" y="3048000"/>
          <p14:tracePt t="12880" x="7261225" y="3032125"/>
          <p14:tracePt t="12897" x="7185025" y="3025775"/>
          <p14:tracePt t="12913" x="6972300" y="3025775"/>
          <p14:tracePt t="12930" x="6819900" y="3025775"/>
          <p14:tracePt t="12947" x="6697663" y="3094038"/>
          <p14:tracePt t="12963" x="6561138" y="3208338"/>
          <p14:tracePt t="12980" x="6461125" y="3330575"/>
          <p14:tracePt t="12997" x="6400800" y="3489325"/>
          <p14:tracePt t="13014" x="6378575" y="3695700"/>
          <p14:tracePt t="13030" x="6384925" y="3749675"/>
          <p14:tracePt t="13047" x="6530975" y="3908425"/>
          <p14:tracePt t="13063" x="6683375" y="3962400"/>
          <p14:tracePt t="13080" x="6850063" y="3984625"/>
          <p14:tracePt t="13097" x="7032625" y="3984625"/>
          <p14:tracePt t="13113" x="7162800" y="3946525"/>
          <p14:tracePt t="13130" x="7277100" y="3870325"/>
          <p14:tracePt t="13147" x="7345363" y="3749675"/>
          <p14:tracePt t="13163" x="7361238" y="3619500"/>
          <p14:tracePt t="13180" x="7361238" y="3459163"/>
          <p14:tracePt t="13197" x="7315200" y="3330575"/>
          <p14:tracePt t="13214" x="7231063" y="3216275"/>
          <p14:tracePt t="13230" x="7208838" y="3200400"/>
          <p14:tracePt t="13247" x="7108825" y="3178175"/>
          <p14:tracePt t="13263" x="6988175" y="3154363"/>
          <p14:tracePt t="13280" x="6865938" y="3154363"/>
          <p14:tracePt t="13297" x="6819900" y="3154363"/>
          <p14:tracePt t="13314" x="6743700" y="3192463"/>
          <p14:tracePt t="13330" x="6683375" y="3260725"/>
          <p14:tracePt t="13347" x="6645275" y="3382963"/>
          <p14:tracePt t="13364" x="6613525" y="3497263"/>
          <p14:tracePt t="13380" x="6613525" y="3559175"/>
          <p14:tracePt t="13397" x="6613525" y="3597275"/>
          <p14:tracePt t="13414" x="6645275" y="3635375"/>
          <p14:tracePt t="13430" x="6667500" y="3635375"/>
          <p14:tracePt t="13447" x="6858000" y="3657600"/>
          <p14:tracePt t="13464" x="7064375" y="3657600"/>
          <p14:tracePt t="13480" x="7223125" y="3597275"/>
          <p14:tracePt t="13497" x="7345363" y="3505200"/>
          <p14:tracePt t="13514" x="7421563" y="3429000"/>
          <p14:tracePt t="13530" x="7421563" y="3398838"/>
          <p14:tracePt t="13547" x="7421563" y="3368675"/>
          <p14:tracePt t="13564" x="7375525" y="3314700"/>
          <p14:tracePt t="13580" x="7337425" y="3292475"/>
          <p14:tracePt t="13597" x="7269163" y="3268663"/>
          <p14:tracePt t="13614" x="7208838" y="3260725"/>
          <p14:tracePt t="13630" x="7185025" y="3260725"/>
          <p14:tracePt t="13647" x="7078663" y="3306763"/>
          <p14:tracePt t="13664" x="7010400" y="3375025"/>
          <p14:tracePt t="13680" x="6972300" y="3436938"/>
          <p14:tracePt t="13697" x="6964363" y="3451225"/>
          <p14:tracePt t="13714" x="6964363" y="3459163"/>
          <p14:tracePt t="13935" x="6956425" y="3497263"/>
          <p14:tracePt t="13943" x="6934200" y="3581400"/>
          <p14:tracePt t="13951" x="6896100" y="3657600"/>
          <p14:tracePt t="13964" x="6865938" y="3725863"/>
          <p14:tracePt t="13980" x="6811963" y="3856038"/>
          <p14:tracePt t="13997" x="6743700" y="3962400"/>
          <p14:tracePt t="14015" x="6721475" y="4000500"/>
          <p14:tracePt t="14030" x="6721475" y="4008438"/>
          <p14:tracePt t="14047" x="6713538" y="4016375"/>
          <p14:tracePt t="14191" x="6721475" y="4008438"/>
          <p14:tracePt t="14199" x="6735763" y="3992563"/>
          <p14:tracePt t="14207" x="6751638" y="3984625"/>
          <p14:tracePt t="14215" x="6773863" y="3970338"/>
          <p14:tracePt t="14230" x="6842125" y="3946525"/>
          <p14:tracePt t="14247" x="6911975" y="3932238"/>
          <p14:tracePt t="14264" x="6942138" y="3924300"/>
          <p14:tracePt t="14281" x="6956425" y="3916363"/>
          <p14:tracePt t="14471" x="6964363" y="3908425"/>
          <p14:tracePt t="14479" x="6972300" y="3886200"/>
          <p14:tracePt t="14489" x="6972300" y="3863975"/>
          <p14:tracePt t="14497" x="6972300" y="3825875"/>
          <p14:tracePt t="14514" x="6980238" y="3802063"/>
          <p14:tracePt t="14531" x="6980238" y="3779838"/>
          <p14:tracePt t="14679" x="6980238" y="3787775"/>
          <p14:tracePt t="15104" x="6988175" y="3802063"/>
          <p14:tracePt t="15129" x="6988175" y="3810000"/>
          <p14:tracePt t="15279" x="6988175" y="3817938"/>
          <p14:tracePt t="15311" x="6988175" y="3825875"/>
          <p14:tracePt t="15951" x="7002463" y="3825875"/>
          <p14:tracePt t="15959" x="7032625" y="3825875"/>
          <p14:tracePt t="15967" x="7056438" y="3825875"/>
          <p14:tracePt t="15981" x="7078663" y="3825875"/>
          <p14:tracePt t="15998" x="7140575" y="3825875"/>
          <p14:tracePt t="16014" x="7178675" y="3810000"/>
          <p14:tracePt t="16263" x="7185025" y="3810000"/>
          <p14:tracePt t="16896" x="7192963" y="3810000"/>
          <p14:tracePt t="19135" x="7185025" y="3810000"/>
          <p14:tracePt t="19143" x="7178675" y="3810000"/>
          <p14:tracePt t="19167" x="7170738" y="3810000"/>
          <p14:tracePt t="19175" x="7162800" y="3810000"/>
          <p14:tracePt t="19184" x="7154863" y="3810000"/>
          <p14:tracePt t="19207" x="7146925" y="3810000"/>
          <p14:tracePt t="19223" x="7140575" y="3810000"/>
          <p14:tracePt t="19239" x="7132638" y="3810000"/>
          <p14:tracePt t="19249" x="7108825" y="3810000"/>
          <p14:tracePt t="19266" x="7056438" y="3832225"/>
          <p14:tracePt t="19282" x="6911975" y="3856038"/>
          <p14:tracePt t="19299" x="6705600" y="3886200"/>
          <p14:tracePt t="19316" x="6392863" y="3924300"/>
          <p14:tracePt t="19332" x="6088063" y="3954463"/>
          <p14:tracePt t="19349" x="5737225" y="3954463"/>
          <p14:tracePt t="19366" x="5426075" y="3954463"/>
          <p14:tracePt t="19382" x="5211763" y="3954463"/>
          <p14:tracePt t="19399" x="4968875" y="3954463"/>
          <p14:tracePt t="19416" x="4884738" y="3924300"/>
          <p14:tracePt t="19432" x="4868863" y="3902075"/>
          <p14:tracePt t="19449" x="4860925" y="3902075"/>
          <p14:tracePt t="19466" x="4860925" y="3870325"/>
          <p14:tracePt t="19482" x="4860925" y="3856038"/>
          <p14:tracePt t="19499" x="4860925" y="3810000"/>
          <p14:tracePt t="19516" x="4860925" y="3771900"/>
          <p14:tracePt t="19519" x="4860925" y="3741738"/>
          <p14:tracePt t="19532" x="4854575" y="3725863"/>
          <p14:tracePt t="19549" x="4838700" y="3703638"/>
          <p14:tracePt t="19566" x="4816475" y="3703638"/>
          <p14:tracePt t="19582" x="4778375" y="3687763"/>
          <p14:tracePt t="19599" x="4724400" y="3687763"/>
          <p14:tracePt t="19616" x="4694238" y="3687763"/>
          <p14:tracePt t="19632" x="4678363" y="3695700"/>
          <p14:tracePt t="19649" x="4670425" y="3733800"/>
          <p14:tracePt t="19666" x="4670425" y="3771900"/>
          <p14:tracePt t="19682" x="4702175" y="3817938"/>
          <p14:tracePt t="19699" x="4724400" y="3840163"/>
          <p14:tracePt t="19716" x="4740275" y="3840163"/>
          <p14:tracePt t="20215" x="4740275" y="3832225"/>
          <p14:tracePt t="20224" x="4740275" y="3825875"/>
          <p14:tracePt t="20233" x="4754563" y="3825875"/>
          <p14:tracePt t="20249" x="4792663" y="3810000"/>
          <p14:tracePt t="20266" x="4808538" y="3810000"/>
          <p14:tracePt t="20283" x="4838700" y="3802063"/>
          <p14:tracePt t="20423" x="4860925" y="3802063"/>
          <p14:tracePt t="20431" x="4884738" y="3802063"/>
          <p14:tracePt t="20439" x="4899025" y="3802063"/>
          <p14:tracePt t="20449" x="4930775" y="3802063"/>
          <p14:tracePt t="20466" x="5021263" y="3802063"/>
          <p14:tracePt t="20483" x="5051425" y="3802063"/>
          <p14:tracePt t="20499" x="5075238" y="3802063"/>
          <p14:tracePt t="20599" x="5075238" y="3810000"/>
          <p14:tracePt t="20607" x="5075238" y="3825875"/>
          <p14:tracePt t="20623" x="5067300" y="3832225"/>
          <p14:tracePt t="20633" x="5067300" y="3840163"/>
          <p14:tracePt t="20649" x="5059363" y="3848100"/>
          <p14:tracePt t="20666" x="5059363" y="3856038"/>
          <p14:tracePt t="20799" x="5051425" y="3856038"/>
          <p14:tracePt t="20807" x="5045075" y="3856038"/>
          <p14:tracePt t="20816" x="5037138" y="3856038"/>
          <p14:tracePt t="20834" x="5021263" y="3856038"/>
          <p14:tracePt t="20864" x="5021263" y="3848100"/>
          <p14:tracePt t="21279" x="5037138" y="3848100"/>
          <p14:tracePt t="21287" x="5059363" y="3848100"/>
          <p14:tracePt t="21300" x="5089525" y="3848100"/>
          <p14:tracePt t="21316" x="5165725" y="3848100"/>
          <p14:tracePt t="21333" x="5287963" y="3848100"/>
          <p14:tracePt t="21350" x="5432425" y="3848100"/>
          <p14:tracePt t="21366" x="5464175" y="3840163"/>
          <p14:tracePt t="21383" x="5540375" y="3802063"/>
          <p14:tracePt t="21400" x="5554663" y="3763963"/>
          <p14:tracePt t="21416" x="5562600" y="3725863"/>
          <p14:tracePt t="21433" x="5562600" y="3673475"/>
          <p14:tracePt t="21450" x="5562600" y="3611563"/>
          <p14:tracePt t="21466" x="5562600" y="3559175"/>
          <p14:tracePt t="21483" x="5546725" y="3505200"/>
          <p14:tracePt t="21500" x="5532438" y="3459163"/>
          <p14:tracePt t="21516" x="5516563" y="3421063"/>
          <p14:tracePt t="21520" x="5486400" y="3390900"/>
          <p14:tracePt t="21533" x="5448300" y="3352800"/>
          <p14:tracePt t="21551" x="5372100" y="3276600"/>
          <p14:tracePt t="21566" x="5326063" y="3222625"/>
          <p14:tracePt t="21583" x="5265738" y="3178175"/>
          <p14:tracePt t="21600" x="5165725" y="3140075"/>
          <p14:tracePt t="21616" x="5097463" y="3116263"/>
          <p14:tracePt t="21633" x="5021263" y="3101975"/>
          <p14:tracePt t="21651" x="4945063" y="3086100"/>
          <p14:tracePt t="21667" x="4906963" y="3078163"/>
          <p14:tracePt t="21683" x="4892675" y="3078163"/>
          <p14:tracePt t="21700" x="4860925" y="3078163"/>
          <p14:tracePt t="21717" x="4838700" y="3078163"/>
          <p14:tracePt t="21733" x="4746625" y="3086100"/>
          <p14:tracePt t="21750" x="4625975" y="3101975"/>
          <p14:tracePt t="21767" x="4389438" y="3132138"/>
          <p14:tracePt t="21783" x="4213225" y="3170238"/>
          <p14:tracePt t="21800" x="4106863" y="3170238"/>
          <p14:tracePt t="21817" x="4022725" y="3178175"/>
          <p14:tracePt t="21833" x="3978275" y="3200400"/>
          <p14:tracePt t="21851" x="3954463" y="3208338"/>
          <p14:tracePt t="21867" x="3924300" y="3238500"/>
          <p14:tracePt t="21883" x="3894138" y="3268663"/>
          <p14:tracePt t="21900" x="3878263" y="3284538"/>
          <p14:tracePt t="21917" x="3856038" y="3330575"/>
          <p14:tracePt t="21933" x="3856038" y="3375025"/>
          <p14:tracePt t="21950" x="3832225" y="3444875"/>
          <p14:tracePt t="21967" x="3832225" y="3543300"/>
          <p14:tracePt t="21983" x="3832225" y="3627438"/>
          <p14:tracePt t="22000" x="3832225" y="3703638"/>
          <p14:tracePt t="22017" x="3863975" y="3779838"/>
          <p14:tracePt t="22033" x="3902075" y="3886200"/>
          <p14:tracePt t="22051" x="3940175" y="3954463"/>
          <p14:tracePt t="22067" x="3992563" y="4022725"/>
          <p14:tracePt t="22083" x="4046538" y="4076700"/>
          <p14:tracePt t="22100" x="4098925" y="4122738"/>
          <p14:tracePt t="22117" x="4191000" y="4175125"/>
          <p14:tracePt t="22133" x="4321175" y="4229100"/>
          <p14:tracePt t="22150" x="4465638" y="4267200"/>
          <p14:tracePt t="22167" x="4702175" y="4327525"/>
          <p14:tracePt t="22183" x="4830763" y="4335463"/>
          <p14:tracePt t="22200" x="4930775" y="4351338"/>
          <p14:tracePt t="22217" x="5006975" y="4351338"/>
          <p14:tracePt t="22233" x="5051425" y="4351338"/>
          <p14:tracePt t="22250" x="5089525" y="4351338"/>
          <p14:tracePt t="22267" x="5143500" y="4335463"/>
          <p14:tracePt t="22284" x="5181600" y="4313238"/>
          <p14:tracePt t="22300" x="5235575" y="4267200"/>
          <p14:tracePt t="22317" x="5311775" y="4206875"/>
          <p14:tracePt t="22334" x="5372100" y="4160838"/>
          <p14:tracePt t="22350" x="5426075" y="4106863"/>
          <p14:tracePt t="22367" x="5456238" y="4030663"/>
          <p14:tracePt t="22384" x="5456238" y="3984625"/>
          <p14:tracePt t="22400" x="5456238" y="3916363"/>
          <p14:tracePt t="22417" x="5456238" y="3848100"/>
          <p14:tracePt t="22434" x="5456238" y="3756025"/>
          <p14:tracePt t="22450" x="5440363" y="3649663"/>
          <p14:tracePt t="22467" x="5380038" y="3527425"/>
          <p14:tracePt t="22484" x="5318125" y="3421063"/>
          <p14:tracePt t="22500" x="5265738" y="3336925"/>
          <p14:tracePt t="22517" x="5211763" y="3276600"/>
          <p14:tracePt t="22520" x="5189538" y="3246438"/>
          <p14:tracePt t="22534" x="5173663" y="3230563"/>
          <p14:tracePt t="22551" x="5135563" y="3216275"/>
          <p14:tracePt t="22567" x="5113338" y="3208338"/>
          <p14:tracePt t="22584" x="5045075" y="3178175"/>
          <p14:tracePt t="22600" x="4937125" y="3146425"/>
          <p14:tracePt t="22617" x="4800600" y="3108325"/>
          <p14:tracePt t="22634" x="4618038" y="3108325"/>
          <p14:tracePt t="22650" x="4435475" y="3108325"/>
          <p14:tracePt t="22667" x="4267200" y="3108325"/>
          <p14:tracePt t="22684" x="4106863" y="3116263"/>
          <p14:tracePt t="22700" x="3992563" y="3146425"/>
          <p14:tracePt t="22717" x="3940175" y="3184525"/>
          <p14:tracePt t="22734" x="3894138" y="3254375"/>
          <p14:tracePt t="22751" x="3870325" y="3322638"/>
          <p14:tracePt t="22767" x="3856038" y="3421063"/>
          <p14:tracePt t="22784" x="3840163" y="3535363"/>
          <p14:tracePt t="22800" x="3832225" y="3635375"/>
          <p14:tracePt t="22817" x="3832225" y="3717925"/>
          <p14:tracePt t="22834" x="3832225" y="3794125"/>
          <p14:tracePt t="22850" x="3878263" y="3878263"/>
          <p14:tracePt t="22867" x="3916363" y="3940175"/>
          <p14:tracePt t="22884" x="3946525" y="3962400"/>
          <p14:tracePt t="22902" x="4022725" y="4016375"/>
          <p14:tracePt t="22917" x="4068763" y="4038600"/>
          <p14:tracePt t="22934" x="4229100" y="4076700"/>
          <p14:tracePt t="22950" x="4289425" y="4092575"/>
          <p14:tracePt t="22967" x="4541838" y="4098925"/>
          <p14:tracePt t="22984" x="4724400" y="4098925"/>
          <p14:tracePt t="23000" x="4906963" y="4092575"/>
          <p14:tracePt t="23017" x="5083175" y="4076700"/>
          <p14:tracePt t="23034" x="5219700" y="4022725"/>
          <p14:tracePt t="23051" x="5341938" y="3970338"/>
          <p14:tracePt t="23067" x="5402263" y="3924300"/>
          <p14:tracePt t="23084" x="5440363" y="3870325"/>
          <p14:tracePt t="23100" x="5464175" y="3802063"/>
          <p14:tracePt t="23118" x="5478463" y="3673475"/>
          <p14:tracePt t="23134" x="5478463" y="3581400"/>
          <p14:tracePt t="23150" x="5478463" y="3459163"/>
          <p14:tracePt t="23167" x="5478463" y="3375025"/>
          <p14:tracePt t="23184" x="5448300" y="3260725"/>
          <p14:tracePt t="23200" x="5426075" y="3200400"/>
          <p14:tracePt t="23218" x="5394325" y="3162300"/>
          <p14:tracePt t="23234" x="5364163" y="3124200"/>
          <p14:tracePt t="23251" x="5334000" y="3101975"/>
          <p14:tracePt t="23267" x="5295900" y="3078163"/>
          <p14:tracePt t="23284" x="5257800" y="3063875"/>
          <p14:tracePt t="23300" x="5211763" y="3040063"/>
          <p14:tracePt t="23317" x="5173663" y="3032125"/>
          <p14:tracePt t="23334" x="5127625" y="3017838"/>
          <p14:tracePt t="23350" x="5037138" y="3017838"/>
          <p14:tracePt t="23367" x="4876800" y="3017838"/>
          <p14:tracePt t="23384" x="4740275" y="3017838"/>
          <p14:tracePt t="23401" x="4579938" y="3025775"/>
          <p14:tracePt t="23417" x="4427538" y="3055938"/>
          <p14:tracePt t="23434" x="4335463" y="3070225"/>
          <p14:tracePt t="23451" x="4289425" y="3101975"/>
          <p14:tracePt t="23467" x="4259263" y="3116263"/>
          <p14:tracePt t="23484" x="4251325" y="3124200"/>
          <p14:tracePt t="23501" x="4237038" y="3162300"/>
          <p14:tracePt t="23517" x="4206875" y="3216275"/>
          <p14:tracePt t="23522" x="4198938" y="3238500"/>
          <p14:tracePt t="23535" x="4160838" y="3322638"/>
          <p14:tracePt t="23551" x="4122738" y="3390900"/>
          <p14:tracePt t="23567" x="4114800" y="3436938"/>
          <p14:tracePt t="23584" x="4106863" y="3467100"/>
          <p14:tracePt t="23601" x="4106863" y="3482975"/>
          <p14:tracePt t="23617" x="4106863" y="3505200"/>
          <p14:tracePt t="23634" x="4106863" y="3535363"/>
          <p14:tracePt t="23651" x="4106863" y="3565525"/>
          <p14:tracePt t="23667" x="4106863" y="3597275"/>
          <p14:tracePt t="23684" x="4106863" y="3611563"/>
          <p14:tracePt t="23701" x="4106863" y="3649663"/>
          <p14:tracePt t="23717" x="4114800" y="3673475"/>
          <p14:tracePt t="23734" x="4130675" y="3703638"/>
          <p14:tracePt t="23752" x="4152900" y="3763963"/>
          <p14:tracePt t="23767" x="4168775" y="3802063"/>
          <p14:tracePt t="23784" x="4191000" y="3856038"/>
          <p14:tracePt t="23801" x="4229100" y="3916363"/>
          <p14:tracePt t="23817" x="4237038" y="3946525"/>
          <p14:tracePt t="23834" x="4251325" y="3954463"/>
          <p14:tracePt t="23851" x="4251325" y="3962400"/>
          <p14:tracePt t="23867" x="4259263" y="3970338"/>
          <p14:tracePt t="23884" x="4283075" y="4008438"/>
          <p14:tracePt t="23901" x="4305300" y="4022725"/>
          <p14:tracePt t="23917" x="4305300" y="4030663"/>
          <p14:tracePt t="23967" x="4343400" y="4046538"/>
          <p14:tracePt t="23975" x="4365625" y="4046538"/>
          <p14:tracePt t="23984" x="4389438" y="4054475"/>
          <p14:tracePt t="24001" x="4533900" y="4092575"/>
          <p14:tracePt t="24017" x="4740275" y="4122738"/>
          <p14:tracePt t="24034" x="4906963" y="4144963"/>
          <p14:tracePt t="24051" x="5037138" y="4152900"/>
          <p14:tracePt t="24067" x="5105400" y="4160838"/>
          <p14:tracePt t="24084" x="5113338" y="4160838"/>
          <p14:tracePt t="24176" x="5143500" y="4152900"/>
          <p14:tracePt t="24183" x="5173663" y="4106863"/>
          <p14:tracePt t="24191" x="5203825" y="4068763"/>
          <p14:tracePt t="24201" x="5227638" y="4030663"/>
          <p14:tracePt t="24217" x="5273675" y="3962400"/>
          <p14:tracePt t="24234" x="5318125" y="3908425"/>
          <p14:tracePt t="24252" x="5318125" y="3894138"/>
          <p14:tracePt t="24268" x="5326063" y="3870325"/>
          <p14:tracePt t="24284" x="5326063" y="3856038"/>
          <p14:tracePt t="24301" x="5326063" y="3848100"/>
          <p14:tracePt t="24318" x="5326063" y="3840163"/>
          <p14:tracePt t="24343" x="5326063" y="3832225"/>
          <p14:tracePt t="24351" x="5326063" y="3825875"/>
          <p14:tracePt t="24727" x="5326063" y="3863975"/>
          <p14:tracePt t="24736" x="5326063" y="3924300"/>
          <p14:tracePt t="24743" x="5311775" y="3970338"/>
          <p14:tracePt t="24751" x="5303838" y="4030663"/>
          <p14:tracePt t="24768" x="5287963" y="4175125"/>
          <p14:tracePt t="24784" x="5265738" y="4351338"/>
          <p14:tracePt t="24801" x="5257800" y="4518025"/>
          <p14:tracePt t="24818" x="5257800" y="4664075"/>
          <p14:tracePt t="24834" x="5257800" y="4816475"/>
          <p14:tracePt t="24851" x="5257800" y="4937125"/>
          <p14:tracePt t="24868" x="5265738" y="5021263"/>
          <p14:tracePt t="24884" x="5295900" y="5089525"/>
          <p14:tracePt t="24901" x="5311775" y="5135563"/>
          <p14:tracePt t="24918" x="5334000" y="5159375"/>
          <p14:tracePt t="24934" x="5341938" y="5181600"/>
          <p14:tracePt t="24952" x="5356225" y="5181600"/>
          <p14:tracePt t="24968" x="5402263" y="5189538"/>
          <p14:tracePt t="24984" x="5470525" y="5211763"/>
          <p14:tracePt t="25001" x="5516563" y="5219700"/>
          <p14:tracePt t="25018" x="5524500" y="5219700"/>
          <p14:tracePt t="25079" x="5532438" y="5219700"/>
          <p14:tracePt t="25167" x="5540375" y="5219700"/>
          <p14:tracePt t="25183" x="5540375" y="5211763"/>
          <p14:tracePt t="25191" x="5540375" y="5203825"/>
          <p14:tracePt t="25201" x="5540375" y="5197475"/>
          <p14:tracePt t="25303" x="5540375" y="5189538"/>
          <p14:tracePt t="25319" x="5540375" y="5181600"/>
          <p14:tracePt t="25327" x="5540375" y="5173663"/>
          <p14:tracePt t="25343" x="5540375" y="5165725"/>
          <p14:tracePt t="25353" x="5532438" y="5151438"/>
          <p14:tracePt t="25368" x="5524500" y="5105400"/>
          <p14:tracePt t="25385" x="5502275" y="5075238"/>
          <p14:tracePt t="25401" x="5486400" y="5037138"/>
          <p14:tracePt t="25418" x="5456238" y="4999038"/>
          <p14:tracePt t="25435" x="5418138" y="4937125"/>
          <p14:tracePt t="25451" x="5387975" y="4899025"/>
          <p14:tracePt t="25468" x="5349875" y="4892675"/>
          <p14:tracePt t="25485" x="5318125" y="4868863"/>
          <p14:tracePt t="25501" x="5273675" y="4868863"/>
          <p14:tracePt t="25518" x="5203825" y="4846638"/>
          <p14:tracePt t="25521" x="5143500" y="4830763"/>
          <p14:tracePt t="25535" x="4960938" y="4800600"/>
          <p14:tracePt t="25551" x="4784725" y="4762500"/>
          <p14:tracePt t="25568" x="4610100" y="4746625"/>
          <p14:tracePt t="25585" x="4487863" y="4740275"/>
          <p14:tracePt t="25601" x="4427538" y="4724400"/>
          <p14:tracePt t="25618" x="4403725" y="4724400"/>
          <p14:tracePt t="25652" x="4381500" y="4724400"/>
          <p14:tracePt t="25668" x="4283075" y="4770438"/>
          <p14:tracePt t="25685" x="4168775" y="4816475"/>
          <p14:tracePt t="25701" x="4022725" y="4860925"/>
          <p14:tracePt t="25718" x="3908425" y="4892675"/>
          <p14:tracePt t="25735" x="3825875" y="4922838"/>
          <p14:tracePt t="25791" x="3817938" y="4922838"/>
          <p14:tracePt t="25799" x="3817938" y="4930775"/>
          <p14:tracePt t="25807" x="3817938" y="4953000"/>
          <p14:tracePt t="25818" x="3810000" y="5006975"/>
          <p14:tracePt t="25835" x="3794125" y="5113338"/>
          <p14:tracePt t="25853" x="3794125" y="5173663"/>
          <p14:tracePt t="25868" x="3794125" y="5280025"/>
          <p14:tracePt t="25885" x="3794125" y="5349875"/>
          <p14:tracePt t="25902" x="3794125" y="5402263"/>
          <p14:tracePt t="25918" x="3810000" y="5432425"/>
          <p14:tracePt t="25935" x="3817938" y="5448300"/>
          <p14:tracePt t="25951" x="3840163" y="5502275"/>
          <p14:tracePt t="25968" x="3878263" y="5546725"/>
          <p14:tracePt t="25985" x="3932238" y="5630863"/>
          <p14:tracePt t="26001" x="4008438" y="5722938"/>
          <p14:tracePt t="26018" x="4098925" y="5807075"/>
          <p14:tracePt t="26035" x="4213225" y="5883275"/>
          <p14:tracePt t="26052" x="4313238" y="5927725"/>
          <p14:tracePt t="26068" x="4427538" y="5965825"/>
          <p14:tracePt t="26085" x="4564063" y="5997575"/>
          <p14:tracePt t="26102" x="4808538" y="6019800"/>
          <p14:tracePt t="26119" x="4999038" y="6019800"/>
          <p14:tracePt t="26135" x="5197475" y="6019800"/>
          <p14:tracePt t="26152" x="5349875" y="6019800"/>
          <p14:tracePt t="26168" x="5440363" y="5997575"/>
          <p14:tracePt t="26185" x="5532438" y="5951538"/>
          <p14:tracePt t="26202" x="5578475" y="5897563"/>
          <p14:tracePt t="26218" x="5592763" y="5837238"/>
          <p14:tracePt t="26235" x="5616575" y="5699125"/>
          <p14:tracePt t="26252" x="5646738" y="5532438"/>
          <p14:tracePt t="26268" x="5676900" y="5410200"/>
          <p14:tracePt t="26285" x="5715000" y="5280025"/>
          <p14:tracePt t="26302" x="5737225" y="5159375"/>
          <p14:tracePt t="26318" x="5737225" y="5127625"/>
          <p14:tracePt t="26335" x="5737225" y="5037138"/>
          <p14:tracePt t="26353" x="5737225" y="4975225"/>
          <p14:tracePt t="26368" x="5737225" y="4906963"/>
          <p14:tracePt t="26385" x="5722938" y="4838700"/>
          <p14:tracePt t="26402" x="5715000" y="4816475"/>
          <p14:tracePt t="26418" x="5699125" y="4800600"/>
          <p14:tracePt t="26435" x="5684838" y="4784725"/>
          <p14:tracePt t="26452" x="5676900" y="4778375"/>
          <p14:tracePt t="26468" x="5661025" y="4762500"/>
          <p14:tracePt t="26503" x="5654675" y="4762500"/>
          <p14:tracePt t="26520" x="5646738" y="4762500"/>
          <p14:tracePt t="26655" x="5654675" y="4746625"/>
          <p14:tracePt t="26663" x="5676900" y="4740275"/>
          <p14:tracePt t="26671" x="5699125" y="4732338"/>
          <p14:tracePt t="26685" x="5715000" y="4724400"/>
          <p14:tracePt t="26702" x="5813425" y="4686300"/>
          <p14:tracePt t="26718" x="5851525" y="4664075"/>
          <p14:tracePt t="26735" x="5867400" y="4664075"/>
          <p14:tracePt t="26768" x="5867400" y="4656138"/>
          <p14:tracePt t="26791" x="5867400" y="4648200"/>
          <p14:tracePt t="26871" x="5867400" y="4640263"/>
          <p14:tracePt t="26879" x="5875338" y="4618038"/>
          <p14:tracePt t="26895" x="5889625" y="4618038"/>
          <p14:tracePt t="26903" x="5905500" y="4610100"/>
          <p14:tracePt t="26918" x="5943600" y="4594225"/>
          <p14:tracePt t="26935" x="5997575" y="4587875"/>
          <p14:tracePt t="26952" x="6027738" y="4579938"/>
          <p14:tracePt t="27000" x="6027738" y="4572000"/>
          <p14:tracePt t="27007" x="6011863" y="4564063"/>
          <p14:tracePt t="27018" x="5997575" y="4564063"/>
          <p14:tracePt t="27035" x="5943600" y="4541838"/>
          <p14:tracePt t="27052" x="5875338" y="4525963"/>
          <p14:tracePt t="27069" x="5799138" y="4518025"/>
          <p14:tracePt t="27085" x="5768975" y="4511675"/>
          <p14:tracePt t="27102" x="5730875" y="4511675"/>
          <p14:tracePt t="27119" x="5699125" y="4511675"/>
          <p14:tracePt t="27159" x="5722938" y="4511675"/>
          <p14:tracePt t="27167" x="5753100" y="4518025"/>
          <p14:tracePt t="27175" x="5791200" y="4533900"/>
          <p14:tracePt t="27185" x="5821363" y="4541838"/>
          <p14:tracePt t="27202" x="5875338" y="4549775"/>
          <p14:tracePt t="27271" x="5883275" y="4549775"/>
          <p14:tracePt t="27359" x="5889625" y="4549775"/>
          <p14:tracePt t="27367" x="5905500" y="4549775"/>
          <p14:tracePt t="27375" x="5921375" y="4549775"/>
          <p14:tracePt t="27386" x="5935663" y="4549775"/>
          <p14:tracePt t="27402" x="5981700" y="4541838"/>
          <p14:tracePt t="27419" x="6011863" y="4541838"/>
          <p14:tracePt t="27479" x="6003925" y="4533900"/>
          <p14:tracePt t="27488" x="5973763" y="4533900"/>
          <p14:tracePt t="27495" x="5943600" y="4525963"/>
          <p14:tracePt t="27503" x="5889625" y="4518025"/>
          <p14:tracePt t="27519" x="5775325" y="4503738"/>
          <p14:tracePt t="27535" x="5578475" y="4503738"/>
          <p14:tracePt t="27552" x="5334000" y="4518025"/>
          <p14:tracePt t="27569" x="5029200" y="4556125"/>
          <p14:tracePt t="27585" x="4822825" y="4564063"/>
          <p14:tracePt t="27603" x="4694238" y="4564063"/>
          <p14:tracePt t="27619" x="4656138" y="4572000"/>
          <p14:tracePt t="27655" x="4656138" y="4579938"/>
          <p14:tracePt t="27669" x="4640263" y="4594225"/>
          <p14:tracePt t="27685" x="4594225" y="4702175"/>
          <p14:tracePt t="27703" x="4564063" y="4892675"/>
          <p14:tracePt t="27719" x="4556125" y="5045075"/>
          <p14:tracePt t="27735" x="4564063" y="5211763"/>
          <p14:tracePt t="27752" x="4640263" y="5372100"/>
          <p14:tracePt t="27769" x="4778375" y="5478463"/>
          <p14:tracePt t="27785" x="4906963" y="5502275"/>
          <p14:tracePt t="27802" x="5021263" y="5502275"/>
          <p14:tracePt t="27819" x="5127625" y="5464175"/>
          <p14:tracePt t="27835" x="5241925" y="5372100"/>
          <p14:tracePt t="27852" x="5295900" y="5273675"/>
          <p14:tracePt t="27869" x="5318125" y="5159375"/>
          <p14:tracePt t="27886" x="5318125" y="4991100"/>
          <p14:tracePt t="27902" x="5303838" y="4930775"/>
          <p14:tracePt t="27919" x="5189538" y="4792663"/>
          <p14:tracePt t="27936" x="5006975" y="4708525"/>
          <p14:tracePt t="27952" x="4702175" y="4648200"/>
          <p14:tracePt t="27969" x="4397375" y="4618038"/>
          <p14:tracePt t="27986" x="4168775" y="4618038"/>
          <p14:tracePt t="28002" x="4022725" y="4640263"/>
          <p14:tracePt t="28019" x="3924300" y="4702175"/>
          <p14:tracePt t="28036" x="3870325" y="4784725"/>
          <p14:tracePt t="28052" x="3832225" y="4922838"/>
          <p14:tracePt t="28069" x="3832225" y="5083175"/>
          <p14:tracePt t="28086" x="3832225" y="5311775"/>
          <p14:tracePt t="28102" x="3848100" y="5394325"/>
          <p14:tracePt t="28120" x="3984625" y="5622925"/>
          <p14:tracePt t="28136" x="4191000" y="5761038"/>
          <p14:tracePt t="28152" x="4572000" y="5845175"/>
          <p14:tracePt t="28169" x="5067300" y="5845175"/>
          <p14:tracePt t="28186" x="5440363" y="5845175"/>
          <p14:tracePt t="28202" x="5737225" y="5768975"/>
          <p14:tracePt t="28219" x="5905500" y="5646738"/>
          <p14:tracePt t="28236" x="5951538" y="5516563"/>
          <p14:tracePt t="28252" x="5951538" y="5356225"/>
          <p14:tracePt t="28269" x="5897563" y="5203825"/>
          <p14:tracePt t="28286" x="5791200" y="5051425"/>
          <p14:tracePt t="28302" x="5654675" y="4922838"/>
          <p14:tracePt t="28319" x="5478463" y="4822825"/>
          <p14:tracePt t="28336" x="5387975" y="4800600"/>
          <p14:tracePt t="28352" x="5318125" y="4792663"/>
          <p14:tracePt t="28369" x="5235575" y="4792663"/>
          <p14:tracePt t="28386" x="5135563" y="4846638"/>
          <p14:tracePt t="28402" x="5013325" y="4937125"/>
          <p14:tracePt t="28419" x="4906963" y="5037138"/>
          <p14:tracePt t="28436" x="4822825" y="5151438"/>
          <p14:tracePt t="28452" x="4778375" y="5235575"/>
          <p14:tracePt t="28469" x="4770438" y="5295900"/>
          <p14:tracePt t="28486" x="4778375" y="5349875"/>
          <p14:tracePt t="28502" x="4808538" y="5364163"/>
          <p14:tracePt t="28519" x="4930775" y="5372100"/>
          <p14:tracePt t="28536" x="5135563" y="5364163"/>
          <p14:tracePt t="28552" x="5303838" y="5280025"/>
          <p14:tracePt t="28569" x="5426075" y="5173663"/>
          <p14:tracePt t="28586" x="5464175" y="5059363"/>
          <p14:tracePt t="28602" x="5464175" y="4960938"/>
          <p14:tracePt t="28619" x="5364163" y="4830763"/>
          <p14:tracePt t="28636" x="5097463" y="4702175"/>
          <p14:tracePt t="28653" x="4686300" y="4579938"/>
          <p14:tracePt t="28671" x="4060825" y="4525963"/>
          <p14:tracePt t="28686" x="3954463" y="4525963"/>
          <p14:tracePt t="28702" x="3725863" y="4618038"/>
          <p14:tracePt t="28719" x="3665538" y="4716463"/>
          <p14:tracePt t="28736" x="3665538" y="4854575"/>
          <p14:tracePt t="28753" x="3741738" y="5013325"/>
          <p14:tracePt t="28769" x="3894138" y="5181600"/>
          <p14:tracePt t="28786" x="4122738" y="5303838"/>
          <p14:tracePt t="28802" x="4435475" y="5387975"/>
          <p14:tracePt t="28819" x="4724400" y="5387975"/>
          <p14:tracePt t="28836" x="5013325" y="5356225"/>
          <p14:tracePt t="28853" x="5197475" y="5235575"/>
          <p14:tracePt t="28869" x="5280025" y="5113338"/>
          <p14:tracePt t="28886" x="5287963" y="4999038"/>
          <p14:tracePt t="28902" x="5211763" y="4854575"/>
          <p14:tracePt t="28919" x="5127625" y="4822825"/>
          <p14:tracePt t="28936" x="5051425" y="4816475"/>
          <p14:tracePt t="28953" x="4953000" y="4808538"/>
          <p14:tracePt t="28969" x="4854575" y="4822825"/>
          <p14:tracePt t="28986" x="4754563" y="4899025"/>
          <p14:tracePt t="29003" x="4686300" y="5037138"/>
          <p14:tracePt t="29019" x="4656138" y="5173663"/>
          <p14:tracePt t="29036" x="4656138" y="5334000"/>
          <p14:tracePt t="29053" x="4702175" y="5502275"/>
          <p14:tracePt t="29069" x="4854575" y="5630863"/>
          <p14:tracePt t="29086" x="5083175" y="5707063"/>
          <p14:tracePt t="29103" x="5418138" y="5722938"/>
          <p14:tracePt t="29119" x="5562600" y="5684838"/>
          <p14:tracePt t="29136" x="5638800" y="5608638"/>
          <p14:tracePt t="29153" x="5638800" y="5486400"/>
          <p14:tracePt t="29171" x="5600700" y="5311775"/>
          <p14:tracePt t="29186" x="5410200" y="5105400"/>
          <p14:tracePt t="29203" x="5075238" y="4945063"/>
          <p14:tracePt t="29219" x="4816475" y="4854575"/>
          <p14:tracePt t="29236" x="4618038" y="4846638"/>
          <p14:tracePt t="29253" x="4487863" y="4846638"/>
          <p14:tracePt t="29269" x="4435475" y="4884738"/>
          <p14:tracePt t="29286" x="4427538" y="4968875"/>
          <p14:tracePt t="29303" x="4441825" y="5197475"/>
          <p14:tracePt t="29319" x="4533900" y="5334000"/>
          <p14:tracePt t="29336" x="4648200" y="5440363"/>
          <p14:tracePt t="29353" x="4800600" y="5486400"/>
          <p14:tracePt t="29369" x="4968875" y="5486400"/>
          <p14:tracePt t="29386" x="5113338" y="5426075"/>
          <p14:tracePt t="29403" x="5173663" y="5341938"/>
          <p14:tracePt t="29419" x="5173663" y="5197475"/>
          <p14:tracePt t="29436" x="5105400" y="5045075"/>
          <p14:tracePt t="29453" x="4930775" y="4899025"/>
          <p14:tracePt t="29470" x="4465638" y="4746625"/>
          <p14:tracePt t="29486" x="4351338" y="4740275"/>
          <p14:tracePt t="29502" x="4137025" y="4746625"/>
          <p14:tracePt t="29519" x="4054475" y="4808538"/>
          <p14:tracePt t="29536" x="4030663" y="4899025"/>
          <p14:tracePt t="29553" x="4022725" y="5029200"/>
          <p14:tracePt t="29569" x="4022725" y="5189538"/>
          <p14:tracePt t="29586" x="4046538" y="5326063"/>
          <p14:tracePt t="29603" x="4106863" y="5440363"/>
          <p14:tracePt t="29619" x="4221163" y="5502275"/>
          <p14:tracePt t="29636" x="4365625" y="5516563"/>
          <p14:tracePt t="29653" x="4541838" y="5516563"/>
          <p14:tracePt t="29670" x="4770438" y="5440363"/>
          <p14:tracePt t="29686" x="4808538" y="5402263"/>
          <p14:tracePt t="29703" x="4808538" y="5280025"/>
          <p14:tracePt t="29719" x="4792663" y="5197475"/>
          <p14:tracePt t="29736" x="4732338" y="5135563"/>
          <p14:tracePt t="29753" x="4670425" y="5113338"/>
          <p14:tracePt t="29770" x="4640263" y="5113338"/>
          <p14:tracePt t="29786" x="4618038" y="5113338"/>
          <p14:tracePt t="29803" x="4572000" y="5165725"/>
          <p14:tracePt t="29820" x="4549775" y="5265738"/>
          <p14:tracePt t="29836" x="4533900" y="5380038"/>
          <p14:tracePt t="29853" x="4533900" y="5494338"/>
          <p14:tracePt t="29871" x="4572000" y="5584825"/>
          <p14:tracePt t="29886" x="4610100" y="5608638"/>
          <p14:tracePt t="29903" x="4792663" y="5616575"/>
          <p14:tracePt t="29920" x="4884738" y="5616575"/>
          <p14:tracePt t="29936" x="4922838" y="5608638"/>
          <p14:tracePt t="29953" x="4937125" y="5600700"/>
          <p14:tracePt t="29970" x="4922838" y="5562600"/>
          <p14:tracePt t="29986" x="4906963" y="5516563"/>
          <p14:tracePt t="30003" x="4884738" y="5494338"/>
          <p14:tracePt t="30391" x="4899025" y="5516563"/>
          <p14:tracePt t="30399" x="4930775" y="5554663"/>
          <p14:tracePt t="30407" x="5006975" y="5608638"/>
          <p14:tracePt t="30420" x="5113338" y="5638800"/>
          <p14:tracePt t="30437" x="5494338" y="5707063"/>
          <p14:tracePt t="30453" x="6065838" y="5761038"/>
          <p14:tracePt t="30470" x="6918325" y="5761038"/>
          <p14:tracePt t="30487" x="7497763" y="5661025"/>
          <p14:tracePt t="30503" x="7864475" y="5532438"/>
          <p14:tracePt t="30520" x="7993063" y="5432425"/>
          <p14:tracePt t="30536" x="8054975" y="5334000"/>
          <p14:tracePt t="30553" x="8054975" y="5227638"/>
          <p14:tracePt t="30571" x="8023225" y="5089525"/>
          <p14:tracePt t="30586" x="7947025" y="4930775"/>
          <p14:tracePt t="30603" x="7864475" y="4778375"/>
          <p14:tracePt t="30620" x="7802563" y="4678363"/>
          <p14:tracePt t="30636" x="7742238" y="4610100"/>
          <p14:tracePt t="30653" x="7658100" y="4549775"/>
          <p14:tracePt t="30670" x="7612063" y="4533900"/>
          <p14:tracePt t="30687" x="7559675" y="4518025"/>
          <p14:tracePt t="30703" x="7535863" y="4518025"/>
          <p14:tracePt t="30720" x="7497763" y="4503738"/>
          <p14:tracePt t="30736" x="7399338" y="4503738"/>
          <p14:tracePt t="30753" x="7192963" y="4556125"/>
          <p14:tracePt t="30770" x="6964363" y="4640263"/>
          <p14:tracePt t="30787" x="6713538" y="4762500"/>
          <p14:tracePt t="30803" x="6530975" y="4876800"/>
          <p14:tracePt t="30820" x="6446838" y="4960938"/>
          <p14:tracePt t="30837" x="6400800" y="5067300"/>
          <p14:tracePt t="30853" x="6378575" y="5189538"/>
          <p14:tracePt t="30871" x="6378575" y="5356225"/>
          <p14:tracePt t="30887" x="6400800" y="5486400"/>
          <p14:tracePt t="30903" x="6438900" y="5608638"/>
          <p14:tracePt t="30920" x="6499225" y="5722938"/>
          <p14:tracePt t="30936" x="6591300" y="5837238"/>
          <p14:tracePt t="30953" x="6689725" y="5905500"/>
          <p14:tracePt t="30970" x="6842125" y="5943600"/>
          <p14:tracePt t="30987" x="7026275" y="5965825"/>
          <p14:tracePt t="31003" x="7254875" y="5965825"/>
          <p14:tracePt t="31020" x="7445375" y="5927725"/>
          <p14:tracePt t="31022" x="7521575" y="5905500"/>
          <p14:tracePt t="31037" x="7581900" y="5875338"/>
          <p14:tracePt t="31053" x="7696200" y="5768975"/>
          <p14:tracePt t="31071" x="7750175" y="5616575"/>
          <p14:tracePt t="31087" x="7750175" y="5508625"/>
          <p14:tracePt t="31103" x="7750175" y="5418138"/>
          <p14:tracePt t="31120" x="7750175" y="5334000"/>
          <p14:tracePt t="31137" x="7680325" y="5249863"/>
          <p14:tracePt t="31153" x="7589838" y="5159375"/>
          <p14:tracePt t="31170" x="7483475" y="5097463"/>
          <p14:tracePt t="31187" x="7437438" y="5083175"/>
          <p14:tracePt t="31203" x="7315200" y="5045075"/>
          <p14:tracePt t="31220" x="7108825" y="5021263"/>
          <p14:tracePt t="31237" x="6934200" y="5021263"/>
          <p14:tracePt t="31253" x="6781800" y="5021263"/>
          <p14:tracePt t="31270" x="6697663" y="5037138"/>
          <p14:tracePt t="31287" x="6675438" y="5045075"/>
          <p14:tracePt t="31519" x="6675438" y="5051425"/>
          <p14:tracePt t="31527" x="6675438" y="5113338"/>
          <p14:tracePt t="31537" x="6675438" y="5181600"/>
          <p14:tracePt t="31554" x="6675438" y="5303838"/>
          <p14:tracePt t="31572" x="6675438" y="5356225"/>
          <p14:tracePt t="31655" x="6675438" y="5318125"/>
          <p14:tracePt t="31664" x="6675438" y="5249863"/>
          <p14:tracePt t="31671" x="6675438" y="5181600"/>
          <p14:tracePt t="31687" x="6667500" y="5037138"/>
          <p14:tracePt t="31704" x="6645275" y="4930775"/>
          <p14:tracePt t="31720" x="6621463" y="4854575"/>
          <p14:tracePt t="31737" x="6591300" y="4800600"/>
          <p14:tracePt t="31754" x="6553200" y="4754563"/>
          <p14:tracePt t="31771" x="6507163" y="4708525"/>
          <p14:tracePt t="31787" x="6438900" y="4625975"/>
          <p14:tracePt t="31804" x="6384925" y="4564063"/>
          <p14:tracePt t="31820" x="6378575" y="4549775"/>
          <p14:tracePt t="31837" x="6362700" y="4533900"/>
          <p14:tracePt t="31854" x="6362700" y="4518025"/>
          <p14:tracePt t="31871" x="6362700" y="4511675"/>
          <p14:tracePt t="31888" x="6362700" y="4495800"/>
          <p14:tracePt t="31919" x="6362700" y="4487863"/>
          <p14:tracePt t="31943" x="6362700" y="4479925"/>
          <p14:tracePt t="31951" x="6362700" y="4473575"/>
          <p14:tracePt t="31959" x="6362700" y="4465638"/>
          <p14:tracePt t="32063" x="6370638" y="4465638"/>
          <p14:tracePt t="32072" x="6408738" y="4465638"/>
          <p14:tracePt t="32079" x="6477000" y="4465638"/>
          <p14:tracePt t="32088" x="6553200" y="4465638"/>
          <p14:tracePt t="32104" x="6735763" y="4465638"/>
          <p14:tracePt t="32120" x="6926263" y="4465638"/>
          <p14:tracePt t="32137" x="7094538" y="4465638"/>
          <p14:tracePt t="32154" x="7200900" y="4465638"/>
          <p14:tracePt t="32170" x="7216775" y="4465638"/>
          <p14:tracePt t="32255" x="7200900" y="4465638"/>
          <p14:tracePt t="32263" x="7132638" y="4465638"/>
          <p14:tracePt t="32272" x="7056438" y="4457700"/>
          <p14:tracePt t="32287" x="6651625" y="4457700"/>
          <p14:tracePt t="32304" x="6270625" y="4457700"/>
          <p14:tracePt t="32320" x="6042025" y="4495800"/>
          <p14:tracePt t="32337" x="6011863" y="4503738"/>
          <p14:tracePt t="32354" x="6027738" y="4511675"/>
          <p14:tracePt t="32370" x="6164263" y="4541838"/>
          <p14:tracePt t="32387" x="6530975" y="4541838"/>
          <p14:tracePt t="32404" x="7010400" y="4541838"/>
          <p14:tracePt t="32420" x="7307263" y="4564063"/>
          <p14:tracePt t="32437" x="7375525" y="4572000"/>
          <p14:tracePt t="32471" x="7323138" y="4572000"/>
          <p14:tracePt t="32487" x="7192963" y="4648200"/>
          <p14:tracePt t="32504" x="7116763" y="4702175"/>
          <p14:tracePt t="32521" x="7064375" y="4808538"/>
          <p14:tracePt t="32537" x="7048500" y="4945063"/>
          <p14:tracePt t="32554" x="7048500" y="5113338"/>
          <p14:tracePt t="32571" x="7056438" y="5295900"/>
          <p14:tracePt t="32587" x="7078663" y="5387975"/>
          <p14:tracePt t="32604" x="7108825" y="5418138"/>
          <p14:tracePt t="32815" x="7108825" y="5426075"/>
          <p14:tracePt t="32831" x="7116763" y="5426075"/>
          <p14:tracePt t="32839" x="7124700" y="5432425"/>
          <p14:tracePt t="32847" x="7140575" y="5464175"/>
          <p14:tracePt t="32856" x="7154863" y="5494338"/>
          <p14:tracePt t="32871" x="7208838" y="5562600"/>
          <p14:tracePt t="32887" x="7269163" y="5638800"/>
          <p14:tracePt t="32904" x="7307263" y="5654675"/>
          <p14:tracePt t="32921" x="7323138" y="5661025"/>
          <p14:tracePt t="32984" x="7337425" y="5661025"/>
          <p14:tracePt t="32992" x="7353300" y="5622925"/>
          <p14:tracePt t="33004" x="7369175" y="5600700"/>
          <p14:tracePt t="33022" x="7413625" y="5540375"/>
          <p14:tracePt t="33488" x="7407275" y="5540375"/>
          <p14:tracePt t="33502" x="7399338" y="5540375"/>
          <p14:tracePt t="33518" x="7391400" y="5540375"/>
          <p14:tracePt t="33526" x="7369175" y="5546725"/>
          <p14:tracePt t="33542" x="7361238" y="5554663"/>
          <p14:tracePt t="33554" x="7345363" y="5554663"/>
          <p14:tracePt t="33571" x="7337425" y="5554663"/>
          <p14:tracePt t="33587" x="7331075" y="5554663"/>
          <p14:tracePt t="33959" x="7323138" y="5554663"/>
          <p14:tracePt t="33975" x="7315200" y="5524500"/>
          <p14:tracePt t="33983" x="7315200" y="5502275"/>
          <p14:tracePt t="33991" x="7315200" y="5448300"/>
          <p14:tracePt t="34004" x="7315200" y="5364163"/>
          <p14:tracePt t="34021" x="7315200" y="5203825"/>
          <p14:tracePt t="34024" x="7315200" y="5113338"/>
          <p14:tracePt t="34038" x="7315200" y="5013325"/>
          <p14:tracePt t="34054" x="7315200" y="4708525"/>
          <p14:tracePt t="34072" x="7277100" y="4518025"/>
          <p14:tracePt t="34088" x="7239000" y="4381500"/>
          <p14:tracePt t="34104" x="7208838" y="4259263"/>
          <p14:tracePt t="34121" x="7185025" y="4175125"/>
          <p14:tracePt t="34138" x="7162800" y="4114800"/>
          <p14:tracePt t="34154" x="7146925" y="4084638"/>
          <p14:tracePt t="34171" x="7132638" y="4054475"/>
          <p14:tracePt t="34188" x="7124700" y="4046538"/>
          <p14:tracePt t="34205" x="7124700" y="4038600"/>
          <p14:tracePt t="34221" x="7124700" y="4030663"/>
          <p14:tracePt t="34647" x="7108825" y="4016375"/>
          <p14:tracePt t="34655" x="7078663" y="4008438"/>
          <p14:tracePt t="34663" x="7070725" y="4008438"/>
          <p14:tracePt t="34671" x="7064375" y="4000500"/>
          <p14:tracePt t="34712" x="7056438" y="3992563"/>
          <p14:tracePt t="34719" x="7056438" y="3970338"/>
          <p14:tracePt t="34728" x="7056438" y="3902075"/>
          <p14:tracePt t="34738" x="7056438" y="3856038"/>
          <p14:tracePt t="34755" x="7056438" y="3832225"/>
          <p14:tracePt t="34771" x="7048500" y="3817938"/>
          <p14:tracePt t="34788" x="7026275" y="3763963"/>
          <p14:tracePt t="34805" x="7002463" y="3749675"/>
          <p14:tracePt t="34821" x="7002463" y="3741738"/>
          <p14:tracePt t="34839" x="6994525" y="3741738"/>
          <p14:tracePt t="35271" x="7002463" y="3741738"/>
          <p14:tracePt t="35279" x="7032625" y="3741738"/>
          <p14:tracePt t="35288" x="7056438" y="3741738"/>
          <p14:tracePt t="35305" x="7116763" y="3741738"/>
          <p14:tracePt t="35322" x="7170738" y="3741738"/>
          <p14:tracePt t="35338" x="7231063" y="3741738"/>
          <p14:tracePt t="35355" x="7239000" y="3741738"/>
          <p14:tracePt t="35400" x="7246938" y="3741738"/>
          <p14:tracePt t="35417" x="7246938" y="3725863"/>
          <p14:tracePt t="35447" x="7246938" y="3717925"/>
          <p14:tracePt t="35455" x="7246938" y="3703638"/>
          <p14:tracePt t="35495" x="7246938" y="3695700"/>
          <p14:tracePt t="43199" x="7239000" y="3687763"/>
          <p14:tracePt t="43207" x="7132638" y="3565525"/>
          <p14:tracePt t="43215" x="6765925" y="3382963"/>
          <p14:tracePt t="43225" x="6469063" y="3246438"/>
          <p14:tracePt t="43241" x="6134100" y="3132138"/>
          <p14:tracePt t="43258" x="5837238" y="3048000"/>
          <p14:tracePt t="43274" x="5486400" y="2955925"/>
          <p14:tracePt t="43292" x="5121275" y="2911475"/>
          <p14:tracePt t="43308" x="4838700" y="2903538"/>
          <p14:tracePt t="43325" x="4640263" y="2911475"/>
          <p14:tracePt t="43341" x="4435475" y="2955925"/>
          <p14:tracePt t="43358" x="4251325" y="3040063"/>
          <p14:tracePt t="43374" x="4022725" y="3216275"/>
          <p14:tracePt t="43392" x="3902075" y="3382963"/>
          <p14:tracePt t="43408" x="3817938" y="3543300"/>
          <p14:tracePt t="43425" x="3749675" y="3717925"/>
          <p14:tracePt t="43441" x="3679825" y="3962400"/>
          <p14:tracePt t="43458" x="3641725" y="4237038"/>
          <p14:tracePt t="43475" x="3581400" y="4656138"/>
          <p14:tracePt t="43492" x="3543300" y="4968875"/>
          <p14:tracePt t="43508" x="3543300" y="5173663"/>
          <p14:tracePt t="43525" x="3543300" y="5356225"/>
          <p14:tracePt t="43541" x="3597275" y="5524500"/>
          <p14:tracePt t="43545" x="3641725" y="5608638"/>
          <p14:tracePt t="43558" x="3763963" y="5768975"/>
          <p14:tracePt t="43575" x="3992563" y="5927725"/>
          <p14:tracePt t="43591" x="4289425" y="6080125"/>
          <p14:tracePt t="43608" x="4587875" y="6188075"/>
          <p14:tracePt t="43625" x="4876800" y="6264275"/>
          <p14:tracePt t="43641" x="5257800" y="6332538"/>
          <p14:tracePt t="43658" x="5715000" y="6392863"/>
          <p14:tracePt t="43675" x="6188075" y="6438900"/>
          <p14:tracePt t="43691" x="6599238" y="6438900"/>
          <p14:tracePt t="43708" x="6911975" y="6438900"/>
          <p14:tracePt t="43725" x="7231063" y="6346825"/>
          <p14:tracePt t="43741" x="7505700" y="6218238"/>
          <p14:tracePt t="43758" x="7742238" y="5989638"/>
          <p14:tracePt t="43775" x="8047038" y="5478463"/>
          <p14:tracePt t="43791" x="8145463" y="5113338"/>
          <p14:tracePt t="43808" x="8145463" y="4716463"/>
          <p14:tracePt t="43825" x="8137525" y="4419600"/>
          <p14:tracePt t="43842" x="8039100" y="4060825"/>
          <p14:tracePt t="43858" x="7902575" y="3787775"/>
          <p14:tracePt t="43874" x="7780338" y="3589338"/>
          <p14:tracePt t="43891" x="7650163" y="3413125"/>
          <p14:tracePt t="43908" x="7527925" y="3292475"/>
          <p14:tracePt t="43925" x="7437438" y="3222625"/>
          <p14:tracePt t="43941" x="7323138" y="3154363"/>
          <p14:tracePt t="43958" x="7208838" y="3101975"/>
          <p14:tracePt t="43975" x="7086600" y="3063875"/>
          <p14:tracePt t="43991" x="7040563" y="3048000"/>
          <p14:tracePt t="44008" x="7002463" y="3048000"/>
          <p14:tracePt t="44024" x="6994525" y="3048000"/>
          <p14:tracePt t="44041" x="6988175" y="30400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59" t="34657" r="25433" b="10399"/>
          <a:stretch/>
        </p:blipFill>
        <p:spPr>
          <a:xfrm>
            <a:off x="2184218" y="1775428"/>
            <a:ext cx="7312870" cy="425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3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088"/>
    </mc:Choice>
    <mc:Fallback xmlns="">
      <p:transition advTm="840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853" x="609600" y="5280025"/>
          <p14:tracePt t="57893" x="617538" y="5273675"/>
          <p14:tracePt t="57901" x="639763" y="5257800"/>
          <p14:tracePt t="57910" x="693738" y="5257800"/>
          <p14:tracePt t="57927" x="898525" y="5257800"/>
          <p14:tracePt t="57944" x="1287463" y="5257800"/>
          <p14:tracePt t="57961" x="1874838" y="5227638"/>
          <p14:tracePt t="57977" x="2552700" y="5159375"/>
          <p14:tracePt t="57994" x="3238500" y="5059363"/>
          <p14:tracePt t="58011" x="3878263" y="4975225"/>
          <p14:tracePt t="58027" x="4465638" y="4854575"/>
          <p14:tracePt t="58044" x="4822825" y="4784725"/>
          <p14:tracePt t="58061" x="5143500" y="4656138"/>
          <p14:tracePt t="58077" x="5241925" y="4610100"/>
          <p14:tracePt t="58094" x="5326063" y="4564063"/>
          <p14:tracePt t="58111" x="5334000" y="4541838"/>
          <p14:tracePt t="58127" x="5334000" y="4533900"/>
          <p14:tracePt t="58144" x="5334000" y="4449763"/>
          <p14:tracePt t="58161" x="5334000" y="4427538"/>
          <p14:tracePt t="58177" x="5334000" y="4365625"/>
          <p14:tracePt t="58194" x="5334000" y="4297363"/>
          <p14:tracePt t="58211" x="5334000" y="4267200"/>
          <p14:tracePt t="58227" x="5303838" y="4130675"/>
          <p14:tracePt t="58244" x="5287963" y="4084638"/>
          <p14:tracePt t="58261" x="5265738" y="4000500"/>
          <p14:tracePt t="58277" x="5265738" y="3984625"/>
          <p14:tracePt t="58294" x="5265738" y="3946525"/>
          <p14:tracePt t="58311" x="5265738" y="3940175"/>
          <p14:tracePt t="58327" x="5280025" y="3886200"/>
          <p14:tracePt t="58344" x="5295900" y="3863975"/>
          <p14:tracePt t="58361" x="5334000" y="3802063"/>
          <p14:tracePt t="58377" x="5349875" y="3787775"/>
          <p14:tracePt t="58411" x="5356225" y="3756025"/>
          <p14:tracePt t="58445" x="5356225" y="3679825"/>
          <p14:tracePt t="58461" x="5356225" y="3673475"/>
          <p14:tracePt t="58478" x="5356225" y="3603625"/>
          <p14:tracePt t="58495" x="5356225" y="3581400"/>
          <p14:tracePt t="58511" x="5341938" y="3527425"/>
          <p14:tracePt t="58528" x="5341938" y="3521075"/>
          <p14:tracePt t="58545" x="5334000" y="3482975"/>
          <p14:tracePt t="58561" x="5318125" y="3475038"/>
          <p14:tracePt t="58578" x="5318125" y="3467100"/>
          <p14:tracePt t="58654" x="5318125" y="3459163"/>
          <p14:tracePt t="58663" x="5311775" y="3421063"/>
          <p14:tracePt t="58670" x="5311775" y="3413125"/>
          <p14:tracePt t="58694" x="5311775" y="3382963"/>
          <p14:tracePt t="58702" x="5311775" y="3375025"/>
          <p14:tracePt t="58726" x="5311775" y="3368675"/>
          <p14:tracePt t="58734" x="5311775" y="3360738"/>
          <p14:tracePt t="58745" x="5311775" y="3336925"/>
          <p14:tracePt t="58762" x="5311775" y="3330575"/>
          <p14:tracePt t="58934" x="5311775" y="3322638"/>
          <p14:tracePt t="58942" x="5318125" y="3322638"/>
          <p14:tracePt t="58951" x="5326063" y="3330575"/>
          <p14:tracePt t="58961" x="5334000" y="3330575"/>
          <p14:tracePt t="58978" x="5349875" y="3344863"/>
          <p14:tracePt t="58995" x="5426075" y="3436938"/>
          <p14:tracePt t="59011" x="5440363" y="3459163"/>
          <p14:tracePt t="59028" x="5448300" y="3482975"/>
          <p14:tracePt t="59045" x="5494338" y="3565525"/>
          <p14:tracePt t="59061" x="5502275" y="3565525"/>
          <p14:tracePt t="59078" x="5546725" y="3635375"/>
          <p14:tracePt t="59095" x="5562600" y="3657600"/>
          <p14:tracePt t="59111" x="5600700" y="3703638"/>
          <p14:tracePt t="59128" x="5638800" y="3756025"/>
          <p14:tracePt t="59145" x="5661025" y="3771900"/>
          <p14:tracePt t="59161" x="5722938" y="3832225"/>
          <p14:tracePt t="59178" x="5730875" y="3840163"/>
          <p14:tracePt t="59246" x="5730875" y="3848100"/>
          <p14:tracePt t="59254" x="5737225" y="3848100"/>
          <p14:tracePt t="59270" x="5737225" y="3856038"/>
          <p14:tracePt t="59278" x="5745163" y="3863975"/>
          <p14:tracePt t="59295" x="5791200" y="3916363"/>
          <p14:tracePt t="59311" x="5813425" y="3940175"/>
          <p14:tracePt t="59328" x="5897563" y="4016375"/>
          <p14:tracePt t="59345" x="5921375" y="4038600"/>
          <p14:tracePt t="59362" x="5989638" y="4098925"/>
          <p14:tracePt t="59378" x="6011863" y="4130675"/>
          <p14:tracePt t="59395" x="6019800" y="4130675"/>
          <p14:tracePt t="59412" x="6042025" y="4152900"/>
          <p14:tracePt t="59428" x="6042025" y="4160838"/>
          <p14:tracePt t="59455" x="6049963" y="4168775"/>
          <p14:tracePt t="59486" x="6057900" y="4175125"/>
          <p14:tracePt t="59502" x="6057900" y="4183063"/>
          <p14:tracePt t="59510" x="6088063" y="4221163"/>
          <p14:tracePt t="59518" x="6126163" y="4259263"/>
          <p14:tracePt t="59534" x="6149975" y="4275138"/>
          <p14:tracePt t="59545" x="6188075" y="4305300"/>
          <p14:tracePt t="59562" x="6264275" y="4359275"/>
          <p14:tracePt t="59578" x="6378575" y="4427538"/>
          <p14:tracePt t="59595" x="6430963" y="4457700"/>
          <p14:tracePt t="59612" x="6446838" y="4457700"/>
          <p14:tracePt t="59645" x="6454775" y="4465638"/>
          <p14:tracePt t="59710" x="6469063" y="4473575"/>
          <p14:tracePt t="59718" x="6499225" y="4503738"/>
          <p14:tracePt t="59728" x="6545263" y="4541838"/>
          <p14:tracePt t="59745" x="6629400" y="4602163"/>
          <p14:tracePt t="59762" x="6721475" y="4664075"/>
          <p14:tracePt t="59778" x="6789738" y="4724400"/>
          <p14:tracePt t="59781" x="6835775" y="4740275"/>
          <p14:tracePt t="59795" x="6850063" y="4746625"/>
          <p14:tracePt t="59812" x="6858000" y="4754563"/>
          <p14:tracePt t="59934" x="6865938" y="4762500"/>
          <p14:tracePt t="59942" x="6880225" y="4792663"/>
          <p14:tracePt t="59950" x="6896100" y="4822825"/>
          <p14:tracePt t="59963" x="6911975" y="4846638"/>
          <p14:tracePt t="59978" x="6942138" y="4892675"/>
          <p14:tracePt t="59995" x="6988175" y="4945063"/>
          <p14:tracePt t="60012" x="7032625" y="4999038"/>
          <p14:tracePt t="60028" x="7040563" y="5013325"/>
          <p14:tracePt t="60045" x="7048500" y="5013325"/>
          <p14:tracePt t="60062" x="7056438" y="5021263"/>
          <p14:tracePt t="60095" x="7056438" y="5037138"/>
          <p14:tracePt t="60102" x="7070725" y="5059363"/>
          <p14:tracePt t="60112" x="7078663" y="5067300"/>
          <p14:tracePt t="60128" x="7094538" y="5105400"/>
          <p14:tracePt t="60145" x="7116763" y="5143500"/>
          <p14:tracePt t="60163" x="7140575" y="5189538"/>
          <p14:tracePt t="60178" x="7170738" y="5241925"/>
          <p14:tracePt t="60195" x="7200900" y="5287963"/>
          <p14:tracePt t="60212" x="7231063" y="5318125"/>
          <p14:tracePt t="60229" x="7261225" y="5349875"/>
          <p14:tracePt t="60245" x="7277100" y="5356225"/>
          <p14:tracePt t="60262" x="7292975" y="5372100"/>
          <p14:tracePt t="60278" x="7299325" y="5380038"/>
          <p14:tracePt t="60446" x="7277100" y="5349875"/>
          <p14:tracePt t="60454" x="7239000" y="5318125"/>
          <p14:tracePt t="60462" x="7192963" y="5287963"/>
          <p14:tracePt t="60479" x="7102475" y="5219700"/>
          <p14:tracePt t="60495" x="6980238" y="5151438"/>
          <p14:tracePt t="60512" x="6896100" y="5097463"/>
          <p14:tracePt t="60529" x="6827838" y="5045075"/>
          <p14:tracePt t="60545" x="6789738" y="4999038"/>
          <p14:tracePt t="60562" x="6727825" y="4914900"/>
          <p14:tracePt t="60579" x="6659563" y="4822825"/>
          <p14:tracePt t="60595" x="6583363" y="4732338"/>
          <p14:tracePt t="60612" x="6492875" y="4602163"/>
          <p14:tracePt t="60629" x="6384925" y="4518025"/>
          <p14:tracePt t="60646" x="6294438" y="4441825"/>
          <p14:tracePt t="60662" x="6180138" y="4343400"/>
          <p14:tracePt t="60679" x="6118225" y="4289425"/>
          <p14:tracePt t="60695" x="6073775" y="4244975"/>
          <p14:tracePt t="60712" x="6027738" y="4191000"/>
          <p14:tracePt t="60729" x="5981700" y="4137025"/>
          <p14:tracePt t="60745" x="5921375" y="4054475"/>
          <p14:tracePt t="60762" x="5883275" y="4000500"/>
          <p14:tracePt t="60779" x="5821363" y="3924300"/>
          <p14:tracePt t="60782" x="5791200" y="3886200"/>
          <p14:tracePt t="60795" x="5768975" y="3856038"/>
          <p14:tracePt t="60812" x="5753100" y="3832225"/>
          <p14:tracePt t="60829" x="5730875" y="3802063"/>
          <p14:tracePt t="60862" x="5699125" y="3741738"/>
          <p14:tracePt t="60880" x="5646738" y="3673475"/>
          <p14:tracePt t="60896" x="5600700" y="3597275"/>
          <p14:tracePt t="60912" x="5554663" y="3513138"/>
          <p14:tracePt t="60929" x="5478463" y="3398838"/>
          <p14:tracePt t="60945" x="5432425" y="3306763"/>
          <p14:tracePt t="60962" x="5380038" y="3222625"/>
          <p14:tracePt t="60979" x="5326063" y="3132138"/>
          <p14:tracePt t="60996" x="5311775" y="3086100"/>
          <p14:tracePt t="61038" x="5303838" y="3078163"/>
          <p14:tracePt t="61176" x="5311775" y="3078163"/>
          <p14:tracePt t="61182" x="5326063" y="3086100"/>
          <p14:tracePt t="61190" x="5349875" y="3094038"/>
          <p14:tracePt t="61198" x="5380038" y="3108325"/>
          <p14:tracePt t="61212" x="5394325" y="3124200"/>
          <p14:tracePt t="61229" x="5578475" y="3298825"/>
          <p14:tracePt t="61245" x="5622925" y="3336925"/>
          <p14:tracePt t="61262" x="5753100" y="3467100"/>
          <p14:tracePt t="61279" x="5867400" y="3581400"/>
          <p14:tracePt t="61296" x="5981700" y="3703638"/>
          <p14:tracePt t="61312" x="6088063" y="3810000"/>
          <p14:tracePt t="61329" x="6172200" y="3902075"/>
          <p14:tracePt t="61346" x="6240463" y="3978275"/>
          <p14:tracePt t="61362" x="6294438" y="4030663"/>
          <p14:tracePt t="61379" x="6346825" y="4098925"/>
          <p14:tracePt t="61396" x="6408738" y="4183063"/>
          <p14:tracePt t="61414" x="6469063" y="4289425"/>
          <p14:tracePt t="61429" x="6492875" y="4321175"/>
          <p14:tracePt t="61446" x="6583363" y="4449763"/>
          <p14:tracePt t="61462" x="6621463" y="4518025"/>
          <p14:tracePt t="61479" x="6683375" y="4594225"/>
          <p14:tracePt t="61496" x="6743700" y="4678363"/>
          <p14:tracePt t="61512" x="6781800" y="4740275"/>
          <p14:tracePt t="61529" x="6819900" y="4800600"/>
          <p14:tracePt t="61546" x="6850063" y="4838700"/>
          <p14:tracePt t="61562" x="6896100" y="4892675"/>
          <p14:tracePt t="61580" x="6934200" y="4937125"/>
          <p14:tracePt t="61596" x="6964363" y="4991100"/>
          <p14:tracePt t="61612" x="7002463" y="5051425"/>
          <p14:tracePt t="61630" x="7048500" y="5159375"/>
          <p14:tracePt t="61646" x="7086600" y="5235575"/>
          <p14:tracePt t="61662" x="7102475" y="5303838"/>
          <p14:tracePt t="61679" x="7108825" y="5356225"/>
          <p14:tracePt t="61696" x="7132638" y="5387975"/>
          <p14:tracePt t="61790" x="7132638" y="5394325"/>
          <p14:tracePt t="61799" x="7116763" y="5394325"/>
          <p14:tracePt t="61806" x="7094538" y="5380038"/>
          <p14:tracePt t="61815" x="7064375" y="5364163"/>
          <p14:tracePt t="61830" x="7056438" y="5349875"/>
          <p14:tracePt t="61847" x="6950075" y="5280025"/>
          <p14:tracePt t="61862" x="6858000" y="5235575"/>
          <p14:tracePt t="61880" x="6765925" y="5159375"/>
          <p14:tracePt t="61896" x="6683375" y="5083175"/>
          <p14:tracePt t="61912" x="6583363" y="4975225"/>
          <p14:tracePt t="61929" x="6499225" y="4876800"/>
          <p14:tracePt t="61946" x="6416675" y="4770438"/>
          <p14:tracePt t="61962" x="6384925" y="4716463"/>
          <p14:tracePt t="61979" x="6354763" y="4656138"/>
          <p14:tracePt t="61996" x="6324600" y="4610100"/>
          <p14:tracePt t="62012" x="6294438" y="4564063"/>
          <p14:tracePt t="62029" x="6248400" y="4479925"/>
          <p14:tracePt t="62046" x="6057900" y="4244975"/>
          <p14:tracePt t="62062" x="5913438" y="4092575"/>
          <p14:tracePt t="62080" x="5745163" y="3946525"/>
          <p14:tracePt t="62096" x="5554663" y="3825875"/>
          <p14:tracePt t="62113" x="5448300" y="3771900"/>
          <p14:tracePt t="62129" x="5402263" y="3749675"/>
          <p14:tracePt t="62146" x="5394325" y="3749675"/>
          <p14:tracePt t="62542" x="5394325" y="3695700"/>
          <p14:tracePt t="62550" x="5394325" y="3619500"/>
          <p14:tracePt t="62558" x="5394325" y="3573463"/>
          <p14:tracePt t="62566" x="5394325" y="3551238"/>
          <p14:tracePt t="62579" x="5394325" y="3543300"/>
          <p14:tracePt t="62596" x="5394325" y="3482975"/>
          <p14:tracePt t="62613" x="5380038" y="3390900"/>
          <p14:tracePt t="62630" x="5364163" y="3368675"/>
          <p14:tracePt t="62663" x="5364163" y="3360738"/>
          <p14:tracePt t="62703" x="5356225" y="3344863"/>
          <p14:tracePt t="62822" x="5349875" y="3336925"/>
          <p14:tracePt t="62831" x="5341938" y="3330575"/>
          <p14:tracePt t="62838" x="5341938" y="3322638"/>
          <p14:tracePt t="62846" x="5334000" y="3314700"/>
          <p14:tracePt t="62878" x="5334000" y="3306763"/>
          <p14:tracePt t="62967" x="5341938" y="3306763"/>
          <p14:tracePt t="62998" x="5349875" y="3314700"/>
          <p14:tracePt t="63006" x="5364163" y="3330575"/>
          <p14:tracePt t="63014" x="5364163" y="3344863"/>
          <p14:tracePt t="63054" x="5372100" y="3352800"/>
          <p14:tracePt t="63062" x="5380038" y="3368675"/>
          <p14:tracePt t="63070" x="5394325" y="3382963"/>
          <p14:tracePt t="63080" x="5402263" y="3398838"/>
          <p14:tracePt t="63096" x="5418138" y="3413125"/>
          <p14:tracePt t="63113" x="5426075" y="3444875"/>
          <p14:tracePt t="63130" x="5456238" y="3497263"/>
          <p14:tracePt t="63146" x="5486400" y="3535363"/>
          <p14:tracePt t="63163" x="5546725" y="3611563"/>
          <p14:tracePt t="63180" x="5584825" y="3649663"/>
          <p14:tracePt t="63196" x="5668963" y="3717925"/>
          <p14:tracePt t="63213" x="5753100" y="3802063"/>
          <p14:tracePt t="63230" x="5883275" y="3916363"/>
          <p14:tracePt t="63246" x="5997575" y="4016375"/>
          <p14:tracePt t="63263" x="6118225" y="4130675"/>
          <p14:tracePt t="63280" x="6240463" y="4229100"/>
          <p14:tracePt t="63296" x="6362700" y="4313238"/>
          <p14:tracePt t="63313" x="6454775" y="4389438"/>
          <p14:tracePt t="63330" x="6537325" y="4435475"/>
          <p14:tracePt t="63346" x="6561138" y="4449763"/>
          <p14:tracePt t="63363" x="6569075" y="4449763"/>
          <p14:tracePt t="63380" x="6583363" y="4465638"/>
          <p14:tracePt t="63396" x="6607175" y="4503738"/>
          <p14:tracePt t="63413" x="6651625" y="4579938"/>
          <p14:tracePt t="63430" x="6721475" y="4716463"/>
          <p14:tracePt t="63446" x="6789738" y="4808538"/>
          <p14:tracePt t="63463" x="6865938" y="4892675"/>
          <p14:tracePt t="63480" x="6950075" y="4953000"/>
          <p14:tracePt t="63496" x="7040563" y="5013325"/>
          <p14:tracePt t="63513" x="7146925" y="5075238"/>
          <p14:tracePt t="63530" x="7261225" y="5143500"/>
          <p14:tracePt t="63546" x="7353300" y="5197475"/>
          <p14:tracePt t="63563" x="7445375" y="5249863"/>
          <p14:tracePt t="63580" x="7489825" y="5280025"/>
          <p14:tracePt t="63596" x="7521575" y="5295900"/>
          <p14:tracePt t="63613" x="7535863" y="5311775"/>
          <p14:tracePt t="63630" x="7543800" y="5356225"/>
          <p14:tracePt t="63646" x="7543800" y="5387975"/>
          <p14:tracePt t="63663" x="7543800" y="5410200"/>
          <p14:tracePt t="63680" x="7543800" y="5418138"/>
          <p14:tracePt t="63726" x="7543800" y="5426075"/>
          <p14:tracePt t="63742" x="7535863" y="5426075"/>
          <p14:tracePt t="63750" x="7521575" y="5426075"/>
          <p14:tracePt t="63763" x="7513638" y="5426075"/>
          <p14:tracePt t="63780" x="7459663" y="5426075"/>
          <p14:tracePt t="63796" x="7407275" y="5410200"/>
          <p14:tracePt t="63800" x="7383463" y="5402263"/>
          <p14:tracePt t="63813" x="7353300" y="5394325"/>
          <p14:tracePt t="63830" x="7246938" y="5364163"/>
          <p14:tracePt t="63846" x="7208838" y="5349875"/>
          <p14:tracePt t="63863" x="7170738" y="5334000"/>
          <p14:tracePt t="63880" x="7124700" y="5318125"/>
          <p14:tracePt t="63897" x="7094538" y="5311775"/>
          <p14:tracePt t="63913" x="7086600" y="5303838"/>
          <p14:tracePt t="68078" x="7064375" y="5295900"/>
          <p14:tracePt t="68086" x="7040563" y="5287963"/>
          <p14:tracePt t="68098" x="7026275" y="5280025"/>
          <p14:tracePt t="68115" x="6964363" y="5265738"/>
          <p14:tracePt t="68131" x="6880225" y="5241925"/>
          <p14:tracePt t="68148" x="6721475" y="5241925"/>
          <p14:tracePt t="68165" x="6530975" y="5241925"/>
          <p14:tracePt t="68181" x="6423025" y="5241925"/>
          <p14:tracePt t="68199" x="6324600" y="5265738"/>
          <p14:tracePt t="68215" x="6294438" y="52736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33" t="19950" r="25573" b="11387"/>
          <a:stretch/>
        </p:blipFill>
        <p:spPr>
          <a:xfrm>
            <a:off x="2837899" y="1645616"/>
            <a:ext cx="6324600" cy="4592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6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503"/>
    </mc:Choice>
    <mc:Fallback xmlns="">
      <p:transition advTm="445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2" x="6286500" y="5219700"/>
          <p14:tracePt t="638" x="6286500" y="4884738"/>
          <p14:tracePt t="649" x="6226175" y="4381500"/>
          <p14:tracePt t="666" x="5989638" y="3611563"/>
          <p14:tracePt t="683" x="5783263" y="3192463"/>
          <p14:tracePt t="700" x="5578475" y="2879725"/>
          <p14:tracePt t="716" x="5418138" y="2682875"/>
          <p14:tracePt t="733" x="5189538" y="2506663"/>
          <p14:tracePt t="749" x="5067300" y="2446338"/>
          <p14:tracePt t="766" x="5037138" y="2438400"/>
          <p14:tracePt t="784" x="5029200" y="2430463"/>
          <p14:tracePt t="2878" x="5059363" y="2430463"/>
          <p14:tracePt t="2886" x="5097463" y="2430463"/>
          <p14:tracePt t="2894" x="5151438" y="2422525"/>
          <p14:tracePt t="2902" x="5227638" y="2378075"/>
          <p14:tracePt t="2917" x="5295900" y="2332038"/>
          <p14:tracePt t="2934" x="5440363" y="2247900"/>
          <p14:tracePt t="2950" x="5532438" y="2179638"/>
          <p14:tracePt t="2967" x="5592763" y="2133600"/>
          <p14:tracePt t="2984" x="5616575" y="2111375"/>
          <p14:tracePt t="3079" x="5622925" y="2103438"/>
          <p14:tracePt t="3102" x="5654675" y="2087563"/>
          <p14:tracePt t="3110" x="5692775" y="2087563"/>
          <p14:tracePt t="3119" x="5753100" y="2079625"/>
          <p14:tracePt t="3134" x="5889625" y="2065338"/>
          <p14:tracePt t="3150" x="6057900" y="2065338"/>
          <p14:tracePt t="3167" x="6232525" y="2065338"/>
          <p14:tracePt t="3184" x="6484938" y="2065338"/>
          <p14:tracePt t="3200" x="6645275" y="2065338"/>
          <p14:tracePt t="3217" x="6689725" y="2073275"/>
          <p14:tracePt t="3287" x="6683375" y="2073275"/>
          <p14:tracePt t="3296" x="6675438" y="2073275"/>
          <p14:tracePt t="3302" x="6645275" y="2065338"/>
          <p14:tracePt t="3317" x="6637338" y="2065338"/>
          <p14:tracePt t="3334" x="6621463" y="2057400"/>
          <p14:tracePt t="3390" x="6637338" y="2057400"/>
          <p14:tracePt t="3398" x="6659563" y="2057400"/>
          <p14:tracePt t="3406" x="6683375" y="2057400"/>
          <p14:tracePt t="3417" x="6705600" y="2065338"/>
          <p14:tracePt t="3434" x="6759575" y="2073275"/>
          <p14:tracePt t="3451" x="6797675" y="2087563"/>
          <p14:tracePt t="3467" x="6811963" y="2095500"/>
          <p14:tracePt t="3510" x="6797675" y="2095500"/>
          <p14:tracePt t="3519" x="6789738" y="2095500"/>
          <p14:tracePt t="3534" x="6743700" y="2095500"/>
          <p14:tracePt t="3992" x="6721475" y="2095500"/>
          <p14:tracePt t="3998" x="6697663" y="2095500"/>
          <p14:tracePt t="4006" x="6689725" y="2095500"/>
          <p14:tracePt t="4017" x="6683375" y="2087563"/>
          <p14:tracePt t="4270" x="6705600" y="2087563"/>
          <p14:tracePt t="4278" x="6727825" y="2095500"/>
          <p14:tracePt t="4286" x="6781800" y="2103438"/>
          <p14:tracePt t="4301" x="6797675" y="2111375"/>
          <p14:tracePt t="4303" x="6827838" y="2125663"/>
          <p14:tracePt t="4318" x="6888163" y="2141538"/>
          <p14:tracePt t="4334" x="7048500" y="2171700"/>
          <p14:tracePt t="4351" x="7170738" y="2201863"/>
          <p14:tracePt t="4368" x="7208838" y="2209800"/>
          <p14:tracePt t="4384" x="7216775" y="2209800"/>
          <p14:tracePt t="4418" x="7223125" y="2209800"/>
          <p14:tracePt t="4454" x="7192963" y="2209800"/>
          <p14:tracePt t="4462" x="7146925" y="2209800"/>
          <p14:tracePt t="4470" x="7056438" y="2209800"/>
          <p14:tracePt t="4486" x="6873875" y="2209800"/>
          <p14:tracePt t="4501" x="6751638" y="2209800"/>
          <p14:tracePt t="4518" x="6545263" y="2209800"/>
          <p14:tracePt t="4590" x="6583363" y="2209800"/>
          <p14:tracePt t="4599" x="6667500" y="2209800"/>
          <p14:tracePt t="4606" x="6765925" y="2209800"/>
          <p14:tracePt t="4618" x="6827838" y="2209800"/>
          <p14:tracePt t="4634" x="6888163" y="2209800"/>
          <p14:tracePt t="4694" x="6850063" y="2209800"/>
          <p14:tracePt t="4703" x="6735763" y="2209800"/>
          <p14:tracePt t="4710" x="6637338" y="2209800"/>
          <p14:tracePt t="4718" x="6530975" y="2209800"/>
          <p14:tracePt t="4734" x="6408738" y="2209800"/>
          <p14:tracePt t="4751" x="6370638" y="2217738"/>
          <p14:tracePt t="4800" x="6400800" y="2232025"/>
          <p14:tracePt t="4806" x="6454775" y="2239963"/>
          <p14:tracePt t="4818" x="6569075" y="2239963"/>
          <p14:tracePt t="4834" x="6781800" y="2239963"/>
          <p14:tracePt t="4851" x="6942138" y="2239963"/>
          <p14:tracePt t="4868" x="6980238" y="2239963"/>
          <p14:tracePt t="4918" x="6942138" y="2239963"/>
          <p14:tracePt t="4926" x="6904038" y="2232025"/>
          <p14:tracePt t="4934" x="6880225" y="2225675"/>
          <p14:tracePt t="4951" x="6858000" y="2225675"/>
          <p14:tracePt t="5000" x="6858000" y="2232025"/>
          <p14:tracePt t="5006" x="6888163" y="2239963"/>
          <p14:tracePt t="5018" x="6926263" y="2247900"/>
          <p14:tracePt t="5034" x="6980238" y="2270125"/>
          <p14:tracePt t="5270" x="6972300" y="2270125"/>
          <p14:tracePt t="5279" x="6956425" y="2270125"/>
          <p14:tracePt t="5286" x="6918325" y="2316163"/>
          <p14:tracePt t="5301" x="6888163" y="2370138"/>
          <p14:tracePt t="5318" x="6621463" y="2849563"/>
          <p14:tracePt t="5335" x="6248400" y="3429000"/>
          <p14:tracePt t="5351" x="5943600" y="3954463"/>
          <p14:tracePt t="5368" x="5722938" y="4373563"/>
          <p14:tracePt t="5385" x="5570538" y="4670425"/>
          <p14:tracePt t="5401" x="5516563" y="4792663"/>
          <p14:tracePt t="5418" x="5508625" y="4830763"/>
          <p14:tracePt t="5502" x="5502275" y="4830763"/>
          <p14:tracePt t="5518" x="5478463" y="4816475"/>
          <p14:tracePt t="5526" x="5448300" y="4778375"/>
          <p14:tracePt t="5535" x="5440363" y="4778375"/>
          <p14:tracePt t="5551" x="5426075" y="4762500"/>
          <p14:tracePt t="5568" x="5418138" y="4754563"/>
          <p14:tracePt t="5638" x="5418138" y="4746625"/>
          <p14:tracePt t="5646" x="5418138" y="4732338"/>
          <p14:tracePt t="5654" x="5418138" y="4716463"/>
          <p14:tracePt t="5668" x="5426075" y="4694238"/>
          <p14:tracePt t="5685" x="5432425" y="4664075"/>
          <p14:tracePt t="5702" x="5494338" y="4579938"/>
          <p14:tracePt t="5718" x="5554663" y="4533900"/>
          <p14:tracePt t="5735" x="5608638" y="4487863"/>
          <p14:tracePt t="5751" x="5630863" y="4457700"/>
          <p14:tracePt t="5768" x="5661025" y="4419600"/>
          <p14:tracePt t="5785" x="5668963" y="4403725"/>
          <p14:tracePt t="5803" x="5684838" y="4359275"/>
          <p14:tracePt t="5806" x="5692775" y="4327525"/>
          <p14:tracePt t="5818" x="5699125" y="4289425"/>
          <p14:tracePt t="5835" x="5715000" y="4237038"/>
          <p14:tracePt t="5851" x="5722938" y="4198938"/>
          <p14:tracePt t="5868" x="5737225" y="4175125"/>
          <p14:tracePt t="5885" x="5745163" y="4130675"/>
          <p14:tracePt t="5902" x="5753100" y="4092575"/>
          <p14:tracePt t="5918" x="5783263" y="4054475"/>
          <p14:tracePt t="5935" x="5807075" y="4030663"/>
          <p14:tracePt t="5951" x="5813425" y="4030663"/>
          <p14:tracePt t="6022" x="5813425" y="4022725"/>
          <p14:tracePt t="6046" x="5821363" y="4000500"/>
          <p14:tracePt t="6054" x="5829300" y="3978275"/>
          <p14:tracePt t="6062" x="5829300" y="3970338"/>
          <p14:tracePt t="6078" x="5837238" y="3970338"/>
          <p14:tracePt t="6086" x="5851525" y="3940175"/>
          <p14:tracePt t="6102" x="5867400" y="3924300"/>
          <p14:tracePt t="6119" x="5905500" y="3902075"/>
          <p14:tracePt t="6135" x="5913438" y="3894138"/>
          <p14:tracePt t="6470" x="5921375" y="3894138"/>
          <p14:tracePt t="6574" x="5921375" y="3902075"/>
          <p14:tracePt t="6583" x="5921375" y="3940175"/>
          <p14:tracePt t="6590" x="5921375" y="3992563"/>
          <p14:tracePt t="6602" x="5927725" y="4016375"/>
          <p14:tracePt t="6618" x="5927725" y="4030663"/>
          <p14:tracePt t="6635" x="5927725" y="4114800"/>
          <p14:tracePt t="6652" x="5927725" y="4175125"/>
          <p14:tracePt t="6668" x="5927725" y="4229100"/>
          <p14:tracePt t="6685" x="5927725" y="4289425"/>
          <p14:tracePt t="6702" x="5927725" y="4305300"/>
          <p14:tracePt t="6718" x="5927725" y="4313238"/>
          <p14:tracePt t="6735" x="5927725" y="4321175"/>
          <p14:tracePt t="6752" x="5927725" y="4403725"/>
          <p14:tracePt t="6768" x="5927725" y="4473575"/>
          <p14:tracePt t="6785" x="5927725" y="4564063"/>
          <p14:tracePt t="6802" x="5927725" y="4664075"/>
          <p14:tracePt t="6818" x="5943600" y="4746625"/>
          <p14:tracePt t="6821" x="5943600" y="4778375"/>
          <p14:tracePt t="6835" x="5951538" y="4816475"/>
          <p14:tracePt t="6852" x="5965825" y="4884738"/>
          <p14:tracePt t="6868" x="5981700" y="4960938"/>
          <p14:tracePt t="6885" x="5981700" y="5021263"/>
          <p14:tracePt t="6902" x="5997575" y="5083175"/>
          <p14:tracePt t="6918" x="6003925" y="5135563"/>
          <p14:tracePt t="6935" x="6003925" y="5181600"/>
          <p14:tracePt t="6952" x="6003925" y="5227638"/>
          <p14:tracePt t="6968" x="6003925" y="5280025"/>
          <p14:tracePt t="6985" x="6011863" y="5334000"/>
          <p14:tracePt t="7002" x="6011863" y="5394325"/>
          <p14:tracePt t="7019" x="6027738" y="5432425"/>
          <p14:tracePt t="7035" x="6035675" y="5470525"/>
          <p14:tracePt t="7052" x="6042025" y="5524500"/>
          <p14:tracePt t="7069" x="6057900" y="5584825"/>
          <p14:tracePt t="7086" x="6065838" y="5684838"/>
          <p14:tracePt t="7102" x="6065838" y="5761038"/>
          <p14:tracePt t="7119" x="6065838" y="5821363"/>
          <p14:tracePt t="7135" x="6065838" y="5913438"/>
          <p14:tracePt t="7152" x="6065838" y="5973763"/>
          <p14:tracePt t="7169" x="6065838" y="6042025"/>
          <p14:tracePt t="7185" x="6065838" y="6111875"/>
          <p14:tracePt t="7202" x="6065838" y="6156325"/>
          <p14:tracePt t="7219" x="6065838" y="6180138"/>
          <p14:tracePt t="7235" x="6065838" y="6194425"/>
          <p14:tracePt t="7269" x="6065838" y="6202363"/>
          <p14:tracePt t="7318" x="6057900" y="6202363"/>
          <p14:tracePt t="7326" x="6042025" y="6202363"/>
          <p14:tracePt t="7335" x="6035675" y="6194425"/>
          <p14:tracePt t="7352" x="6003925" y="6149975"/>
          <p14:tracePt t="7369" x="5989638" y="6011863"/>
          <p14:tracePt t="7385" x="5965825" y="5867400"/>
          <p14:tracePt t="7402" x="5965825" y="5684838"/>
          <p14:tracePt t="7419" x="5965825" y="5494338"/>
          <p14:tracePt t="7435" x="5965825" y="5341938"/>
          <p14:tracePt t="7452" x="5965825" y="5219700"/>
          <p14:tracePt t="7469" x="5965825" y="5089525"/>
          <p14:tracePt t="7486" x="5959475" y="4983163"/>
          <p14:tracePt t="7502" x="5935663" y="4860925"/>
          <p14:tracePt t="7519" x="5921375" y="4746625"/>
          <p14:tracePt t="7535" x="5921375" y="4670425"/>
          <p14:tracePt t="7552" x="5921375" y="4610100"/>
          <p14:tracePt t="7569" x="5921375" y="4564063"/>
          <p14:tracePt t="7586" x="5921375" y="4511675"/>
          <p14:tracePt t="7602" x="5921375" y="4449763"/>
          <p14:tracePt t="7619" x="5921375" y="4373563"/>
          <p14:tracePt t="7635" x="5921375" y="4313238"/>
          <p14:tracePt t="7652" x="5927725" y="4244975"/>
          <p14:tracePt t="7669" x="5927725" y="4160838"/>
          <p14:tracePt t="7686" x="5927725" y="4144963"/>
          <p14:tracePt t="7702" x="5927725" y="4068763"/>
          <p14:tracePt t="7719" x="5927725" y="4030663"/>
          <p14:tracePt t="7782" x="5921375" y="4022725"/>
          <p14:tracePt t="7838" x="5921375" y="4016375"/>
          <p14:tracePt t="9790" x="5913438" y="4016375"/>
          <p14:tracePt t="9798" x="5905500" y="4016375"/>
          <p14:tracePt t="9806" x="5883275" y="4016375"/>
          <p14:tracePt t="9820" x="5875338" y="4016375"/>
          <p14:tracePt t="9838" x="5859463" y="4008438"/>
          <p14:tracePt t="9853" x="5851525" y="4008438"/>
          <p14:tracePt t="9870" x="5791200" y="4000500"/>
          <p14:tracePt t="9886" x="5768975" y="3984625"/>
          <p14:tracePt t="9904" x="5753100" y="3984625"/>
          <p14:tracePt t="9920" x="5722938" y="3984625"/>
          <p14:tracePt t="9936" x="5668963" y="3978275"/>
          <p14:tracePt t="9953" x="5540375" y="3978275"/>
          <p14:tracePt t="9970" x="5426075" y="3978275"/>
          <p14:tracePt t="9986" x="5303838" y="3978275"/>
          <p14:tracePt t="10003" x="5173663" y="3978275"/>
          <p14:tracePt t="10020" x="5083175" y="3978275"/>
          <p14:tracePt t="10036" x="4983163" y="3978275"/>
          <p14:tracePt t="10053" x="4960938" y="3970338"/>
          <p14:tracePt t="10070" x="4953000" y="3970338"/>
          <p14:tracePt t="10166" x="4945063" y="3970338"/>
          <p14:tracePt t="10199" x="4945063" y="3954463"/>
          <p14:tracePt t="10206" x="4945063" y="3916363"/>
          <p14:tracePt t="10214" x="4945063" y="3848100"/>
          <p14:tracePt t="10222" x="4945063" y="3825875"/>
          <p14:tracePt t="10236" x="4945063" y="3817938"/>
          <p14:tracePt t="10253" x="4945063" y="3756025"/>
          <p14:tracePt t="10270" x="4991100" y="3657600"/>
          <p14:tracePt t="10286" x="5021263" y="3611563"/>
          <p14:tracePt t="10303" x="5037138" y="3597275"/>
          <p14:tracePt t="10390" x="5059363" y="3611563"/>
          <p14:tracePt t="10398" x="5067300" y="3703638"/>
          <p14:tracePt t="10406" x="5075238" y="3794125"/>
          <p14:tracePt t="10420" x="5083175" y="3856038"/>
          <p14:tracePt t="10436" x="5105400" y="4022725"/>
          <p14:tracePt t="10453" x="5105400" y="4206875"/>
          <p14:tracePt t="10470" x="5105400" y="4465638"/>
          <p14:tracePt t="10486" x="5105400" y="4664075"/>
          <p14:tracePt t="10503" x="5105400" y="4816475"/>
          <p14:tracePt t="10520" x="5121275" y="4953000"/>
          <p14:tracePt t="10536" x="5135563" y="5097463"/>
          <p14:tracePt t="10553" x="5135563" y="5265738"/>
          <p14:tracePt t="10570" x="5135563" y="5394325"/>
          <p14:tracePt t="10587" x="5135563" y="5554663"/>
          <p14:tracePt t="10604" x="5143500" y="5707063"/>
          <p14:tracePt t="10620" x="5159375" y="5859463"/>
          <p14:tracePt t="10637" x="5197475" y="6035675"/>
          <p14:tracePt t="10653" x="5219700" y="6202363"/>
          <p14:tracePt t="10670" x="5241925" y="6400800"/>
          <p14:tracePt t="10687" x="5273675" y="6507163"/>
          <p14:tracePt t="10703" x="5280025" y="6569075"/>
          <p14:tracePt t="10720" x="5280025" y="6575425"/>
          <p14:tracePt t="10784" x="5303838" y="6499225"/>
          <p14:tracePt t="10790" x="5364163" y="6316663"/>
          <p14:tracePt t="10803" x="5456238" y="6118225"/>
          <p14:tracePt t="10820" x="5661025" y="5646738"/>
          <p14:tracePt t="10823" x="5753100" y="5410200"/>
          <p14:tracePt t="10837" x="5883275" y="5135563"/>
          <p14:tracePt t="10853" x="6088063" y="4664075"/>
          <p14:tracePt t="10870" x="6332538" y="4076700"/>
          <p14:tracePt t="10887" x="6416675" y="3787775"/>
          <p14:tracePt t="10903" x="6430963" y="3603625"/>
          <p14:tracePt t="10920" x="6461125" y="3459163"/>
          <p14:tracePt t="10937" x="6469063" y="3375025"/>
          <p14:tracePt t="10953" x="6469063" y="3360738"/>
          <p14:tracePt t="11070" x="6469063" y="3352800"/>
          <p14:tracePt t="11086" x="6461125" y="3344863"/>
          <p14:tracePt t="11094" x="6430963" y="3336925"/>
          <p14:tracePt t="11103" x="6408738" y="3322638"/>
          <p14:tracePt t="11120" x="6378575" y="3322638"/>
          <p14:tracePt t="11137" x="6346825" y="3322638"/>
          <p14:tracePt t="11153" x="6302375" y="3322638"/>
          <p14:tracePt t="11170" x="6194425" y="3344863"/>
          <p14:tracePt t="11187" x="6088063" y="3444875"/>
          <p14:tracePt t="11203" x="6019800" y="3497263"/>
          <p14:tracePt t="11220" x="5989638" y="3559175"/>
          <p14:tracePt t="11238" x="5973763" y="3589338"/>
          <p14:tracePt t="11278" x="5965825" y="3597275"/>
          <p14:tracePt t="11302" x="5965825" y="3611563"/>
          <p14:tracePt t="11310" x="5965825" y="3649663"/>
          <p14:tracePt t="11320" x="5965825" y="3687763"/>
          <p14:tracePt t="11337" x="5965825" y="3749675"/>
          <p14:tracePt t="11353" x="5965825" y="3840163"/>
          <p14:tracePt t="11370" x="5943600" y="3946525"/>
          <p14:tracePt t="11387" x="5913438" y="4046538"/>
          <p14:tracePt t="11403" x="5883275" y="4092575"/>
          <p14:tracePt t="11420" x="5867400" y="4130675"/>
          <p14:tracePt t="11542" x="5867400" y="4122738"/>
          <p14:tracePt t="11566" x="5867400" y="4106863"/>
          <p14:tracePt t="11750" x="5867400" y="4160838"/>
          <p14:tracePt t="11758" x="5867400" y="4259263"/>
          <p14:tracePt t="11770" x="5867400" y="4351338"/>
          <p14:tracePt t="11787" x="5867400" y="4541838"/>
          <p14:tracePt t="11804" x="5867400" y="4708525"/>
          <p14:tracePt t="11821" x="5867400" y="4876800"/>
          <p14:tracePt t="11824" x="5867400" y="4968875"/>
          <p14:tracePt t="11837" x="5883275" y="5135563"/>
          <p14:tracePt t="11854" x="5905500" y="5295900"/>
          <p14:tracePt t="11871" x="5921375" y="5440363"/>
          <p14:tracePt t="11887" x="5943600" y="5562600"/>
          <p14:tracePt t="11904" x="5943600" y="5684838"/>
          <p14:tracePt t="11920" x="5943600" y="5791200"/>
          <p14:tracePt t="11937" x="5943600" y="5883275"/>
          <p14:tracePt t="11954" x="5951538" y="5927725"/>
          <p14:tracePt t="11971" x="5951538" y="5989638"/>
          <p14:tracePt t="11987" x="5951538" y="6080125"/>
          <p14:tracePt t="12004" x="5951538" y="6156325"/>
          <p14:tracePt t="12020" x="5951538" y="6218238"/>
          <p14:tracePt t="12037" x="5951538" y="6264275"/>
          <p14:tracePt t="12054" x="5959475" y="6278563"/>
          <p14:tracePt t="12150" x="5959475" y="6202363"/>
          <p14:tracePt t="12158" x="5959475" y="6111875"/>
          <p14:tracePt t="12170" x="5959475" y="6003925"/>
          <p14:tracePt t="12187" x="5959475" y="5668963"/>
          <p14:tracePt t="12204" x="5959475" y="5189538"/>
          <p14:tracePt t="12220" x="6019800" y="4670425"/>
          <p14:tracePt t="12237" x="6080125" y="4259263"/>
          <p14:tracePt t="12254" x="6126163" y="3940175"/>
          <p14:tracePt t="12270" x="6156325" y="3794125"/>
          <p14:tracePt t="12288" x="6164263" y="3725863"/>
          <p14:tracePt t="12304" x="6172200" y="3687763"/>
          <p14:tracePt t="12438" x="6172200" y="3673475"/>
          <p14:tracePt t="12462" x="6164263" y="3665538"/>
          <p14:tracePt t="12478" x="6156325" y="3665538"/>
          <p14:tracePt t="12528" x="6149975" y="3665538"/>
          <p14:tracePt t="12534" x="6142038" y="3665538"/>
          <p14:tracePt t="12543" x="6134100" y="3665538"/>
          <p14:tracePt t="12554" x="6126163" y="3665538"/>
          <p14:tracePt t="12571" x="6111875" y="3665538"/>
          <p14:tracePt t="12587" x="6088063" y="3665538"/>
          <p14:tracePt t="12604" x="5965825" y="3717925"/>
          <p14:tracePt t="12621" x="5813425" y="3817938"/>
          <p14:tracePt t="12637" x="5707063" y="3894138"/>
          <p14:tracePt t="12654" x="5661025" y="3962400"/>
          <p14:tracePt t="12727" x="5676900" y="3946525"/>
          <p14:tracePt t="12734" x="5692775" y="3916363"/>
          <p14:tracePt t="12750" x="5692775" y="3902075"/>
          <p14:tracePt t="12759" x="5692775" y="3870325"/>
          <p14:tracePt t="12771" x="5707063" y="3848100"/>
          <p14:tracePt t="12787" x="5715000" y="3817938"/>
          <p14:tracePt t="12804" x="5715000" y="3810000"/>
          <p14:tracePt t="12821" x="5722938" y="3802063"/>
          <p14:tracePt t="12886" x="5722938" y="3810000"/>
          <p14:tracePt t="12894" x="5745163" y="3870325"/>
          <p14:tracePt t="12904" x="5775325" y="3978275"/>
          <p14:tracePt t="12921" x="5845175" y="4221163"/>
          <p14:tracePt t="12937" x="5935663" y="4610100"/>
          <p14:tracePt t="12954" x="6057900" y="5021263"/>
          <p14:tracePt t="12971" x="6134100" y="5502275"/>
          <p14:tracePt t="12987" x="6180138" y="5875338"/>
          <p14:tracePt t="13004" x="6210300" y="6103938"/>
          <p14:tracePt t="13021" x="6232525" y="6308725"/>
          <p14:tracePt t="13037" x="6232525" y="6340475"/>
          <p14:tracePt t="13054" x="6232525" y="6346825"/>
          <p14:tracePt t="13086" x="6232525" y="6354763"/>
          <p14:tracePt t="13094" x="6226175" y="6354763"/>
          <p14:tracePt t="13104" x="6194425" y="6286500"/>
          <p14:tracePt t="13121" x="6149975" y="6049963"/>
          <p14:tracePt t="13137" x="6088063" y="5630863"/>
          <p14:tracePt t="13154" x="6011863" y="5127625"/>
          <p14:tracePt t="13171" x="5973763" y="4625975"/>
          <p14:tracePt t="13187" x="5973763" y="4106863"/>
          <p14:tracePt t="13204" x="5973763" y="3749675"/>
          <p14:tracePt t="13222" x="5959475" y="3559175"/>
          <p14:tracePt t="13238" x="5959475" y="3551238"/>
          <p14:tracePt t="13271" x="5935663" y="3665538"/>
          <p14:tracePt t="13287" x="5875338" y="4122738"/>
          <p14:tracePt t="13304" x="5791200" y="4746625"/>
          <p14:tracePt t="13321" x="5707063" y="5426075"/>
          <p14:tracePt t="13338" x="5616575" y="5965825"/>
          <p14:tracePt t="13354" x="5540375" y="6232525"/>
          <p14:tracePt t="13371" x="5540375" y="6248400"/>
          <p14:tracePt t="13404" x="5540375" y="6142038"/>
          <p14:tracePt t="13421" x="5540375" y="5661025"/>
          <p14:tracePt t="13438" x="5540375" y="4899025"/>
          <p14:tracePt t="13454" x="5592763" y="4618038"/>
          <p14:tracePt t="13471" x="5622925" y="4441825"/>
          <p14:tracePt t="13488" x="5638800" y="4397375"/>
          <p14:tracePt t="13526" x="5638800" y="4487863"/>
          <p14:tracePt t="13538" x="5638800" y="4732338"/>
          <p14:tracePt t="13554" x="5638800" y="5165725"/>
          <p14:tracePt t="13571" x="5622925" y="5592763"/>
          <p14:tracePt t="13588" x="5578475" y="5851525"/>
          <p14:tracePt t="13604" x="5570538" y="5913438"/>
          <p14:tracePt t="13638" x="5570538" y="5753100"/>
          <p14:tracePt t="13654" x="5584825" y="5448300"/>
          <p14:tracePt t="13671" x="5616575" y="5159375"/>
          <p14:tracePt t="13688" x="5661025" y="4876800"/>
          <p14:tracePt t="13704" x="5692775" y="4670425"/>
          <p14:tracePt t="13721" x="5707063" y="4564063"/>
          <p14:tracePt t="13737" x="5707063" y="4541838"/>
          <p14:tracePt t="13847" x="5715000" y="4533900"/>
          <p14:tracePt t="14150" x="5761038" y="4495800"/>
          <p14:tracePt t="14158" x="5837238" y="4351338"/>
          <p14:tracePt t="14166" x="5889625" y="4221163"/>
          <p14:tracePt t="14174" x="5935663" y="4130675"/>
          <p14:tracePt t="14188" x="5973763" y="4068763"/>
          <p14:tracePt t="14205" x="6035675" y="3916363"/>
          <p14:tracePt t="14222" x="6142038" y="3679825"/>
          <p14:tracePt t="14238" x="6164263" y="3559175"/>
          <p14:tracePt t="14255" x="6164263" y="3429000"/>
          <p14:tracePt t="14271" x="6126163" y="3260725"/>
          <p14:tracePt t="14288" x="6027738" y="3101975"/>
          <p14:tracePt t="14305" x="5883275" y="2979738"/>
          <p14:tracePt t="14321" x="5753100" y="2887663"/>
          <p14:tracePt t="14338" x="5730875" y="2879725"/>
          <p14:tracePt t="14670" x="5730875" y="2873375"/>
          <p14:tracePt t="14686" x="5722938" y="2841625"/>
          <p14:tracePt t="14694" x="5668963" y="2689225"/>
          <p14:tracePt t="14705" x="5562600" y="2506663"/>
          <p14:tracePt t="14722" x="5372100" y="2301875"/>
          <p14:tracePt t="14738" x="5273675" y="2163763"/>
          <p14:tracePt t="14755" x="5165725" y="2035175"/>
          <p14:tracePt t="14771" x="5105400" y="1943100"/>
          <p14:tracePt t="14788" x="5075238" y="1897063"/>
          <p14:tracePt t="15046" x="5083175" y="1889125"/>
          <p14:tracePt t="15054" x="5113338" y="1889125"/>
          <p14:tracePt t="15062" x="5143500" y="1935163"/>
          <p14:tracePt t="15071" x="5173663" y="1981200"/>
          <p14:tracePt t="15088" x="5227638" y="2035175"/>
          <p14:tracePt t="15105" x="5303838" y="2057400"/>
          <p14:tracePt t="15122" x="5364163" y="2073275"/>
          <p14:tracePt t="15138" x="5372100" y="2079625"/>
          <p14:tracePt t="15206" x="5364163" y="2079625"/>
          <p14:tracePt t="15215" x="5341938" y="2079625"/>
          <p14:tracePt t="15223" x="5326063" y="2079625"/>
          <p14:tracePt t="15238" x="5318125" y="2079625"/>
          <p14:tracePt t="15270" x="5311775" y="2079625"/>
          <p14:tracePt t="15286" x="5303838" y="2079625"/>
          <p14:tracePt t="15318" x="5303838" y="2087563"/>
          <p14:tracePt t="15383" x="5303838" y="2103438"/>
          <p14:tracePt t="15398" x="5303838" y="2111375"/>
          <p14:tracePt t="15415" x="5303838" y="2117725"/>
          <p14:tracePt t="16406" x="5303838" y="2155825"/>
          <p14:tracePt t="16414" x="5303838" y="2179638"/>
          <p14:tracePt t="16423" x="5303838" y="2193925"/>
          <p14:tracePt t="16439" x="5303838" y="2255838"/>
          <p14:tracePt t="16456" x="5295900" y="2308225"/>
          <p14:tracePt t="16472" x="5287963" y="2362200"/>
          <p14:tracePt t="16489" x="5287963" y="2400300"/>
          <p14:tracePt t="16505" x="5287963" y="2430463"/>
          <p14:tracePt t="16522" x="5287963" y="2476500"/>
          <p14:tracePt t="16540" x="5287963" y="2514600"/>
          <p14:tracePt t="16556" x="5287963" y="2560638"/>
          <p14:tracePt t="16572" x="5295900" y="2598738"/>
          <p14:tracePt t="16589" x="5326063" y="2682875"/>
          <p14:tracePt t="16605" x="5341938" y="2705100"/>
          <p14:tracePt t="16622" x="5349875" y="2743200"/>
          <p14:tracePt t="16639" x="5372100" y="2773363"/>
          <p14:tracePt t="16655" x="5380038" y="2835275"/>
          <p14:tracePt t="16672" x="5410200" y="2895600"/>
          <p14:tracePt t="16689" x="5432425" y="2925763"/>
          <p14:tracePt t="16705" x="5456238" y="2971800"/>
          <p14:tracePt t="16722" x="5464175" y="2979738"/>
          <p14:tracePt t="16798" x="5478463" y="2979738"/>
          <p14:tracePt t="16807" x="5486400" y="2979738"/>
          <p14:tracePt t="16814" x="5494338" y="2979738"/>
          <p14:tracePt t="16822" x="5502275" y="2979738"/>
          <p14:tracePt t="16862" x="5516563" y="2987675"/>
          <p14:tracePt t="16870" x="5524500" y="2994025"/>
          <p14:tracePt t="16878" x="5532438" y="2994025"/>
          <p14:tracePt t="16889" x="5540375" y="3009900"/>
          <p14:tracePt t="16906" x="5562600" y="3032125"/>
          <p14:tracePt t="16922" x="5578475" y="3048000"/>
          <p14:tracePt t="16939" x="5592763" y="3078163"/>
          <p14:tracePt t="16956" x="5600700" y="3101975"/>
          <p14:tracePt t="16973" x="5608638" y="3108325"/>
          <p14:tracePt t="17062" x="5616575" y="3108325"/>
          <p14:tracePt t="17070" x="5638800" y="3116263"/>
          <p14:tracePt t="17078" x="5654675" y="3116263"/>
          <p14:tracePt t="17089" x="5668963" y="3124200"/>
          <p14:tracePt t="17106" x="5692775" y="3124200"/>
          <p14:tracePt t="17122" x="5783263" y="3124200"/>
          <p14:tracePt t="17139" x="5905500" y="3124200"/>
          <p14:tracePt t="17156" x="5965825" y="3132138"/>
          <p14:tracePt t="17172" x="6035675" y="3132138"/>
          <p14:tracePt t="17189" x="6149975" y="3146425"/>
          <p14:tracePt t="17206" x="6202363" y="3162300"/>
          <p14:tracePt t="17222" x="6210300" y="3162300"/>
          <p14:tracePt t="17486" x="6202363" y="3162300"/>
          <p14:tracePt t="17494" x="6172200" y="3146425"/>
          <p14:tracePt t="17506" x="6156325" y="3146425"/>
          <p14:tracePt t="17522" x="6088063" y="3140075"/>
          <p14:tracePt t="17540" x="5989638" y="3140075"/>
          <p14:tracePt t="17556" x="5851525" y="3140075"/>
          <p14:tracePt t="17572" x="5730875" y="3140075"/>
          <p14:tracePt t="17589" x="5638800" y="3140075"/>
          <p14:tracePt t="17606" x="5532438" y="3140075"/>
          <p14:tracePt t="17622" x="5486400" y="3146425"/>
          <p14:tracePt t="17639" x="5402263" y="3154363"/>
          <p14:tracePt t="17656" x="5280025" y="3184525"/>
          <p14:tracePt t="17672" x="5135563" y="3200400"/>
          <p14:tracePt t="17689" x="4999038" y="3222625"/>
          <p14:tracePt t="17706" x="4846638" y="3246438"/>
          <p14:tracePt t="17723" x="4686300" y="3268663"/>
          <p14:tracePt t="17740" x="4556125" y="3284538"/>
          <p14:tracePt t="17756" x="4419600" y="3306763"/>
          <p14:tracePt t="17772" x="4327525" y="3322638"/>
          <p14:tracePt t="17789" x="4259263" y="3330575"/>
          <p14:tracePt t="17806" x="4213225" y="3336925"/>
          <p14:tracePt t="17823" x="4213225" y="3344863"/>
          <p14:tracePt t="17886" x="4206875" y="3360738"/>
          <p14:tracePt t="17894" x="4206875" y="3368675"/>
          <p14:tracePt t="17910" x="4198938" y="3382963"/>
          <p14:tracePt t="17926" x="4183063" y="3398838"/>
          <p14:tracePt t="17942" x="4175125" y="3398838"/>
          <p14:tracePt t="17956" x="4160838" y="3413125"/>
          <p14:tracePt t="17973" x="4137025" y="3429000"/>
          <p14:tracePt t="17989" x="4114800" y="3451225"/>
          <p14:tracePt t="18006" x="4076700" y="3467100"/>
          <p14:tracePt t="18023" x="4068763" y="3467100"/>
          <p14:tracePt t="18094" x="4060825" y="3467100"/>
          <p14:tracePt t="18206" x="4046538" y="3467100"/>
          <p14:tracePt t="18214" x="4038600" y="3467100"/>
          <p14:tracePt t="36118" x="4038600" y="3475038"/>
          <p14:tracePt t="36126" x="4038600" y="3482975"/>
          <p14:tracePt t="36134" x="4092575" y="3505200"/>
          <p14:tracePt t="36146" x="4144963" y="3513138"/>
          <p14:tracePt t="36163" x="4191000" y="3527425"/>
          <p14:tracePt t="36179" x="4198938" y="3527425"/>
          <p14:tracePt t="36213" x="4213225" y="3527425"/>
          <p14:tracePt t="36230" x="4251325" y="3527425"/>
          <p14:tracePt t="36718" x="4327525" y="3543300"/>
          <p14:tracePt t="36726" x="4449763" y="3581400"/>
          <p14:tracePt t="36734" x="4618038" y="3581400"/>
          <p14:tracePt t="36746" x="4746625" y="3581400"/>
          <p14:tracePt t="36763" x="4983163" y="3581400"/>
          <p14:tracePt t="36779" x="5113338" y="3603625"/>
          <p14:tracePt t="36796" x="5235575" y="3641725"/>
          <p14:tracePt t="36813" x="5303838" y="36655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4" t="19894" r="26047" b="10485"/>
          <a:stretch/>
        </p:blipFill>
        <p:spPr>
          <a:xfrm>
            <a:off x="2652590" y="1663428"/>
            <a:ext cx="6035877" cy="450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113"/>
    </mc:Choice>
    <mc:Fallback xmlns="">
      <p:transition advTm="921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000" x="5265738" y="3665538"/>
          <p14:tracePt t="14007" x="5249863" y="3649663"/>
          <p14:tracePt t="14033" x="5241925" y="3649663"/>
          <p14:tracePt t="14047" x="5219700" y="3619500"/>
          <p14:tracePt t="14055" x="5173663" y="3573463"/>
          <p14:tracePt t="14068" x="5151438" y="3543300"/>
          <p14:tracePt t="14085" x="5135563" y="3535363"/>
          <p14:tracePt t="14111" x="5127625" y="3527425"/>
          <p14:tracePt t="14119" x="5105400" y="3513138"/>
          <p14:tracePt t="14135" x="5097463" y="3505200"/>
          <p14:tracePt t="17007" x="5089525" y="3497263"/>
          <p14:tracePt t="17015" x="5089525" y="3429000"/>
          <p14:tracePt t="17023" x="5059363" y="3192463"/>
          <p14:tracePt t="17036" x="5006975" y="2887663"/>
          <p14:tracePt t="17052" x="4945063" y="2613025"/>
          <p14:tracePt t="17069" x="4922838" y="2378075"/>
          <p14:tracePt t="17086" x="4906963" y="2171700"/>
          <p14:tracePt t="17103" x="4906963" y="2035175"/>
          <p14:tracePt t="17119" x="4906963" y="1874838"/>
          <p14:tracePt t="17136" x="4906963" y="1836738"/>
          <p14:tracePt t="17152" x="4906963" y="1820863"/>
          <p14:tracePt t="17169" x="4914900" y="1812925"/>
          <p14:tracePt t="17202" x="4968875" y="1806575"/>
          <p14:tracePt t="17219" x="5127625" y="1806575"/>
          <p14:tracePt t="17236" x="5432425" y="1806575"/>
          <p14:tracePt t="17252" x="5913438" y="1806575"/>
          <p14:tracePt t="17269" x="6384925" y="1806575"/>
          <p14:tracePt t="17286" x="6865938" y="1806575"/>
          <p14:tracePt t="17303" x="6934200" y="1806575"/>
          <p14:tracePt t="17338" x="6911975" y="1790700"/>
          <p14:tracePt t="17352" x="6759575" y="1774825"/>
          <p14:tracePt t="17369" x="6278563" y="1836738"/>
          <p14:tracePt t="17386" x="5737225" y="1981200"/>
          <p14:tracePt t="17402" x="5410200" y="2141538"/>
          <p14:tracePt t="17419" x="5280025" y="2232025"/>
          <p14:tracePt t="17436" x="5280025" y="2270125"/>
          <p14:tracePt t="17452" x="5318125" y="2286000"/>
          <p14:tracePt t="17469" x="5478463" y="2308225"/>
          <p14:tracePt t="17486" x="5905500" y="2308225"/>
          <p14:tracePt t="17502" x="6111875" y="2308225"/>
          <p14:tracePt t="17519" x="6248400" y="2301875"/>
          <p14:tracePt t="17568" x="6240463" y="2293938"/>
          <p14:tracePt t="17575" x="6188075" y="2270125"/>
          <p14:tracePt t="17586" x="6111875" y="2255838"/>
          <p14:tracePt t="17602" x="5867400" y="2255838"/>
          <p14:tracePt t="17619" x="5646738" y="2255838"/>
          <p14:tracePt t="17636" x="5502275" y="2270125"/>
          <p14:tracePt t="17652" x="5456238" y="2286000"/>
          <p14:tracePt t="17686" x="5464175" y="2293938"/>
          <p14:tracePt t="17702" x="5532438" y="2301875"/>
          <p14:tracePt t="17719" x="5859463" y="2301875"/>
          <p14:tracePt t="17736" x="5927725" y="2301875"/>
          <p14:tracePt t="17807" x="5897563" y="2301875"/>
          <p14:tracePt t="17815" x="5867400" y="2301875"/>
          <p14:tracePt t="17823" x="5859463" y="2293938"/>
          <p14:tracePt t="17879" x="5867400" y="2293938"/>
          <p14:tracePt t="17887" x="5921375" y="2308225"/>
          <p14:tracePt t="17895" x="6003925" y="2324100"/>
          <p14:tracePt t="17903" x="6027738" y="2332038"/>
          <p14:tracePt t="17919" x="6103938" y="2346325"/>
          <p14:tracePt t="17936" x="6149975" y="2346325"/>
          <p14:tracePt t="18016" x="6164263" y="2346325"/>
          <p14:tracePt t="18023" x="6210300" y="2346325"/>
          <p14:tracePt t="18036" x="6264275" y="2346325"/>
          <p14:tracePt t="18053" x="6400800" y="2354263"/>
          <p14:tracePt t="18069" x="6751638" y="2354263"/>
          <p14:tracePt t="18086" x="6994525" y="2354263"/>
          <p14:tracePt t="18103" x="7124700" y="2354263"/>
          <p14:tracePt t="18119" x="7132638" y="2354263"/>
          <p14:tracePt t="21064" x="7124700" y="2354263"/>
          <p14:tracePt t="21072" x="7094538" y="2354263"/>
          <p14:tracePt t="21080" x="7056438" y="2354263"/>
          <p14:tracePt t="21087" x="6972300" y="2384425"/>
          <p14:tracePt t="21104" x="6759575" y="2454275"/>
          <p14:tracePt t="21120" x="6515100" y="2530475"/>
          <p14:tracePt t="21137" x="6194425" y="2598738"/>
          <p14:tracePt t="21154" x="5859463" y="2651125"/>
          <p14:tracePt t="21170" x="5562600" y="2689225"/>
          <p14:tracePt t="21187" x="5295900" y="2689225"/>
          <p14:tracePt t="21204" x="5083175" y="2689225"/>
          <p14:tracePt t="21220" x="4937125" y="2705100"/>
          <p14:tracePt t="21237" x="4860925" y="2720975"/>
          <p14:tracePt t="21254" x="4816475" y="2751138"/>
          <p14:tracePt t="21270" x="4808538" y="2759075"/>
          <p14:tracePt t="21287" x="4778375" y="2803525"/>
          <p14:tracePt t="21304" x="4762500" y="2849563"/>
          <p14:tracePt t="21321" x="4762500" y="2873375"/>
          <p14:tracePt t="21337" x="4762500" y="2879725"/>
          <p14:tracePt t="22032" x="4740275" y="2887663"/>
          <p14:tracePt t="22039" x="4686300" y="2887663"/>
          <p14:tracePt t="22047" x="4640263" y="2887663"/>
          <p14:tracePt t="22055" x="4618038" y="2887663"/>
          <p14:tracePt t="22070" x="4549775" y="2887663"/>
          <p14:tracePt t="22087" x="4419600" y="2949575"/>
          <p14:tracePt t="22104" x="4327525" y="2994025"/>
          <p14:tracePt t="22120" x="4283075" y="3017838"/>
          <p14:tracePt t="22137" x="4275138" y="3025775"/>
          <p14:tracePt t="22927" x="4275138" y="3032125"/>
          <p14:tracePt t="22943" x="4275138" y="3055938"/>
          <p14:tracePt t="22951" x="4275138" y="3132138"/>
          <p14:tracePt t="22959" x="4297363" y="3192463"/>
          <p14:tracePt t="22971" x="4313238" y="3246438"/>
          <p14:tracePt t="22988" x="4381500" y="3352800"/>
          <p14:tracePt t="23004" x="4449763" y="3406775"/>
          <p14:tracePt t="23021" x="4518025" y="3451225"/>
          <p14:tracePt t="23038" x="4579938" y="3459163"/>
          <p14:tracePt t="23054" x="4618038" y="3475038"/>
          <p14:tracePt t="23072" x="4762500" y="3475038"/>
          <p14:tracePt t="23088" x="4822825" y="3459163"/>
          <p14:tracePt t="23104" x="4922838" y="3421063"/>
          <p14:tracePt t="23121" x="5013325" y="3360738"/>
          <p14:tracePt t="23138" x="5089525" y="3322638"/>
          <p14:tracePt t="23155" x="5127625" y="3276600"/>
          <p14:tracePt t="23172" x="5143500" y="3230563"/>
          <p14:tracePt t="23188" x="5143500" y="3216275"/>
          <p14:tracePt t="23223" x="5143500" y="3208338"/>
          <p14:tracePt t="23336" x="5151438" y="3208338"/>
          <p14:tracePt t="23343" x="5151438" y="3216275"/>
          <p14:tracePt t="23355" x="5173663" y="3254375"/>
          <p14:tracePt t="23371" x="5211763" y="3306763"/>
          <p14:tracePt t="23388" x="5265738" y="3344863"/>
          <p14:tracePt t="23391" x="5280025" y="3360738"/>
          <p14:tracePt t="23405" x="5295900" y="3368675"/>
          <p14:tracePt t="23421" x="5318125" y="3368675"/>
          <p14:tracePt t="23438" x="5326063" y="3368675"/>
          <p14:tracePt t="23504" x="5326063" y="3336925"/>
          <p14:tracePt t="23511" x="5326063" y="3322638"/>
          <p14:tracePt t="23663" x="5341938" y="3322638"/>
          <p14:tracePt t="23671" x="5349875" y="3322638"/>
          <p14:tracePt t="23679" x="5356225" y="3322638"/>
          <p14:tracePt t="23688" x="5364163" y="3322638"/>
          <p14:tracePt t="23705" x="5380038" y="3330575"/>
          <p14:tracePt t="23721" x="5394325" y="3336925"/>
          <p14:tracePt t="24208" x="5402263" y="3314700"/>
          <p14:tracePt t="24215" x="5410200" y="3268663"/>
          <p14:tracePt t="24224" x="5418138" y="3260725"/>
          <p14:tracePt t="24327" x="5418138" y="3254375"/>
          <p14:tracePt t="24415" x="5426075" y="3222625"/>
          <p14:tracePt t="24424" x="5440363" y="3178175"/>
          <p14:tracePt t="24431" x="5440363" y="3162300"/>
          <p14:tracePt t="24456" x="5448300" y="3154363"/>
          <p14:tracePt t="24511" x="5456238" y="3124200"/>
          <p14:tracePt t="24519" x="5470525" y="3094038"/>
          <p14:tracePt t="24528" x="5478463" y="3078163"/>
          <p14:tracePt t="24671" x="5486400" y="3078163"/>
          <p14:tracePt t="24679" x="5502275" y="3070225"/>
          <p14:tracePt t="24688" x="5516563" y="3063875"/>
          <p14:tracePt t="24705" x="5570538" y="3055938"/>
          <p14:tracePt t="24722" x="5600700" y="3055938"/>
          <p14:tracePt t="24738" x="5630863" y="3055938"/>
          <p14:tracePt t="24755" x="5638800" y="3055938"/>
          <p14:tracePt t="24772" x="5646738" y="3048000"/>
          <p14:tracePt t="24847" x="5646738" y="3055938"/>
          <p14:tracePt t="24856" x="5630863" y="3108325"/>
          <p14:tracePt t="24863" x="5584825" y="3178175"/>
          <p14:tracePt t="24872" x="5554663" y="3222625"/>
          <p14:tracePt t="24888" x="5516563" y="3292475"/>
          <p14:tracePt t="24905" x="5478463" y="3368675"/>
          <p14:tracePt t="24922" x="5464175" y="3429000"/>
          <p14:tracePt t="24938" x="5464175" y="3467100"/>
          <p14:tracePt t="24955" x="5464175" y="3505200"/>
          <p14:tracePt t="24972" x="5464175" y="3513138"/>
          <p14:tracePt t="24991" x="5464175" y="3521075"/>
          <p14:tracePt t="25015" x="5464175" y="3527425"/>
          <p14:tracePt t="25031" x="5478463" y="3527425"/>
          <p14:tracePt t="25040" x="5494338" y="3535363"/>
          <p14:tracePt t="25055" x="5502275" y="3535363"/>
          <p14:tracePt t="25072" x="5508625" y="3535363"/>
          <p14:tracePt t="25111" x="5516563" y="3535363"/>
          <p14:tracePt t="25119" x="5532438" y="3535363"/>
          <p14:tracePt t="25127" x="5540375" y="3521075"/>
          <p14:tracePt t="25223" x="5540375" y="3513138"/>
          <p14:tracePt t="25231" x="5562600" y="3497263"/>
          <p14:tracePt t="25240" x="5600700" y="3475038"/>
          <p14:tracePt t="25255" x="5654675" y="3467100"/>
          <p14:tracePt t="25272" x="5692775" y="3451225"/>
          <p14:tracePt t="25289" x="5692775" y="3444875"/>
          <p14:tracePt t="25367" x="5692775" y="3429000"/>
          <p14:tracePt t="25375" x="5676900" y="3390900"/>
          <p14:tracePt t="25383" x="5646738" y="3368675"/>
          <p14:tracePt t="25391" x="5630863" y="3352800"/>
          <p14:tracePt t="25405" x="5608638" y="3344863"/>
          <p14:tracePt t="25423" x="5532438" y="3292475"/>
          <p14:tracePt t="25439" x="5516563" y="3284538"/>
          <p14:tracePt t="25472" x="5516563" y="3268663"/>
          <p14:tracePt t="25489" x="5516563" y="3208338"/>
          <p14:tracePt t="25505" x="5516563" y="3170238"/>
          <p14:tracePt t="25522" x="5532438" y="3078163"/>
          <p14:tracePt t="25539" x="5578475" y="2987675"/>
          <p14:tracePt t="25555" x="5608638" y="2903538"/>
          <p14:tracePt t="25572" x="5622925" y="2865438"/>
          <p14:tracePt t="25589" x="5630863" y="2857500"/>
          <p14:tracePt t="25655" x="5616575" y="2857500"/>
          <p14:tracePt t="25672" x="5608638" y="2857500"/>
          <p14:tracePt t="25712" x="5608638" y="2873375"/>
          <p14:tracePt t="25719" x="5608638" y="2949575"/>
          <p14:tracePt t="25728" x="5608638" y="2963863"/>
          <p14:tracePt t="25739" x="5608638" y="2971800"/>
          <p14:tracePt t="25755" x="5630863" y="2979738"/>
          <p14:tracePt t="25772" x="5654675" y="2979738"/>
          <p14:tracePt t="25789" x="5699125" y="2979738"/>
          <p14:tracePt t="25805" x="5851525" y="2979738"/>
          <p14:tracePt t="25822" x="5913438" y="2963863"/>
          <p14:tracePt t="25839" x="5921375" y="2949575"/>
          <p14:tracePt t="25855" x="5905500" y="2879725"/>
          <p14:tracePt t="25873" x="5851525" y="2857500"/>
          <p14:tracePt t="25889" x="5737225" y="2789238"/>
          <p14:tracePt t="25906" x="5584825" y="2759075"/>
          <p14:tracePt t="25922" x="5394325" y="2743200"/>
          <p14:tracePt t="25939" x="5249863" y="2743200"/>
          <p14:tracePt t="25956" x="5197475" y="2743200"/>
          <p14:tracePt t="25972" x="5189538" y="2743200"/>
          <p14:tracePt t="25989" x="5197475" y="2759075"/>
          <p14:tracePt t="26006" x="5235575" y="2819400"/>
          <p14:tracePt t="26022" x="5334000" y="2873375"/>
          <p14:tracePt t="26039" x="5600700" y="2963863"/>
          <p14:tracePt t="26056" x="5699125" y="2979738"/>
          <p14:tracePt t="26072" x="5722938" y="2979738"/>
          <p14:tracePt t="26119" x="5707063" y="2979738"/>
          <p14:tracePt t="26127" x="5661025" y="2971800"/>
          <p14:tracePt t="26139" x="5630863" y="2963863"/>
          <p14:tracePt t="26156" x="5584825" y="2949575"/>
          <p14:tracePt t="26173" x="5554663" y="2949575"/>
          <p14:tracePt t="26215" x="5546725" y="2949575"/>
          <p14:tracePt t="26231" x="5562600" y="2955925"/>
          <p14:tracePt t="26240" x="5570538" y="2955925"/>
          <p14:tracePt t="26256" x="5578475" y="2955925"/>
          <p14:tracePt t="26791" x="5584825" y="2955925"/>
          <p14:tracePt t="26807" x="5584825" y="2963863"/>
          <p14:tracePt t="26816" x="5584825" y="2994025"/>
          <p14:tracePt t="26824" x="5562600" y="3086100"/>
          <p14:tracePt t="26839" x="5540375" y="3216275"/>
          <p14:tracePt t="26856" x="5502275" y="3276600"/>
          <p14:tracePt t="26873" x="5464175" y="3314700"/>
          <p14:tracePt t="26889" x="5432425" y="3330575"/>
          <p14:tracePt t="26911" x="5426075" y="3330575"/>
          <p14:tracePt t="26923" x="5418138" y="3330575"/>
          <p14:tracePt t="26939" x="5410200" y="3330575"/>
          <p14:tracePt t="26956" x="5387975" y="3330575"/>
          <p14:tracePt t="26973" x="5364163" y="3330575"/>
          <p14:tracePt t="26989" x="5295900" y="3330575"/>
          <p14:tracePt t="27006" x="5227638" y="3330575"/>
          <p14:tracePt t="27023" x="5203825" y="3344863"/>
          <p14:tracePt t="27039" x="5189538" y="3352800"/>
          <p14:tracePt t="27079" x="5189538" y="3360738"/>
          <p14:tracePt t="27135" x="5181600" y="3360738"/>
          <p14:tracePt t="27143" x="5159375" y="3360738"/>
          <p14:tracePt t="27151" x="5143500" y="3360738"/>
          <p14:tracePt t="27159" x="5135563" y="3344863"/>
          <p14:tracePt t="27173" x="5121275" y="3330575"/>
          <p14:tracePt t="27189" x="5089525" y="3306763"/>
          <p14:tracePt t="27206" x="5059363" y="3298825"/>
          <p14:tracePt t="27720" x="5067300" y="3298825"/>
          <p14:tracePt t="29120" x="5075238" y="3298825"/>
          <p14:tracePt t="29127" x="5089525" y="3306763"/>
          <p14:tracePt t="29135" x="5105400" y="3306763"/>
          <p14:tracePt t="29143" x="5113338" y="3306763"/>
          <p14:tracePt t="29157" x="5135563" y="3306763"/>
          <p14:tracePt t="29173" x="5235575" y="3306763"/>
          <p14:tracePt t="29191" x="5265738" y="3306763"/>
          <p14:tracePt t="29559" x="5273675" y="3306763"/>
          <p14:tracePt t="29567" x="5311775" y="3268663"/>
          <p14:tracePt t="29575" x="5349875" y="3230563"/>
          <p14:tracePt t="29590" x="5372100" y="3208338"/>
          <p14:tracePt t="29607" x="5440363" y="3116263"/>
          <p14:tracePt t="29624" x="5478463" y="3078163"/>
          <p14:tracePt t="29640" x="5478463" y="3048000"/>
          <p14:tracePt t="29658" x="5494338" y="3032125"/>
          <p14:tracePt t="29674" x="5494338" y="3017838"/>
          <p14:tracePt t="29759" x="5494338" y="3009900"/>
          <p14:tracePt t="30047" x="5502275" y="3001963"/>
          <p14:tracePt t="30055" x="5524500" y="3001963"/>
          <p14:tracePt t="30063" x="5546725" y="3001963"/>
          <p14:tracePt t="30074" x="5570538" y="3001963"/>
          <p14:tracePt t="30090" x="5608638" y="3001963"/>
          <p14:tracePt t="30107" x="5616575" y="3001963"/>
          <p14:tracePt t="30223" x="5622925" y="3040063"/>
          <p14:tracePt t="30231" x="5622925" y="3124200"/>
          <p14:tracePt t="30240" x="5622925" y="3184525"/>
          <p14:tracePt t="30257" x="5622925" y="3276600"/>
          <p14:tracePt t="30274" x="5570538" y="3375025"/>
          <p14:tracePt t="30290" x="5524500" y="3444875"/>
          <p14:tracePt t="30307" x="5516563" y="3475038"/>
          <p14:tracePt t="30463" x="5532438" y="3475038"/>
          <p14:tracePt t="30471" x="5562600" y="3475038"/>
          <p14:tracePt t="30479" x="5592763" y="3475038"/>
          <p14:tracePt t="30490" x="5622925" y="3475038"/>
          <p14:tracePt t="30507" x="5692775" y="3475038"/>
          <p14:tracePt t="30524" x="5737225" y="3475038"/>
          <p14:tracePt t="30540" x="5745163" y="3475038"/>
          <p14:tracePt t="30959" x="5753100" y="3475038"/>
          <p14:tracePt t="30968" x="5775325" y="3467100"/>
          <p14:tracePt t="30976" x="5791200" y="3436938"/>
          <p14:tracePt t="30991" x="5813425" y="3382963"/>
          <p14:tracePt t="31007" x="5837238" y="3322638"/>
          <p14:tracePt t="31024" x="5837238" y="3268663"/>
          <p14:tracePt t="31041" x="5837238" y="3230563"/>
          <p14:tracePt t="31057" x="5837238" y="3208338"/>
          <p14:tracePt t="31074" x="5837238" y="3200400"/>
          <p14:tracePt t="31091" x="5837238" y="3184525"/>
          <p14:tracePt t="31183" x="5837238" y="3178175"/>
          <p14:tracePt t="31191" x="5845175" y="3170238"/>
          <p14:tracePt t="31199" x="5851525" y="3154363"/>
          <p14:tracePt t="31208" x="5867400" y="3146425"/>
          <p14:tracePt t="31224" x="5897563" y="3140075"/>
          <p14:tracePt t="31241" x="5921375" y="3124200"/>
          <p14:tracePt t="31257" x="5935663" y="3116263"/>
          <p14:tracePt t="31704" x="5973763" y="3116263"/>
          <p14:tracePt t="31711" x="6011863" y="3116263"/>
          <p14:tracePt t="31724" x="6057900" y="3116263"/>
          <p14:tracePt t="31741" x="6240463" y="3116263"/>
          <p14:tracePt t="31758" x="6400800" y="3116263"/>
          <p14:tracePt t="31774" x="6461125" y="3116263"/>
          <p14:tracePt t="31792" x="6499225" y="3116263"/>
          <p14:tracePt t="32152" x="6515100" y="3116263"/>
          <p14:tracePt t="32352" x="6499225" y="3116263"/>
          <p14:tracePt t="32359" x="6454775" y="3116263"/>
          <p14:tracePt t="32368" x="6416675" y="3116263"/>
          <p14:tracePt t="32376" x="6332538" y="3116263"/>
          <p14:tracePt t="32391" x="6156325" y="3146425"/>
          <p14:tracePt t="32408" x="6035675" y="3184525"/>
          <p14:tracePt t="32425" x="5943600" y="3222625"/>
          <p14:tracePt t="32441" x="5905500" y="3246438"/>
          <p14:tracePt t="32458" x="5905500" y="3254375"/>
          <p14:tracePt t="32475" x="5905500" y="3260725"/>
          <p14:tracePt t="32491" x="5883275" y="3336925"/>
          <p14:tracePt t="32508" x="5883275" y="3413125"/>
          <p14:tracePt t="32525" x="5883275" y="3513138"/>
          <p14:tracePt t="32541" x="5883275" y="3573463"/>
          <p14:tracePt t="32558" x="5883275" y="3627438"/>
          <p14:tracePt t="32575" x="5883275" y="3641725"/>
          <p14:tracePt t="32743" x="5897563" y="3641725"/>
          <p14:tracePt t="32751" x="5913438" y="3627438"/>
          <p14:tracePt t="32760" x="5921375" y="3603625"/>
          <p14:tracePt t="32775" x="5951538" y="3565525"/>
          <p14:tracePt t="32792" x="5989638" y="3513138"/>
          <p14:tracePt t="32808" x="6042025" y="3475038"/>
          <p14:tracePt t="32825" x="6088063" y="3459163"/>
          <p14:tracePt t="32841" x="6142038" y="3436938"/>
          <p14:tracePt t="32858" x="6156325" y="3436938"/>
          <p14:tracePt t="32875" x="6164263" y="3436938"/>
          <p14:tracePt t="32908" x="6188075" y="3436938"/>
          <p14:tracePt t="32925" x="6210300" y="3436938"/>
          <p14:tracePt t="32941" x="6240463" y="3436938"/>
          <p14:tracePt t="32958" x="6332538" y="3451225"/>
          <p14:tracePt t="32975" x="6454775" y="3467100"/>
          <p14:tracePt t="32993" x="6537325" y="3475038"/>
          <p14:tracePt t="33008" x="6613525" y="3489325"/>
          <p14:tracePt t="33025" x="6651625" y="3497263"/>
          <p14:tracePt t="33041" x="6697663" y="3497263"/>
          <p14:tracePt t="33058" x="6705600" y="3497263"/>
          <p14:tracePt t="33143" x="6713538" y="3497263"/>
          <p14:tracePt t="33456" x="6713538" y="3505200"/>
          <p14:tracePt t="33479" x="6713538" y="3513138"/>
          <p14:tracePt t="33488" x="6705600" y="3559175"/>
          <p14:tracePt t="33496" x="6697663" y="3597275"/>
          <p14:tracePt t="33508" x="6683375" y="3627438"/>
          <p14:tracePt t="33525" x="6637338" y="3733800"/>
          <p14:tracePt t="33542" x="6591300" y="3810000"/>
          <p14:tracePt t="33559" x="6553200" y="3894138"/>
          <p14:tracePt t="33575" x="6530975" y="3932238"/>
          <p14:tracePt t="33592" x="6499225" y="3992563"/>
          <p14:tracePt t="33608" x="6446838" y="4060825"/>
          <p14:tracePt t="33626" x="6378575" y="4137025"/>
          <p14:tracePt t="33642" x="6316663" y="4198938"/>
          <p14:tracePt t="33658" x="6240463" y="4275138"/>
          <p14:tracePt t="33675" x="6180138" y="4359275"/>
          <p14:tracePt t="33692" x="6149975" y="4397375"/>
          <p14:tracePt t="33709" x="6142038" y="4411663"/>
          <p14:tracePt t="33742" x="6142038" y="4449763"/>
          <p14:tracePt t="33758" x="6134100" y="4473575"/>
          <p14:tracePt t="33775" x="6088063" y="4479925"/>
          <p14:tracePt t="33792" x="6057900" y="4479925"/>
          <p14:tracePt t="34223" x="6057900" y="4495800"/>
          <p14:tracePt t="34286" x="6065838" y="4503738"/>
          <p14:tracePt t="34294" x="6073775" y="4503738"/>
          <p14:tracePt t="41223" x="6073775" y="4495800"/>
          <p14:tracePt t="41231" x="6019800" y="4449763"/>
          <p14:tracePt t="41240" x="5951538" y="4335463"/>
          <p14:tracePt t="41247" x="5807075" y="4106863"/>
          <p14:tracePt t="41261" x="5684838" y="3940175"/>
          <p14:tracePt t="41278" x="5516563" y="3711575"/>
          <p14:tracePt t="41294" x="5478463" y="3641725"/>
          <p14:tracePt t="41311" x="5372100" y="3436938"/>
          <p14:tracePt t="41328" x="5265738" y="3298825"/>
          <p14:tracePt t="41345" x="5197475" y="3200400"/>
          <p14:tracePt t="41361" x="5189538" y="3184525"/>
          <p14:tracePt t="42416" x="5189538" y="3230563"/>
          <p14:tracePt t="42423" x="5211763" y="3344863"/>
          <p14:tracePt t="42431" x="5219700" y="3436938"/>
          <p14:tracePt t="42445" x="5235575" y="3521075"/>
          <p14:tracePt t="42462" x="5303838" y="3763963"/>
          <p14:tracePt t="42478" x="5334000" y="3848100"/>
          <p14:tracePt t="42495" x="5380038" y="4016375"/>
          <p14:tracePt t="42512" x="5410200" y="4060825"/>
          <p14:tracePt t="42529" x="5418138" y="4076700"/>
          <p14:tracePt t="42545" x="5448300" y="4076700"/>
          <p14:tracePt t="42562" x="5464175" y="4076700"/>
          <p14:tracePt t="42578" x="5470525" y="4076700"/>
          <p14:tracePt t="42615" x="5516563" y="4076700"/>
          <p14:tracePt t="42628" x="5584825" y="4060825"/>
          <p14:tracePt t="42645" x="5684838" y="4054475"/>
          <p14:tracePt t="42662" x="5851525" y="4030663"/>
          <p14:tracePt t="42679" x="5927725" y="4030663"/>
          <p14:tracePt t="42695" x="6027738" y="4038600"/>
          <p14:tracePt t="42712" x="6042025" y="4038600"/>
          <p14:tracePt t="42823" x="6057900" y="4038600"/>
          <p14:tracePt t="42831" x="6080125" y="3970338"/>
          <p14:tracePt t="42839" x="6088063" y="3916363"/>
          <p14:tracePt t="42847" x="6088063" y="3878263"/>
          <p14:tracePt t="42862" x="6096000" y="3825875"/>
          <p14:tracePt t="42878" x="6118225" y="3679825"/>
          <p14:tracePt t="42895" x="6118225" y="3603625"/>
          <p14:tracePt t="42912" x="6126163" y="3535363"/>
          <p14:tracePt t="42929" x="6134100" y="3489325"/>
          <p14:tracePt t="42945" x="6134100" y="3475038"/>
          <p14:tracePt t="42962" x="6134100" y="3459163"/>
          <p14:tracePt t="43007" x="6134100" y="3451225"/>
          <p14:tracePt t="43015" x="6149975" y="3421063"/>
          <p14:tracePt t="43023" x="6164263" y="3352800"/>
          <p14:tracePt t="43031" x="6180138" y="3330575"/>
          <p14:tracePt t="43045" x="6202363" y="3298825"/>
          <p14:tracePt t="43062" x="6316663" y="3162300"/>
          <p14:tracePt t="43078" x="6370638" y="3124200"/>
          <p14:tracePt t="43095" x="6392863" y="3101975"/>
          <p14:tracePt t="43112" x="6400800" y="3094038"/>
          <p14:tracePt t="43167" x="6384925" y="3086100"/>
          <p14:tracePt t="43175" x="6370638" y="3078163"/>
          <p14:tracePt t="43183" x="6354763" y="3078163"/>
          <p14:tracePt t="43195" x="6340475" y="3078163"/>
          <p14:tracePt t="43212" x="6316663" y="3078163"/>
          <p14:tracePt t="43228" x="6302375" y="3078163"/>
          <p14:tracePt t="43245" x="6256338" y="3094038"/>
          <p14:tracePt t="43262" x="6226175" y="3132138"/>
          <p14:tracePt t="43278" x="6226175" y="3140075"/>
          <p14:tracePt t="43295" x="6232525" y="3154363"/>
          <p14:tracePt t="43312" x="6294438" y="3178175"/>
          <p14:tracePt t="43328" x="6400800" y="3208338"/>
          <p14:tracePt t="43345" x="6537325" y="3230563"/>
          <p14:tracePt t="43362" x="6599238" y="3246438"/>
          <p14:tracePt t="43423" x="6599238" y="3268663"/>
          <p14:tracePt t="43433" x="6591300" y="3360738"/>
          <p14:tracePt t="43439" x="6583363" y="3436938"/>
          <p14:tracePt t="43446" x="6561138" y="3589338"/>
          <p14:tracePt t="43462" x="6515100" y="3711575"/>
          <p14:tracePt t="43478" x="6384925" y="4137025"/>
          <p14:tracePt t="43495" x="6324600" y="4283075"/>
          <p14:tracePt t="43512" x="6308725" y="4335463"/>
          <p14:tracePt t="43599" x="6302375" y="4343400"/>
          <p14:tracePt t="43607" x="6294438" y="4343400"/>
          <p14:tracePt t="43615" x="6286500" y="4343400"/>
          <p14:tracePt t="43631" x="6278563" y="4343400"/>
          <p14:tracePt t="43645" x="6264275" y="4343400"/>
          <p14:tracePt t="43663" x="6226175" y="4351338"/>
          <p14:tracePt t="43679" x="6202363" y="4389438"/>
          <p14:tracePt t="43695" x="6172200" y="4465638"/>
          <p14:tracePt t="43712" x="6156325" y="4518025"/>
          <p14:tracePt t="43729" x="6142038" y="4579938"/>
          <p14:tracePt t="43745" x="6142038" y="4587875"/>
          <p14:tracePt t="43807" x="6134100" y="4572000"/>
          <p14:tracePt t="43815" x="6126163" y="4541838"/>
          <p14:tracePt t="43823" x="6126163" y="4533900"/>
          <p14:tracePt t="43831" x="6126163" y="4525963"/>
          <p14:tracePt t="43845" x="6126163" y="4511675"/>
          <p14:tracePt t="43863" x="6126163" y="4495800"/>
          <p14:tracePt t="43879" x="6126163" y="4479925"/>
          <p14:tracePt t="43895" x="6126163" y="4473575"/>
          <p14:tracePt t="44015" x="6126163" y="4465638"/>
          <p14:tracePt t="44039" x="6126163" y="4457700"/>
          <p14:tracePt t="44047" x="6126163" y="4449763"/>
          <p14:tracePt t="44055" x="6126163" y="4435475"/>
          <p14:tracePt t="44064" x="6126163" y="4419600"/>
          <p14:tracePt t="44080" x="6126163" y="4403725"/>
          <p14:tracePt t="44096" x="6126163" y="4381500"/>
          <p14:tracePt t="44112" x="6118225" y="4373563"/>
          <p14:tracePt t="44551" x="6118225" y="4351338"/>
          <p14:tracePt t="44559" x="6118225" y="4327525"/>
          <p14:tracePt t="44567" x="6118225" y="4289425"/>
          <p14:tracePt t="44579" x="6118225" y="4229100"/>
          <p14:tracePt t="44596" x="6126163" y="4114800"/>
          <p14:tracePt t="44613" x="6149975" y="3940175"/>
          <p14:tracePt t="44629" x="6164263" y="3771900"/>
          <p14:tracePt t="44647" x="6164263" y="3543300"/>
          <p14:tracePt t="44663" x="6164263" y="3475038"/>
          <p14:tracePt t="44679" x="6164263" y="3436938"/>
          <p14:tracePt t="44768" x="6156325" y="3436938"/>
          <p14:tracePt t="44775" x="6156325" y="3482975"/>
          <p14:tracePt t="44783" x="6156325" y="3543300"/>
          <p14:tracePt t="44796" x="6156325" y="3611563"/>
          <p14:tracePt t="44812" x="6156325" y="3787775"/>
          <p14:tracePt t="44829" x="6210300" y="3886200"/>
          <p14:tracePt t="44846" x="6240463" y="3932238"/>
          <p14:tracePt t="44911" x="6240463" y="3908425"/>
          <p14:tracePt t="44919" x="6240463" y="3894138"/>
          <p14:tracePt t="44952" x="6232525" y="3894138"/>
          <p14:tracePt t="44959" x="6226175" y="3894138"/>
          <p14:tracePt t="44967" x="6210300" y="3894138"/>
          <p14:tracePt t="44979" x="6202363" y="3932238"/>
          <p14:tracePt t="44996" x="6164263" y="4008438"/>
          <p14:tracePt t="45013" x="6134100" y="4084638"/>
          <p14:tracePt t="45030" x="6126163" y="4122738"/>
          <p14:tracePt t="45191" x="6126163" y="4144963"/>
          <p14:tracePt t="45200" x="6126163" y="4175125"/>
          <p14:tracePt t="45207" x="6111875" y="4213225"/>
          <p14:tracePt t="45216" x="6103938" y="4244975"/>
          <p14:tracePt t="45229" x="6103938" y="4251325"/>
          <p14:tracePt t="45246" x="6103938" y="4259263"/>
          <p14:tracePt t="45271" x="6126163" y="4259263"/>
          <p14:tracePt t="45279" x="6156325" y="4251325"/>
          <p14:tracePt t="45296" x="6232525" y="4206875"/>
          <p14:tracePt t="45313" x="6240463" y="4183063"/>
          <p14:tracePt t="45329" x="6240463" y="4160838"/>
          <p14:tracePt t="45347" x="6164263" y="4122738"/>
          <p14:tracePt t="45363" x="6049963" y="4106863"/>
          <p14:tracePt t="45379" x="5883275" y="4152900"/>
          <p14:tracePt t="45396" x="5730875" y="4244975"/>
          <p14:tracePt t="45413" x="5661025" y="4335463"/>
          <p14:tracePt t="45429" x="5646738" y="4359275"/>
          <p14:tracePt t="45446" x="5646738" y="4365625"/>
          <p14:tracePt t="45463" x="5761038" y="4373563"/>
          <p14:tracePt t="45479" x="5867400" y="4373563"/>
          <p14:tracePt t="45496" x="5913438" y="4359275"/>
          <p14:tracePt t="45513" x="5921375" y="4343400"/>
          <p14:tracePt t="45529" x="5921375" y="4313238"/>
          <p14:tracePt t="45547" x="5851525" y="4259263"/>
          <p14:tracePt t="45563" x="5791200" y="4251325"/>
          <p14:tracePt t="45579" x="5737225" y="4251325"/>
          <p14:tracePt t="45596" x="5722938" y="4251325"/>
          <p14:tracePt t="45613" x="5707063" y="4289425"/>
          <p14:tracePt t="45629" x="5707063" y="4327525"/>
          <p14:tracePt t="45646" x="5715000" y="4359275"/>
          <p14:tracePt t="45663" x="5821363" y="4389438"/>
          <p14:tracePt t="45679" x="5921375" y="4389438"/>
          <p14:tracePt t="45696" x="6019800" y="4359275"/>
          <p14:tracePt t="45713" x="6057900" y="4321175"/>
          <p14:tracePt t="45729" x="6065838" y="4275138"/>
          <p14:tracePt t="45746" x="6065838" y="4213225"/>
          <p14:tracePt t="45763" x="6042025" y="4168775"/>
          <p14:tracePt t="45779" x="5989638" y="4098925"/>
          <p14:tracePt t="45796" x="5935663" y="4046538"/>
          <p14:tracePt t="45813" x="5905500" y="4000500"/>
          <p14:tracePt t="45846" x="5905500" y="3984625"/>
          <p14:tracePt t="45863" x="5935663" y="3779838"/>
          <p14:tracePt t="45880" x="6011863" y="3611563"/>
          <p14:tracePt t="45896" x="6096000" y="3482975"/>
          <p14:tracePt t="45913" x="6134100" y="3413125"/>
          <p14:tracePt t="45930" x="6149975" y="3375025"/>
          <p14:tracePt t="45999" x="6149975" y="3322638"/>
          <p14:tracePt t="46007" x="6149975" y="3314700"/>
          <p14:tracePt t="46056" x="6149975" y="3292475"/>
          <p14:tracePt t="46063" x="6149975" y="3246438"/>
          <p14:tracePt t="46072" x="6149975" y="3208338"/>
          <p14:tracePt t="46080" x="6149975" y="3184525"/>
          <p14:tracePt t="46096" x="6156325" y="3132138"/>
          <p14:tracePt t="46113" x="6156325" y="3124200"/>
          <p14:tracePt t="46146" x="6156325" y="3116263"/>
          <p14:tracePt t="46183" x="6156325" y="3108325"/>
          <p14:tracePt t="46199" x="6149975" y="3108325"/>
          <p14:tracePt t="46207" x="6126163" y="3108325"/>
          <p14:tracePt t="46215" x="6111875" y="3108325"/>
          <p14:tracePt t="46230" x="6096000" y="3101975"/>
          <p14:tracePt t="46246" x="6080125" y="3101975"/>
          <p14:tracePt t="46263" x="6073775" y="3101975"/>
          <p14:tracePt t="46327" x="6065838" y="3101975"/>
          <p14:tracePt t="46343" x="6057900" y="3101975"/>
          <p14:tracePt t="46351" x="6049963" y="3101975"/>
          <p14:tracePt t="46363" x="6035675" y="3101975"/>
          <p14:tracePt t="46380" x="5997575" y="3124200"/>
          <p14:tracePt t="46396" x="5973763" y="3162300"/>
          <p14:tracePt t="46413" x="5943600" y="3208338"/>
          <p14:tracePt t="46430" x="5935663" y="3222625"/>
          <p14:tracePt t="46528" x="5927725" y="3222625"/>
          <p14:tracePt t="46536" x="5921375" y="3222625"/>
          <p14:tracePt t="46551" x="5913438" y="3216275"/>
          <p14:tracePt t="46563" x="5905500" y="3216275"/>
          <p14:tracePt t="46580" x="5897563" y="3200400"/>
          <p14:tracePt t="46596" x="5897563" y="3192463"/>
          <p14:tracePt t="46613" x="5889625" y="3184525"/>
          <p14:tracePt t="46688" x="5889625" y="3178175"/>
          <p14:tracePt t="46703" x="5889625" y="3170238"/>
          <p14:tracePt t="46711" x="5889625" y="3162300"/>
          <p14:tracePt t="46727" x="5897563" y="3162300"/>
          <p14:tracePt t="46736" x="5913438" y="3162300"/>
          <p14:tracePt t="46746" x="5921375" y="3154363"/>
          <p14:tracePt t="46763" x="5951538" y="3146425"/>
          <p14:tracePt t="46780" x="5973763" y="3124200"/>
          <p14:tracePt t="46797" x="5981700" y="3124200"/>
          <p14:tracePt t="46855" x="5981700" y="3116263"/>
          <p14:tracePt t="46927" x="5981700" y="3108325"/>
          <p14:tracePt t="46943" x="5989638" y="3101975"/>
          <p14:tracePt t="46999" x="5997575" y="3101975"/>
          <p14:tracePt t="47007" x="6003925" y="3101975"/>
          <p14:tracePt t="47015" x="6011863" y="3101975"/>
          <p14:tracePt t="47030" x="6019800" y="3101975"/>
          <p14:tracePt t="47047" x="6073775" y="3101975"/>
          <p14:tracePt t="47063" x="6118225" y="3101975"/>
          <p14:tracePt t="47080" x="6202363" y="3101975"/>
          <p14:tracePt t="47097" x="6316663" y="3101975"/>
          <p14:tracePt t="47113" x="6454775" y="3101975"/>
          <p14:tracePt t="47130" x="6569075" y="3101975"/>
          <p14:tracePt t="47147" x="6613525" y="3101975"/>
          <p14:tracePt t="47207" x="6607175" y="3101975"/>
          <p14:tracePt t="47215" x="6583363" y="3101975"/>
          <p14:tracePt t="47223" x="6553200" y="3078163"/>
          <p14:tracePt t="47232" x="6523038" y="3078163"/>
          <p14:tracePt t="47247" x="6416675" y="3040063"/>
          <p14:tracePt t="47263" x="6226175" y="3040063"/>
          <p14:tracePt t="47280" x="6080125" y="3040063"/>
          <p14:tracePt t="47297" x="6057900" y="3040063"/>
          <p14:tracePt t="47343" x="6088063" y="3040063"/>
          <p14:tracePt t="47351" x="6134100" y="3048000"/>
          <p14:tracePt t="47363" x="6172200" y="3055938"/>
          <p14:tracePt t="47380" x="6226175" y="3078163"/>
          <p14:tracePt t="47397" x="6362700" y="3078163"/>
          <p14:tracePt t="47413" x="6370638" y="3078163"/>
          <p14:tracePt t="47458" x="6354763" y="3078163"/>
          <p14:tracePt t="47463" x="6308725" y="3078163"/>
          <p14:tracePt t="47471" x="6270625" y="3070225"/>
          <p14:tracePt t="47480" x="6232525" y="3063875"/>
          <p14:tracePt t="47497" x="6164263" y="3048000"/>
          <p14:tracePt t="47513" x="6103938" y="3048000"/>
          <p14:tracePt t="47547" x="6096000" y="3048000"/>
          <p14:tracePt t="47563" x="6172200" y="3070225"/>
          <p14:tracePt t="47580" x="6270625" y="3094038"/>
          <p14:tracePt t="47597" x="6392863" y="3108325"/>
          <p14:tracePt t="47613" x="6507163" y="3124200"/>
          <p14:tracePt t="47655" x="6454775" y="3124200"/>
          <p14:tracePt t="47663" x="6384925" y="3108325"/>
          <p14:tracePt t="47680" x="6164263" y="3101975"/>
          <p14:tracePt t="47697" x="5959475" y="3101975"/>
          <p14:tracePt t="47714" x="5921375" y="3101975"/>
          <p14:tracePt t="47751" x="5981700" y="3116263"/>
          <p14:tracePt t="47764" x="6057900" y="3132138"/>
          <p14:tracePt t="47780" x="6308725" y="3170238"/>
          <p14:tracePt t="47797" x="6492875" y="3200400"/>
          <p14:tracePt t="47847" x="6416675" y="3200400"/>
          <p14:tracePt t="47855" x="6332538" y="3200400"/>
          <p14:tracePt t="47863" x="6226175" y="3200400"/>
          <p14:tracePt t="47880" x="6049963" y="3200400"/>
          <p14:tracePt t="47897" x="6003925" y="3200400"/>
          <p14:tracePt t="47935" x="6011863" y="3200400"/>
          <p14:tracePt t="47948" x="6049963" y="3200400"/>
          <p14:tracePt t="47964" x="6172200" y="3208338"/>
          <p14:tracePt t="47980" x="6294438" y="3208338"/>
          <p14:tracePt t="48023" x="6302375" y="3216275"/>
          <p14:tracePt t="48032" x="6278563" y="3216275"/>
          <p14:tracePt t="48047" x="6180138" y="3200400"/>
          <p14:tracePt t="48064" x="6134100" y="3200400"/>
          <p14:tracePt t="48111" x="6188075" y="3208338"/>
          <p14:tracePt t="48119" x="6240463" y="3230563"/>
          <p14:tracePt t="48130" x="6324600" y="3238500"/>
          <p14:tracePt t="48148" x="6575425" y="3238500"/>
          <p14:tracePt t="48164" x="6683375" y="3238500"/>
          <p14:tracePt t="48180" x="6689725" y="3238500"/>
          <p14:tracePt t="48214" x="6499225" y="3216275"/>
          <p14:tracePt t="48231" x="6370638" y="3184525"/>
          <p14:tracePt t="48247" x="6286500" y="3184525"/>
          <p14:tracePt t="48264" x="6278563" y="3178175"/>
          <p14:tracePt t="48303" x="6308725" y="3178175"/>
          <p14:tracePt t="48314" x="6332538" y="3178175"/>
          <p14:tracePt t="48330" x="6340475" y="3184525"/>
          <p14:tracePt t="48679" x="6308725" y="3222625"/>
          <p14:tracePt t="48687" x="6278563" y="3268663"/>
          <p14:tracePt t="48697" x="6240463" y="3330575"/>
          <p14:tracePt t="48714" x="6172200" y="3413125"/>
          <p14:tracePt t="48731" x="6142038" y="3451225"/>
          <p14:tracePt t="48747" x="6134100" y="3467100"/>
          <p14:tracePt t="48764" x="6126163" y="3475038"/>
          <p14:tracePt t="48807" x="6118225" y="3482975"/>
          <p14:tracePt t="48815" x="6118225" y="3489325"/>
          <p14:tracePt t="48831" x="6111875" y="3489325"/>
          <p14:tracePt t="48847" x="6103938" y="3497263"/>
          <p14:tracePt t="48864" x="6080125" y="3505200"/>
          <p14:tracePt t="48881" x="6057900" y="3505200"/>
          <p14:tracePt t="48897" x="6049963" y="3505200"/>
          <p14:tracePt t="48983" x="6035675" y="3505200"/>
          <p14:tracePt t="48991" x="6027738" y="3505200"/>
          <p14:tracePt t="48999" x="6019800" y="3505200"/>
          <p14:tracePt t="49015" x="6003925" y="3497263"/>
          <p14:tracePt t="49031" x="6003925" y="3489325"/>
          <p14:tracePt t="49047" x="5997575" y="3489325"/>
          <p14:tracePt t="49127" x="5997575" y="3497263"/>
          <p14:tracePt t="49135" x="6027738" y="3505200"/>
          <p14:tracePt t="49147" x="6073775" y="3505200"/>
          <p14:tracePt t="49164" x="6232525" y="3505200"/>
          <p14:tracePt t="49181" x="6416675" y="3505200"/>
          <p14:tracePt t="49199" x="6553200" y="3505200"/>
          <p14:tracePt t="49247" x="6499225" y="3497263"/>
          <p14:tracePt t="49255" x="6446838" y="3482975"/>
          <p14:tracePt t="49264" x="6332538" y="3475038"/>
          <p14:tracePt t="49281" x="6088063" y="3444875"/>
          <p14:tracePt t="49298" x="5973763" y="3444875"/>
          <p14:tracePt t="49314" x="5959475" y="3444875"/>
          <p14:tracePt t="49351" x="5989638" y="3444875"/>
          <p14:tracePt t="49364" x="6019800" y="3444875"/>
          <p14:tracePt t="49381" x="6118225" y="3459163"/>
          <p14:tracePt t="49397" x="6180138" y="3467100"/>
          <p14:tracePt t="49447" x="6156325" y="3467100"/>
          <p14:tracePt t="49455" x="6118225" y="3467100"/>
          <p14:tracePt t="49464" x="6096000" y="3459163"/>
          <p14:tracePt t="49481" x="6073775" y="3459163"/>
          <p14:tracePt t="49559" x="6088063" y="3459163"/>
          <p14:tracePt t="49567" x="6103938" y="3459163"/>
          <p14:tracePt t="49575" x="6126163" y="3459163"/>
          <p14:tracePt t="49584" x="6134100" y="3467100"/>
          <p14:tracePt t="49598" x="6142038" y="3467100"/>
          <p14:tracePt t="49679" x="6134100" y="3467100"/>
          <p14:tracePt t="50127" x="6126163" y="3482975"/>
          <p14:tracePt t="50135" x="6126163" y="3489325"/>
          <p14:tracePt t="50143" x="6126163" y="3505200"/>
          <p14:tracePt t="50151" x="6134100" y="3521075"/>
          <p14:tracePt t="50164" x="6134100" y="3527425"/>
          <p14:tracePt t="50181" x="6149975" y="3551238"/>
          <p14:tracePt t="50198" x="6149975" y="3559175"/>
          <p14:tracePt t="50295" x="6149975" y="3543300"/>
          <p14:tracePt t="50303" x="6149975" y="3521075"/>
          <p14:tracePt t="50314" x="6142038" y="3513138"/>
          <p14:tracePt t="50331" x="6111875" y="3482975"/>
          <p14:tracePt t="50348" x="6103938" y="3482975"/>
          <p14:tracePt t="50431" x="6111875" y="3482975"/>
          <p14:tracePt t="50439" x="6126163" y="3482975"/>
          <p14:tracePt t="50448" x="6156325" y="3482975"/>
          <p14:tracePt t="50465" x="6188075" y="3482975"/>
          <p14:tracePt t="50481" x="6194425" y="3482975"/>
          <p14:tracePt t="50543" x="6149975" y="3475038"/>
          <p14:tracePt t="50551" x="6118225" y="3467100"/>
          <p14:tracePt t="50559" x="6073775" y="3451225"/>
          <p14:tracePt t="50567" x="6003925" y="3451225"/>
          <p14:tracePt t="50581" x="5913438" y="3451225"/>
          <p14:tracePt t="50598" x="5761038" y="3459163"/>
          <p14:tracePt t="50615" x="5692775" y="3475038"/>
          <p14:tracePt t="50648" x="5699125" y="3482975"/>
          <p14:tracePt t="50665" x="5791200" y="3513138"/>
          <p14:tracePt t="50681" x="5965825" y="3527425"/>
          <p14:tracePt t="50698" x="6149975" y="3559175"/>
          <p14:tracePt t="50715" x="6294438" y="3581400"/>
          <p14:tracePt t="50731" x="6346825" y="3581400"/>
          <p14:tracePt t="50791" x="6324600" y="3581400"/>
          <p14:tracePt t="50799" x="6294438" y="3581400"/>
          <p14:tracePt t="50807" x="6270625" y="3581400"/>
          <p14:tracePt t="50816" x="6232525" y="3565525"/>
          <p14:tracePt t="50831" x="6180138" y="3565525"/>
          <p14:tracePt t="50879" x="6194425" y="3565525"/>
          <p14:tracePt t="50888" x="6226175" y="3565525"/>
          <p14:tracePt t="50898" x="6264275" y="3565525"/>
          <p14:tracePt t="50915" x="6332538" y="3565525"/>
          <p14:tracePt t="50931" x="6378575" y="3565525"/>
          <p14:tracePt t="51143" x="6384925" y="3565525"/>
          <p14:tracePt t="51152" x="6454775" y="3565525"/>
          <p14:tracePt t="51159" x="6545263" y="3559175"/>
          <p14:tracePt t="51167" x="6629400" y="3543300"/>
          <p14:tracePt t="51181" x="6697663" y="3521075"/>
          <p14:tracePt t="51198" x="6797675" y="3482975"/>
          <p14:tracePt t="51215" x="6819900" y="3436938"/>
          <p14:tracePt t="51231" x="6819900" y="3390900"/>
          <p14:tracePt t="51248" x="6811963" y="3322638"/>
          <p14:tracePt t="51265" x="6743700" y="3230563"/>
          <p14:tracePt t="51282" x="6667500" y="3124200"/>
          <p14:tracePt t="51298" x="6591300" y="3063875"/>
          <p14:tracePt t="51315" x="6515100" y="3009900"/>
          <p14:tracePt t="51332" x="6430963" y="2949575"/>
          <p14:tracePt t="51348" x="6370638" y="2917825"/>
          <p14:tracePt t="51365" x="6346825" y="2917825"/>
          <p14:tracePt t="51382" x="6340475" y="2911475"/>
          <p14:tracePt t="51415" x="6324600" y="2903538"/>
          <p14:tracePt t="51423" x="6302375" y="2895600"/>
          <p14:tracePt t="51431" x="6278563" y="2887663"/>
          <p14:tracePt t="51448" x="6188075" y="2873375"/>
          <p14:tracePt t="51465" x="5959475" y="2835275"/>
          <p14:tracePt t="51482" x="5807075" y="2827338"/>
          <p14:tracePt t="51498" x="5638800" y="2827338"/>
          <p14:tracePt t="51515" x="5524500" y="2827338"/>
          <p14:tracePt t="51532" x="5508625" y="2827338"/>
          <p14:tracePt t="51548" x="5502275" y="2827338"/>
          <p14:tracePt t="51582" x="5478463" y="2827338"/>
          <p14:tracePt t="51598" x="5394325" y="2955925"/>
          <p14:tracePt t="51615" x="5265738" y="3124200"/>
          <p14:tracePt t="51632" x="5235575" y="3192463"/>
          <p14:tracePt t="51648" x="5227638" y="3230563"/>
          <p14:tracePt t="51665" x="5227638" y="3254375"/>
          <p14:tracePt t="51682" x="5227638" y="3284538"/>
          <p14:tracePt t="51698" x="5227638" y="3330575"/>
          <p14:tracePt t="51715" x="5249863" y="3390900"/>
          <p14:tracePt t="51732" x="5326063" y="3482975"/>
          <p14:tracePt t="51748" x="5426075" y="3559175"/>
          <p14:tracePt t="51766" x="5592763" y="3635375"/>
          <p14:tracePt t="51783" x="5897563" y="3717925"/>
          <p14:tracePt t="51798" x="6011863" y="3733800"/>
          <p14:tracePt t="51815" x="6308725" y="3749675"/>
          <p14:tracePt t="51832" x="6469063" y="3749675"/>
          <p14:tracePt t="51848" x="6575425" y="3717925"/>
          <p14:tracePt t="51865" x="6645275" y="3657600"/>
          <p14:tracePt t="51882" x="6675438" y="3543300"/>
          <p14:tracePt t="51898" x="6689725" y="3406775"/>
          <p14:tracePt t="51915" x="6689725" y="3268663"/>
          <p14:tracePt t="51932" x="6689725" y="3132138"/>
          <p14:tracePt t="51948" x="6645275" y="3009900"/>
          <p14:tracePt t="51965" x="6583363" y="2887663"/>
          <p14:tracePt t="51968" x="6545263" y="2835275"/>
          <p14:tracePt t="51982" x="6469063" y="2735263"/>
          <p14:tracePt t="51998" x="6416675" y="2682875"/>
          <p14:tracePt t="52015" x="6270625" y="2582863"/>
          <p14:tracePt t="52032" x="6188075" y="2552700"/>
          <p14:tracePt t="52048" x="6057900" y="2522538"/>
          <p14:tracePt t="52065" x="5905500" y="2506663"/>
          <p14:tracePt t="52082" x="5730875" y="2492375"/>
          <p14:tracePt t="52098" x="5546725" y="2492375"/>
          <p14:tracePt t="52115" x="5394325" y="2498725"/>
          <p14:tracePt t="52132" x="5257800" y="2552700"/>
          <p14:tracePt t="52148" x="5159375" y="2606675"/>
          <p14:tracePt t="52165" x="5059363" y="2689225"/>
          <p14:tracePt t="52183" x="4953000" y="2797175"/>
          <p14:tracePt t="52199" x="4868863" y="2895600"/>
          <p14:tracePt t="52215" x="4800600" y="2987675"/>
          <p14:tracePt t="52232" x="4740275" y="3078163"/>
          <p14:tracePt t="52249" x="4708525" y="3146425"/>
          <p14:tracePt t="52266" x="4694238" y="3184525"/>
          <p14:tracePt t="52282" x="4694238" y="3238500"/>
          <p14:tracePt t="52299" x="4694238" y="3298825"/>
          <p14:tracePt t="52315" x="4694238" y="3368675"/>
          <p14:tracePt t="52332" x="4694238" y="3451225"/>
          <p14:tracePt t="52349" x="4716463" y="3565525"/>
          <p14:tracePt t="52365" x="4770438" y="3649663"/>
          <p14:tracePt t="52382" x="4838700" y="3733800"/>
          <p14:tracePt t="52399" x="4991100" y="3840163"/>
          <p14:tracePt t="52415" x="5151438" y="3916363"/>
          <p14:tracePt t="52432" x="5326063" y="3962400"/>
          <p14:tracePt t="52449" x="5562600" y="3978275"/>
          <p14:tracePt t="52465" x="5783263" y="3984625"/>
          <p14:tracePt t="52482" x="6019800" y="3984625"/>
          <p14:tracePt t="52499" x="6226175" y="3970338"/>
          <p14:tracePt t="52515" x="6400800" y="3908425"/>
          <p14:tracePt t="52532" x="6553200" y="3817938"/>
          <p14:tracePt t="52549" x="6645275" y="3711575"/>
          <p14:tracePt t="52565" x="6689725" y="3603625"/>
          <p14:tracePt t="52582" x="6721475" y="3482975"/>
          <p14:tracePt t="52599" x="6721475" y="3382963"/>
          <p14:tracePt t="52615" x="6721475" y="3292475"/>
          <p14:tracePt t="52632" x="6721475" y="3208338"/>
          <p14:tracePt t="52649" x="6721475" y="3132138"/>
          <p14:tracePt t="52666" x="6667500" y="3017838"/>
          <p14:tracePt t="52682" x="6613525" y="2917825"/>
          <p14:tracePt t="52699" x="6537325" y="2811463"/>
          <p14:tracePt t="52715" x="6461125" y="2727325"/>
          <p14:tracePt t="52732" x="6408738" y="2674938"/>
          <p14:tracePt t="52749" x="6392863" y="2659063"/>
          <p14:tracePt t="52765" x="6378575" y="2644775"/>
          <p14:tracePt t="52782" x="6324600" y="2620963"/>
          <p14:tracePt t="52799" x="6256338" y="2613025"/>
          <p14:tracePt t="52815" x="6126163" y="2598738"/>
          <p14:tracePt t="52832" x="5935663" y="2598738"/>
          <p14:tracePt t="52849" x="5745163" y="2598738"/>
          <p14:tracePt t="52865" x="5570538" y="2659063"/>
          <p14:tracePt t="52882" x="5440363" y="2713038"/>
          <p14:tracePt t="52899" x="5349875" y="2789238"/>
          <p14:tracePt t="52915" x="5295900" y="2841625"/>
          <p14:tracePt t="52932" x="5249863" y="2895600"/>
          <p14:tracePt t="52949" x="5227638" y="2949575"/>
          <p14:tracePt t="52966" x="5211763" y="2994025"/>
          <p14:tracePt t="52968" x="5197475" y="3032125"/>
          <p14:tracePt t="52982" x="5197475" y="3078163"/>
          <p14:tracePt t="52999" x="5181600" y="3222625"/>
          <p14:tracePt t="53015" x="5173663" y="3344863"/>
          <p14:tracePt t="53032" x="5173663" y="3459163"/>
          <p14:tracePt t="53049" x="5173663" y="3573463"/>
          <p14:tracePt t="53065" x="5173663" y="3665538"/>
          <p14:tracePt t="53082" x="5235575" y="3749675"/>
          <p14:tracePt t="53099" x="5349875" y="3825875"/>
          <p14:tracePt t="53116" x="5494338" y="3870325"/>
          <p14:tracePt t="53132" x="5692775" y="3902075"/>
          <p14:tracePt t="53149" x="5875338" y="3902075"/>
          <p14:tracePt t="53167" x="6194425" y="3894138"/>
          <p14:tracePt t="53182" x="6286500" y="3863975"/>
          <p14:tracePt t="53199" x="6545263" y="3749675"/>
          <p14:tracePt t="53215" x="6659563" y="3657600"/>
          <p14:tracePt t="53232" x="6697663" y="3551238"/>
          <p14:tracePt t="53249" x="6727825" y="3429000"/>
          <p14:tracePt t="53266" x="6727825" y="3284538"/>
          <p14:tracePt t="53282" x="6727825" y="3162300"/>
          <p14:tracePt t="53299" x="6705600" y="3032125"/>
          <p14:tracePt t="53316" x="6659563" y="2925763"/>
          <p14:tracePt t="53332" x="6613525" y="2857500"/>
          <p14:tracePt t="53349" x="6575425" y="2803525"/>
          <p14:tracePt t="53366" x="6530975" y="2751138"/>
          <p14:tracePt t="53382" x="6477000" y="2697163"/>
          <p14:tracePt t="53399" x="6400800" y="2636838"/>
          <p14:tracePt t="53416" x="6316663" y="2606675"/>
          <p14:tracePt t="53432" x="6240463" y="2582863"/>
          <p14:tracePt t="53449" x="6164263" y="2568575"/>
          <p14:tracePt t="53466" x="6103938" y="2560638"/>
          <p14:tracePt t="53482" x="5997575" y="2560638"/>
          <p14:tracePt t="53499" x="5921375" y="2560638"/>
          <p14:tracePt t="53516" x="5821363" y="2568575"/>
          <p14:tracePt t="53532" x="5761038" y="2598738"/>
          <p14:tracePt t="53549" x="5715000" y="2620963"/>
          <p14:tracePt t="53566" x="5668963" y="2659063"/>
          <p14:tracePt t="53582" x="5622925" y="2713038"/>
          <p14:tracePt t="53599" x="5570538" y="2773363"/>
          <p14:tracePt t="53616" x="5532438" y="2819400"/>
          <p14:tracePt t="53632" x="5494338" y="2873375"/>
          <p14:tracePt t="53649" x="5456238" y="2917825"/>
          <p14:tracePt t="53666" x="5426075" y="2979738"/>
          <p14:tracePt t="53682" x="5418138" y="3025775"/>
          <p14:tracePt t="53699" x="5402263" y="3086100"/>
          <p14:tracePt t="53716" x="5394325" y="3146425"/>
          <p14:tracePt t="53732" x="5372100" y="3238500"/>
          <p14:tracePt t="53749" x="5364163" y="3330575"/>
          <p14:tracePt t="53766" x="5349875" y="3475038"/>
          <p14:tracePt t="53783" x="5334000" y="3559175"/>
          <p14:tracePt t="53799" x="5334000" y="3611563"/>
          <p14:tracePt t="53816" x="5334000" y="3665538"/>
          <p14:tracePt t="53832" x="5341938" y="3695700"/>
          <p14:tracePt t="53849" x="5364163" y="3749675"/>
          <p14:tracePt t="53866" x="5394325" y="3771900"/>
          <p14:tracePt t="53883" x="5432425" y="3817938"/>
          <p14:tracePt t="53899" x="5502275" y="3863975"/>
          <p14:tracePt t="53916" x="5578475" y="3902075"/>
          <p14:tracePt t="53932" x="5676900" y="3924300"/>
          <p14:tracePt t="53949" x="5791200" y="3932238"/>
          <p14:tracePt t="53966" x="5905500" y="3954463"/>
          <p14:tracePt t="53968" x="5965825" y="3954463"/>
          <p14:tracePt t="53983" x="6088063" y="3954463"/>
          <p14:tracePt t="53999" x="6210300" y="3954463"/>
          <p14:tracePt t="54016" x="6332538" y="3932238"/>
          <p14:tracePt t="54033" x="6446838" y="3886200"/>
          <p14:tracePt t="54049" x="6530975" y="3832225"/>
          <p14:tracePt t="54066" x="6583363" y="3787775"/>
          <p14:tracePt t="54084" x="6591300" y="3771900"/>
          <p14:tracePt t="54099" x="6599238" y="3749675"/>
          <p14:tracePt t="54133" x="6621463" y="3679825"/>
          <p14:tracePt t="54149" x="6659563" y="3603625"/>
          <p14:tracePt t="54166" x="6697663" y="3482975"/>
          <p14:tracePt t="54183" x="6721475" y="3436938"/>
          <p14:tracePt t="54199" x="6735763" y="3382963"/>
          <p14:tracePt t="54216" x="6743700" y="3352800"/>
          <p14:tracePt t="54233" x="6743700" y="3298825"/>
          <p14:tracePt t="54249" x="6743700" y="3230563"/>
          <p14:tracePt t="54266" x="6743700" y="3170238"/>
          <p14:tracePt t="54283" x="6735763" y="3101975"/>
          <p14:tracePt t="54300" x="6675438" y="3001963"/>
          <p14:tracePt t="54316" x="6637338" y="2933700"/>
          <p14:tracePt t="54333" x="6583363" y="2841625"/>
          <p14:tracePt t="54349" x="6507163" y="2765425"/>
          <p14:tracePt t="54366" x="6461125" y="2713038"/>
          <p14:tracePt t="54384" x="6423025" y="2674938"/>
          <p14:tracePt t="54400" x="6400800" y="2659063"/>
          <p14:tracePt t="54416" x="6370638" y="2644775"/>
          <p14:tracePt t="54433" x="6346825" y="2644775"/>
          <p14:tracePt t="54449" x="6302375" y="2628900"/>
          <p14:tracePt t="54466" x="6194425" y="2606675"/>
          <p14:tracePt t="54483" x="6049963" y="2590800"/>
          <p14:tracePt t="54500" x="5927725" y="2590800"/>
          <p14:tracePt t="54516" x="5837238" y="2590800"/>
          <p14:tracePt t="54533" x="5791200" y="2590800"/>
          <p14:tracePt t="54549" x="5775325" y="2590800"/>
          <p14:tracePt t="54577" x="5768975" y="2590800"/>
          <p14:tracePt t="54599" x="5730875" y="2644775"/>
          <p14:tracePt t="54607" x="5692775" y="2697163"/>
          <p14:tracePt t="54616" x="5661025" y="2735263"/>
          <p14:tracePt t="54633" x="5584825" y="2827338"/>
          <p14:tracePt t="54649" x="5540375" y="2911475"/>
          <p14:tracePt t="54666" x="5516563" y="2963863"/>
          <p14:tracePt t="54683" x="5502275" y="3025775"/>
          <p14:tracePt t="54699" x="5502275" y="3078163"/>
          <p14:tracePt t="54716" x="5486400" y="3146425"/>
          <p14:tracePt t="54733" x="5478463" y="3238500"/>
          <p14:tracePt t="54749" x="5456238" y="3352800"/>
          <p14:tracePt t="54766" x="5448300" y="3467100"/>
          <p14:tracePt t="54783" x="5448300" y="3611563"/>
          <p14:tracePt t="54799" x="5464175" y="3679825"/>
          <p14:tracePt t="54816" x="5494338" y="3741738"/>
          <p14:tracePt t="54833" x="5524500" y="3802063"/>
          <p14:tracePt t="54849" x="5562600" y="3856038"/>
          <p14:tracePt t="54866" x="5608638" y="3894138"/>
          <p14:tracePt t="54883" x="5668963" y="3932238"/>
          <p14:tracePt t="54900" x="5745163" y="3946525"/>
          <p14:tracePt t="54916" x="5883275" y="3970338"/>
          <p14:tracePt t="54933" x="6049963" y="3970338"/>
          <p14:tracePt t="54950" x="6256338" y="3970338"/>
          <p14:tracePt t="54966" x="6446838" y="3924300"/>
          <p14:tracePt t="54968" x="6537325" y="3908425"/>
          <p14:tracePt t="54983" x="6675438" y="3848100"/>
          <p14:tracePt t="55000" x="6781800" y="3794125"/>
          <p14:tracePt t="55016" x="6865938" y="3725863"/>
          <p14:tracePt t="55033" x="6896100" y="3687763"/>
          <p14:tracePt t="55050" x="6904038" y="3635375"/>
          <p14:tracePt t="55066" x="6926263" y="3573463"/>
          <p14:tracePt t="55084" x="6934200" y="3513138"/>
          <p14:tracePt t="55100" x="6934200" y="3444875"/>
          <p14:tracePt t="55116" x="6934200" y="3382963"/>
          <p14:tracePt t="55134" x="6934200" y="3314700"/>
          <p14:tracePt t="55150" x="6918325" y="3238500"/>
          <p14:tracePt t="55167" x="6904038" y="3178175"/>
          <p14:tracePt t="55183" x="6842125" y="3078163"/>
          <p14:tracePt t="55200" x="6804025" y="3017838"/>
          <p14:tracePt t="55216" x="6765925" y="2971800"/>
          <p14:tracePt t="55233" x="6721475" y="2903538"/>
          <p14:tracePt t="55250" x="6651625" y="2865438"/>
          <p14:tracePt t="55266" x="6583363" y="2827338"/>
          <p14:tracePt t="55283" x="6507163" y="2797175"/>
          <p14:tracePt t="55300" x="6392863" y="2765425"/>
          <p14:tracePt t="55316" x="6286500" y="2751138"/>
          <p14:tracePt t="55333" x="6218238" y="2751138"/>
          <p14:tracePt t="55351" x="6149975" y="2751138"/>
          <p14:tracePt t="55383" x="6142038" y="2751138"/>
          <p14:tracePt t="55407" x="6126163" y="2751138"/>
          <p14:tracePt t="55416" x="6073775" y="2781300"/>
          <p14:tracePt t="55433" x="5959475" y="2879725"/>
          <p14:tracePt t="55450" x="5821363" y="2979738"/>
          <p14:tracePt t="55466" x="5715000" y="3055938"/>
          <p14:tracePt t="55483" x="5638800" y="3124200"/>
          <p14:tracePt t="55500" x="5616575" y="3162300"/>
          <p14:tracePt t="55516" x="5608638" y="3192463"/>
          <p14:tracePt t="55533" x="5600700" y="3222625"/>
          <p14:tracePt t="55551" x="5600700" y="3268663"/>
          <p14:tracePt t="55567" x="5600700" y="3292475"/>
          <p14:tracePt t="55584" x="5600700" y="3360738"/>
          <p14:tracePt t="55600" x="5608638" y="3413125"/>
          <p14:tracePt t="55616" x="5638800" y="3489325"/>
          <p14:tracePt t="55633" x="5699125" y="3551238"/>
          <p14:tracePt t="55650" x="5768975" y="3603625"/>
          <p14:tracePt t="55667" x="5859463" y="3641725"/>
          <p14:tracePt t="55683" x="5965825" y="3665538"/>
          <p14:tracePt t="55700" x="6103938" y="3673475"/>
          <p14:tracePt t="55717" x="6218238" y="3673475"/>
          <p14:tracePt t="55733" x="6346825" y="3673475"/>
          <p14:tracePt t="55750" x="6515100" y="3597275"/>
          <p14:tracePt t="55767" x="6607175" y="3527425"/>
          <p14:tracePt t="55784" x="6659563" y="3467100"/>
          <p14:tracePt t="55800" x="6683375" y="3406775"/>
          <p14:tracePt t="55817" x="6689725" y="3322638"/>
          <p14:tracePt t="55833" x="6689725" y="3230563"/>
          <p14:tracePt t="55850" x="6689725" y="3132138"/>
          <p14:tracePt t="55867" x="6667500" y="3009900"/>
          <p14:tracePt t="55883" x="6613525" y="2911475"/>
          <p14:tracePt t="55900" x="6583363" y="2849563"/>
          <p14:tracePt t="55916" x="6530975" y="2789238"/>
          <p14:tracePt t="55933" x="6492875" y="2735263"/>
          <p14:tracePt t="55950" x="6461125" y="2713038"/>
          <p14:tracePt t="55983" x="6446838" y="2705100"/>
          <p14:tracePt t="56000" x="6430963" y="2705100"/>
          <p14:tracePt t="56017" x="6400800" y="2705100"/>
          <p14:tracePt t="56033" x="6270625" y="2735263"/>
          <p14:tracePt t="56050" x="6111875" y="2811463"/>
          <p14:tracePt t="56067" x="5935663" y="2903538"/>
          <p14:tracePt t="56084" x="5799138" y="2987675"/>
          <p14:tracePt t="56100" x="5707063" y="3070225"/>
          <p14:tracePt t="56117" x="5638800" y="3146425"/>
          <p14:tracePt t="56133" x="5622925" y="3184525"/>
          <p14:tracePt t="56150" x="5622925" y="3222625"/>
          <p14:tracePt t="56167" x="5622925" y="3284538"/>
          <p14:tracePt t="56183" x="5622925" y="3336925"/>
          <p14:tracePt t="56200" x="5622925" y="3382963"/>
          <p14:tracePt t="56217" x="5622925" y="3413125"/>
          <p14:tracePt t="56233" x="5622925" y="3429000"/>
          <p14:tracePt t="56250" x="5622925" y="3436938"/>
          <p14:tracePt t="56351" x="5608638" y="3451225"/>
          <p14:tracePt t="56359" x="5600700" y="3475038"/>
          <p14:tracePt t="56367" x="5584825" y="3489325"/>
          <p14:tracePt t="56383" x="5562600" y="3521075"/>
          <p14:tracePt t="56400" x="5546725" y="3535363"/>
          <p14:tracePt t="56417" x="5532438" y="3551238"/>
          <p14:tracePt t="56527" x="5532438" y="3559175"/>
          <p14:tracePt t="56535" x="5532438" y="3573463"/>
          <p14:tracePt t="56543" x="5532438" y="3581400"/>
          <p14:tracePt t="57831" x="5532438" y="3589338"/>
          <p14:tracePt t="57839" x="5532438" y="3597275"/>
          <p14:tracePt t="57855" x="5532438" y="3611563"/>
          <p14:tracePt t="57867" x="5532438" y="3665538"/>
          <p14:tracePt t="57885" x="5540375" y="3725863"/>
          <p14:tracePt t="57901" x="5540375" y="3756025"/>
          <p14:tracePt t="57917" x="5540375" y="3787775"/>
          <p14:tracePt t="57934" x="5540375" y="3810000"/>
          <p14:tracePt t="57951" x="5554663" y="3848100"/>
          <p14:tracePt t="57967" x="5554663" y="3863975"/>
          <p14:tracePt t="58055" x="5570538" y="3863975"/>
          <p14:tracePt t="58063" x="5592763" y="3863975"/>
          <p14:tracePt t="58071" x="5608638" y="3870325"/>
          <p14:tracePt t="58084" x="5616575" y="3870325"/>
          <p14:tracePt t="58101" x="5668963" y="3870325"/>
          <p14:tracePt t="58117" x="5737225" y="3856038"/>
          <p14:tracePt t="58134" x="5745163" y="3856038"/>
          <p14:tracePt t="58151" x="5783263" y="3832225"/>
          <p14:tracePt t="58167" x="5799138" y="3825875"/>
          <p14:tracePt t="58343" x="5807075" y="3825875"/>
          <p14:tracePt t="58351" x="5813425" y="3825875"/>
          <p14:tracePt t="58359" x="5813425" y="3848100"/>
          <p14:tracePt t="58367" x="5813425" y="3870325"/>
          <p14:tracePt t="58385" x="5813425" y="3894138"/>
          <p14:tracePt t="58401" x="5821363" y="3916363"/>
          <p14:tracePt t="58417" x="5829300" y="3932238"/>
          <p14:tracePt t="58434" x="5837238" y="3954463"/>
          <p14:tracePt t="58451" x="5837238" y="3970338"/>
          <p14:tracePt t="58467" x="5837238" y="3978275"/>
          <p14:tracePt t="58471" x="5837238" y="3984625"/>
          <p14:tracePt t="58519" x="5837238" y="3992563"/>
          <p14:tracePt t="58527" x="5837238" y="4008438"/>
          <p14:tracePt t="58536" x="5837238" y="4022725"/>
          <p14:tracePt t="58551" x="5851525" y="4068763"/>
          <p14:tracePt t="58568" x="5883275" y="4130675"/>
          <p14:tracePt t="58584" x="5905500" y="4213225"/>
          <p14:tracePt t="58601" x="5905500" y="4251325"/>
          <p14:tracePt t="58618" x="5913438" y="4321175"/>
          <p14:tracePt t="58634" x="5913438" y="4359275"/>
          <p14:tracePt t="58651" x="5913438" y="4381500"/>
          <p14:tracePt t="58668" x="5913438" y="4389438"/>
          <p14:tracePt t="58767" x="5913438" y="4335463"/>
          <p14:tracePt t="58775" x="5913438" y="4275138"/>
          <p14:tracePt t="58784" x="5913438" y="4221163"/>
          <p14:tracePt t="58801" x="5913438" y="4068763"/>
          <p14:tracePt t="58818" x="5943600" y="3940175"/>
          <p14:tracePt t="58834" x="5973763" y="3832225"/>
          <p14:tracePt t="58851" x="5997575" y="3725863"/>
          <p14:tracePt t="58868" x="6027738" y="3641725"/>
          <p14:tracePt t="58885" x="6057900" y="3551238"/>
          <p14:tracePt t="58901" x="6057900" y="3513138"/>
          <p14:tracePt t="58918" x="6065838" y="3497263"/>
          <p14:tracePt t="58951" x="6065838" y="3489325"/>
          <p14:tracePt t="58968" x="6065838" y="3475038"/>
          <p14:tracePt t="59023" x="6065838" y="3467100"/>
          <p14:tracePt t="59039" x="6065838" y="3444875"/>
          <p14:tracePt t="59048" x="6065838" y="3413125"/>
          <p14:tracePt t="59055" x="6065838" y="3382963"/>
          <p14:tracePt t="59068" x="6065838" y="3344863"/>
          <p14:tracePt t="59084" x="6057900" y="3292475"/>
          <p14:tracePt t="59101" x="6057900" y="3276600"/>
          <p14:tracePt t="59175" x="6057900" y="3268663"/>
          <p14:tracePt t="59207" x="6049963" y="3246438"/>
          <p14:tracePt t="59215" x="6049963" y="3238500"/>
          <p14:tracePt t="59231" x="6042025" y="3230563"/>
          <p14:tracePt t="59239" x="6042025" y="3222625"/>
          <p14:tracePt t="59251" x="6027738" y="3200400"/>
          <p14:tracePt t="59268" x="6019800" y="3192463"/>
          <p14:tracePt t="59284" x="6019800" y="3184525"/>
          <p14:tracePt t="59302" x="6003925" y="3170238"/>
          <p14:tracePt t="59327" x="6003925" y="3162300"/>
          <p14:tracePt t="59375" x="6003925" y="3154363"/>
          <p14:tracePt t="59383" x="6003925" y="3146425"/>
          <p14:tracePt t="59504" x="6003925" y="3140075"/>
          <p14:tracePt t="59511" x="6003925" y="3124200"/>
          <p14:tracePt t="59983" x="6003925" y="3146425"/>
          <p14:tracePt t="59991" x="5997575" y="3162300"/>
          <p14:tracePt t="60001" x="5997575" y="3178175"/>
          <p14:tracePt t="60018" x="5997575" y="3192463"/>
          <p14:tracePt t="60136" x="5997575" y="3184525"/>
          <p14:tracePt t="60143" x="5997575" y="3162300"/>
          <p14:tracePt t="60152" x="5997575" y="3146425"/>
          <p14:tracePt t="60168" x="5997575" y="3108325"/>
          <p14:tracePt t="60185" x="5997575" y="3094038"/>
          <p14:tracePt t="61375" x="5973763" y="3140075"/>
          <p14:tracePt t="61383" x="5973763" y="3170238"/>
          <p14:tracePt t="61391" x="5951538" y="3230563"/>
          <p14:tracePt t="61402" x="5927725" y="3284538"/>
          <p14:tracePt t="61419" x="5905500" y="3360738"/>
          <p14:tracePt t="61435" x="5897563" y="3398838"/>
          <p14:tracePt t="61479" x="5897563" y="3406775"/>
          <p14:tracePt t="61511" x="5897563" y="3413125"/>
          <p14:tracePt t="61527" x="5897563" y="3421063"/>
          <p14:tracePt t="61567" x="5905500" y="3436938"/>
          <p14:tracePt t="61575" x="5921375" y="3444875"/>
          <p14:tracePt t="61585" x="5935663" y="3459163"/>
          <p14:tracePt t="61602" x="5959475" y="3475038"/>
          <p14:tracePt t="61619" x="5981700" y="3475038"/>
          <p14:tracePt t="61635" x="6003925" y="3482975"/>
          <p14:tracePt t="61652" x="6011863" y="3482975"/>
          <p14:tracePt t="61685" x="6042025" y="3482975"/>
          <p14:tracePt t="61703" x="6149975" y="3421063"/>
          <p14:tracePt t="61719" x="6248400" y="3344863"/>
          <p14:tracePt t="61735" x="6308725" y="3306763"/>
          <p14:tracePt t="61752" x="6324600" y="3292475"/>
          <p14:tracePt t="61769" x="6332538" y="3284538"/>
          <p14:tracePt t="61823" x="6354763" y="3260725"/>
          <p14:tracePt t="61831" x="6370638" y="3254375"/>
          <p14:tracePt t="61839" x="6370638" y="3246438"/>
          <p14:tracePt t="61852" x="6378575" y="3238500"/>
          <p14:tracePt t="61869" x="6392863" y="3216275"/>
          <p14:tracePt t="61885" x="6392863" y="3208338"/>
          <p14:tracePt t="61902" x="6392863" y="3192463"/>
          <p14:tracePt t="61919" x="6400800" y="3162300"/>
          <p14:tracePt t="61935" x="6408738" y="3140075"/>
          <p14:tracePt t="61952" x="6416675" y="3132138"/>
          <p14:tracePt t="62535" x="6400800" y="3132138"/>
          <p14:tracePt t="62543" x="6370638" y="3132138"/>
          <p14:tracePt t="62552" x="6316663" y="3154363"/>
          <p14:tracePt t="62569" x="6202363" y="3200400"/>
          <p14:tracePt t="62586" x="6080125" y="3246438"/>
          <p14:tracePt t="62602" x="5973763" y="3276600"/>
          <p14:tracePt t="62619" x="5927725" y="3284538"/>
          <p14:tracePt t="62727" x="5927725" y="3276600"/>
          <p14:tracePt t="62759" x="5927725" y="3268663"/>
          <p14:tracePt t="62775" x="5927725" y="3260725"/>
          <p14:tracePt t="62792" x="5927725" y="3254375"/>
          <p14:tracePt t="62871" x="5927725" y="3246438"/>
          <p14:tracePt t="62879" x="5935663" y="3230563"/>
          <p14:tracePt t="62895" x="5935663" y="3222625"/>
          <p14:tracePt t="62905" x="5935663" y="3216275"/>
          <p14:tracePt t="62919" x="5943600" y="3200400"/>
          <p14:tracePt t="62936" x="5943600" y="3192463"/>
          <p14:tracePt t="62952" x="5943600" y="3178175"/>
          <p14:tracePt t="62969" x="5951538" y="3154363"/>
          <p14:tracePt t="62991" x="5951538" y="3140075"/>
          <p14:tracePt t="63002" x="5959475" y="3132138"/>
          <p14:tracePt t="63019" x="5965825" y="3116263"/>
          <p14:tracePt t="63036" x="5981700" y="3101975"/>
          <p14:tracePt t="63053" x="5989638" y="3101975"/>
          <p14:tracePt t="63069" x="5997575" y="3086100"/>
          <p14:tracePt t="63086" x="6003925" y="3078163"/>
          <p14:tracePt t="63103" x="6019800" y="3070225"/>
          <p14:tracePt t="63119" x="6027738" y="3063875"/>
          <p14:tracePt t="65335" x="6027738" y="3086100"/>
          <p14:tracePt t="65343" x="6027738" y="3124200"/>
          <p14:tracePt t="65353" x="6027738" y="3146425"/>
          <p14:tracePt t="65370" x="6003925" y="3238500"/>
          <p14:tracePt t="65387" x="5965825" y="3306763"/>
          <p14:tracePt t="65403" x="5951538" y="3344863"/>
          <p14:tracePt t="65420" x="5935663" y="3375025"/>
          <p14:tracePt t="65437" x="5921375" y="3413125"/>
          <p14:tracePt t="65453" x="5913438" y="3436938"/>
          <p14:tracePt t="65471" x="5913438" y="3489325"/>
          <p14:tracePt t="65489" x="5913438" y="3497263"/>
          <p14:tracePt t="66663" x="5913438" y="3505200"/>
          <p14:tracePt t="66672" x="5913438" y="3513138"/>
          <p14:tracePt t="66679" x="5913438" y="3559175"/>
          <p14:tracePt t="66687" x="5897563" y="3649663"/>
          <p14:tracePt t="66704" x="5883275" y="3763963"/>
          <p14:tracePt t="66721" x="5875338" y="3856038"/>
          <p14:tracePt t="66737" x="5875338" y="3916363"/>
          <p14:tracePt t="66754" x="5875338" y="3978275"/>
          <p14:tracePt t="66771" x="5875338" y="4038600"/>
          <p14:tracePt t="66787" x="5875338" y="4092575"/>
          <p14:tracePt t="66804" x="5875338" y="4098925"/>
          <p14:tracePt t="66821" x="5875338" y="4106863"/>
          <p14:tracePt t="66863" x="5875338" y="4122738"/>
          <p14:tracePt t="66871" x="5875338" y="4144963"/>
          <p14:tracePt t="66887" x="5897563" y="4175125"/>
          <p14:tracePt t="66904" x="5905500" y="4198938"/>
          <p14:tracePt t="66922" x="5921375" y="4213225"/>
          <p14:tracePt t="66967" x="5927725" y="4229100"/>
          <p14:tracePt t="66975" x="5927725" y="4237038"/>
          <p14:tracePt t="66987" x="5927725" y="4251325"/>
          <p14:tracePt t="67004" x="5935663" y="4289425"/>
          <p14:tracePt t="67021" x="5951538" y="4313238"/>
          <p14:tracePt t="67037" x="5959475" y="4343400"/>
          <p14:tracePt t="67054" x="5965825" y="4359275"/>
          <p14:tracePt t="67071" x="5973763" y="4373563"/>
          <p14:tracePt t="67087" x="5973763" y="4397375"/>
          <p14:tracePt t="67104" x="5981700" y="4411663"/>
          <p14:tracePt t="67121" x="5981700" y="4435475"/>
          <p14:tracePt t="67343" x="5981700" y="4441825"/>
          <p14:tracePt t="67351" x="5959475" y="4441825"/>
          <p14:tracePt t="67359" x="5927725" y="4441825"/>
          <p14:tracePt t="67371" x="5913438" y="4441825"/>
          <p14:tracePt t="67387" x="5889625" y="4441825"/>
          <p14:tracePt t="67404" x="5859463" y="4435475"/>
          <p14:tracePt t="67422" x="5851525" y="4435475"/>
          <p14:tracePt t="67471" x="5867400" y="4427538"/>
          <p14:tracePt t="67481" x="5889625" y="4427538"/>
          <p14:tracePt t="67487" x="5913438" y="4411663"/>
          <p14:tracePt t="67504" x="5989638" y="4397375"/>
          <p14:tracePt t="67521" x="6088063" y="4343400"/>
          <p14:tracePt t="67538" x="6142038" y="4313238"/>
          <p14:tracePt t="67554" x="6164263" y="4289425"/>
          <p14:tracePt t="67591" x="6164263" y="4283075"/>
          <p14:tracePt t="67604" x="6164263" y="4244975"/>
          <p14:tracePt t="67621" x="6164263" y="4152900"/>
          <p14:tracePt t="67638" x="6164263" y="4130675"/>
          <p14:tracePt t="67654" x="6164263" y="4068763"/>
          <p14:tracePt t="67671" x="6111875" y="4016375"/>
          <p14:tracePt t="67688" x="6042025" y="3978275"/>
          <p14:tracePt t="67704" x="5973763" y="3946525"/>
          <p14:tracePt t="67721" x="5927725" y="3924300"/>
          <p14:tracePt t="67738" x="5913438" y="3924300"/>
          <p14:tracePt t="67754" x="5905500" y="3924300"/>
          <p14:tracePt t="67771" x="5813425" y="3962400"/>
          <p14:tracePt t="67788" x="5715000" y="4030663"/>
          <p14:tracePt t="67804" x="5578475" y="4130675"/>
          <p14:tracePt t="67821" x="5440363" y="4213225"/>
          <p14:tracePt t="67838" x="5356225" y="4259263"/>
          <p14:tracePt t="67854" x="5334000" y="4275138"/>
          <p14:tracePt t="67888" x="5334000" y="4283075"/>
          <p14:tracePt t="67904" x="5364163" y="4365625"/>
          <p14:tracePt t="67922" x="5394325" y="4427538"/>
          <p14:tracePt t="67938" x="5440363" y="4479925"/>
          <p14:tracePt t="67954" x="5508625" y="4518025"/>
          <p14:tracePt t="67971" x="5661025" y="4549775"/>
          <p14:tracePt t="67988" x="5829300" y="4564063"/>
          <p14:tracePt t="68004" x="6019800" y="4564063"/>
          <p14:tracePt t="68021" x="6188075" y="4549775"/>
          <p14:tracePt t="68038" x="6294438" y="4473575"/>
          <p14:tracePt t="68054" x="6308725" y="4457700"/>
          <p14:tracePt t="68071" x="6324600" y="4343400"/>
          <p14:tracePt t="68088" x="6324600" y="4244975"/>
          <p14:tracePt t="68104" x="6324600" y="4175125"/>
          <p14:tracePt t="68122" x="6294438" y="4122738"/>
          <p14:tracePt t="68138" x="6248400" y="4054475"/>
          <p14:tracePt t="68154" x="6194425" y="4030663"/>
          <p14:tracePt t="68171" x="6118225" y="4000500"/>
          <p14:tracePt t="68188" x="5973763" y="3984625"/>
          <p14:tracePt t="68204" x="5783263" y="3984625"/>
          <p14:tracePt t="68221" x="5630863" y="3984625"/>
          <p14:tracePt t="68238" x="5508625" y="4030663"/>
          <p14:tracePt t="68254" x="5402263" y="4122738"/>
          <p14:tracePt t="68271" x="5380038" y="4259263"/>
          <p14:tracePt t="68288" x="5380038" y="4351338"/>
          <p14:tracePt t="68304" x="5464175" y="4435475"/>
          <p14:tracePt t="68322" x="5622925" y="4503738"/>
          <p14:tracePt t="68338" x="5845175" y="4518025"/>
          <p14:tracePt t="68354" x="6088063" y="4518025"/>
          <p14:tracePt t="68371" x="6278563" y="4503738"/>
          <p14:tracePt t="68388" x="6346825" y="4449763"/>
          <p14:tracePt t="68404" x="6346825" y="4397375"/>
          <p14:tracePt t="68421" x="6332538" y="4275138"/>
          <p14:tracePt t="68438" x="6218238" y="4152900"/>
          <p14:tracePt t="68454" x="6042025" y="4054475"/>
          <p14:tracePt t="68471" x="5799138" y="4022725"/>
          <p14:tracePt t="68488" x="5722938" y="4030663"/>
          <p14:tracePt t="68505" x="5668963" y="4114800"/>
          <p14:tracePt t="68521" x="5646738" y="4213225"/>
          <p14:tracePt t="68538" x="5646738" y="4297363"/>
          <p14:tracePt t="68555" x="5692775" y="4381500"/>
          <p14:tracePt t="68571" x="5761038" y="4411663"/>
          <p14:tracePt t="68588" x="5921375" y="4411663"/>
          <p14:tracePt t="68605" x="6035675" y="4411663"/>
          <p14:tracePt t="68622" x="6080125" y="4389438"/>
          <p14:tracePt t="68655" x="6080125" y="4343400"/>
          <p14:tracePt t="68671" x="6027738" y="4321175"/>
          <p14:tracePt t="68688" x="6011863" y="4313238"/>
          <p14:tracePt t="69303" x="6011863" y="4335463"/>
          <p14:tracePt t="69311" x="5989638" y="4389438"/>
          <p14:tracePt t="69321" x="5959475" y="4441825"/>
          <p14:tracePt t="69338" x="5845175" y="4587875"/>
          <p14:tracePt t="69355" x="5737225" y="4740275"/>
          <p14:tracePt t="69372" x="5622925" y="4860925"/>
          <p14:tracePt t="69388" x="5554663" y="4922838"/>
          <p14:tracePt t="69405" x="5532438" y="4945063"/>
          <p14:tracePt t="69559" x="5532438" y="4930775"/>
          <p14:tracePt t="69567" x="5516563" y="4914900"/>
          <p14:tracePt t="69575" x="5508625" y="4906963"/>
          <p14:tracePt t="69588" x="5478463" y="4884738"/>
          <p14:tracePt t="69605" x="5440363" y="4868863"/>
          <p14:tracePt t="69622" x="5394325" y="4854575"/>
          <p14:tracePt t="69638" x="5349875" y="4854575"/>
          <p14:tracePt t="69655" x="5241925" y="4854575"/>
          <p14:tracePt t="69672" x="5159375" y="4854575"/>
          <p14:tracePt t="69688" x="5121275" y="4854575"/>
          <p14:tracePt t="69705" x="5067300" y="4868863"/>
          <p14:tracePt t="69722" x="5029200" y="4899025"/>
          <p14:tracePt t="69738" x="4999038" y="4937125"/>
          <p14:tracePt t="69755" x="4968875" y="5006975"/>
          <p14:tracePt t="69772" x="4960938" y="5067300"/>
          <p14:tracePt t="69788" x="4960938" y="5135563"/>
          <p14:tracePt t="69805" x="4960938" y="5211763"/>
          <p14:tracePt t="69822" x="5097463" y="5356225"/>
          <p14:tracePt t="69839" x="5257800" y="5402263"/>
          <p14:tracePt t="69855" x="5432425" y="5418138"/>
          <p14:tracePt t="69872" x="5592763" y="5418138"/>
          <p14:tracePt t="69888" x="5722938" y="5364163"/>
          <p14:tracePt t="69905" x="5761038" y="5303838"/>
          <p14:tracePt t="69922" x="5761038" y="5219700"/>
          <p14:tracePt t="69938" x="5745163" y="5127625"/>
          <p14:tracePt t="69955" x="5668963" y="4991100"/>
          <p14:tracePt t="69972" x="5592763" y="4922838"/>
          <p14:tracePt t="69974" x="5562600" y="4892675"/>
          <p14:tracePt t="69988" x="5502275" y="4854575"/>
          <p14:tracePt t="70005" x="5418138" y="4822825"/>
          <p14:tracePt t="70022" x="5249863" y="4816475"/>
          <p14:tracePt t="70039" x="5105400" y="4838700"/>
          <p14:tracePt t="70055" x="4975225" y="4906963"/>
          <p14:tracePt t="70072" x="4868863" y="4999038"/>
          <p14:tracePt t="70088" x="4846638" y="5075238"/>
          <p14:tracePt t="70105" x="4838700" y="5113338"/>
          <p14:tracePt t="70122" x="4838700" y="5135563"/>
          <p14:tracePt t="70138" x="4884738" y="5159375"/>
          <p14:tracePt t="70155" x="5029200" y="5159375"/>
          <p14:tracePt t="70173" x="5173663" y="5159375"/>
          <p14:tracePt t="70188" x="5287963" y="5097463"/>
          <p14:tracePt t="70205" x="5318125" y="5059363"/>
          <p14:tracePt t="70222" x="5318125" y="5006975"/>
          <p14:tracePt t="70239" x="5235575" y="4922838"/>
          <p14:tracePt t="70255" x="5143500" y="4884738"/>
          <p14:tracePt t="70272" x="5089525" y="4884738"/>
          <p14:tracePt t="70289" x="5051425" y="4884738"/>
          <p14:tracePt t="70536" x="5083175" y="4838700"/>
          <p14:tracePt t="70545" x="5143500" y="4800600"/>
          <p14:tracePt t="70555" x="5219700" y="4746625"/>
          <p14:tracePt t="70572" x="5426075" y="4602163"/>
          <p14:tracePt t="70589" x="5661025" y="4435475"/>
          <p14:tracePt t="70606" x="5799138" y="4313238"/>
          <p14:tracePt t="70622" x="5875338" y="4198938"/>
          <p14:tracePt t="70639" x="5883275" y="4152900"/>
          <p14:tracePt t="70655" x="5883275" y="4098925"/>
          <p14:tracePt t="70672" x="5883275" y="4084638"/>
          <p14:tracePt t="70759" x="5883275" y="4076700"/>
          <p14:tracePt t="70767" x="5921375" y="4038600"/>
          <p14:tracePt t="70776" x="5959475" y="4000500"/>
          <p14:tracePt t="70789" x="5989638" y="3978275"/>
          <p14:tracePt t="70807" x="6156325" y="3863975"/>
          <p14:tracePt t="70822" x="6226175" y="3817938"/>
          <p14:tracePt t="70839" x="6324600" y="3679825"/>
          <p14:tracePt t="70855" x="6354763" y="3573463"/>
          <p14:tracePt t="70872" x="6354763" y="3467100"/>
          <p14:tracePt t="70889" x="6332538" y="3344863"/>
          <p14:tracePt t="70905" x="6240463" y="3200400"/>
          <p14:tracePt t="70922" x="6172200" y="3101975"/>
          <p14:tracePt t="70939" x="6126163" y="3025775"/>
          <p14:tracePt t="70955" x="6111875" y="3001963"/>
          <p14:tracePt t="71015" x="6111875" y="2994025"/>
          <p14:tracePt t="71047" x="6111875" y="2979738"/>
          <p14:tracePt t="71055" x="6103938" y="2955925"/>
          <p14:tracePt t="71079" x="6103938" y="2949575"/>
          <p14:tracePt t="71087" x="6096000" y="2933700"/>
          <p14:tracePt t="71095" x="6088063" y="2925763"/>
          <p14:tracePt t="71105" x="6080125" y="2917825"/>
          <p14:tracePt t="71123" x="6057900" y="2917825"/>
          <p14:tracePt t="71139" x="6049963" y="2917825"/>
          <p14:tracePt t="71156" x="6042025" y="2917825"/>
          <p14:tracePt t="71189" x="6035675" y="2987675"/>
          <p14:tracePt t="71206" x="6035675" y="3146425"/>
          <p14:tracePt t="71223" x="6035675" y="3246438"/>
          <p14:tracePt t="71240" x="6035675" y="3292475"/>
          <p14:tracePt t="71415" x="6035675" y="3284538"/>
          <p14:tracePt t="71425" x="6027738" y="3276600"/>
          <p14:tracePt t="71495" x="6027738" y="3292475"/>
          <p14:tracePt t="71503" x="6027738" y="3352800"/>
          <p14:tracePt t="71511" x="6027738" y="3451225"/>
          <p14:tracePt t="71522" x="6027738" y="3565525"/>
          <p14:tracePt t="71539" x="6027738" y="3863975"/>
          <p14:tracePt t="71556" x="6027738" y="4137025"/>
          <p14:tracePt t="71572" x="6027738" y="4313238"/>
          <p14:tracePt t="71589" x="6027738" y="4365625"/>
          <p14:tracePt t="71606" x="6027738" y="4373563"/>
          <p14:tracePt t="71759" x="6027738" y="4381500"/>
          <p14:tracePt t="71767" x="6027738" y="4411663"/>
          <p14:tracePt t="71775" x="6027738" y="4435475"/>
          <p14:tracePt t="71789" x="6057900" y="4495800"/>
          <p14:tracePt t="71806" x="6103938" y="4587875"/>
          <p14:tracePt t="71822" x="6134100" y="4632325"/>
          <p14:tracePt t="71839" x="6142038" y="4648200"/>
          <p14:tracePt t="71880" x="6142038" y="4640263"/>
          <p14:tracePt t="71887" x="6134100" y="4587875"/>
          <p14:tracePt t="71895" x="6111875" y="4533900"/>
          <p14:tracePt t="71906" x="6088063" y="4473575"/>
          <p14:tracePt t="71922" x="6057900" y="4373563"/>
          <p14:tracePt t="71939" x="6035675" y="4327525"/>
          <p14:tracePt t="72119" x="6027738" y="4327525"/>
          <p14:tracePt t="72367" x="6027738" y="4321175"/>
          <p14:tracePt t="72375" x="6027738" y="4297363"/>
          <p14:tracePt t="72383" x="6027738" y="4251325"/>
          <p14:tracePt t="72391" x="6027738" y="4175125"/>
          <p14:tracePt t="72406" x="6027738" y="4098925"/>
          <p14:tracePt t="72423" x="6049963" y="3825875"/>
          <p14:tracePt t="72440" x="6080125" y="3619500"/>
          <p14:tracePt t="72456" x="6088063" y="3497263"/>
          <p14:tracePt t="72473" x="6103938" y="3413125"/>
          <p14:tracePt t="72489" x="6126163" y="3344863"/>
          <p14:tracePt t="72506" x="6126163" y="3314700"/>
          <p14:tracePt t="72523" x="6156325" y="3260725"/>
          <p14:tracePt t="72539" x="6156325" y="3246438"/>
          <p14:tracePt t="72556" x="6164263" y="3230563"/>
          <p14:tracePt t="72573" x="6172200" y="3216275"/>
          <p14:tracePt t="72589" x="6180138" y="3192463"/>
          <p14:tracePt t="72606" x="6188075" y="3192463"/>
          <p14:tracePt t="72623" x="6210300" y="3170238"/>
          <p14:tracePt t="72639" x="6232525" y="3162300"/>
          <p14:tracePt t="72656" x="6264275" y="3146425"/>
          <p14:tracePt t="72673" x="6294438" y="3132138"/>
          <p14:tracePt t="72783" x="6294438" y="3116263"/>
          <p14:tracePt t="72848" x="6302375" y="3116263"/>
          <p14:tracePt t="72863" x="6308725" y="3116263"/>
          <p14:tracePt t="72887" x="6316663" y="3116263"/>
          <p14:tracePt t="72895" x="6316663" y="3124200"/>
          <p14:tracePt t="72906" x="6316663" y="3208338"/>
          <p14:tracePt t="72923" x="6316663" y="3398838"/>
          <p14:tracePt t="72939" x="6188075" y="3711575"/>
          <p14:tracePt t="72956" x="6027738" y="3908425"/>
          <p14:tracePt t="72973" x="5813425" y="4114800"/>
          <p14:tracePt t="72975" x="5715000" y="4213225"/>
          <p14:tracePt t="72989" x="5622925" y="4297363"/>
          <p14:tracePt t="73006" x="5502275" y="4397375"/>
          <p14:tracePt t="73023" x="5380038" y="4525963"/>
          <p14:tracePt t="73040" x="5326063" y="4625975"/>
          <p14:tracePt t="73056" x="5280025" y="4716463"/>
          <p14:tracePt t="73073" x="5235575" y="4816475"/>
          <p14:tracePt t="73090" x="5173663" y="4937125"/>
          <p14:tracePt t="73106" x="5097463" y="5045075"/>
          <p14:tracePt t="73123" x="5051425" y="5121275"/>
          <p14:tracePt t="73140" x="5037138" y="5151438"/>
          <p14:tracePt t="73156" x="5029200" y="5165725"/>
          <p14:tracePt t="73207" x="5029200" y="5173663"/>
          <p14:tracePt t="73216" x="5029200" y="5181600"/>
          <p14:tracePt t="73232" x="5029200" y="5197475"/>
          <p14:tracePt t="73240" x="5029200" y="5211763"/>
          <p14:tracePt t="73256" x="5051425" y="5241925"/>
          <p14:tracePt t="73273" x="5067300" y="5265738"/>
          <p14:tracePt t="73290" x="5083175" y="5273675"/>
          <p14:tracePt t="73359" x="5097463" y="5273675"/>
          <p14:tracePt t="73367" x="5121275" y="5273675"/>
          <p14:tracePt t="73375" x="5127625" y="5273675"/>
          <p14:tracePt t="73390" x="5165725" y="5257800"/>
          <p14:tracePt t="73407" x="5273675" y="5173663"/>
          <p14:tracePt t="73423" x="5334000" y="5127625"/>
          <p14:tracePt t="73440" x="5349875" y="5105400"/>
          <p14:tracePt t="73456" x="5356225" y="5089525"/>
          <p14:tracePt t="73599" x="5364163" y="5083175"/>
          <p14:tracePt t="73608" x="5364163" y="5067300"/>
          <p14:tracePt t="73623" x="5364163" y="5059363"/>
          <p14:tracePt t="73631" x="5372100" y="5051425"/>
          <p14:tracePt t="73640" x="5372100" y="5045075"/>
          <p14:tracePt t="73943" x="5380038" y="5037138"/>
          <p14:tracePt t="73951" x="5418138" y="5006975"/>
          <p14:tracePt t="73959" x="5464175" y="4960938"/>
          <p14:tracePt t="73973" x="5532438" y="4899025"/>
          <p14:tracePt t="73990" x="5745163" y="4640263"/>
          <p14:tracePt t="74007" x="5813425" y="4564063"/>
          <p14:tracePt t="74023" x="5913438" y="4411663"/>
          <p14:tracePt t="74041" x="5927725" y="4365625"/>
          <p14:tracePt t="74057" x="5935663" y="4327525"/>
          <p14:tracePt t="74073" x="5943600" y="4267200"/>
          <p14:tracePt t="74090" x="5965825" y="4191000"/>
          <p14:tracePt t="74107" x="5997575" y="4098925"/>
          <p14:tracePt t="74123" x="6011863" y="4008438"/>
          <p14:tracePt t="74140" x="6035675" y="3878263"/>
          <p14:tracePt t="74157" x="6049963" y="3749675"/>
          <p14:tracePt t="74173" x="6073775" y="3641725"/>
          <p14:tracePt t="74190" x="6118225" y="3505200"/>
          <p14:tracePt t="74207" x="6134100" y="3459163"/>
          <p14:tracePt t="74223" x="6180138" y="3352800"/>
          <p14:tracePt t="74241" x="6194425" y="3306763"/>
          <p14:tracePt t="74257" x="6202363" y="3284538"/>
          <p14:tracePt t="74479" x="6202363" y="3314700"/>
          <p14:tracePt t="74488" x="6202363" y="3398838"/>
          <p14:tracePt t="74495" x="6202363" y="3482975"/>
          <p14:tracePt t="74507" x="6202363" y="3597275"/>
          <p14:tracePt t="74523" x="6172200" y="3741738"/>
          <p14:tracePt t="74540" x="6149975" y="3848100"/>
          <p14:tracePt t="74557" x="6149975" y="3863975"/>
          <p14:tracePt t="74599" x="6149975" y="3810000"/>
          <p14:tracePt t="74607" x="6149975" y="3771900"/>
          <p14:tracePt t="74615" x="6149975" y="3711575"/>
          <p14:tracePt t="74623" x="6149975" y="3649663"/>
          <p14:tracePt t="74640" x="6149975" y="3559175"/>
          <p14:tracePt t="74657" x="6149975" y="3527425"/>
          <p14:tracePt t="74673" x="6149975" y="3521075"/>
          <p14:tracePt t="74775" x="6149975" y="3527425"/>
          <p14:tracePt t="74807" x="6156325" y="3543300"/>
          <p14:tracePt t="74943" x="6149975" y="3543300"/>
          <p14:tracePt t="74951" x="6142038" y="3543300"/>
          <p14:tracePt t="74961" x="6126163" y="3543300"/>
          <p14:tracePt t="74974" x="6088063" y="3559175"/>
          <p14:tracePt t="74992" x="6073775" y="3573463"/>
          <p14:tracePt t="75007" x="6065838" y="3581400"/>
          <p14:tracePt t="75087" x="6057900" y="3589338"/>
          <p14:tracePt t="75095" x="6057900" y="3603625"/>
          <p14:tracePt t="75624" x="6057900" y="3649663"/>
          <p14:tracePt t="75631" x="6057900" y="3687763"/>
          <p14:tracePt t="75640" x="6057900" y="3741738"/>
          <p14:tracePt t="75657" x="6049963" y="3908425"/>
          <p14:tracePt t="75674" x="6042025" y="4114800"/>
          <p14:tracePt t="75690" x="6019800" y="4321175"/>
          <p14:tracePt t="75707" x="6011863" y="4495800"/>
          <p14:tracePt t="75724" x="5981700" y="4610100"/>
          <p14:tracePt t="75741" x="5965825" y="4694238"/>
          <p14:tracePt t="75758" x="5965825" y="4724400"/>
          <p14:tracePt t="75799" x="5959475" y="4732338"/>
          <p14:tracePt t="75815" x="5951538" y="4732338"/>
          <p14:tracePt t="75831" x="5943600" y="4732338"/>
          <p14:tracePt t="75841" x="5927725" y="4732338"/>
          <p14:tracePt t="75857" x="5921375" y="4732338"/>
          <p14:tracePt t="75874" x="5897563" y="4708525"/>
          <p14:tracePt t="75891" x="5883275" y="4702175"/>
          <p14:tracePt t="75907" x="5875338" y="4694238"/>
          <p14:tracePt t="75925" x="5867400" y="4686300"/>
          <p14:tracePt t="75991" x="5859463" y="4678363"/>
          <p14:tracePt t="75999" x="5859463" y="4664075"/>
          <p14:tracePt t="76008" x="5851525" y="4632325"/>
          <p14:tracePt t="76024" x="5851525" y="4594225"/>
          <p14:tracePt t="76041" x="5851525" y="4549775"/>
          <p14:tracePt t="76057" x="5845175" y="4518025"/>
          <p14:tracePt t="76074" x="5845175" y="4495800"/>
          <p14:tracePt t="76091" x="5837238" y="4479925"/>
          <p14:tracePt t="76161" x="5829300" y="4465638"/>
          <p14:tracePt t="76167" x="5821363" y="4465638"/>
          <p14:tracePt t="76176" x="5807075" y="4449763"/>
          <p14:tracePt t="76191" x="5799138" y="4435475"/>
          <p14:tracePt t="76207" x="5783263" y="4403725"/>
          <p14:tracePt t="76224" x="5775325" y="4389438"/>
          <p14:tracePt t="76241" x="5775325" y="4365625"/>
          <p14:tracePt t="76623" x="5768975" y="4389438"/>
          <p14:tracePt t="76631" x="5761038" y="4441825"/>
          <p14:tracePt t="76641" x="5737225" y="4495800"/>
          <p14:tracePt t="76659" x="5638800" y="4670425"/>
          <p14:tracePt t="76674" x="5494338" y="4838700"/>
          <p14:tracePt t="76691" x="5341938" y="4991100"/>
          <p14:tracePt t="76708" x="5189538" y="5113338"/>
          <p14:tracePt t="76724" x="5067300" y="5173663"/>
          <p14:tracePt t="76741" x="5006975" y="5219700"/>
          <p14:tracePt t="76758" x="4975225" y="5241925"/>
          <p14:tracePt t="76823" x="4968875" y="5249863"/>
          <p14:tracePt t="76831" x="4968875" y="5257800"/>
          <p14:tracePt t="76864" x="4953000" y="5273675"/>
          <p14:tracePt t="76871" x="4945063" y="5273675"/>
          <p14:tracePt t="76879" x="4937125" y="5273675"/>
          <p14:tracePt t="76891" x="4922838" y="5273675"/>
          <p14:tracePt t="76908" x="4892675" y="5280025"/>
          <p14:tracePt t="77039" x="4884738" y="5280025"/>
          <p14:tracePt t="77153" x="4892675" y="5280025"/>
          <p14:tracePt t="77727" x="4960938" y="5280025"/>
          <p14:tracePt t="77735" x="5097463" y="5203825"/>
          <p14:tracePt t="77743" x="5219700" y="5151438"/>
          <p14:tracePt t="77759" x="5364163" y="5067300"/>
          <p14:tracePt t="77775" x="5516563" y="4968875"/>
          <p14:tracePt t="77791" x="5699125" y="4868863"/>
          <p14:tracePt t="77808" x="5867400" y="4778375"/>
          <p14:tracePt t="77825" x="5997575" y="4694238"/>
          <p14:tracePt t="77841" x="6042025" y="4648200"/>
          <p14:tracePt t="77859" x="6065838" y="4610100"/>
          <p14:tracePt t="77875" x="6103938" y="4541838"/>
          <p14:tracePt t="77891" x="6111875" y="4457700"/>
          <p14:tracePt t="77908" x="6126163" y="4373563"/>
          <p14:tracePt t="77925" x="6134100" y="4297363"/>
          <p14:tracePt t="77941" x="6142038" y="4206875"/>
          <p14:tracePt t="77958" x="6164263" y="4092575"/>
          <p14:tracePt t="77975" x="6164263" y="3992563"/>
          <p14:tracePt t="77991" x="6164263" y="3978275"/>
          <p14:tracePt t="78048" x="6164263" y="3970338"/>
          <p14:tracePt t="78055" x="6164263" y="3954463"/>
          <p14:tracePt t="78063" x="6164263" y="3908425"/>
          <p14:tracePt t="78075" x="6172200" y="3870325"/>
          <p14:tracePt t="78091" x="6180138" y="3817938"/>
          <p14:tracePt t="78108" x="6188075" y="379412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40" t="19528" r="26114" b="10366"/>
          <a:stretch/>
        </p:blipFill>
        <p:spPr>
          <a:xfrm>
            <a:off x="3094547" y="1664642"/>
            <a:ext cx="6002905" cy="453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391"/>
    </mc:Choice>
    <mc:Fallback xmlns="">
      <p:transition advTm="163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6" x="6210300" y="3794125"/>
          <p14:tracePt t="893" x="6308725" y="3970338"/>
          <p14:tracePt t="901" x="6438900" y="4198938"/>
          <p14:tracePt t="917" x="6591300" y="4389438"/>
          <p14:tracePt t="934" x="7032625" y="4694238"/>
          <p14:tracePt t="951" x="7254875" y="4770438"/>
          <p14:tracePt t="967" x="7399338" y="4778375"/>
          <p14:tracePt t="984" x="7489825" y="4762500"/>
          <p14:tracePt t="1001" x="7527925" y="4732338"/>
          <p14:tracePt t="1034" x="7527925" y="4686300"/>
          <p14:tracePt t="1051" x="7407275" y="4441825"/>
          <p14:tracePt t="1067" x="6942138" y="4221163"/>
          <p14:tracePt t="1084" x="6469063" y="4084638"/>
          <p14:tracePt t="1102" x="6172200" y="4060825"/>
          <p14:tracePt t="1117" x="6164263" y="4060825"/>
          <p14:tracePt t="1407" x="6156325" y="4060825"/>
          <p14:tracePt t="1431" x="6103938" y="4122738"/>
          <p14:tracePt t="1438" x="6042025" y="4289425"/>
          <p14:tracePt t="1451" x="5959475" y="4518025"/>
          <p14:tracePt t="1467" x="5737225" y="4975225"/>
          <p14:tracePt t="1484" x="5448300" y="5524500"/>
          <p14:tracePt t="1502" x="5021263" y="6126163"/>
          <p14:tracePt t="1517" x="4953000" y="6218238"/>
          <p14:tracePt t="1534" x="4906963" y="6294438"/>
          <p14:tracePt t="1647" x="4922838" y="6270625"/>
          <p14:tracePt t="1654" x="4953000" y="6248400"/>
          <p14:tracePt t="1663" x="4983163" y="6210300"/>
          <p14:tracePt t="1670" x="5006975" y="6172200"/>
          <p14:tracePt t="1684" x="5021263" y="6149975"/>
          <p14:tracePt t="1701" x="5067300" y="6080125"/>
          <p14:tracePt t="1734" x="5067300" y="6073775"/>
          <p14:tracePt t="1766" x="5067300" y="6065838"/>
          <p14:tracePt t="1774" x="5097463" y="6003925"/>
          <p14:tracePt t="1784" x="5121275" y="5943600"/>
          <p14:tracePt t="1802" x="5143500" y="5875338"/>
          <p14:tracePt t="1818" x="5189538" y="5807075"/>
          <p14:tracePt t="1834" x="5241925" y="5737225"/>
          <p14:tracePt t="1851" x="5303838" y="5661025"/>
          <p14:tracePt t="1868" x="5380038" y="5584825"/>
          <p14:tracePt t="1884" x="5448300" y="5540375"/>
          <p14:tracePt t="1902" x="5532438" y="5448300"/>
          <p14:tracePt t="1917" x="5570538" y="5410200"/>
          <p14:tracePt t="1920" x="5592763" y="5387975"/>
          <p14:tracePt t="1934" x="5661025" y="5303838"/>
          <p14:tracePt t="1951" x="5715000" y="5235575"/>
          <p14:tracePt t="1968" x="5807075" y="5151438"/>
          <p14:tracePt t="1984" x="5875338" y="5067300"/>
          <p14:tracePt t="2001" x="5965825" y="4960938"/>
          <p14:tracePt t="2018" x="6035675" y="4884738"/>
          <p14:tracePt t="2034" x="6118225" y="4792663"/>
          <p14:tracePt t="2051" x="6180138" y="4732338"/>
          <p14:tracePt t="2068" x="6248400" y="4664075"/>
          <p14:tracePt t="2084" x="6332538" y="4579938"/>
          <p14:tracePt t="2101" x="6400800" y="4495800"/>
          <p14:tracePt t="2118" x="6492875" y="4365625"/>
          <p14:tracePt t="2134" x="6545263" y="4289425"/>
          <p14:tracePt t="2151" x="6613525" y="4183063"/>
          <p14:tracePt t="2168" x="6689725" y="4098925"/>
          <p14:tracePt t="2184" x="6765925" y="4022725"/>
          <p14:tracePt t="2201" x="6850063" y="3946525"/>
          <p14:tracePt t="2218" x="6934200" y="3870325"/>
          <p14:tracePt t="2234" x="7002463" y="3810000"/>
          <p14:tracePt t="2251" x="7056438" y="3749675"/>
          <p14:tracePt t="2268" x="7078663" y="3725863"/>
          <p14:tracePt t="2284" x="7102475" y="3687763"/>
          <p14:tracePt t="2302" x="7146925" y="3635375"/>
          <p14:tracePt t="2318" x="7185025" y="3581400"/>
          <p14:tracePt t="2334" x="7223125" y="3527425"/>
          <p14:tracePt t="2351" x="7261225" y="3489325"/>
          <p14:tracePt t="2368" x="7315200" y="3444875"/>
          <p14:tracePt t="2384" x="7353300" y="3421063"/>
          <p14:tracePt t="2401" x="7413625" y="3368675"/>
          <p14:tracePt t="2418" x="7437438" y="3352800"/>
          <p14:tracePt t="2434" x="7445375" y="3336925"/>
          <p14:tracePt t="2614" x="7429500" y="3406775"/>
          <p14:tracePt t="2622" x="7375525" y="3497263"/>
          <p14:tracePt t="2630" x="7323138" y="3589338"/>
          <p14:tracePt t="2638" x="7261225" y="3695700"/>
          <p14:tracePt t="2651" x="7208838" y="3771900"/>
          <p14:tracePt t="2668" x="7094538" y="3908425"/>
          <p14:tracePt t="2685" x="7002463" y="4016375"/>
          <p14:tracePt t="2701" x="6972300" y="4060825"/>
          <p14:tracePt t="2757" x="6972300" y="4068763"/>
          <p14:tracePt t="2766" x="6964363" y="4084638"/>
          <p14:tracePt t="2773" x="6942138" y="4137025"/>
          <p14:tracePt t="2784" x="6904038" y="4206875"/>
          <p14:tracePt t="2801" x="6865938" y="4275138"/>
          <p14:tracePt t="2818" x="6811963" y="4335463"/>
          <p14:tracePt t="2834" x="6751638" y="4411663"/>
          <p14:tracePt t="2851" x="6705600" y="4457700"/>
          <p14:tracePt t="2868" x="6667500" y="4487863"/>
          <p14:tracePt t="2884" x="6607175" y="4541838"/>
          <p14:tracePt t="2901" x="6530975" y="4618038"/>
          <p14:tracePt t="2918" x="6392863" y="4770438"/>
          <p14:tracePt t="2935" x="6294438" y="4892675"/>
          <p14:tracePt t="2951" x="6188075" y="4983163"/>
          <p14:tracePt t="2968" x="6096000" y="5059363"/>
          <p14:tracePt t="2984" x="6049963" y="5097463"/>
          <p14:tracePt t="3001" x="6011863" y="5135563"/>
          <p14:tracePt t="3018" x="5951538" y="5197475"/>
          <p14:tracePt t="3035" x="5851525" y="5273675"/>
          <p14:tracePt t="3051" x="5737225" y="5387975"/>
          <p14:tracePt t="3068" x="5584825" y="5486400"/>
          <p14:tracePt t="3084" x="5418138" y="5608638"/>
          <p14:tracePt t="3101" x="5273675" y="5699125"/>
          <p14:tracePt t="3118" x="5189538" y="5761038"/>
          <p14:tracePt t="3182" x="5211763" y="5737225"/>
          <p14:tracePt t="3189" x="5249863" y="5578475"/>
          <p14:tracePt t="3198" x="5287963" y="5380038"/>
          <p14:tracePt t="3206" x="5334000" y="5189538"/>
          <p14:tracePt t="3218" x="5372100" y="5067300"/>
          <p14:tracePt t="3234" x="5494338" y="4792663"/>
          <p14:tracePt t="3251" x="5578475" y="4587875"/>
          <p14:tracePt t="3268" x="5646738" y="4441825"/>
          <p14:tracePt t="3284" x="5692775" y="4305300"/>
          <p14:tracePt t="3301" x="5707063" y="4229100"/>
          <p14:tracePt t="3318" x="5737225" y="4137025"/>
          <p14:tracePt t="3334" x="5737225" y="4122738"/>
          <p14:tracePt t="3351" x="5761038" y="4092575"/>
          <p14:tracePt t="3368" x="5807075" y="4016375"/>
          <p14:tracePt t="3384" x="5851525" y="3970338"/>
          <p14:tracePt t="3401" x="5927725" y="3908425"/>
          <p14:tracePt t="3418" x="5959475" y="3870325"/>
          <p14:tracePt t="3434" x="5965825" y="3856038"/>
          <p14:tracePt t="3486" x="5965825" y="3840163"/>
          <p14:tracePt t="3494" x="5989638" y="3810000"/>
          <p14:tracePt t="3502" x="5997575" y="3794125"/>
          <p14:tracePt t="3719" x="6003925" y="3794125"/>
          <p14:tracePt t="3726" x="6003925" y="3802063"/>
          <p14:tracePt t="3735" x="6019800" y="3870325"/>
          <p14:tracePt t="3751" x="6035675" y="3992563"/>
          <p14:tracePt t="3768" x="6057900" y="4092575"/>
          <p14:tracePt t="3784" x="6073775" y="4152900"/>
          <p14:tracePt t="3801" x="6073775" y="4160838"/>
          <p14:tracePt t="3893" x="6080125" y="4168775"/>
          <p14:tracePt t="4590" x="6126163" y="4152900"/>
          <p14:tracePt t="4598" x="6194425" y="4114800"/>
          <p14:tracePt t="4606" x="6264275" y="4092575"/>
          <p14:tracePt t="4618" x="6316663" y="4068763"/>
          <p14:tracePt t="4635" x="6430963" y="3984625"/>
          <p14:tracePt t="4652" x="6515100" y="3924300"/>
          <p14:tracePt t="4669" x="6530975" y="3902075"/>
          <p14:tracePt t="4686" x="6530975" y="3878263"/>
          <p14:tracePt t="4702" x="6515100" y="3763963"/>
          <p14:tracePt t="4719" x="6423025" y="3657600"/>
          <p14:tracePt t="4735" x="6294438" y="3551238"/>
          <p14:tracePt t="4752" x="6156325" y="3467100"/>
          <p14:tracePt t="4769" x="6035675" y="3413125"/>
          <p14:tracePt t="4785" x="5897563" y="3368675"/>
          <p14:tracePt t="4802" x="5761038" y="3352800"/>
          <p14:tracePt t="4819" x="5592763" y="3352800"/>
          <p14:tracePt t="4835" x="5432425" y="3352800"/>
          <p14:tracePt t="4852" x="5273675" y="3406775"/>
          <p14:tracePt t="4869" x="5143500" y="3475038"/>
          <p14:tracePt t="4885" x="5029200" y="3565525"/>
          <p14:tracePt t="4902" x="4922838" y="3741738"/>
          <p14:tracePt t="4919" x="4906963" y="3878263"/>
          <p14:tracePt t="4935" x="4906963" y="4030663"/>
          <p14:tracePt t="4952" x="4953000" y="4160838"/>
          <p14:tracePt t="4969" x="5051425" y="4251325"/>
          <p14:tracePt t="4985" x="5159375" y="4305300"/>
          <p14:tracePt t="5002" x="5349875" y="4335463"/>
          <p14:tracePt t="5019" x="5616575" y="4351338"/>
          <p14:tracePt t="5035" x="5829300" y="4351338"/>
          <p14:tracePt t="5052" x="6057900" y="4244975"/>
          <p14:tracePt t="5069" x="6188075" y="4098925"/>
          <p14:tracePt t="5085" x="6194425" y="4068763"/>
          <p14:tracePt t="5102" x="6194425" y="3946525"/>
          <p14:tracePt t="5119" x="6156325" y="3848100"/>
          <p14:tracePt t="5135" x="6088063" y="3763963"/>
          <p14:tracePt t="5152" x="6057900" y="3725863"/>
          <p14:tracePt t="5230" x="6049963" y="3763963"/>
          <p14:tracePt t="5238" x="6049963" y="3825875"/>
          <p14:tracePt t="5246" x="6049963" y="3870325"/>
          <p14:tracePt t="5254" x="6049963" y="3932238"/>
          <p14:tracePt t="5269" x="6035675" y="4060825"/>
          <p14:tracePt t="5286" x="6019800" y="4092575"/>
          <p14:tracePt t="5302" x="6003925" y="4122738"/>
          <p14:tracePt t="5319" x="5997575" y="4122738"/>
          <p14:tracePt t="5336" x="5989638" y="4122738"/>
          <p14:tracePt t="5352" x="5981700" y="4122738"/>
          <p14:tracePt t="5369" x="5973763" y="4122738"/>
          <p14:tracePt t="5386" x="5965825" y="4122738"/>
          <p14:tracePt t="5402" x="5951538" y="4122738"/>
          <p14:tracePt t="5436" x="5951538" y="4106863"/>
          <p14:tracePt t="5452" x="5965825" y="4068763"/>
          <p14:tracePt t="5469" x="6027738" y="4000500"/>
          <p14:tracePt t="5486" x="6080125" y="3940175"/>
          <p14:tracePt t="5502" x="6180138" y="3870325"/>
          <p14:tracePt t="5519" x="6232525" y="3825875"/>
          <p14:tracePt t="5536" x="6294438" y="3794125"/>
          <p14:tracePt t="5552" x="6332538" y="3787775"/>
          <p14:tracePt t="5569" x="6340475" y="3787775"/>
          <p14:tracePt t="5616" x="6346825" y="3787775"/>
          <p14:tracePt t="5646" x="6354763" y="3825875"/>
          <p14:tracePt t="5654" x="6354763" y="3916363"/>
          <p14:tracePt t="5662" x="6354763" y="4022725"/>
          <p14:tracePt t="5670" x="6324600" y="4137025"/>
          <p14:tracePt t="5686" x="6156325" y="4511675"/>
          <p14:tracePt t="5702" x="5897563" y="4922838"/>
          <p14:tracePt t="5719" x="5646738" y="5311775"/>
          <p14:tracePt t="5736" x="5410200" y="5630863"/>
          <p14:tracePt t="5752" x="5249863" y="5859463"/>
          <p14:tracePt t="5769" x="5159375" y="5981700"/>
          <p14:tracePt t="5786" x="5113338" y="6049963"/>
          <p14:tracePt t="5802" x="5105400" y="6065838"/>
          <p14:tracePt t="5934" x="5127625" y="6027738"/>
          <p14:tracePt t="5942" x="5159375" y="5973763"/>
          <p14:tracePt t="5952" x="5189538" y="5927725"/>
          <p14:tracePt t="5969" x="5257800" y="5845175"/>
          <p14:tracePt t="5986" x="5349875" y="5753100"/>
          <p14:tracePt t="6002" x="5418138" y="5684838"/>
          <p14:tracePt t="6019" x="5486400" y="5600700"/>
          <p14:tracePt t="6036" x="5540375" y="5540375"/>
          <p14:tracePt t="6052" x="5608638" y="5464175"/>
          <p14:tracePt t="6069" x="5661025" y="5418138"/>
          <p14:tracePt t="6086" x="5775325" y="5318125"/>
          <p14:tracePt t="6102" x="5859463" y="5241925"/>
          <p14:tracePt t="6120" x="5927725" y="5189538"/>
          <p14:tracePt t="6136" x="5997575" y="5127625"/>
          <p14:tracePt t="6152" x="6035675" y="5089525"/>
          <p14:tracePt t="6169" x="6111875" y="5037138"/>
          <p14:tracePt t="6186" x="6156325" y="4991100"/>
          <p14:tracePt t="6203" x="6256338" y="4906963"/>
          <p14:tracePt t="6219" x="6340475" y="4838700"/>
          <p14:tracePt t="6236" x="6438900" y="4762500"/>
          <p14:tracePt t="6253" x="6499225" y="4716463"/>
          <p14:tracePt t="6269" x="6569075" y="4656138"/>
          <p14:tracePt t="6286" x="6683375" y="4572000"/>
          <p14:tracePt t="6303" x="6735763" y="4487863"/>
          <p14:tracePt t="6319" x="6804025" y="4411663"/>
          <p14:tracePt t="6336" x="6865938" y="4351338"/>
          <p14:tracePt t="6353" x="6926263" y="4267200"/>
          <p14:tracePt t="6369" x="6980238" y="4213225"/>
          <p14:tracePt t="6386" x="7018338" y="4137025"/>
          <p14:tracePt t="6403" x="7040563" y="4098925"/>
          <p14:tracePt t="6420" x="7094538" y="4038600"/>
          <p14:tracePt t="6436" x="7124700" y="3984625"/>
          <p14:tracePt t="6439" x="7146925" y="3940175"/>
          <p14:tracePt t="6453" x="7154863" y="3916363"/>
          <p14:tracePt t="6469" x="7200900" y="3848100"/>
          <p14:tracePt t="6486" x="7246938" y="3787775"/>
          <p14:tracePt t="6503" x="7254875" y="3756025"/>
          <p14:tracePt t="6519" x="7277100" y="3733800"/>
          <p14:tracePt t="6536" x="7285038" y="3703638"/>
          <p14:tracePt t="6553" x="7307263" y="3673475"/>
          <p14:tracePt t="6569" x="7331075" y="3641725"/>
          <p14:tracePt t="6586" x="7369175" y="3619500"/>
          <p14:tracePt t="6603" x="7383463" y="3611563"/>
          <p14:tracePt t="6663" x="7391400" y="3611563"/>
          <p14:tracePt t="6671" x="7407275" y="3611563"/>
          <p14:tracePt t="6680" x="7437438" y="3611563"/>
          <p14:tracePt t="6686" x="7467600" y="3611563"/>
          <p14:tracePt t="6703" x="7543800" y="3635375"/>
          <p14:tracePt t="6719" x="7612063" y="3641725"/>
          <p14:tracePt t="6736" x="7680325" y="3673475"/>
          <p14:tracePt t="6753" x="7788275" y="3703638"/>
          <p14:tracePt t="6769" x="7924800" y="3741738"/>
          <p14:tracePt t="6786" x="7970838" y="3749675"/>
          <p14:tracePt t="6803" x="7978775" y="3756025"/>
          <p14:tracePt t="7120" x="7970838" y="3756025"/>
          <p14:tracePt t="7126" x="7954963" y="3756025"/>
          <p14:tracePt t="7136" x="7940675" y="3756025"/>
          <p14:tracePt t="7153" x="7924800" y="3756025"/>
          <p14:tracePt t="7169" x="7902575" y="3756025"/>
          <p14:tracePt t="7186" x="7894638" y="3756025"/>
          <p14:tracePt t="7202" x="7848600" y="3779838"/>
          <p14:tracePt t="7219" x="7818438" y="3817938"/>
          <p14:tracePt t="7236" x="7772400" y="3878263"/>
          <p14:tracePt t="7252" x="7726363" y="3940175"/>
          <p14:tracePt t="7269" x="7704138" y="3984625"/>
          <p14:tracePt t="7286" x="7704138" y="3992563"/>
          <p14:tracePt t="7334" x="7704138" y="4030663"/>
          <p14:tracePt t="7341" x="7704138" y="4060825"/>
          <p14:tracePt t="7353" x="7704138" y="4076700"/>
          <p14:tracePt t="7373" x="7704138" y="4084638"/>
          <p14:tracePt t="7386" x="7704138" y="4106863"/>
          <p14:tracePt t="7421" x="7696200" y="4114800"/>
          <p14:tracePt t="7437" x="7688263" y="4114800"/>
          <p14:tracePt t="7485" x="7688263" y="4122738"/>
          <p14:tracePt t="8302" x="7673975" y="4122738"/>
          <p14:tracePt t="8310" x="7658100" y="4122738"/>
          <p14:tracePt t="8320" x="7635875" y="4122738"/>
          <p14:tracePt t="8337" x="7589838" y="4114800"/>
          <p14:tracePt t="8353" x="7551738" y="4098925"/>
          <p14:tracePt t="8370" x="7521575" y="4092575"/>
          <p14:tracePt t="8387" x="7505700" y="4092575"/>
          <p14:tracePt t="8566" x="7521575" y="4098925"/>
          <p14:tracePt t="8574" x="7543800" y="4130675"/>
          <p14:tracePt t="8587" x="7559675" y="4137025"/>
          <p14:tracePt t="8887" x="7559675" y="4130675"/>
          <p14:tracePt t="8894" x="7559675" y="4092575"/>
          <p14:tracePt t="8903" x="7559675" y="4060825"/>
          <p14:tracePt t="8920" x="7445375" y="3970338"/>
          <p14:tracePt t="8937" x="7146925" y="3870325"/>
          <p14:tracePt t="8954" x="6569075" y="3673475"/>
          <p14:tracePt t="8971" x="5783263" y="3413125"/>
          <p14:tracePt t="8987" x="5021263" y="3200400"/>
          <p14:tracePt t="9004" x="4564063" y="3063875"/>
          <p14:tracePt t="9020" x="4305300" y="2933700"/>
          <p14:tracePt t="9038" x="4237038" y="2887663"/>
          <p14:tracePt t="9126" x="4229100" y="2873375"/>
          <p14:tracePt t="9134" x="4213225" y="2857500"/>
          <p14:tracePt t="9142" x="4206875" y="2849563"/>
          <p14:tracePt t="9154" x="4198938" y="2827338"/>
          <p14:tracePt t="9170" x="4137025" y="2773363"/>
          <p14:tracePt t="9188" x="3992563" y="2720975"/>
          <p14:tracePt t="9204" x="3794125" y="2636838"/>
          <p14:tracePt t="9220" x="3611563" y="2582863"/>
          <p14:tracePt t="9237" x="3559175" y="2568575"/>
          <p14:tracePt t="9270" x="3573463" y="2582863"/>
          <p14:tracePt t="9287" x="3687763" y="2636838"/>
          <p14:tracePt t="9304" x="3863975" y="2735263"/>
          <p14:tracePt t="9320" x="4076700" y="2857500"/>
          <p14:tracePt t="9337" x="4221163" y="2911475"/>
          <p14:tracePt t="9354" x="4259263" y="2911475"/>
          <p14:tracePt t="9406" x="4244975" y="2911475"/>
          <p14:tracePt t="9414" x="4213225" y="2911475"/>
          <p14:tracePt t="9422" x="4183063" y="2903538"/>
          <p14:tracePt t="9438" x="4114800" y="2895600"/>
          <p14:tracePt t="9454" x="4092575" y="2887663"/>
          <p14:tracePt t="9502" x="4106863" y="2887663"/>
          <p14:tracePt t="9510" x="4144963" y="2887663"/>
          <p14:tracePt t="9520" x="4183063" y="2903538"/>
          <p14:tracePt t="9537" x="4244975" y="2917825"/>
          <p14:tracePt t="9554" x="4275138" y="2933700"/>
          <p14:tracePt t="9775" x="4283075" y="2949575"/>
          <p14:tracePt t="9782" x="4305300" y="2979738"/>
          <p14:tracePt t="9790" x="4335463" y="3063875"/>
          <p14:tracePt t="9804" x="4373563" y="3124200"/>
          <p14:tracePt t="9821" x="4656138" y="3527425"/>
          <p14:tracePt t="9837" x="4784725" y="3717925"/>
          <p14:tracePt t="9854" x="5280025" y="4191000"/>
          <p14:tracePt t="9870" x="5699125" y="4397375"/>
          <p14:tracePt t="9887" x="6080125" y="4525963"/>
          <p14:tracePt t="9904" x="6461125" y="4549775"/>
          <p14:tracePt t="9921" x="6713538" y="4549775"/>
          <p14:tracePt t="9938" x="6842125" y="4541838"/>
          <p14:tracePt t="9942" x="6888163" y="4518025"/>
          <p14:tracePt t="9954" x="6896100" y="4511675"/>
          <p14:tracePt t="9987" x="6896100" y="4495800"/>
          <p14:tracePt t="10004" x="6888163" y="4411663"/>
          <p14:tracePt t="10021" x="6819900" y="4359275"/>
          <p14:tracePt t="10110" x="6811963" y="4359275"/>
          <p14:tracePt t="10126" x="6827838" y="4389438"/>
          <p14:tracePt t="10134" x="6842125" y="4411663"/>
          <p14:tracePt t="10142" x="6873875" y="4449763"/>
          <p14:tracePt t="10154" x="6888163" y="4465638"/>
          <p14:tracePt t="10170" x="6934200" y="4487863"/>
          <p14:tracePt t="10187" x="6980238" y="4511675"/>
          <p14:tracePt t="10204" x="7002463" y="4511675"/>
          <p14:tracePt t="10220" x="7010400" y="4518025"/>
          <p14:tracePt t="10318" x="7002463" y="4518025"/>
          <p14:tracePt t="10326" x="6972300" y="4511675"/>
          <p14:tracePt t="10337" x="6926263" y="4495800"/>
          <p14:tracePt t="10354" x="6850063" y="4473575"/>
          <p14:tracePt t="10371" x="6842125" y="4473575"/>
          <p14:tracePt t="13574" x="6835775" y="4465638"/>
          <p14:tracePt t="13582" x="6827838" y="4457700"/>
          <p14:tracePt t="13590" x="6781800" y="4441825"/>
          <p14:tracePt t="13605" x="6697663" y="4351338"/>
          <p14:tracePt t="13622" x="6454775" y="4144963"/>
          <p14:tracePt t="13639" x="6308725" y="4054475"/>
          <p14:tracePt t="13655" x="6042025" y="3946525"/>
          <p14:tracePt t="13672" x="5783263" y="3840163"/>
          <p14:tracePt t="13689" x="5616575" y="3810000"/>
          <p14:tracePt t="13705" x="5502275" y="3802063"/>
          <p14:tracePt t="13722" x="5440363" y="3802063"/>
          <p14:tracePt t="13739" x="5387975" y="3817938"/>
          <p14:tracePt t="13756" x="5341938" y="3863975"/>
          <p14:tracePt t="13773" x="5318125" y="3908425"/>
          <p14:tracePt t="13789" x="5311775" y="4008438"/>
          <p14:tracePt t="13806" x="5318125" y="4038600"/>
          <p14:tracePt t="13822" x="5440363" y="4092575"/>
          <p14:tracePt t="13839" x="5654675" y="4114800"/>
          <p14:tracePt t="13855" x="6042025" y="4114800"/>
          <p14:tracePt t="13872" x="6384925" y="4106863"/>
          <p14:tracePt t="13889" x="6569075" y="4060825"/>
          <p14:tracePt t="13905" x="6689725" y="4016375"/>
          <p14:tracePt t="13966" x="6697663" y="4016375"/>
          <p14:tracePt t="13974" x="6683375" y="4076700"/>
          <p14:tracePt t="13982" x="6667500" y="4137025"/>
          <p14:tracePt t="13990" x="6645275" y="4198938"/>
          <p14:tracePt t="14005" x="6629400" y="4251325"/>
          <p14:tracePt t="14022" x="6553200" y="4503738"/>
          <p14:tracePt t="14039" x="6515100" y="4640263"/>
          <p14:tracePt t="14055" x="6469063" y="4732338"/>
          <p14:tracePt t="14072" x="6446838" y="4762500"/>
          <p14:tracePt t="14090" x="6423025" y="4778375"/>
          <p14:tracePt t="14105" x="6416675" y="4792663"/>
          <p14:tracePt t="14122" x="6392863" y="4822825"/>
          <p14:tracePt t="14139" x="6362700" y="4884738"/>
          <p14:tracePt t="14155" x="6316663" y="4991100"/>
          <p14:tracePt t="14172" x="6226175" y="5173663"/>
          <p14:tracePt t="14190" x="6011863" y="5464175"/>
          <p14:tracePt t="14205" x="5927725" y="5570538"/>
          <p14:tracePt t="14222" x="5745163" y="5753100"/>
          <p14:tracePt t="14239" x="5692775" y="5783263"/>
          <p14:tracePt t="14256" x="5676900" y="5791200"/>
          <p14:tracePt t="14289" x="5668963" y="5791200"/>
          <p14:tracePt t="14306" x="5646738" y="5730875"/>
          <p14:tracePt t="14322" x="5622925" y="5692775"/>
          <p14:tracePt t="14339" x="5608638" y="5668963"/>
          <p14:tracePt t="14355" x="5600700" y="5654675"/>
          <p14:tracePt t="14391" x="5592763" y="5654675"/>
          <p14:tracePt t="14518" x="5584825" y="5646738"/>
          <p14:tracePt t="14526" x="5584825" y="5630863"/>
          <p14:tracePt t="14534" x="5584825" y="5616575"/>
          <p14:tracePt t="14542" x="5592763" y="5592763"/>
          <p14:tracePt t="14556" x="5592763" y="5570538"/>
          <p14:tracePt t="14572" x="5616575" y="5494338"/>
          <p14:tracePt t="14589" x="5630863" y="5456238"/>
          <p14:tracePt t="14606" x="5692775" y="5349875"/>
          <p14:tracePt t="14623" x="5730875" y="5287963"/>
          <p14:tracePt t="14639" x="5761038" y="5241925"/>
          <p14:tracePt t="14656" x="5799138" y="5189538"/>
          <p14:tracePt t="14672" x="5867400" y="5121275"/>
          <p14:tracePt t="14689" x="5951538" y="5059363"/>
          <p14:tracePt t="14706" x="6035675" y="5006975"/>
          <p14:tracePt t="14722" x="6126163" y="4945063"/>
          <p14:tracePt t="14739" x="6194425" y="4892675"/>
          <p14:tracePt t="14756" x="6248400" y="4838700"/>
          <p14:tracePt t="14772" x="6302375" y="4784725"/>
          <p14:tracePt t="14789" x="6400800" y="4708525"/>
          <p14:tracePt t="14806" x="6621463" y="4556125"/>
          <p14:tracePt t="14822" x="6789738" y="4441825"/>
          <p14:tracePt t="14839" x="6911975" y="4327525"/>
          <p14:tracePt t="14856" x="7040563" y="4229100"/>
          <p14:tracePt t="14872" x="7116763" y="4122738"/>
          <p14:tracePt t="14889" x="7154863" y="4054475"/>
          <p14:tracePt t="14906" x="7192963" y="3984625"/>
          <p14:tracePt t="14922" x="7216775" y="3932238"/>
          <p14:tracePt t="14939" x="7231063" y="3886200"/>
          <p14:tracePt t="14956" x="7261225" y="3832225"/>
          <p14:tracePt t="14972" x="7292975" y="3763963"/>
          <p14:tracePt t="14976" x="7299325" y="3725863"/>
          <p14:tracePt t="14989" x="7323138" y="3687763"/>
          <p14:tracePt t="15006" x="7399338" y="3565525"/>
          <p14:tracePt t="15022" x="7437438" y="3513138"/>
          <p14:tracePt t="15039" x="7467600" y="3475038"/>
          <p14:tracePt t="15056" x="7467600" y="3451225"/>
          <p14:tracePt t="15095" x="7467600" y="3444875"/>
          <p14:tracePt t="15118" x="7475538" y="3444875"/>
          <p14:tracePt t="15198" x="7459663" y="3444875"/>
          <p14:tracePt t="15214" x="7437438" y="3444875"/>
          <p14:tracePt t="15222" x="7383463" y="3497263"/>
          <p14:tracePt t="15230" x="7345363" y="3535363"/>
          <p14:tracePt t="15239" x="7285038" y="3581400"/>
          <p14:tracePt t="15256" x="7154863" y="3673475"/>
          <p14:tracePt t="15273" x="6972300" y="3787775"/>
          <p14:tracePt t="15289" x="6797675" y="3886200"/>
          <p14:tracePt t="15306" x="6621463" y="3984625"/>
          <p14:tracePt t="15323" x="6492875" y="4076700"/>
          <p14:tracePt t="15339" x="6416675" y="4137025"/>
          <p14:tracePt t="15357" x="6378575" y="4168775"/>
          <p14:tracePt t="15373" x="6354763" y="4206875"/>
          <p14:tracePt t="15389" x="6332538" y="4237038"/>
          <p14:tracePt t="15406" x="6302375" y="4335463"/>
          <p14:tracePt t="15423" x="6248400" y="4411663"/>
          <p14:tracePt t="15439" x="6180138" y="4511675"/>
          <p14:tracePt t="15456" x="6111875" y="4594225"/>
          <p14:tracePt t="15473" x="6027738" y="4694238"/>
          <p14:tracePt t="15489" x="5935663" y="4784725"/>
          <p14:tracePt t="15506" x="5859463" y="4884738"/>
          <p14:tracePt t="15523" x="5775325" y="4960938"/>
          <p14:tracePt t="15539" x="5692775" y="5021263"/>
          <p14:tracePt t="15556" x="5630863" y="5075238"/>
          <p14:tracePt t="15573" x="5600700" y="5105400"/>
          <p14:tracePt t="16262" x="5592763" y="5113338"/>
          <p14:tracePt t="16270" x="5592763" y="5121275"/>
          <p14:tracePt t="16278" x="5592763" y="5135563"/>
          <p14:tracePt t="16290" x="5600700" y="5135563"/>
          <p14:tracePt t="16306" x="5600700" y="5143500"/>
          <p14:tracePt t="16334" x="5600700" y="5151438"/>
          <p14:tracePt t="16374" x="5608638" y="51657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12" t="20104" r="25490" b="10813"/>
          <a:stretch/>
        </p:blipFill>
        <p:spPr>
          <a:xfrm>
            <a:off x="2850445" y="1713088"/>
            <a:ext cx="6153652" cy="448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5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27"/>
    </mc:Choice>
    <mc:Fallback xmlns="">
      <p:transition advTm="3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" x="5638800" y="5257800"/>
          <p14:tracePt t="98" x="5646738" y="5265738"/>
          <p14:tracePt t="118" x="5646738" y="5287963"/>
          <p14:tracePt t="131" x="5661025" y="5295900"/>
          <p14:tracePt t="148" x="5676900" y="5318125"/>
          <p14:tracePt t="165" x="5684838" y="5341938"/>
          <p14:tracePt t="182" x="5699125" y="5356225"/>
          <p14:tracePt t="199" x="5699125" y="5364163"/>
          <p14:tracePt t="247" x="5707063" y="5364163"/>
          <p14:tracePt t="255" x="5707063" y="5372100"/>
          <p14:tracePt t="265" x="5707063" y="5387975"/>
          <p14:tracePt t="282" x="5722938" y="5394325"/>
          <p14:tracePt t="543" x="5730875" y="5356225"/>
          <p14:tracePt t="551" x="5737225" y="5334000"/>
          <p14:tracePt t="559" x="5753100" y="5303838"/>
          <p14:tracePt t="567" x="5768975" y="5265738"/>
          <p14:tracePt t="582" x="5775325" y="5197475"/>
          <p14:tracePt t="599" x="5829300" y="5051425"/>
          <p14:tracePt t="616" x="5851525" y="4930775"/>
          <p14:tracePt t="632" x="5889625" y="4808538"/>
          <p14:tracePt t="649" x="5927725" y="4678363"/>
          <p14:tracePt t="665" x="5973763" y="4511675"/>
          <p14:tracePt t="682" x="6019800" y="4343400"/>
          <p14:tracePt t="699" x="6073775" y="4191000"/>
          <p14:tracePt t="716" x="6111875" y="4054475"/>
          <p14:tracePt t="732" x="6134100" y="3908425"/>
          <p14:tracePt t="749" x="6156325" y="3779838"/>
          <p14:tracePt t="766" x="6164263" y="3687763"/>
          <p14:tracePt t="783" x="6202363" y="3527425"/>
          <p14:tracePt t="799" x="6210300" y="3436938"/>
          <p14:tracePt t="816" x="6232525" y="3344863"/>
          <p14:tracePt t="832" x="6248400" y="3268663"/>
          <p14:tracePt t="849" x="6286500" y="3178175"/>
          <p14:tracePt t="866" x="6308725" y="3086100"/>
          <p14:tracePt t="882" x="6340475" y="3009900"/>
          <p14:tracePt t="899" x="6354763" y="2911475"/>
          <p14:tracePt t="916" x="6378575" y="2857500"/>
          <p14:tracePt t="933" x="6392863" y="2803525"/>
          <p14:tracePt t="949" x="6400800" y="2751138"/>
          <p14:tracePt t="966" x="6408738" y="2751138"/>
          <p14:tracePt t="1081" x="6400800" y="2765425"/>
          <p14:tracePt t="1088" x="6370638" y="2835275"/>
          <p14:tracePt t="1099" x="6354763" y="2895600"/>
          <p14:tracePt t="1116" x="6316663" y="3040063"/>
          <p14:tracePt t="1132" x="6248400" y="3246438"/>
          <p14:tracePt t="1149" x="6188075" y="3421063"/>
          <p14:tracePt t="1166" x="6096000" y="3771900"/>
          <p14:tracePt t="1182" x="6057900" y="3863975"/>
          <p14:tracePt t="1199" x="5973763" y="4144963"/>
          <p14:tracePt t="1216" x="5921375" y="4289425"/>
          <p14:tracePt t="1232" x="5875338" y="4411663"/>
          <p14:tracePt t="1250" x="5829300" y="4533900"/>
          <p14:tracePt t="1266" x="5775325" y="4640263"/>
          <p14:tracePt t="1283" x="5737225" y="4740275"/>
          <p14:tracePt t="1299" x="5692775" y="4838700"/>
          <p14:tracePt t="1316" x="5646738" y="4930775"/>
          <p14:tracePt t="1332" x="5600700" y="5006975"/>
          <p14:tracePt t="1351" x="5554663" y="5113338"/>
          <p14:tracePt t="1367" x="5516563" y="5189538"/>
          <p14:tracePt t="1382" x="5502275" y="5235575"/>
          <p14:tracePt t="1399" x="5432425" y="5410200"/>
          <p14:tracePt t="1416" x="5387975" y="5502275"/>
          <p14:tracePt t="1432" x="5349875" y="5578475"/>
          <p14:tracePt t="1449" x="5318125" y="5622925"/>
          <p14:tracePt t="1466" x="5295900" y="5668963"/>
          <p14:tracePt t="1570" x="5311775" y="5546725"/>
          <p14:tracePt t="1575" x="5372100" y="5410200"/>
          <p14:tracePt t="1584" x="5464175" y="5265738"/>
          <p14:tracePt t="1599" x="5661025" y="4937125"/>
          <p14:tracePt t="1616" x="5943600" y="4525963"/>
          <p14:tracePt t="1633" x="6202363" y="4183063"/>
          <p14:tracePt t="1649" x="6378575" y="3902075"/>
          <p14:tracePt t="1666" x="6591300" y="3565525"/>
          <p14:tracePt t="1683" x="6727825" y="3292475"/>
          <p14:tracePt t="1699" x="6804025" y="3124200"/>
          <p14:tracePt t="1716" x="6842125" y="3009900"/>
          <p14:tracePt t="1733" x="6865938" y="2933700"/>
          <p14:tracePt t="1749" x="6873875" y="2857500"/>
          <p14:tracePt t="1767" x="6880225" y="2789238"/>
          <p14:tracePt t="1783" x="6880225" y="2720975"/>
          <p14:tracePt t="1799" x="6880225" y="2682875"/>
          <p14:tracePt t="1833" x="6880225" y="2674938"/>
          <p14:tracePt t="1943" x="6880225" y="2705100"/>
          <p14:tracePt t="1952" x="6865938" y="2803525"/>
          <p14:tracePt t="1959" x="6842125" y="2903538"/>
          <p14:tracePt t="1968" x="6827838" y="3001963"/>
          <p14:tracePt t="1983" x="6743700" y="3268663"/>
          <p14:tracePt t="1999" x="6607175" y="3559175"/>
          <p14:tracePt t="2016" x="6438900" y="3863975"/>
          <p14:tracePt t="2033" x="6286500" y="4092575"/>
          <p14:tracePt t="2049" x="6142038" y="4259263"/>
          <p14:tracePt t="2066" x="6019800" y="4403725"/>
          <p14:tracePt t="2083" x="5927725" y="4533900"/>
          <p14:tracePt t="2099" x="5845175" y="4656138"/>
          <p14:tracePt t="2116" x="5783263" y="4746625"/>
          <p14:tracePt t="2133" x="5730875" y="4860925"/>
          <p14:tracePt t="2149" x="5654675" y="4975225"/>
          <p14:tracePt t="2166" x="5616575" y="5059363"/>
          <p14:tracePt t="2183" x="5554663" y="5143500"/>
          <p14:tracePt t="2199" x="5524500" y="5173663"/>
          <p14:tracePt t="2216" x="5502275" y="5203825"/>
          <p14:tracePt t="2455" x="5508625" y="5203825"/>
          <p14:tracePt t="2471" x="5524500" y="5189538"/>
          <p14:tracePt t="2480" x="5554663" y="5143500"/>
          <p14:tracePt t="2487" x="5592763" y="5105400"/>
          <p14:tracePt t="2499" x="5622925" y="5067300"/>
          <p14:tracePt t="2516" x="5676900" y="5013325"/>
          <p14:tracePt t="2533" x="5775325" y="4922838"/>
          <p14:tracePt t="2550" x="5875338" y="4854575"/>
          <p14:tracePt t="2566" x="5951538" y="4784725"/>
          <p14:tracePt t="2583" x="6065838" y="4716463"/>
          <p14:tracePt t="2600" x="6142038" y="4678363"/>
          <p14:tracePt t="2616" x="6202363" y="4648200"/>
          <p14:tracePt t="2633" x="6308725" y="4579938"/>
          <p14:tracePt t="2650" x="6384925" y="4541838"/>
          <p14:tracePt t="2666" x="6446838" y="4518025"/>
          <p14:tracePt t="2683" x="6515100" y="4503738"/>
          <p14:tracePt t="2700" x="6537325" y="4503738"/>
          <p14:tracePt t="2716" x="6561138" y="4503738"/>
          <p14:tracePt t="2733" x="6575425" y="4503738"/>
          <p14:tracePt t="2750" x="6591300" y="45116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0942" t="19390" r="25622" b="10420"/>
          <a:stretch/>
        </p:blipFill>
        <p:spPr>
          <a:xfrm>
            <a:off x="2747433" y="1579033"/>
            <a:ext cx="6202131" cy="45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"/>
    </mc:Choice>
    <mc:Fallback xmlns="">
      <p:transition advTm="40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5" x="6575425" y="4511675"/>
          <p14:tracePt t="343" x="6515100" y="4495800"/>
          <p14:tracePt t="355" x="6469063" y="4479925"/>
          <p14:tracePt t="372" x="6378575" y="4465638"/>
          <p14:tracePt t="389" x="6286500" y="4403725"/>
          <p14:tracePt t="405" x="6156325" y="4359275"/>
          <p14:tracePt t="422" x="6049963" y="4305300"/>
          <p14:tracePt t="439" x="5951538" y="4244975"/>
          <p14:tracePt t="455" x="5859463" y="4191000"/>
          <p14:tracePt t="472" x="5753100" y="4130675"/>
          <p14:tracePt t="489" x="5654675" y="4076700"/>
          <p14:tracePt t="505" x="5554663" y="4016375"/>
          <p14:tracePt t="522" x="5426075" y="3946525"/>
          <p14:tracePt t="539" x="5311775" y="3878263"/>
          <p14:tracePt t="555" x="5181600" y="3810000"/>
          <p14:tracePt t="572" x="5051425" y="3733800"/>
          <p14:tracePt t="589" x="4930775" y="3649663"/>
          <p14:tracePt t="605" x="4884738" y="3611563"/>
          <p14:tracePt t="622" x="4830763" y="3573463"/>
          <p14:tracePt t="639" x="4800600" y="3521075"/>
          <p14:tracePt t="655" x="4778375" y="3489325"/>
          <p14:tracePt t="672" x="4716463" y="3421063"/>
          <p14:tracePt t="689" x="4625975" y="3352800"/>
          <p14:tracePt t="705" x="4541838" y="3276600"/>
          <p14:tracePt t="722" x="4457700" y="3216275"/>
          <p14:tracePt t="739" x="4419600" y="3178175"/>
          <p14:tracePt t="911" x="4419600" y="3170238"/>
          <p14:tracePt t="927" x="4441825" y="3170238"/>
          <p14:tracePt t="935" x="4449763" y="3178175"/>
          <p14:tracePt t="943" x="4465638" y="3184525"/>
          <p14:tracePt t="955" x="4479925" y="3192463"/>
          <p14:tracePt t="973" x="4525963" y="3268663"/>
          <p14:tracePt t="989" x="4572000" y="3344863"/>
          <p14:tracePt t="1005" x="4618038" y="3421063"/>
          <p14:tracePt t="1022" x="4648200" y="3475038"/>
          <p14:tracePt t="1039" x="4732338" y="3581400"/>
          <p14:tracePt t="1055" x="4784725" y="3649663"/>
          <p14:tracePt t="1072" x="4854575" y="3733800"/>
          <p14:tracePt t="1089" x="4922838" y="3810000"/>
          <p14:tracePt t="1105" x="4999038" y="3878263"/>
          <p14:tracePt t="1122" x="5059363" y="3954463"/>
          <p14:tracePt t="1139" x="5127625" y="4016375"/>
          <p14:tracePt t="1155" x="5189538" y="4092575"/>
          <p14:tracePt t="1172" x="5265738" y="4183063"/>
          <p14:tracePt t="1189" x="5341938" y="4267200"/>
          <p14:tracePt t="1206" x="5448300" y="4389438"/>
          <p14:tracePt t="1222" x="5532438" y="4473575"/>
          <p14:tracePt t="1239" x="5654675" y="4579938"/>
          <p14:tracePt t="1255" x="5715000" y="4632325"/>
          <p14:tracePt t="1272" x="5783263" y="4686300"/>
          <p14:tracePt t="1289" x="5851525" y="4746625"/>
          <p14:tracePt t="1306" x="5889625" y="4778375"/>
          <p14:tracePt t="1322" x="5935663" y="4808538"/>
          <p14:tracePt t="1339" x="5997575" y="4854575"/>
          <p14:tracePt t="1356" x="6049963" y="4899025"/>
          <p14:tracePt t="1372" x="6126163" y="4968875"/>
          <p14:tracePt t="1389" x="6210300" y="5067300"/>
          <p14:tracePt t="1406" x="6294438" y="5165725"/>
          <p14:tracePt t="1422" x="6416675" y="5287963"/>
          <p14:tracePt t="1439" x="6575425" y="5426075"/>
          <p14:tracePt t="1456" x="6683375" y="5524500"/>
          <p14:tracePt t="1473" x="6759575" y="5584825"/>
          <p14:tracePt t="1489" x="6835775" y="5630863"/>
          <p14:tracePt t="1506" x="6888163" y="5668963"/>
          <p14:tracePt t="1522" x="6918325" y="5684838"/>
          <p14:tracePt t="1539" x="6934200" y="5699125"/>
          <p14:tracePt t="1679" x="6918325" y="5692775"/>
          <p14:tracePt t="1687" x="6880225" y="5646738"/>
          <p14:tracePt t="1695" x="6835775" y="5600700"/>
          <p14:tracePt t="1706" x="6804025" y="5578475"/>
          <p14:tracePt t="1722" x="6705600" y="5502275"/>
          <p14:tracePt t="1739" x="6607175" y="5410200"/>
          <p14:tracePt t="1756" x="6523038" y="5311775"/>
          <p14:tracePt t="1772" x="6446838" y="5203825"/>
          <p14:tracePt t="1790" x="6408738" y="5127625"/>
          <p14:tracePt t="1806" x="6384925" y="5037138"/>
          <p14:tracePt t="1822" x="6384925" y="5006975"/>
          <p14:tracePt t="1839" x="6384925" y="4930775"/>
          <p14:tracePt t="1856" x="6400800" y="4876800"/>
          <p14:tracePt t="1872" x="6423025" y="4816475"/>
          <p14:tracePt t="1890" x="6454775" y="4762500"/>
          <p14:tracePt t="1906" x="6492875" y="4708525"/>
          <p14:tracePt t="1922" x="6515100" y="4640263"/>
          <p14:tracePt t="1939" x="6530975" y="4594225"/>
          <p14:tracePt t="1956" x="6545263" y="4549775"/>
          <p14:tracePt t="1972" x="6545263" y="4457700"/>
          <p14:tracePt t="1990" x="6545263" y="4411663"/>
          <p14:tracePt t="2006" x="6507163" y="4313238"/>
          <p14:tracePt t="2022" x="6484938" y="4267200"/>
          <p14:tracePt t="2039" x="6430963" y="4130675"/>
          <p14:tracePt t="2056" x="6392863" y="4060825"/>
          <p14:tracePt t="2072" x="6378575" y="4022725"/>
          <p14:tracePt t="2089" x="6362700" y="3970338"/>
          <p14:tracePt t="2106" x="6354763" y="3908425"/>
          <p14:tracePt t="2123" x="6354763" y="3870325"/>
          <p14:tracePt t="2139" x="6354763" y="3817938"/>
          <p14:tracePt t="2156" x="6354763" y="3810000"/>
          <p14:tracePt t="2173" x="6354763" y="3802063"/>
          <p14:tracePt t="2189" x="6340475" y="3794125"/>
          <p14:tracePt t="2206" x="6308725" y="3779838"/>
          <p14:tracePt t="2223" x="6270625" y="3763963"/>
          <p14:tracePt t="2239" x="6248400" y="3763963"/>
          <p14:tracePt t="2256" x="6218238" y="3749675"/>
          <p14:tracePt t="2273" x="6202363" y="3741738"/>
          <p14:tracePt t="2289" x="6180138" y="3741738"/>
          <p14:tracePt t="2306" x="6164263" y="3733800"/>
          <p14:tracePt t="2339" x="6156325" y="3733800"/>
          <p14:tracePt t="2487" x="6156325" y="3725863"/>
          <p14:tracePt t="2503" x="6156325" y="3687763"/>
          <p14:tracePt t="2511" x="6156325" y="3679825"/>
          <p14:tracePt t="2523" x="6156325" y="3673475"/>
          <p14:tracePt t="2599" x="6156325" y="3665538"/>
          <p14:tracePt t="2608" x="6149975" y="3611563"/>
          <p14:tracePt t="2615" x="6142038" y="3573463"/>
          <p14:tracePt t="2624" x="6134100" y="3573463"/>
          <p14:tracePt t="2647" x="6134100" y="35655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045" t="19641" r="25287" b="10393"/>
          <a:stretch/>
        </p:blipFill>
        <p:spPr>
          <a:xfrm>
            <a:off x="2592704" y="1707443"/>
            <a:ext cx="6155650" cy="451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2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75"/>
    </mc:Choice>
    <mc:Fallback xmlns="">
      <p:transition advTm="199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1" x="6118225" y="3565525"/>
          <p14:tracePt t="679" x="6057900" y="3551238"/>
          <p14:tracePt t="687" x="6003925" y="3535363"/>
          <p14:tracePt t="695" x="5943600" y="3527425"/>
          <p14:tracePt t="709" x="5875338" y="3513138"/>
          <p14:tracePt t="726" x="5646738" y="3559175"/>
          <p14:tracePt t="742" x="5372100" y="3611563"/>
          <p14:tracePt t="759" x="4999038" y="3635375"/>
          <p14:tracePt t="776" x="4830763" y="3635375"/>
          <p14:tracePt t="792" x="4792663" y="3611563"/>
          <p14:tracePt t="809" x="4762500" y="3597275"/>
          <p14:tracePt t="826" x="4708525" y="3513138"/>
          <p14:tracePt t="842" x="4640263" y="3398838"/>
          <p14:tracePt t="859" x="4587875" y="3322638"/>
          <p14:tracePt t="876" x="4549775" y="3260725"/>
          <p14:tracePt t="892" x="4495800" y="3184525"/>
          <p14:tracePt t="909" x="4465638" y="3140075"/>
          <p14:tracePt t="911" x="4441825" y="3108325"/>
          <p14:tracePt t="926" x="4435475" y="3086100"/>
          <p14:tracePt t="942" x="4419600" y="3078163"/>
          <p14:tracePt t="1079" x="4419600" y="3094038"/>
          <p14:tracePt t="1087" x="4427538" y="3154363"/>
          <p14:tracePt t="1095" x="4449763" y="3216275"/>
          <p14:tracePt t="1109" x="4465638" y="3268663"/>
          <p14:tracePt t="1126" x="4518025" y="3429000"/>
          <p14:tracePt t="1142" x="4594225" y="3589338"/>
          <p14:tracePt t="1160" x="4746625" y="3863975"/>
          <p14:tracePt t="1176" x="4854575" y="4054475"/>
          <p14:tracePt t="1192" x="4945063" y="4221163"/>
          <p14:tracePt t="1209" x="5029200" y="4381500"/>
          <p14:tracePt t="1226" x="5097463" y="4541838"/>
          <p14:tracePt t="1242" x="5173663" y="4716463"/>
          <p14:tracePt t="1259" x="5249863" y="4876800"/>
          <p14:tracePt t="1276" x="5349875" y="5075238"/>
          <p14:tracePt t="1292" x="5440363" y="5219700"/>
          <p14:tracePt t="1309" x="5532438" y="5356225"/>
          <p14:tracePt t="1326" x="5684838" y="5532438"/>
          <p14:tracePt t="1342" x="5737225" y="5570538"/>
          <p14:tracePt t="1359" x="5943600" y="5699125"/>
          <p14:tracePt t="1376" x="6111875" y="5783263"/>
          <p14:tracePt t="1392" x="6256338" y="5845175"/>
          <p14:tracePt t="1409" x="6362700" y="5875338"/>
          <p14:tracePt t="1426" x="6438900" y="5883275"/>
          <p14:tracePt t="1442" x="6446838" y="5883275"/>
          <p14:tracePt t="1567" x="6454775" y="5883275"/>
          <p14:tracePt t="1583" x="6454775" y="5867400"/>
          <p14:tracePt t="1591" x="6461125" y="5851525"/>
          <p14:tracePt t="1607" x="6469063" y="5851525"/>
          <p14:tracePt t="1623" x="6477000" y="5837238"/>
          <p14:tracePt t="1631" x="6515100" y="5813425"/>
          <p14:tracePt t="1642" x="6561138" y="5783263"/>
          <p14:tracePt t="1660" x="6667500" y="5745163"/>
          <p14:tracePt t="1676" x="6797675" y="5668963"/>
          <p14:tracePt t="1693" x="6942138" y="5584825"/>
          <p14:tracePt t="1709" x="7102475" y="5516563"/>
          <p14:tracePt t="1727" x="7208838" y="5470525"/>
          <p14:tracePt t="5248" x="7216775" y="5464175"/>
          <p14:tracePt t="5264" x="7200900" y="5448300"/>
          <p14:tracePt t="5271" x="7185025" y="5448300"/>
          <p14:tracePt t="5407" x="7178675" y="544830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109" t="19997" r="25939" b="17351"/>
          <a:stretch/>
        </p:blipFill>
        <p:spPr>
          <a:xfrm>
            <a:off x="2203429" y="1696280"/>
            <a:ext cx="6934200" cy="46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721"/>
    </mc:Choice>
    <mc:Fallback xmlns="">
      <p:transition advTm="15172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6" x="7162800" y="5448300"/>
          <p14:tracePt t="993" x="7078663" y="5418138"/>
          <p14:tracePt t="1001" x="6918325" y="5364163"/>
          <p14:tracePt t="1009" x="6751638" y="5318125"/>
          <p14:tracePt t="1025" x="6454775" y="5265738"/>
          <p14:tracePt t="1041" x="6408738" y="5257800"/>
          <p14:tracePt t="1553" x="6384925" y="5257800"/>
          <p14:tracePt t="1560" x="6316663" y="5227638"/>
          <p14:tracePt t="1568" x="6218238" y="5197475"/>
          <p14:tracePt t="1576" x="6103938" y="5105400"/>
          <p14:tracePt t="1592" x="5927725" y="4945063"/>
          <p14:tracePt t="1608" x="5113338" y="4365625"/>
          <p14:tracePt t="1625" x="4503738" y="4016375"/>
          <p14:tracePt t="1641" x="3978275" y="3711575"/>
          <p14:tracePt t="1658" x="3573463" y="3482975"/>
          <p14:tracePt t="1675" x="3292475" y="3254375"/>
          <p14:tracePt t="1691" x="3086100" y="3055938"/>
          <p14:tracePt t="1708" x="2994025" y="2933700"/>
          <p14:tracePt t="1725" x="2955925" y="2827338"/>
          <p14:tracePt t="1742" x="2949575" y="2789238"/>
          <p14:tracePt t="1808" x="2941638" y="2781300"/>
          <p14:tracePt t="1816" x="2941638" y="2773363"/>
          <p14:tracePt t="1825" x="2925763" y="2727325"/>
          <p14:tracePt t="1842" x="2873375" y="2620963"/>
          <p14:tracePt t="1858" x="2811463" y="2530475"/>
          <p14:tracePt t="1876" x="2773363" y="2430463"/>
          <p14:tracePt t="1892" x="2727325" y="2339975"/>
          <p14:tracePt t="1908" x="2720975" y="2301875"/>
          <p14:tracePt t="2656" x="2789238" y="2301875"/>
          <p14:tracePt t="2664" x="3001963" y="2370138"/>
          <p14:tracePt t="2675" x="3230563" y="2430463"/>
          <p14:tracePt t="2692" x="3611563" y="2590800"/>
          <p14:tracePt t="2709" x="3825875" y="2651125"/>
          <p14:tracePt t="2725" x="3902075" y="2651125"/>
          <p14:tracePt t="2742" x="3924300" y="2651125"/>
          <p14:tracePt t="2800" x="3908425" y="2636838"/>
          <p14:tracePt t="2808" x="3902075" y="2636838"/>
          <p14:tracePt t="2880" x="3894138" y="2636838"/>
          <p14:tracePt t="2896" x="3894138" y="2659063"/>
          <p14:tracePt t="2905" x="3894138" y="2743200"/>
          <p14:tracePt t="2912" x="3878263" y="2827338"/>
          <p14:tracePt t="2925" x="3840163" y="2903538"/>
          <p14:tracePt t="2942" x="3779838" y="2994025"/>
          <p14:tracePt t="2959" x="3703638" y="3078163"/>
          <p14:tracePt t="2975" x="3673475" y="3101975"/>
          <p14:tracePt t="3016" x="3657600" y="3101975"/>
          <p14:tracePt t="3048" x="3641725" y="3101975"/>
          <p14:tracePt t="3056" x="3627438" y="3094038"/>
          <p14:tracePt t="3064" x="3611563" y="3078163"/>
          <p14:tracePt t="3076" x="3597275" y="3048000"/>
          <p14:tracePt t="3092" x="3565525" y="3001963"/>
          <p14:tracePt t="3109" x="3551238" y="2971800"/>
          <p14:tracePt t="3125" x="3521075" y="2925763"/>
          <p14:tracePt t="3142" x="3497263" y="2887663"/>
          <p14:tracePt t="3159" x="3497263" y="2879725"/>
          <p14:tracePt t="3264" x="3489325" y="2849563"/>
          <p14:tracePt t="3272" x="3475038" y="2781300"/>
          <p14:tracePt t="3280" x="3467100" y="2735263"/>
          <p14:tracePt t="3292" x="3459163" y="2713038"/>
          <p14:tracePt t="3309" x="3459163" y="2697163"/>
          <p14:tracePt t="3325" x="3444875" y="2667000"/>
          <p14:tracePt t="3342" x="3444875" y="2644775"/>
          <p14:tracePt t="3584" x="3444875" y="2636838"/>
          <p14:tracePt t="3696" x="3436938" y="2636838"/>
          <p14:tracePt t="3720" x="3429000" y="2636838"/>
          <p14:tracePt t="3728" x="3398838" y="2674938"/>
          <p14:tracePt t="3736" x="3382963" y="2697163"/>
          <p14:tracePt t="3744" x="3375025" y="2705100"/>
          <p14:tracePt t="3760" x="3375025" y="2720975"/>
          <p14:tracePt t="3776" x="3375025" y="2735263"/>
          <p14:tracePt t="3793" x="3375025" y="2751138"/>
          <p14:tracePt t="3809" x="3375025" y="2765425"/>
          <p14:tracePt t="3826" x="3375025" y="2773363"/>
          <p14:tracePt t="3859" x="3375025" y="2781300"/>
          <p14:tracePt t="3876" x="3436938" y="2789238"/>
          <p14:tracePt t="3892" x="3459163" y="2789238"/>
          <p14:tracePt t="3909" x="3467100" y="2789238"/>
          <p14:tracePt t="3926" x="3475038" y="2781300"/>
          <p14:tracePt t="3942" x="3482975" y="2765425"/>
          <p14:tracePt t="4041" x="3497263" y="2751138"/>
          <p14:tracePt t="4048" x="3521075" y="2735263"/>
          <p14:tracePt t="4059" x="3543300" y="2727325"/>
          <p14:tracePt t="4076" x="3573463" y="2720975"/>
          <p14:tracePt t="4092" x="3611563" y="2720975"/>
          <p14:tracePt t="4109" x="3649663" y="2720975"/>
          <p14:tracePt t="4126" x="3695700" y="2720975"/>
          <p14:tracePt t="4142" x="3779838" y="2720975"/>
          <p14:tracePt t="4159" x="3848100" y="2720975"/>
          <p14:tracePt t="4176" x="4016375" y="2720975"/>
          <p14:tracePt t="4192" x="4098925" y="2720975"/>
          <p14:tracePt t="4209" x="4160838" y="2713038"/>
          <p14:tracePt t="4226" x="4191000" y="2705100"/>
          <p14:tracePt t="4264" x="4198938" y="2705100"/>
          <p14:tracePt t="4312" x="4206875" y="2697163"/>
          <p14:tracePt t="4320" x="4221163" y="2682875"/>
          <p14:tracePt t="4328" x="4237038" y="2667000"/>
          <p14:tracePt t="4342" x="4251325" y="2659063"/>
          <p14:tracePt t="4359" x="4313238" y="2651125"/>
          <p14:tracePt t="4376" x="4419600" y="2636838"/>
          <p14:tracePt t="4392" x="4525963" y="2628900"/>
          <p14:tracePt t="4409" x="4587875" y="2628900"/>
          <p14:tracePt t="4427" x="4610100" y="2628900"/>
          <p14:tracePt t="4481" x="4618038" y="2628900"/>
          <p14:tracePt t="4488" x="4632325" y="2628900"/>
          <p14:tracePt t="4499" x="4656138" y="2628900"/>
          <p14:tracePt t="4509" x="4678363" y="2628900"/>
          <p14:tracePt t="4526" x="4732338" y="2628900"/>
          <p14:tracePt t="4544" x="4876800" y="2651125"/>
          <p14:tracePt t="4559" x="4914900" y="2667000"/>
          <p14:tracePt t="4576" x="4960938" y="2682875"/>
          <p14:tracePt t="4593" x="5029200" y="2682875"/>
          <p14:tracePt t="4609" x="5037138" y="2697163"/>
          <p14:tracePt t="4745" x="5045075" y="2697163"/>
          <p14:tracePt t="4753" x="5059363" y="2697163"/>
          <p14:tracePt t="4761" x="5105400" y="2689225"/>
          <p14:tracePt t="4776" x="5219700" y="2682875"/>
          <p14:tracePt t="4793" x="5349875" y="2682875"/>
          <p14:tracePt t="4809" x="5470525" y="2667000"/>
          <p14:tracePt t="4826" x="5540375" y="2667000"/>
          <p14:tracePt t="4843" x="5546725" y="2667000"/>
          <p14:tracePt t="4859" x="5554663" y="2667000"/>
          <p14:tracePt t="5168" x="5562600" y="2667000"/>
          <p14:tracePt t="5177" x="5584825" y="2667000"/>
          <p14:tracePt t="5185" x="5608638" y="2667000"/>
          <p14:tracePt t="5193" x="5616575" y="2667000"/>
          <p14:tracePt t="5209" x="5668963" y="2682875"/>
          <p14:tracePt t="5226" x="5745163" y="2697163"/>
          <p14:tracePt t="5243" x="5859463" y="2697163"/>
          <p14:tracePt t="5260" x="5889625" y="2705100"/>
          <p14:tracePt t="5277" x="5897563" y="2705100"/>
          <p14:tracePt t="5401" x="5905500" y="2705100"/>
          <p14:tracePt t="5408" x="5935663" y="2697163"/>
          <p14:tracePt t="5416" x="5981700" y="2689225"/>
          <p14:tracePt t="5426" x="6035675" y="2689225"/>
          <p14:tracePt t="5443" x="6111875" y="2689225"/>
          <p14:tracePt t="5460" x="6232525" y="2674938"/>
          <p14:tracePt t="5476" x="6354763" y="2659063"/>
          <p14:tracePt t="5493" x="6400800" y="2659063"/>
          <p14:tracePt t="5526" x="6408738" y="2659063"/>
          <p14:tracePt t="5640" x="6423025" y="2651125"/>
          <p14:tracePt t="5648" x="6446838" y="2636838"/>
          <p14:tracePt t="5660" x="6477000" y="2628900"/>
          <p14:tracePt t="5676" x="6553200" y="2613025"/>
          <p14:tracePt t="5693" x="6637338" y="2590800"/>
          <p14:tracePt t="5710" x="6743700" y="2582863"/>
          <p14:tracePt t="5726" x="6819900" y="2574925"/>
          <p14:tracePt t="5743" x="6842125" y="2568575"/>
          <p14:tracePt t="5856" x="6850063" y="2568575"/>
          <p14:tracePt t="5864" x="6865938" y="2568575"/>
          <p14:tracePt t="5880" x="6888163" y="2568575"/>
          <p14:tracePt t="5889" x="6904038" y="2568575"/>
          <p14:tracePt t="5896" x="6918325" y="2568575"/>
          <p14:tracePt t="5910" x="6942138" y="2574925"/>
          <p14:tracePt t="5926" x="6980238" y="2582863"/>
          <p14:tracePt t="5943" x="7002463" y="2590800"/>
          <p14:tracePt t="5960" x="7124700" y="2628900"/>
          <p14:tracePt t="5976" x="7154863" y="2628900"/>
          <p14:tracePt t="5993" x="7162800" y="2636838"/>
          <p14:tracePt t="6010" x="7170738" y="2636838"/>
          <p14:tracePt t="6040" x="7185025" y="2644775"/>
          <p14:tracePt t="6056" x="7192963" y="2644775"/>
          <p14:tracePt t="6065" x="7208838" y="2651125"/>
          <p14:tracePt t="6076" x="7231063" y="2659063"/>
          <p14:tracePt t="6094" x="7361238" y="2689225"/>
          <p14:tracePt t="6110" x="7513638" y="2705100"/>
          <p14:tracePt t="6127" x="7688263" y="2727325"/>
          <p14:tracePt t="6143" x="7826375" y="2735263"/>
          <p14:tracePt t="6160" x="7985125" y="2735263"/>
          <p14:tracePt t="6312" x="7993063" y="2735263"/>
          <p14:tracePt t="6320" x="8023225" y="2727325"/>
          <p14:tracePt t="6328" x="8054975" y="2720975"/>
          <p14:tracePt t="6343" x="8069263" y="2713038"/>
          <p14:tracePt t="6360" x="8137525" y="2705100"/>
          <p14:tracePt t="6377" x="8145463" y="2705100"/>
          <p14:tracePt t="6488" x="8093075" y="2727325"/>
          <p14:tracePt t="6496" x="7962900" y="2803525"/>
          <p14:tracePt t="6506" x="7704138" y="2911475"/>
          <p14:tracePt t="6512" x="7391400" y="3040063"/>
          <p14:tracePt t="6527" x="6994525" y="3146425"/>
          <p14:tracePt t="6543" x="6111875" y="3268663"/>
          <p14:tracePt t="6560" x="4906963" y="3314700"/>
          <p14:tracePt t="6577" x="4351338" y="3314700"/>
          <p14:tracePt t="6595" x="4144963" y="3314700"/>
          <p14:tracePt t="6610" x="4098925" y="3314700"/>
          <p14:tracePt t="6664" x="4084638" y="3314700"/>
          <p14:tracePt t="6672" x="4060825" y="3306763"/>
          <p14:tracePt t="6680" x="4022725" y="3268663"/>
          <p14:tracePt t="6693" x="4008438" y="3254375"/>
          <p14:tracePt t="6710" x="3970338" y="3222625"/>
          <p14:tracePt t="6727" x="3908425" y="3154363"/>
          <p14:tracePt t="6743" x="3894138" y="3140075"/>
          <p14:tracePt t="6760" x="3856038" y="3086100"/>
          <p14:tracePt t="6777" x="3802063" y="3048000"/>
          <p14:tracePt t="6793" x="3717925" y="2994025"/>
          <p14:tracePt t="6810" x="3635375" y="2971800"/>
          <p14:tracePt t="6827" x="3467100" y="2963863"/>
          <p14:tracePt t="6843" x="3306763" y="2963863"/>
          <p14:tracePt t="6860" x="3178175" y="2971800"/>
          <p14:tracePt t="6877" x="3055938" y="3009900"/>
          <p14:tracePt t="6894" x="3025775" y="3025775"/>
          <p14:tracePt t="6910" x="3009900" y="3040063"/>
          <p14:tracePt t="7024" x="3001963" y="3025775"/>
          <p14:tracePt t="7033" x="3001963" y="3017838"/>
          <p14:tracePt t="7043" x="2987675" y="2987675"/>
          <p14:tracePt t="7064" x="2979738" y="2979738"/>
          <p14:tracePt t="7160" x="3001963" y="2987675"/>
          <p14:tracePt t="7170" x="3048000" y="3009900"/>
          <p14:tracePt t="7177" x="3094038" y="3017838"/>
          <p14:tracePt t="7194" x="3184525" y="3032125"/>
          <p14:tracePt t="7210" x="3306763" y="3032125"/>
          <p14:tracePt t="7227" x="3382963" y="3032125"/>
          <p14:tracePt t="7244" x="3406775" y="3032125"/>
          <p14:tracePt t="7480" x="3413125" y="3032125"/>
          <p14:tracePt t="7488" x="3467100" y="3032125"/>
          <p14:tracePt t="7496" x="3521075" y="3032125"/>
          <p14:tracePt t="7510" x="3573463" y="3032125"/>
          <p14:tracePt t="7527" x="3657600" y="3032125"/>
          <p14:tracePt t="7544" x="3687763" y="3032125"/>
          <p14:tracePt t="7577" x="3695700" y="3025775"/>
          <p14:tracePt t="7594" x="3703638" y="3009900"/>
          <p14:tracePt t="7627" x="3703638" y="3001963"/>
          <p14:tracePt t="7644" x="3717925" y="2979738"/>
          <p14:tracePt t="7677" x="3733800" y="2971800"/>
          <p14:tracePt t="7694" x="3810000" y="2971800"/>
          <p14:tracePt t="7710" x="3932238" y="2971800"/>
          <p14:tracePt t="7727" x="4106863" y="2971800"/>
          <p14:tracePt t="7744" x="4313238" y="2987675"/>
          <p14:tracePt t="7760" x="4365625" y="2994025"/>
          <p14:tracePt t="8024" x="4373563" y="2994025"/>
          <p14:tracePt t="8032" x="4389438" y="2994025"/>
          <p14:tracePt t="8044" x="4403725" y="2994025"/>
          <p14:tracePt t="8061" x="4427538" y="3001963"/>
          <p14:tracePt t="8077" x="4435475" y="3009900"/>
          <p14:tracePt t="8111" x="4441825" y="3017838"/>
          <p14:tracePt t="8216" x="4449763" y="3017838"/>
          <p14:tracePt t="8241" x="4465638" y="3017838"/>
          <p14:tracePt t="8248" x="4487863" y="3017838"/>
          <p14:tracePt t="8261" x="4503738" y="3017838"/>
          <p14:tracePt t="8277" x="4525963" y="3009900"/>
          <p14:tracePt t="8295" x="4541838" y="3009900"/>
          <p14:tracePt t="8336" x="4541838" y="3001963"/>
          <p14:tracePt t="8345" x="4556125" y="2987675"/>
          <p14:tracePt t="8361" x="4594225" y="2963863"/>
          <p14:tracePt t="8377" x="4625975" y="2949575"/>
          <p14:tracePt t="8394" x="4664075" y="2941638"/>
          <p14:tracePt t="8427" x="4678363" y="2941638"/>
          <p14:tracePt t="8444" x="4702175" y="2941638"/>
          <p14:tracePt t="8461" x="4716463" y="2941638"/>
          <p14:tracePt t="8477" x="4732338" y="2941638"/>
          <p14:tracePt t="8495" x="4800600" y="2963863"/>
          <p14:tracePt t="8511" x="4830763" y="2979738"/>
          <p14:tracePt t="8514" x="4854575" y="2987675"/>
          <p14:tracePt t="8528" x="4876800" y="2994025"/>
          <p14:tracePt t="8544" x="5021263" y="3025775"/>
          <p14:tracePt t="8561" x="5045075" y="3025775"/>
          <p14:tracePt t="8577" x="5051425" y="3032125"/>
          <p14:tracePt t="8624" x="5059363" y="3032125"/>
          <p14:tracePt t="8640" x="5075238" y="3025775"/>
          <p14:tracePt t="8648" x="5075238" y="3017838"/>
          <p14:tracePt t="8661" x="5083175" y="3001963"/>
          <p14:tracePt t="8929" x="5075238" y="3009900"/>
          <p14:tracePt t="8936" x="5067300" y="3025775"/>
          <p14:tracePt t="8960" x="5067300" y="3032125"/>
          <p14:tracePt t="8968" x="5067300" y="3040063"/>
          <p14:tracePt t="8984" x="5067300" y="3048000"/>
          <p14:tracePt t="9072" x="5067300" y="3032125"/>
          <p14:tracePt t="9080" x="5067300" y="3017838"/>
          <p14:tracePt t="9088" x="5067300" y="2994025"/>
          <p14:tracePt t="9096" x="5067300" y="2971800"/>
          <p14:tracePt t="9112" x="5089525" y="2911475"/>
          <p14:tracePt t="9128" x="5097463" y="2879725"/>
          <p14:tracePt t="9144" x="5113338" y="2849563"/>
          <p14:tracePt t="9161" x="5121275" y="2819400"/>
          <p14:tracePt t="9178" x="5127625" y="2811463"/>
          <p14:tracePt t="9264" x="5151438" y="2811463"/>
          <p14:tracePt t="9272" x="5159375" y="2811463"/>
          <p14:tracePt t="9280" x="5173663" y="2811463"/>
          <p14:tracePt t="9294" x="5181600" y="2811463"/>
          <p14:tracePt t="9311" x="5219700" y="2819400"/>
          <p14:tracePt t="9328" x="5303838" y="2911475"/>
          <p14:tracePt t="9345" x="5311775" y="2917825"/>
          <p14:tracePt t="9456" x="5311775" y="2895600"/>
          <p14:tracePt t="9561" x="5311775" y="2917825"/>
          <p14:tracePt t="9568" x="5311775" y="2933700"/>
          <p14:tracePt t="9578" x="5311775" y="2941638"/>
          <p14:tracePt t="9594" x="5311775" y="2987675"/>
          <p14:tracePt t="9628" x="5311775" y="2994025"/>
          <p14:tracePt t="11856" x="5287963" y="3001963"/>
          <p14:tracePt t="11864" x="5203825" y="2987675"/>
          <p14:tracePt t="11872" x="5143500" y="2963863"/>
          <p14:tracePt t="11880" x="5083175" y="2949575"/>
          <p14:tracePt t="11896" x="5051425" y="2941638"/>
          <p14:tracePt t="11912" x="5021263" y="2933700"/>
          <p14:tracePt t="11929" x="4975225" y="2917825"/>
          <p14:tracePt t="11945" x="4960938" y="2911475"/>
          <p14:tracePt t="11962" x="4945063" y="2911475"/>
          <p14:tracePt t="11979" x="4937125" y="2911475"/>
          <p14:tracePt t="11995" x="4876800" y="2911475"/>
          <p14:tracePt t="12013" x="4746625" y="2925763"/>
          <p14:tracePt t="12016" x="4632325" y="2941638"/>
          <p14:tracePt t="12029" x="4518025" y="2949575"/>
          <p14:tracePt t="12045" x="4321175" y="2949575"/>
          <p14:tracePt t="12062" x="4114800" y="2949575"/>
          <p14:tracePt t="12079" x="3902075" y="2949575"/>
          <p14:tracePt t="12095" x="3687763" y="2949575"/>
          <p14:tracePt t="12112" x="3475038" y="2925763"/>
          <p14:tracePt t="12129" x="3436938" y="2917825"/>
          <p14:tracePt t="12208" x="3436938" y="2911475"/>
          <p14:tracePt t="12216" x="3429000" y="2903538"/>
          <p14:tracePt t="12228" x="3375025" y="2865438"/>
          <p14:tracePt t="12232" x="3276600" y="2803525"/>
          <p14:tracePt t="12245" x="3192463" y="2759075"/>
          <p14:tracePt t="12262" x="3086100" y="2713038"/>
          <p14:tracePt t="12278" x="2971800" y="2667000"/>
          <p14:tracePt t="12295" x="2849563" y="2644775"/>
          <p14:tracePt t="12312" x="2797175" y="2636838"/>
          <p14:tracePt t="12376" x="2797175" y="2667000"/>
          <p14:tracePt t="12384" x="2873375" y="2759075"/>
          <p14:tracePt t="12392" x="2949575" y="2835275"/>
          <p14:tracePt t="12400" x="3025775" y="2895600"/>
          <p14:tracePt t="12412" x="3108325" y="2941638"/>
          <p14:tracePt t="12429" x="3254375" y="3009900"/>
          <p14:tracePt t="12445" x="3375025" y="3017838"/>
          <p14:tracePt t="12462" x="3475038" y="3017838"/>
          <p14:tracePt t="12479" x="3497263" y="3017838"/>
          <p14:tracePt t="12524" x="3505200" y="3017838"/>
          <p14:tracePt t="12528" x="3543300" y="3055938"/>
          <p14:tracePt t="12536" x="3641725" y="3184525"/>
          <p14:tracePt t="12546" x="3825875" y="3368675"/>
          <p14:tracePt t="12562" x="4275138" y="3763963"/>
          <p14:tracePt t="12579" x="4754563" y="4251325"/>
          <p14:tracePt t="12596" x="5189538" y="4656138"/>
          <p14:tracePt t="12612" x="5661025" y="4930775"/>
          <p14:tracePt t="12629" x="6142038" y="5029200"/>
          <p14:tracePt t="12646" x="6545263" y="5013325"/>
          <p14:tracePt t="12662" x="6858000" y="4868863"/>
          <p14:tracePt t="12679" x="7116763" y="4503738"/>
          <p14:tracePt t="12696" x="7146925" y="4359275"/>
          <p14:tracePt t="12712" x="7162800" y="4030663"/>
          <p14:tracePt t="12729" x="7102475" y="3870325"/>
          <p14:tracePt t="12746" x="7032625" y="3825875"/>
          <p14:tracePt t="12762" x="6904038" y="3794125"/>
          <p14:tracePt t="12779" x="6545263" y="3825875"/>
          <p14:tracePt t="12796" x="6035675" y="4114800"/>
          <p14:tracePt t="12812" x="5654675" y="4579938"/>
          <p14:tracePt t="12829" x="5440363" y="5051425"/>
          <p14:tracePt t="12846" x="5426075" y="5372100"/>
          <p14:tracePt t="12862" x="5699125" y="5600700"/>
          <p14:tracePt t="12880" x="6629400" y="5676900"/>
          <p14:tracePt t="12896" x="7399338" y="5448300"/>
          <p14:tracePt t="12912" x="7932738" y="5211763"/>
          <p14:tracePt t="12929" x="8069263" y="5059363"/>
          <p14:tracePt t="12946" x="8069263" y="4975225"/>
          <p14:tracePt t="12962" x="7908925" y="4830763"/>
          <p14:tracePt t="12979" x="7353300" y="4716463"/>
          <p14:tracePt t="12996" x="6689725" y="4732338"/>
          <p14:tracePt t="13014" x="6278563" y="4983163"/>
          <p14:tracePt t="13016" x="6164263" y="5135563"/>
          <p14:tracePt t="13029" x="6088063" y="5273675"/>
          <p14:tracePt t="13046" x="6080125" y="5464175"/>
          <p14:tracePt t="13062" x="6248400" y="5608638"/>
          <p14:tracePt t="13079" x="6918325" y="5638800"/>
          <p14:tracePt t="13096" x="8039100" y="5394325"/>
          <p14:tracePt t="13112" x="8526463" y="5089525"/>
          <p14:tracePt t="13129" x="8664575" y="4860925"/>
          <p14:tracePt t="13146" x="8648700" y="4702175"/>
          <p14:tracePt t="13162" x="8428038" y="4594225"/>
          <p14:tracePt t="13179" x="7916863" y="4541838"/>
          <p14:tracePt t="13196" x="7299325" y="4702175"/>
          <p14:tracePt t="13213" x="7032625" y="4968875"/>
          <p14:tracePt t="13229" x="6972300" y="5151438"/>
          <p14:tracePt t="13246" x="6980238" y="5235575"/>
          <p14:tracePt t="13263" x="7246938" y="5241925"/>
          <p14:tracePt t="13279" x="7369175" y="5219700"/>
          <p14:tracePt t="13295" x="7521575" y="5127625"/>
          <p14:tracePt t="13312" x="7521575" y="5121275"/>
          <p14:tracePt t="13329" x="7521575" y="5089525"/>
          <p14:tracePt t="13346" x="7369175" y="5021263"/>
          <p14:tracePt t="13362" x="7185025" y="5006975"/>
          <p14:tracePt t="13379" x="7094538" y="5006975"/>
          <p14:tracePt t="13396" x="7032625" y="5021263"/>
          <p14:tracePt t="13412" x="7010400" y="5021263"/>
          <p14:tracePt t="13464" x="6956425" y="5021263"/>
          <p14:tracePt t="13472" x="6842125" y="4945063"/>
          <p14:tracePt t="13481" x="6645275" y="4846638"/>
          <p14:tracePt t="13496" x="6019800" y="4495800"/>
          <p14:tracePt t="13514" x="5265738" y="4060825"/>
          <p14:tracePt t="13529" x="4656138" y="3695700"/>
          <p14:tracePt t="13546" x="4237038" y="3413125"/>
          <p14:tracePt t="13563" x="4092575" y="3292475"/>
          <p14:tracePt t="13579" x="4046538" y="3230563"/>
          <p14:tracePt t="13596" x="4046538" y="3200400"/>
          <p14:tracePt t="13613" x="4046538" y="3192463"/>
          <p14:tracePt t="13646" x="4046538" y="3178175"/>
          <p14:tracePt t="13663" x="3984625" y="3101975"/>
          <p14:tracePt t="13679" x="3916363" y="3063875"/>
          <p14:tracePt t="13696" x="3817938" y="3001963"/>
          <p14:tracePt t="13713" x="3771900" y="2971800"/>
          <p14:tracePt t="13729" x="3717925" y="2941638"/>
          <p14:tracePt t="13746" x="3695700" y="2933700"/>
          <p14:tracePt t="13763" x="3679825" y="2925763"/>
          <p14:tracePt t="13779" x="3673475" y="2925763"/>
          <p14:tracePt t="13840" x="3649663" y="2925763"/>
          <p14:tracePt t="13848" x="3597275" y="2911475"/>
          <p14:tracePt t="13856" x="3489325" y="2903538"/>
          <p14:tracePt t="13864" x="3322638" y="2903538"/>
          <p14:tracePt t="13879" x="3094038" y="2903538"/>
          <p14:tracePt t="13896" x="2705100" y="2903538"/>
          <p14:tracePt t="13913" x="2530475" y="2903538"/>
          <p14:tracePt t="13929" x="2468563" y="2903538"/>
          <p14:tracePt t="15008" x="2492375" y="2903538"/>
          <p14:tracePt t="15016" x="2530475" y="2903538"/>
          <p14:tracePt t="15024" x="2574925" y="2887663"/>
          <p14:tracePt t="15032" x="2644775" y="2865438"/>
          <p14:tracePt t="15046" x="2682875" y="2849563"/>
          <p14:tracePt t="15063" x="2765425" y="2827338"/>
          <p14:tracePt t="15080" x="2773363" y="2819400"/>
          <p14:tracePt t="15288" x="2789238" y="2803525"/>
          <p14:tracePt t="15297" x="2827338" y="2789238"/>
          <p14:tracePt t="15304" x="2849563" y="2773363"/>
          <p14:tracePt t="15313" x="2879725" y="2765425"/>
          <p14:tracePt t="15330" x="2949575" y="2759075"/>
          <p14:tracePt t="15347" x="3032125" y="2759075"/>
          <p14:tracePt t="15363" x="3094038" y="2759075"/>
          <p14:tracePt t="15380" x="3140075" y="2759075"/>
          <p14:tracePt t="15397" x="3146425" y="2759075"/>
          <p14:tracePt t="15560" x="3170238" y="2759075"/>
          <p14:tracePt t="15568" x="3200400" y="2759075"/>
          <p14:tracePt t="15580" x="3238500" y="2765425"/>
          <p14:tracePt t="15597" x="3330575" y="2789238"/>
          <p14:tracePt t="15614" x="3421063" y="2811463"/>
          <p14:tracePt t="15631" x="3543300" y="2827338"/>
          <p14:tracePt t="15647" x="3573463" y="2841625"/>
          <p14:tracePt t="17024" x="3551238" y="2873375"/>
          <p14:tracePt t="17032" x="3543300" y="2925763"/>
          <p14:tracePt t="17040" x="3535363" y="2955925"/>
          <p14:tracePt t="17049" x="3535363" y="2971800"/>
          <p14:tracePt t="17064" x="3527425" y="2994025"/>
          <p14:tracePt t="17160" x="3513138" y="3001963"/>
          <p14:tracePt t="17168" x="3497263" y="3017838"/>
          <p14:tracePt t="17176" x="3489325" y="3025775"/>
          <p14:tracePt t="17192" x="3482975" y="3025775"/>
          <p14:tracePt t="17200" x="3459163" y="3032125"/>
          <p14:tracePt t="17214" x="3413125" y="3055938"/>
          <p14:tracePt t="17232" x="3298825" y="3094038"/>
          <p14:tracePt t="17248" x="3260725" y="3108325"/>
          <p14:tracePt t="17264" x="3192463" y="3124200"/>
          <p14:tracePt t="17376" x="3184525" y="3124200"/>
          <p14:tracePt t="17488" x="3178175" y="3124200"/>
          <p14:tracePt t="40073" x="3222625" y="3140075"/>
          <p14:tracePt t="40080" x="3284538" y="3154363"/>
          <p14:tracePt t="40089" x="3322638" y="3162300"/>
          <p14:tracePt t="40106" x="3382963" y="3162300"/>
          <p14:tracePt t="40122" x="3489325" y="3116263"/>
          <p14:tracePt t="40139" x="3559175" y="3086100"/>
          <p14:tracePt t="40156" x="3573463" y="3070225"/>
          <p14:tracePt t="40224" x="3573463" y="3032125"/>
          <p14:tracePt t="40232" x="3573463" y="2994025"/>
          <p14:tracePt t="40241" x="3573463" y="2963863"/>
          <p14:tracePt t="40256" x="3573463" y="2933700"/>
          <p14:tracePt t="40272" x="3559175" y="2865438"/>
          <p14:tracePt t="40289" x="3497263" y="2789238"/>
          <p14:tracePt t="40306" x="3451225" y="2735263"/>
          <p14:tracePt t="40322" x="3382963" y="2667000"/>
          <p14:tracePt t="40339" x="3330575" y="2628900"/>
          <p14:tracePt t="40356" x="3276600" y="2598738"/>
          <p14:tracePt t="40372" x="3238500" y="2590800"/>
          <p14:tracePt t="40389" x="3230563" y="2582863"/>
          <p14:tracePt t="40406" x="3216275" y="2582863"/>
          <p14:tracePt t="40422" x="3200400" y="2574925"/>
          <p14:tracePt t="40439" x="3178175" y="2574925"/>
          <p14:tracePt t="40456" x="3055938" y="2574925"/>
          <p14:tracePt t="40472" x="2955925" y="2598738"/>
          <p14:tracePt t="40489" x="2841625" y="2644775"/>
          <p14:tracePt t="40506" x="2720975" y="2689225"/>
          <p14:tracePt t="40522" x="2667000" y="2713038"/>
          <p14:tracePt t="40539" x="2644775" y="2743200"/>
          <p14:tracePt t="40556" x="2628900" y="2773363"/>
          <p14:tracePt t="40573" x="2613025" y="2841625"/>
          <p14:tracePt t="40590" x="2613025" y="2941638"/>
          <p14:tracePt t="40606" x="2613025" y="3001963"/>
          <p14:tracePt t="40623" x="2613025" y="3063875"/>
          <p14:tracePt t="40640" x="2620963" y="3101975"/>
          <p14:tracePt t="40656" x="2682875" y="3154363"/>
          <p14:tracePt t="40673" x="2819400" y="3200400"/>
          <p14:tracePt t="40689" x="2963863" y="3216275"/>
          <p14:tracePt t="40706" x="3124200" y="3216275"/>
          <p14:tracePt t="40723" x="3276600" y="3170238"/>
          <p14:tracePt t="40739" x="3390900" y="3101975"/>
          <p14:tracePt t="40756" x="3436938" y="3048000"/>
          <p14:tracePt t="40773" x="3444875" y="3009900"/>
          <p14:tracePt t="40790" x="3459163" y="2955925"/>
          <p14:tracePt t="40806" x="3459163" y="2911475"/>
          <p14:tracePt t="40823" x="3459163" y="2857500"/>
          <p14:tracePt t="40839" x="3421063" y="2789238"/>
          <p14:tracePt t="40856" x="3382963" y="2735263"/>
          <p14:tracePt t="40873" x="3292475" y="2674938"/>
          <p14:tracePt t="40889" x="3230563" y="2651125"/>
          <p14:tracePt t="40906" x="3184525" y="2636838"/>
          <p14:tracePt t="40923" x="3124200" y="2628900"/>
          <p14:tracePt t="40939" x="3032125" y="2628900"/>
          <p14:tracePt t="40956" x="2941638" y="2674938"/>
          <p14:tracePt t="40973" x="2857500" y="2743200"/>
          <p14:tracePt t="40989" x="2781300" y="2835275"/>
          <p14:tracePt t="41007" x="2751138" y="2971800"/>
          <p14:tracePt t="41023" x="2751138" y="3009900"/>
          <p14:tracePt t="41025" x="2751138" y="3032125"/>
          <p14:tracePt t="41039" x="2751138" y="3040063"/>
          <p14:tracePt t="41056" x="2865438" y="3116263"/>
          <p14:tracePt t="41073" x="3070225" y="3132138"/>
          <p14:tracePt t="41089" x="3246438" y="3132138"/>
          <p14:tracePt t="41106" x="3382963" y="3086100"/>
          <p14:tracePt t="41122" x="3451225" y="3025775"/>
          <p14:tracePt t="41139" x="3451225" y="2971800"/>
          <p14:tracePt t="41156" x="3451225" y="2849563"/>
          <p14:tracePt t="41173" x="3330575" y="2720975"/>
          <p14:tracePt t="41189" x="3146425" y="2628900"/>
          <p14:tracePt t="41206" x="3001963" y="2620963"/>
          <p14:tracePt t="41224" x="2917825" y="2644775"/>
          <p14:tracePt t="41239" x="2903538" y="2659063"/>
          <p14:tracePt t="41256" x="2895600" y="2689225"/>
          <p14:tracePt t="41528" x="2895600" y="2773363"/>
          <p14:tracePt t="41536" x="2941638" y="2841625"/>
          <p14:tracePt t="41544" x="2994025" y="2917825"/>
          <p14:tracePt t="41556" x="3063875" y="3001963"/>
          <p14:tracePt t="41573" x="3200400" y="3146425"/>
          <p14:tracePt t="41590" x="3444875" y="3298825"/>
          <p14:tracePt t="41606" x="3763963" y="3406775"/>
          <p14:tracePt t="41623" x="4351338" y="3527425"/>
          <p14:tracePt t="41640" x="4708525" y="3581400"/>
          <p14:tracePt t="41656" x="4945063" y="3581400"/>
          <p14:tracePt t="41673" x="5121275" y="3581400"/>
          <p14:tracePt t="41690" x="5257800" y="3581400"/>
          <p14:tracePt t="41706" x="5349875" y="3573463"/>
          <p14:tracePt t="41723" x="5418138" y="3551238"/>
          <p14:tracePt t="41740" x="5502275" y="3489325"/>
          <p14:tracePt t="41756" x="5608638" y="3413125"/>
          <p14:tracePt t="41773" x="5668963" y="3336925"/>
          <p14:tracePt t="41790" x="5730875" y="3268663"/>
          <p14:tracePt t="41806" x="5753100" y="3230563"/>
          <p14:tracePt t="41823" x="5791200" y="3170238"/>
          <p14:tracePt t="41840" x="5821363" y="3116263"/>
          <p14:tracePt t="41856" x="5845175" y="3086100"/>
          <p14:tracePt t="41873" x="5851525" y="3063875"/>
          <p14:tracePt t="41920" x="5851525" y="3055938"/>
          <p14:tracePt t="41928" x="5851525" y="3017838"/>
          <p14:tracePt t="41940" x="5851525" y="2963863"/>
          <p14:tracePt t="41957" x="5851525" y="2903538"/>
          <p14:tracePt t="41973" x="5821363" y="2819400"/>
          <p14:tracePt t="41990" x="5768975" y="2743200"/>
          <p14:tracePt t="42006" x="5730875" y="2689225"/>
          <p14:tracePt t="42023" x="5684838" y="2644775"/>
          <p14:tracePt t="42026" x="5638800" y="2598738"/>
          <p14:tracePt t="42040" x="5600700" y="2574925"/>
          <p14:tracePt t="42057" x="5592763" y="2574925"/>
          <p14:tracePt t="42073" x="5578475" y="2568575"/>
          <p14:tracePt t="42090" x="5546725" y="2560638"/>
          <p14:tracePt t="42106" x="5524500" y="2552700"/>
          <p14:tracePt t="42123" x="5478463" y="2536825"/>
          <p14:tracePt t="42140" x="5440363" y="2530475"/>
          <p14:tracePt t="42156" x="5402263" y="2522538"/>
          <p14:tracePt t="42174" x="5303838" y="2522538"/>
          <p14:tracePt t="42190" x="5219700" y="2522538"/>
          <p14:tracePt t="42206" x="5127625" y="2530475"/>
          <p14:tracePt t="42223" x="5013325" y="2544763"/>
          <p14:tracePt t="42240" x="4906963" y="2574925"/>
          <p14:tracePt t="42280" x="4899025" y="2574925"/>
          <p14:tracePt t="42312" x="4892675" y="2582863"/>
          <p14:tracePt t="42328" x="4860925" y="2628900"/>
          <p14:tracePt t="42336" x="4830763" y="2705100"/>
          <p14:tracePt t="42344" x="4800600" y="2743200"/>
          <p14:tracePt t="42356" x="4770438" y="2781300"/>
          <p14:tracePt t="42374" x="4746625" y="2819400"/>
          <p14:tracePt t="42390" x="4724400" y="2865438"/>
          <p14:tracePt t="42407" x="4716463" y="2903538"/>
          <p14:tracePt t="42423" x="4716463" y="2955925"/>
          <p14:tracePt t="42440" x="4716463" y="3017838"/>
          <p14:tracePt t="42457" x="4716463" y="3048000"/>
          <p14:tracePt t="42473" x="4716463" y="3094038"/>
          <p14:tracePt t="42490" x="4716463" y="3146425"/>
          <p14:tracePt t="42507" x="4716463" y="3192463"/>
          <p14:tracePt t="42523" x="4740275" y="3230563"/>
          <p14:tracePt t="42540" x="4770438" y="3276600"/>
          <p14:tracePt t="42557" x="4800600" y="3298825"/>
          <p14:tracePt t="42573" x="4860925" y="3336925"/>
          <p14:tracePt t="42590" x="4937125" y="3336925"/>
          <p14:tracePt t="42607" x="5067300" y="3344863"/>
          <p14:tracePt t="42623" x="5227638" y="3344863"/>
          <p14:tracePt t="42640" x="5432425" y="3322638"/>
          <p14:tracePt t="42657" x="5570538" y="3254375"/>
          <p14:tracePt t="42673" x="5616575" y="3200400"/>
          <p14:tracePt t="42690" x="5646738" y="3132138"/>
          <p14:tracePt t="42707" x="5646738" y="3048000"/>
          <p14:tracePt t="42723" x="5646738" y="2955925"/>
          <p14:tracePt t="42740" x="5646738" y="2849563"/>
          <p14:tracePt t="42757" x="5622925" y="2751138"/>
          <p14:tracePt t="42773" x="5584825" y="2674938"/>
          <p14:tracePt t="42790" x="5540375" y="2574925"/>
          <p14:tracePt t="42807" x="5486400" y="2514600"/>
          <p14:tracePt t="42823" x="5448300" y="2460625"/>
          <p14:tracePt t="42840" x="5372100" y="2384425"/>
          <p14:tracePt t="42857" x="5334000" y="2370138"/>
          <p14:tracePt t="42873" x="5318125" y="2354263"/>
          <p14:tracePt t="42890" x="5311775" y="2354263"/>
          <p14:tracePt t="42907" x="5303838" y="2354263"/>
          <p14:tracePt t="42923" x="5287963" y="2354263"/>
          <p14:tracePt t="42940" x="5241925" y="2346325"/>
          <p14:tracePt t="42957" x="5173663" y="2346325"/>
          <p14:tracePt t="42973" x="5029200" y="2362200"/>
          <p14:tracePt t="42990" x="4899025" y="2430463"/>
          <p14:tracePt t="43007" x="4784725" y="2514600"/>
          <p14:tracePt t="43023" x="4754563" y="2544763"/>
          <p14:tracePt t="43025" x="4740275" y="2568575"/>
          <p14:tracePt t="43040" x="4724400" y="2598738"/>
          <p14:tracePt t="43057" x="4724400" y="2628900"/>
          <p14:tracePt t="43073" x="4716463" y="2689225"/>
          <p14:tracePt t="43090" x="4702175" y="2743200"/>
          <p14:tracePt t="43107" x="4702175" y="2803525"/>
          <p14:tracePt t="43123" x="4702175" y="2865438"/>
          <p14:tracePt t="43140" x="4702175" y="2917825"/>
          <p14:tracePt t="43157" x="4702175" y="2963863"/>
          <p14:tracePt t="43173" x="4702175" y="3025775"/>
          <p14:tracePt t="43190" x="4708525" y="3086100"/>
          <p14:tracePt t="43207" x="4770438" y="3192463"/>
          <p14:tracePt t="43223" x="4792663" y="3222625"/>
          <p14:tracePt t="43240" x="4884738" y="3284538"/>
          <p14:tracePt t="43257" x="4991100" y="3306763"/>
          <p14:tracePt t="43274" x="5105400" y="3322638"/>
          <p14:tracePt t="43290" x="5219700" y="3322638"/>
          <p14:tracePt t="43307" x="5334000" y="3314700"/>
          <p14:tracePt t="43324" x="5440363" y="3268663"/>
          <p14:tracePt t="43340" x="5516563" y="3208338"/>
          <p14:tracePt t="43357" x="5546725" y="3154363"/>
          <p14:tracePt t="43374" x="5546725" y="3124200"/>
          <p14:tracePt t="43391" x="5562600" y="3017838"/>
          <p14:tracePt t="43408" x="5562600" y="2987675"/>
          <p14:tracePt t="43424" x="5562600" y="2895600"/>
          <p14:tracePt t="43440" x="5562600" y="2841625"/>
          <p14:tracePt t="43457" x="5562600" y="2819400"/>
          <p14:tracePt t="43474" x="5540375" y="2765425"/>
          <p14:tracePt t="43490" x="5516563" y="2727325"/>
          <p14:tracePt t="43507" x="5502275" y="2689225"/>
          <p14:tracePt t="43524" x="5486400" y="2674938"/>
          <p14:tracePt t="43602" x="5470525" y="2659063"/>
          <p14:tracePt t="43608" x="5464175" y="2659063"/>
          <p14:tracePt t="43617" x="5440363" y="2659063"/>
          <p14:tracePt t="46274" x="5410200" y="2659063"/>
          <p14:tracePt t="46280" x="5364163" y="2765425"/>
          <p14:tracePt t="46291" x="5326063" y="2857500"/>
          <p14:tracePt t="46308" x="5235575" y="3001963"/>
          <p14:tracePt t="46324" x="5089525" y="3140075"/>
          <p14:tracePt t="46341" x="4884738" y="3268663"/>
          <p14:tracePt t="46358" x="4702175" y="3344863"/>
          <p14:tracePt t="46374" x="4518025" y="3398838"/>
          <p14:tracePt t="46391" x="4335463" y="3406775"/>
          <p14:tracePt t="46408" x="4137025" y="3406775"/>
          <p14:tracePt t="46424" x="4038600" y="3382963"/>
          <p14:tracePt t="46441" x="3940175" y="3336925"/>
          <p14:tracePt t="46458" x="3863975" y="3314700"/>
          <p14:tracePt t="46474" x="3733800" y="3276600"/>
          <p14:tracePt t="46491" x="3589338" y="3254375"/>
          <p14:tracePt t="46508" x="3444875" y="3254375"/>
          <p14:tracePt t="46524" x="3336925" y="3254375"/>
          <p14:tracePt t="46541" x="3260725" y="3246438"/>
          <p14:tracePt t="46558" x="3230563" y="3238500"/>
          <p14:tracePt t="46592" x="3222625" y="3230563"/>
          <p14:tracePt t="46608" x="3184525" y="3216275"/>
          <p14:tracePt t="46648" x="3154363" y="3200400"/>
          <p14:tracePt t="46658" x="3146425" y="3192463"/>
          <p14:tracePt t="46674" x="3124200" y="3184525"/>
          <p14:tracePt t="46691" x="3116263" y="3178175"/>
          <p14:tracePt t="46709" x="3094038" y="3146425"/>
          <p14:tracePt t="46724" x="3025775" y="3101975"/>
          <p14:tracePt t="46741" x="2994025" y="3078163"/>
          <p14:tracePt t="46930" x="3025775" y="3078163"/>
          <p14:tracePt t="46937" x="3055938" y="3078163"/>
          <p14:tracePt t="46944" x="3086100" y="3070225"/>
          <p14:tracePt t="46958" x="3108325" y="3063875"/>
          <p14:tracePt t="47016" x="3094038" y="3063875"/>
          <p14:tracePt t="47024" x="3032125" y="3032125"/>
          <p14:tracePt t="47032" x="2987675" y="3032125"/>
          <p14:tracePt t="47041" x="2911475" y="3032125"/>
          <p14:tracePt t="47058" x="2743200" y="3032125"/>
          <p14:tracePt t="47076" x="2620963" y="3032125"/>
          <p14:tracePt t="47092" x="2590800" y="3032125"/>
          <p14:tracePt t="47129" x="2636838" y="3032125"/>
          <p14:tracePt t="47142" x="2727325" y="3025775"/>
          <p14:tracePt t="47158" x="2941638" y="3025775"/>
          <p14:tracePt t="47176" x="3017838" y="3025775"/>
          <p14:tracePt t="47216" x="3017838" y="3009900"/>
          <p14:tracePt t="47225" x="2971800" y="3001963"/>
          <p14:tracePt t="47242" x="2949575" y="3001963"/>
          <p14:tracePt t="47296" x="2963863" y="3001963"/>
          <p14:tracePt t="47304" x="2994025" y="3001963"/>
          <p14:tracePt t="47312" x="3025775" y="3001963"/>
          <p14:tracePt t="47325" x="3055938" y="3009900"/>
          <p14:tracePt t="47456" x="3063875" y="3009900"/>
          <p14:tracePt t="47464" x="3094038" y="3025775"/>
          <p14:tracePt t="47475" x="3132138" y="3040063"/>
          <p14:tracePt t="47492" x="3140075" y="3040063"/>
          <p14:tracePt t="47544" x="3146425" y="3040063"/>
          <p14:tracePt t="47632" x="3170238" y="3040063"/>
          <p14:tracePt t="47640" x="3222625" y="3055938"/>
          <p14:tracePt t="47648" x="3260725" y="3070225"/>
          <p14:tracePt t="47658" x="3292475" y="3070225"/>
          <p14:tracePt t="47675" x="3322638" y="3070225"/>
          <p14:tracePt t="47728" x="3292475" y="3070225"/>
          <p14:tracePt t="47736" x="3254375" y="3070225"/>
          <p14:tracePt t="47744" x="3216275" y="3070225"/>
          <p14:tracePt t="47758" x="3192463" y="3070225"/>
          <p14:tracePt t="47793" x="3184525" y="3078163"/>
          <p14:tracePt t="47808" x="3216275" y="3078163"/>
          <p14:tracePt t="47817" x="3298825" y="3086100"/>
          <p14:tracePt t="47825" x="3390900" y="3086100"/>
          <p14:tracePt t="47842" x="3459163" y="3086100"/>
          <p14:tracePt t="47888" x="3398838" y="3108325"/>
          <p14:tracePt t="47896" x="3306763" y="3116263"/>
          <p14:tracePt t="47909" x="3192463" y="3116263"/>
          <p14:tracePt t="47925" x="3055938" y="3140075"/>
          <p14:tracePt t="47942" x="3032125" y="3140075"/>
          <p14:tracePt t="47983" x="3063875" y="3146425"/>
          <p14:tracePt t="47991" x="3101975" y="3146425"/>
          <p14:tracePt t="49569" x="3132138" y="3154363"/>
          <p14:tracePt t="49577" x="3146425" y="3154363"/>
          <p14:tracePt t="49586" x="3154363" y="3154363"/>
          <p14:tracePt t="49593" x="3178175" y="3170238"/>
          <p14:tracePt t="49610" x="3298825" y="3170238"/>
          <p14:tracePt t="49626" x="3421063" y="3170238"/>
          <p14:tracePt t="49643" x="3467100" y="3170238"/>
          <p14:tracePt t="49659" x="3475038" y="3170238"/>
          <p14:tracePt t="49720" x="3482975" y="3178175"/>
          <p14:tracePt t="49728" x="3475038" y="3178175"/>
          <p14:tracePt t="49736" x="3444875" y="3178175"/>
          <p14:tracePt t="49744" x="3398838" y="3162300"/>
          <p14:tracePt t="49760" x="3322638" y="3154363"/>
          <p14:tracePt t="49776" x="3032125" y="3140075"/>
          <p14:tracePt t="49793" x="2933700" y="3140075"/>
          <p14:tracePt t="49826" x="2933700" y="3132138"/>
          <p14:tracePt t="49864" x="2994025" y="3132138"/>
          <p14:tracePt t="49872" x="3086100" y="3132138"/>
          <p14:tracePt t="49880" x="3170238" y="3132138"/>
          <p14:tracePt t="49893" x="3238500" y="3132138"/>
          <p14:tracePt t="49909" x="3314700" y="3132138"/>
          <p14:tracePt t="49976" x="3306763" y="3124200"/>
          <p14:tracePt t="49984" x="3246438" y="3108325"/>
          <p14:tracePt t="49993" x="3192463" y="3094038"/>
          <p14:tracePt t="50011" x="3140075" y="3086100"/>
          <p14:tracePt t="50026" x="3132138" y="3086100"/>
          <p14:tracePt t="50072" x="3162300" y="3086100"/>
          <p14:tracePt t="50080" x="3238500" y="3101975"/>
          <p14:tracePt t="50088" x="3292475" y="3116263"/>
          <p14:tracePt t="50096" x="3344863" y="3116263"/>
          <p14:tracePt t="50176" x="3330575" y="3116263"/>
          <p14:tracePt t="50185" x="3298825" y="3116263"/>
          <p14:tracePt t="50193" x="3292475" y="3116263"/>
          <p14:tracePt t="50352" x="3298825" y="3116263"/>
          <p14:tracePt t="50361" x="3344863" y="3162300"/>
          <p14:tracePt t="50368" x="3429000" y="3306763"/>
          <p14:tracePt t="50376" x="3505200" y="3467100"/>
          <p14:tracePt t="50393" x="3756025" y="3856038"/>
          <p14:tracePt t="50409" x="4259263" y="4541838"/>
          <p14:tracePt t="50426" x="4968875" y="5364163"/>
          <p14:tracePt t="50443" x="5532438" y="6019800"/>
          <p14:tracePt t="50459" x="5859463" y="6362700"/>
          <p14:tracePt t="50476" x="6149975" y="6561138"/>
          <p14:tracePt t="50493" x="6354763" y="6651625"/>
          <p14:tracePt t="50511" x="6492875" y="6667500"/>
          <p14:tracePt t="50514" x="6553200" y="6683375"/>
          <p14:tracePt t="50526" x="6613525" y="6683375"/>
          <p14:tracePt t="50543" x="6765925" y="6645275"/>
          <p14:tracePt t="50560" x="6811963" y="6613525"/>
          <p14:tracePt t="50576" x="6865938" y="6461125"/>
          <p14:tracePt t="50593" x="6880225" y="6416675"/>
          <p14:tracePt t="50610" x="6880225" y="6408738"/>
          <p14:tracePt t="50626" x="6873875" y="6370638"/>
          <p14:tracePt t="50643" x="6811963" y="6240463"/>
          <p14:tracePt t="50660" x="6789738" y="6202363"/>
          <p14:tracePt t="50676" x="6789738" y="6188075"/>
          <p14:tracePt t="50693" x="6721475" y="5973763"/>
          <p14:tracePt t="50710" x="6629400" y="5745163"/>
          <p14:tracePt t="50726" x="6569075" y="5584825"/>
          <p14:tracePt t="50744" x="6499225" y="5356225"/>
          <p14:tracePt t="50760" x="6461125" y="5211763"/>
          <p14:tracePt t="50776" x="6423025" y="5089525"/>
          <p14:tracePt t="50793" x="6370638" y="4953000"/>
          <p14:tracePt t="50810" x="6286500" y="4784725"/>
          <p14:tracePt t="50826" x="6194425" y="4625975"/>
          <p14:tracePt t="50843" x="6111875" y="4465638"/>
          <p14:tracePt t="50860" x="6042025" y="4313238"/>
          <p14:tracePt t="50876" x="6011863" y="4160838"/>
          <p14:tracePt t="50893" x="5997575" y="4046538"/>
          <p14:tracePt t="50910" x="5997575" y="3954463"/>
          <p14:tracePt t="50926" x="5997575" y="3908425"/>
          <p14:tracePt t="50943" x="5997575" y="3894138"/>
          <p14:tracePt t="51032" x="6003925" y="3886200"/>
          <p14:tracePt t="51040" x="6011863" y="3870325"/>
          <p14:tracePt t="51048" x="6019800" y="3863975"/>
          <p14:tracePt t="51064" x="6019800" y="3856038"/>
          <p14:tracePt t="51076" x="6035675" y="3832225"/>
          <p14:tracePt t="51093" x="6057900" y="3771900"/>
          <p14:tracePt t="51110" x="6073775" y="3717925"/>
          <p14:tracePt t="51128" x="6103938" y="3649663"/>
          <p14:tracePt t="51143" x="6111875" y="3627438"/>
          <p14:tracePt t="51160" x="6118225" y="3603625"/>
          <p14:tracePt t="51193" x="6118225" y="3597275"/>
          <p14:tracePt t="51210" x="6118225" y="3573463"/>
          <p14:tracePt t="51226" x="6118225" y="3551238"/>
          <p14:tracePt t="51243" x="6118225" y="3505200"/>
          <p14:tracePt t="51260" x="6118225" y="3497263"/>
          <p14:tracePt t="51293" x="6118225" y="3475038"/>
          <p14:tracePt t="51310" x="6118225" y="3451225"/>
          <p14:tracePt t="51400" x="6118225" y="3527425"/>
          <p14:tracePt t="51408" x="6118225" y="3695700"/>
          <p14:tracePt t="51416" x="6126163" y="3832225"/>
          <p14:tracePt t="51426" x="6142038" y="4022725"/>
          <p14:tracePt t="51443" x="6172200" y="4365625"/>
          <p14:tracePt t="51460" x="6180138" y="4648200"/>
          <p14:tracePt t="51477" x="6210300" y="4899025"/>
          <p14:tracePt t="51493" x="6232525" y="5135563"/>
          <p14:tracePt t="51510" x="6240463" y="5349875"/>
          <p14:tracePt t="51528" x="6240463" y="5638800"/>
          <p14:tracePt t="51544" x="6240463" y="5845175"/>
          <p14:tracePt t="51560" x="6240463" y="6042025"/>
          <p14:tracePt t="51577" x="6240463" y="6149975"/>
          <p14:tracePt t="51593" x="6240463" y="6194425"/>
          <p14:tracePt t="51610" x="6256338" y="6256338"/>
          <p14:tracePt t="51627" x="6278563" y="6332538"/>
          <p14:tracePt t="51643" x="6302375" y="6378575"/>
          <p14:tracePt t="51660" x="6302375" y="6384925"/>
          <p14:tracePt t="51677" x="6308725" y="6392863"/>
          <p14:tracePt t="51816" x="6270625" y="6346825"/>
          <p14:tracePt t="51824" x="6210300" y="6278563"/>
          <p14:tracePt t="51832" x="6164263" y="6226175"/>
          <p14:tracePt t="51843" x="6118225" y="6164263"/>
          <p14:tracePt t="51861" x="6011863" y="6073775"/>
          <p14:tracePt t="51877" x="5889625" y="5989638"/>
          <p14:tracePt t="51893" x="5799138" y="5921375"/>
          <p14:tracePt t="51910" x="5753100" y="5889625"/>
          <p14:tracePt t="51929" x="5730875" y="5883275"/>
          <p14:tracePt t="51961" x="5722938" y="5875338"/>
          <p14:tracePt t="51977" x="5715000" y="5875338"/>
          <p14:tracePt t="51993" x="5699125" y="5867400"/>
          <p14:tracePt t="52010" x="5676900" y="5859463"/>
          <p14:tracePt t="52027" x="5646738" y="5829300"/>
          <p14:tracePt t="52043" x="5630863" y="5829300"/>
          <p14:tracePt t="52080" x="5638800" y="5807075"/>
          <p14:tracePt t="52088" x="5661025" y="5775325"/>
          <p14:tracePt t="52096" x="5715000" y="5761038"/>
          <p14:tracePt t="52110" x="5783263" y="5745163"/>
          <p14:tracePt t="52127" x="6156325" y="5676900"/>
          <p14:tracePt t="52144" x="6340475" y="5646738"/>
          <p14:tracePt t="52160" x="6797675" y="5646738"/>
          <p14:tracePt t="52178" x="7018338" y="5638800"/>
          <p14:tracePt t="52193" x="7216775" y="5630863"/>
          <p14:tracePt t="52210" x="7345363" y="5600700"/>
          <p14:tracePt t="52227" x="7413625" y="5592763"/>
          <p14:tracePt t="52243" x="7429500" y="5592763"/>
          <p14:tracePt t="52288" x="7483475" y="5592763"/>
          <p14:tracePt t="52296" x="7589838" y="5578475"/>
          <p14:tracePt t="52310" x="7712075" y="5578475"/>
          <p14:tracePt t="52327" x="8153400" y="5578475"/>
          <p14:tracePt t="52343" x="8359775" y="5578475"/>
          <p14:tracePt t="52360" x="8839200" y="5578475"/>
          <p14:tracePt t="52377" x="9067800" y="5578475"/>
          <p14:tracePt t="52394" x="9190038" y="5578475"/>
          <p14:tracePt t="52410" x="9228138" y="5578475"/>
          <p14:tracePt t="52428" x="9236075" y="5578475"/>
          <p14:tracePt t="52656" x="9204325" y="5554663"/>
          <p14:tracePt t="52666" x="9059863" y="5524500"/>
          <p14:tracePt t="52673" x="8763000" y="5516563"/>
          <p14:tracePt t="52680" x="8412163" y="5502275"/>
          <p14:tracePt t="52694" x="8061325" y="5502275"/>
          <p14:tracePt t="52711" x="7413625" y="5486400"/>
          <p14:tracePt t="52727" x="6873875" y="5394325"/>
          <p14:tracePt t="52744" x="6218238" y="5235575"/>
          <p14:tracePt t="52760" x="5927725" y="5105400"/>
          <p14:tracePt t="52777" x="5753100" y="4991100"/>
          <p14:tracePt t="52794" x="5661025" y="4922838"/>
          <p14:tracePt t="52810" x="5592763" y="4860925"/>
          <p14:tracePt t="52827" x="5516563" y="4754563"/>
          <p14:tracePt t="52844" x="5426075" y="4664075"/>
          <p14:tracePt t="52860" x="5265738" y="4503738"/>
          <p14:tracePt t="52877" x="5037138" y="4305300"/>
          <p14:tracePt t="52894" x="4808538" y="4106863"/>
          <p14:tracePt t="52910" x="4602163" y="3978275"/>
          <p14:tracePt t="52929" x="4435475" y="3848100"/>
          <p14:tracePt t="52944" x="4381500" y="3802063"/>
          <p14:tracePt t="52960" x="4327525" y="3749675"/>
          <p14:tracePt t="52977" x="4251325" y="3679825"/>
          <p14:tracePt t="52994" x="4160838" y="3603625"/>
          <p14:tracePt t="53010" x="4076700" y="3543300"/>
          <p14:tracePt t="53027" x="3984625" y="3482975"/>
          <p14:tracePt t="53044" x="3902075" y="3429000"/>
          <p14:tracePt t="53060" x="3787775" y="3360738"/>
          <p14:tracePt t="53077" x="3635375" y="3268663"/>
          <p14:tracePt t="53094" x="3451225" y="3154363"/>
          <p14:tracePt t="53110" x="3306763" y="3078163"/>
          <p14:tracePt t="53128" x="3254375" y="3040063"/>
          <p14:tracePt t="53216" x="3246438" y="3032125"/>
          <p14:tracePt t="53224" x="3222625" y="3032125"/>
          <p14:tracePt t="53232" x="3200400" y="3025775"/>
          <p14:tracePt t="53360" x="3230563" y="3025775"/>
          <p14:tracePt t="53368" x="3254375" y="3032125"/>
          <p14:tracePt t="53377" x="3268663" y="3032125"/>
          <p14:tracePt t="53394" x="3292475" y="3048000"/>
          <p14:tracePt t="53411" x="3306763" y="3048000"/>
          <p14:tracePt t="53480" x="3306763" y="3055938"/>
          <p14:tracePt t="53488" x="3284538" y="3070225"/>
          <p14:tracePt t="53496" x="3260725" y="3070225"/>
          <p14:tracePt t="53511" x="3238500" y="3070225"/>
          <p14:tracePt t="53527" x="3200400" y="3070225"/>
          <p14:tracePt t="53576" x="3208338" y="3078163"/>
          <p14:tracePt t="53584" x="3246438" y="3086100"/>
          <p14:tracePt t="53594" x="3292475" y="3101975"/>
          <p14:tracePt t="53611" x="3330575" y="3108325"/>
          <p14:tracePt t="53644" x="3330575" y="3116263"/>
          <p14:tracePt t="53664" x="3322638" y="3116263"/>
          <p14:tracePt t="53677" x="3276600" y="3101975"/>
          <p14:tracePt t="53694" x="3222625" y="3101975"/>
          <p14:tracePt t="53711" x="3140075" y="3094038"/>
          <p14:tracePt t="53727" x="3132138" y="3094038"/>
          <p14:tracePt t="54049" x="3108325" y="3101975"/>
          <p14:tracePt t="54056" x="3222625" y="3306763"/>
          <p14:tracePt t="54064" x="3444875" y="3581400"/>
          <p14:tracePt t="54077" x="3673475" y="3832225"/>
          <p14:tracePt t="54094" x="4152900" y="4389438"/>
          <p14:tracePt t="54111" x="4838700" y="5075238"/>
          <p14:tracePt t="54128" x="5227638" y="5326063"/>
          <p14:tracePt t="54144" x="5524500" y="5478463"/>
          <p14:tracePt t="54161" x="5668963" y="5540375"/>
          <p14:tracePt t="54178" x="5730875" y="5562600"/>
          <p14:tracePt t="54194" x="5737225" y="5570538"/>
          <p14:tracePt t="54240" x="5745163" y="5570538"/>
          <p14:tracePt t="54248" x="5753100" y="5570538"/>
          <p14:tracePt t="54261" x="5799138" y="5562600"/>
          <p14:tracePt t="54278" x="5875338" y="5516563"/>
          <p14:tracePt t="54294" x="5951538" y="5494338"/>
          <p14:tracePt t="54311" x="6035675" y="5478463"/>
          <p14:tracePt t="54328" x="6156325" y="5470525"/>
          <p14:tracePt t="54344" x="6194425" y="5470525"/>
          <p14:tracePt t="54424" x="6202363" y="5478463"/>
          <p14:tracePt t="54432" x="6202363" y="5524500"/>
          <p14:tracePt t="54440" x="6202363" y="5546725"/>
          <p14:tracePt t="54448" x="6218238" y="5584825"/>
          <p14:tracePt t="54461" x="6226175" y="5616575"/>
          <p14:tracePt t="54478" x="6232525" y="5646738"/>
          <p14:tracePt t="54696" x="6218238" y="5600700"/>
          <p14:tracePt t="54704" x="6210300" y="5600700"/>
          <p14:tracePt t="54713" x="6194425" y="5600700"/>
          <p14:tracePt t="54728" x="6180138" y="5592763"/>
          <p14:tracePt t="54744" x="6172200" y="5592763"/>
          <p14:tracePt t="55816" x="6180138" y="5592763"/>
          <p14:tracePt t="55824" x="6194425" y="5584825"/>
          <p14:tracePt t="55832" x="6210300" y="5584825"/>
          <p14:tracePt t="55845" x="6218238" y="5584825"/>
          <p14:tracePt t="55861" x="6248400" y="5584825"/>
          <p14:tracePt t="55878" x="6270625" y="5584825"/>
          <p14:tracePt t="55895" x="6278563" y="5584825"/>
          <p14:tracePt t="55961" x="6278563" y="5578475"/>
          <p14:tracePt t="55968" x="6286500" y="5578475"/>
          <p14:tracePt t="55978" x="6294438" y="5578475"/>
          <p14:tracePt t="55995" x="6324600" y="5578475"/>
          <p14:tracePt t="56011" x="6384925" y="5578475"/>
          <p14:tracePt t="56028" x="6446838" y="5578475"/>
          <p14:tracePt t="56045" x="6499225" y="5578475"/>
          <p14:tracePt t="56047" x="6523038" y="5578475"/>
          <p14:tracePt t="56062" x="6530975" y="5578475"/>
          <p14:tracePt t="56078" x="6553200" y="5578475"/>
          <p14:tracePt t="56144" x="6569075" y="5578475"/>
          <p14:tracePt t="56153" x="6583363" y="5578475"/>
          <p14:tracePt t="56161" x="6613525" y="5578475"/>
          <p14:tracePt t="56178" x="6667500" y="5578475"/>
          <p14:tracePt t="56195" x="6721475" y="5578475"/>
          <p14:tracePt t="56212" x="6751638" y="5578475"/>
          <p14:tracePt t="56228" x="6765925" y="5578475"/>
          <p14:tracePt t="56368" x="6781800" y="5578475"/>
          <p14:tracePt t="56393" x="6797675" y="5578475"/>
          <p14:tracePt t="56600" x="6804025" y="5578475"/>
          <p14:tracePt t="56616" x="6811963" y="5578475"/>
          <p14:tracePt t="56625" x="6827838" y="5578475"/>
          <p14:tracePt t="56632" x="6850063" y="5584825"/>
          <p14:tracePt t="56649" x="6880225" y="5592763"/>
          <p14:tracePt t="56662" x="6896100" y="5600700"/>
          <p14:tracePt t="56678" x="6904038" y="5600700"/>
          <p14:tracePt t="56697" x="6911975" y="5608638"/>
          <p14:tracePt t="57376" x="6904038" y="5578475"/>
          <p14:tracePt t="57384" x="6896100" y="5540375"/>
          <p14:tracePt t="57395" x="6896100" y="5532438"/>
          <p14:tracePt t="57412" x="6896100" y="5524500"/>
          <p14:tracePt t="57497" x="6896100" y="5516563"/>
          <p14:tracePt t="57504" x="6896100" y="5508625"/>
          <p14:tracePt t="57514" x="6896100" y="5440363"/>
          <p14:tracePt t="57529" x="6896100" y="5387975"/>
          <p14:tracePt t="57554" x="6888163" y="5380038"/>
          <p14:tracePt t="57562" x="6888163" y="5364163"/>
          <p14:tracePt t="57579" x="6880225" y="5303838"/>
          <p14:tracePt t="57624" x="6880225" y="5287963"/>
          <p14:tracePt t="57632" x="6873875" y="5235575"/>
          <p14:tracePt t="57645" x="6865938" y="5189538"/>
          <p14:tracePt t="57672" x="6865938" y="5181600"/>
          <p14:tracePt t="57680" x="6865938" y="5159375"/>
          <p14:tracePt t="57695" x="6842125" y="5083175"/>
          <p14:tracePt t="57712" x="6842125" y="5059363"/>
          <p14:tracePt t="57729" x="6842125" y="5021263"/>
          <p14:tracePt t="57745" x="6835775" y="4968875"/>
          <p14:tracePt t="57779" x="6835775" y="4914900"/>
          <p14:tracePt t="57796" x="6835775" y="4868863"/>
          <p14:tracePt t="57812" x="6835775" y="4854575"/>
          <p14:tracePt t="57829" x="6835775" y="4770438"/>
          <p14:tracePt t="57848" x="6835775" y="4716463"/>
          <p14:tracePt t="57862" x="6835775" y="4686300"/>
          <p14:tracePt t="57880" x="6835775" y="4640263"/>
          <p14:tracePt t="57896" x="6835775" y="4618038"/>
          <p14:tracePt t="57912" x="6835775" y="4587875"/>
          <p14:tracePt t="57946" x="6835775" y="4556125"/>
          <p14:tracePt t="57962" x="6835775" y="4533900"/>
          <p14:tracePt t="57979" x="6835775" y="4503738"/>
          <p14:tracePt t="57996" x="6835775" y="4479925"/>
          <p14:tracePt t="58012" x="6835775" y="4465638"/>
          <p14:tracePt t="58029" x="6835775" y="4435475"/>
          <p14:tracePt t="58046" x="6835775" y="4427538"/>
          <p14:tracePt t="58062" x="6835775" y="4411663"/>
          <p14:tracePt t="58079" x="6835775" y="4389438"/>
          <p14:tracePt t="58104" x="6835775" y="4381500"/>
          <p14:tracePt t="58112" x="6835775" y="4359275"/>
          <p14:tracePt t="58129" x="6835775" y="4327525"/>
          <p14:tracePt t="58146" x="6835775" y="4297363"/>
          <p14:tracePt t="58162" x="6842125" y="4267200"/>
          <p14:tracePt t="58179" x="6842125" y="4251325"/>
          <p14:tracePt t="58196" x="6850063" y="4237038"/>
          <p14:tracePt t="58229" x="6858000" y="4229100"/>
          <p14:tracePt t="58246" x="6865938" y="4213225"/>
          <p14:tracePt t="58272" x="6865938" y="4206875"/>
          <p14:tracePt t="58280" x="6865938" y="4198938"/>
          <p14:tracePt t="58303" x="6873875" y="4191000"/>
          <p14:tracePt t="58353" x="6873875" y="4183063"/>
          <p14:tracePt t="58360" x="6888163" y="4168775"/>
          <p14:tracePt t="58376" x="6896100" y="4160838"/>
          <p14:tracePt t="58393" x="6896100" y="4144963"/>
          <p14:tracePt t="59152" x="6904038" y="4137025"/>
          <p14:tracePt t="59160" x="6911975" y="4137025"/>
          <p14:tracePt t="59168" x="6926263" y="4144963"/>
          <p14:tracePt t="59353" x="6934200" y="4144963"/>
          <p14:tracePt t="59368" x="6934200" y="4152900"/>
          <p14:tracePt t="59488" x="6942138" y="4152900"/>
          <p14:tracePt t="59506" x="6942138" y="4122738"/>
          <p14:tracePt t="59512" x="6926263" y="4038600"/>
          <p14:tracePt t="59521" x="6888163" y="4008438"/>
          <p14:tracePt t="59529" x="6858000" y="3984625"/>
          <p14:tracePt t="59547" x="6797675" y="3940175"/>
          <p14:tracePt t="59563" x="6697663" y="3894138"/>
          <p14:tracePt t="59580" x="6645275" y="3886200"/>
          <p14:tracePt t="59596" x="6629400" y="3878263"/>
          <p14:tracePt t="59656" x="6613525" y="3886200"/>
          <p14:tracePt t="59665" x="6599238" y="3962400"/>
          <p14:tracePt t="59673" x="6575425" y="4008438"/>
          <p14:tracePt t="59681" x="6575425" y="4030663"/>
          <p14:tracePt t="59696" x="6575425" y="4084638"/>
          <p14:tracePt t="59713" x="6575425" y="4122738"/>
          <p14:tracePt t="59730" x="6599238" y="4152900"/>
          <p14:tracePt t="59747" x="6629400" y="4152900"/>
          <p14:tracePt t="59763" x="6637338" y="4152900"/>
          <p14:tracePt t="59832" x="6645275" y="4152900"/>
          <p14:tracePt t="59840" x="6659563" y="4130675"/>
          <p14:tracePt t="59944" x="6667500" y="4130675"/>
          <p14:tracePt t="59952" x="6689725" y="4130675"/>
          <p14:tracePt t="59963" x="6721475" y="4130675"/>
          <p14:tracePt t="59980" x="6819900" y="4152900"/>
          <p14:tracePt t="59996" x="6865938" y="4160838"/>
          <p14:tracePt t="60013" x="6904038" y="4168775"/>
          <p14:tracePt t="60136" x="6911975" y="4168775"/>
          <p14:tracePt t="60152" x="6911975" y="4175125"/>
          <p14:tracePt t="60161" x="6911975" y="4183063"/>
          <p14:tracePt t="60168" x="6911975" y="4191000"/>
          <p14:tracePt t="60656" x="6911975" y="4168775"/>
          <p14:tracePt t="62417" x="6911975" y="4144963"/>
          <p14:tracePt t="62424" x="6865938" y="4106863"/>
          <p14:tracePt t="62432" x="6804025" y="4054475"/>
          <p14:tracePt t="62447" x="6751638" y="3984625"/>
          <p14:tracePt t="62464" x="6591300" y="3848100"/>
          <p14:tracePt t="62481" x="6400800" y="3711575"/>
          <p14:tracePt t="62497" x="6256338" y="3619500"/>
          <p14:tracePt t="62514" x="6134100" y="3551238"/>
          <p14:tracePt t="62531" x="6019800" y="3489325"/>
          <p14:tracePt t="62547" x="5921375" y="3398838"/>
          <p14:tracePt t="62564" x="5837238" y="3322638"/>
          <p14:tracePt t="62581" x="5730875" y="3246438"/>
          <p14:tracePt t="62584" x="5692775" y="3216275"/>
          <p14:tracePt t="62597" x="5646738" y="3192463"/>
          <p14:tracePt t="62614" x="5546725" y="3132138"/>
          <p14:tracePt t="62631" x="5502275" y="3116263"/>
          <p14:tracePt t="62696" x="5470525" y="3101975"/>
          <p14:tracePt t="62704" x="5440363" y="3101975"/>
          <p14:tracePt t="62714" x="5387975" y="3086100"/>
          <p14:tracePt t="62731" x="5257800" y="3040063"/>
          <p14:tracePt t="62748" x="5127625" y="3001963"/>
          <p14:tracePt t="62764" x="5059363" y="2971800"/>
          <p14:tracePt t="62808" x="5059363" y="2963863"/>
          <p14:tracePt t="62817" x="5059363" y="2949575"/>
          <p14:tracePt t="62831" x="5059363" y="2933700"/>
          <p14:tracePt t="62848" x="5067300" y="2903538"/>
          <p14:tracePt t="62864" x="5097463" y="2849563"/>
          <p14:tracePt t="62881" x="5135563" y="2819400"/>
          <p14:tracePt t="62897" x="5203825" y="2797175"/>
          <p14:tracePt t="62914" x="5257800" y="2773363"/>
          <p14:tracePt t="62931" x="5273675" y="2751138"/>
          <p14:tracePt t="62964" x="5280025" y="2751138"/>
          <p14:tracePt t="62981" x="5280025" y="2727325"/>
          <p14:tracePt t="62997" x="5280025" y="2705100"/>
          <p14:tracePt t="63014" x="5249863" y="2651125"/>
          <p14:tracePt t="63031" x="5211763" y="2613025"/>
          <p14:tracePt t="63047" x="5127625" y="2574925"/>
          <p14:tracePt t="63065" x="4968875" y="2552700"/>
          <p14:tracePt t="63081" x="4892675" y="2536825"/>
          <p14:tracePt t="63097" x="4822825" y="2536825"/>
          <p14:tracePt t="63114" x="4792663" y="2544763"/>
          <p14:tracePt t="63131" x="4754563" y="2582863"/>
          <p14:tracePt t="63147" x="4724400" y="2636838"/>
          <p14:tracePt t="63164" x="4694238" y="2735263"/>
          <p14:tracePt t="63181" x="4664075" y="2849563"/>
          <p14:tracePt t="63197" x="4656138" y="2963863"/>
          <p14:tracePt t="63214" x="4648200" y="3001963"/>
          <p14:tracePt t="63231" x="4648200" y="3025775"/>
          <p14:tracePt t="63248" x="4664075" y="3055938"/>
          <p14:tracePt t="63264" x="4716463" y="3078163"/>
          <p14:tracePt t="63281" x="4838700" y="3086100"/>
          <p14:tracePt t="63298" x="4991100" y="3086100"/>
          <p14:tracePt t="63314" x="5097463" y="3078163"/>
          <p14:tracePt t="63331" x="5211763" y="3040063"/>
          <p14:tracePt t="63348" x="5295900" y="3001963"/>
          <p14:tracePt t="63364" x="5311775" y="2987675"/>
          <p14:tracePt t="63398" x="5311775" y="2971800"/>
          <p14:tracePt t="63414" x="5311775" y="2917825"/>
          <p14:tracePt t="63431" x="5303838" y="2849563"/>
          <p14:tracePt t="63448" x="5273675" y="2819400"/>
          <p14:tracePt t="63464" x="5235575" y="2803525"/>
          <p14:tracePt t="63481" x="5165725" y="2789238"/>
          <p14:tracePt t="63498" x="5143500" y="2773363"/>
          <p14:tracePt t="63514" x="5067300" y="2773363"/>
          <p14:tracePt t="63531" x="4975225" y="2811463"/>
          <p14:tracePt t="63548" x="4868863" y="2879725"/>
          <p14:tracePt t="63565" x="4778375" y="3009900"/>
          <p14:tracePt t="63568" x="4754563" y="3048000"/>
          <p14:tracePt t="63581" x="4732338" y="3101975"/>
          <p14:tracePt t="63598" x="4724400" y="3192463"/>
          <p14:tracePt t="63614" x="4732338" y="3260725"/>
          <p14:tracePt t="63631" x="4816475" y="3322638"/>
          <p14:tracePt t="63648" x="5181600" y="3336925"/>
          <p14:tracePt t="63664" x="5418138" y="3314700"/>
          <p14:tracePt t="63681" x="5592763" y="3238500"/>
          <p14:tracePt t="63698" x="5707063" y="3146425"/>
          <p14:tracePt t="63714" x="5730875" y="3078163"/>
          <p14:tracePt t="63731" x="5730875" y="3009900"/>
          <p14:tracePt t="63748" x="5646738" y="2917825"/>
          <p14:tracePt t="63765" x="5486400" y="2841625"/>
          <p14:tracePt t="63781" x="5287963" y="2789238"/>
          <p14:tracePt t="63798" x="5127625" y="2781300"/>
          <p14:tracePt t="63814" x="4983163" y="2781300"/>
          <p14:tracePt t="63831" x="4884738" y="2803525"/>
          <p14:tracePt t="63848" x="4822825" y="2879725"/>
          <p14:tracePt t="63864" x="4784725" y="2963863"/>
          <p14:tracePt t="63881" x="4770438" y="3040063"/>
          <p14:tracePt t="63898" x="4770438" y="3108325"/>
          <p14:tracePt t="63914" x="4800600" y="3184525"/>
          <p14:tracePt t="63931" x="4868863" y="3222625"/>
          <p14:tracePt t="63948" x="4983163" y="3222625"/>
          <p14:tracePt t="63964" x="5105400" y="3222625"/>
          <p14:tracePt t="63981" x="5189538" y="3162300"/>
          <p14:tracePt t="63998" x="5235575" y="3094038"/>
          <p14:tracePt t="64014" x="5241925" y="3017838"/>
          <p14:tracePt t="64031" x="5241925" y="2941638"/>
          <p14:tracePt t="64048" x="5203825" y="2873375"/>
          <p14:tracePt t="64065" x="5181600" y="2865438"/>
          <p14:tracePt t="64081" x="5173663" y="2865438"/>
          <p14:tracePt t="75240" x="5151438" y="2911475"/>
          <p14:tracePt t="75249" x="5097463" y="3063875"/>
          <p14:tracePt t="75256" x="5045075" y="3192463"/>
          <p14:tracePt t="75269" x="5013325" y="3284538"/>
          <p14:tracePt t="75285" x="4937125" y="3436938"/>
          <p14:tracePt t="75302" x="4876800" y="3559175"/>
          <p14:tracePt t="75319" x="4822825" y="3665538"/>
          <p14:tracePt t="75335" x="4778375" y="3733800"/>
          <p14:tracePt t="75352" x="4694238" y="3870325"/>
          <p14:tracePt t="75369" x="4625975" y="3978275"/>
          <p14:tracePt t="75385" x="4549775" y="4060825"/>
          <p14:tracePt t="75402" x="4449763" y="4144963"/>
          <p14:tracePt t="75419" x="4351338" y="4237038"/>
          <p14:tracePt t="75435" x="4244975" y="4283075"/>
          <p14:tracePt t="75452" x="4168775" y="4327525"/>
          <p14:tracePt t="75469" x="4098925" y="4373563"/>
          <p14:tracePt t="75486" x="4060825" y="4397375"/>
          <p14:tracePt t="75502" x="4038600" y="4411663"/>
          <p14:tracePt t="75528" x="4030663" y="4411663"/>
          <p14:tracePt t="75553" x="4022725" y="4427538"/>
          <p14:tracePt t="75560" x="4000500" y="4465638"/>
          <p14:tracePt t="75569" x="3992563" y="4473575"/>
          <p14:tracePt t="75585" x="3940175" y="4525963"/>
          <p14:tracePt t="75603" x="3894138" y="4564063"/>
          <p14:tracePt t="75619" x="3825875" y="4610100"/>
          <p14:tracePt t="75635" x="3771900" y="4640263"/>
          <p14:tracePt t="75652" x="3733800" y="4656138"/>
          <p14:tracePt t="75776" x="3733800" y="4632325"/>
          <p14:tracePt t="75784" x="3787775" y="4594225"/>
          <p14:tracePt t="75793" x="3832225" y="4579938"/>
          <p14:tracePt t="75802" x="3894138" y="4549775"/>
          <p14:tracePt t="75819" x="4038600" y="4495800"/>
          <p14:tracePt t="75835" x="4237038" y="4457700"/>
          <p14:tracePt t="75852" x="4373563" y="4435475"/>
          <p14:tracePt t="75869" x="4518025" y="4419600"/>
          <p14:tracePt t="75886" x="4632325" y="4411663"/>
          <p14:tracePt t="75902" x="4716463" y="4397375"/>
          <p14:tracePt t="75919" x="4800600" y="4365625"/>
          <p14:tracePt t="75935" x="4816475" y="4351338"/>
          <p14:tracePt t="75952" x="4914900" y="4259263"/>
          <p14:tracePt t="75969" x="4983163" y="4160838"/>
          <p14:tracePt t="75986" x="5067300" y="4046538"/>
          <p14:tracePt t="76002" x="5151438" y="3894138"/>
          <p14:tracePt t="76019" x="5211763" y="3741738"/>
          <p14:tracePt t="76036" x="5265738" y="3589338"/>
          <p14:tracePt t="76052" x="5280025" y="3475038"/>
          <p14:tracePt t="76069" x="5280025" y="3306763"/>
          <p14:tracePt t="76086" x="5280025" y="3146425"/>
          <p14:tracePt t="76102" x="5280025" y="2994025"/>
          <p14:tracePt t="76120" x="5280025" y="2803525"/>
          <p14:tracePt t="76136" x="5280025" y="2759075"/>
          <p14:tracePt t="76152" x="5280025" y="2682875"/>
          <p14:tracePt t="76216" x="5303838" y="2659063"/>
          <p14:tracePt t="76224" x="5326063" y="2620963"/>
          <p14:tracePt t="76236" x="5372100" y="2590800"/>
          <p14:tracePt t="76252" x="5456238" y="2544763"/>
          <p14:tracePt t="76269" x="5546725" y="2476500"/>
          <p14:tracePt t="76286" x="5608638" y="2430463"/>
          <p14:tracePt t="76302" x="5646738" y="2384425"/>
          <p14:tracePt t="76320" x="5676900" y="2332038"/>
          <p14:tracePt t="76560" x="5692775" y="2354263"/>
          <p14:tracePt t="76569" x="5715000" y="2544763"/>
          <p14:tracePt t="76577" x="5715000" y="2689225"/>
          <p14:tracePt t="76586" x="5715000" y="2789238"/>
          <p14:tracePt t="76602" x="5638800" y="2925763"/>
          <p14:tracePt t="76620" x="5540375" y="3025775"/>
          <p14:tracePt t="76624" x="5494338" y="3063875"/>
          <p14:tracePt t="76636" x="5464175" y="3094038"/>
          <p14:tracePt t="76653" x="5380038" y="3132138"/>
          <p14:tracePt t="76669" x="5364163" y="3132138"/>
          <p14:tracePt t="76702" x="5356225" y="3132138"/>
          <p14:tracePt t="76719" x="5280025" y="3086100"/>
          <p14:tracePt t="76736" x="5181600" y="2933700"/>
          <p14:tracePt t="76753" x="5143500" y="2841625"/>
          <p14:tracePt t="76769" x="5135563" y="2759075"/>
          <p14:tracePt t="76786" x="5135563" y="2682875"/>
          <p14:tracePt t="76803" x="5159375" y="2582863"/>
          <p14:tracePt t="76820" x="5227638" y="2476500"/>
          <p14:tracePt t="76836" x="5318125" y="2354263"/>
          <p14:tracePt t="76853" x="5372100" y="2286000"/>
          <p14:tracePt t="76869" x="5418138" y="2232025"/>
          <p14:tracePt t="76886" x="5432425" y="2187575"/>
          <p14:tracePt t="76903" x="5448300" y="2171700"/>
          <p14:tracePt t="76919" x="5456238" y="2141538"/>
          <p14:tracePt t="76936" x="5464175" y="2111375"/>
          <p14:tracePt t="77088" x="5464175" y="2187575"/>
          <p14:tracePt t="77096" x="5464175" y="2308225"/>
          <p14:tracePt t="77104" x="5464175" y="2416175"/>
          <p14:tracePt t="77120" x="5464175" y="2552700"/>
          <p14:tracePt t="77136" x="5470525" y="2857500"/>
          <p14:tracePt t="77153" x="5486400" y="2994025"/>
          <p14:tracePt t="77170" x="5516563" y="3078163"/>
          <p14:tracePt t="77186" x="5524500" y="3124200"/>
          <p14:tracePt t="77203" x="5524500" y="3162300"/>
          <p14:tracePt t="77219" x="5524500" y="3192463"/>
          <p14:tracePt t="77236" x="5524500" y="3216275"/>
          <p14:tracePt t="77253" x="5524500" y="3230563"/>
          <p14:tracePt t="77270" x="5524500" y="3238500"/>
          <p14:tracePt t="77286" x="5524500" y="3254375"/>
          <p14:tracePt t="77384" x="5524500" y="3260725"/>
          <p14:tracePt t="77392" x="5524500" y="3268663"/>
          <p14:tracePt t="77403" x="5516563" y="3292475"/>
          <p14:tracePt t="77419" x="5502275" y="3322638"/>
          <p14:tracePt t="77436" x="5486400" y="3344863"/>
          <p14:tracePt t="77469" x="5478463" y="3352800"/>
          <p14:tracePt t="77513" x="5456238" y="3336925"/>
          <p14:tracePt t="77521" x="5440363" y="3314700"/>
          <p14:tracePt t="77528" x="5426075" y="3298825"/>
          <p14:tracePt t="77536" x="5402263" y="3276600"/>
          <p14:tracePt t="77553" x="5372100" y="3230563"/>
          <p14:tracePt t="77569" x="5356225" y="3192463"/>
          <p14:tracePt t="77587" x="5334000" y="3162300"/>
          <p14:tracePt t="77603" x="5334000" y="3140075"/>
          <p14:tracePt t="77619" x="5334000" y="3132138"/>
          <p14:tracePt t="77636" x="5326063" y="3124200"/>
          <p14:tracePt t="77653" x="5318125" y="3108325"/>
          <p14:tracePt t="77864" x="5318125" y="3101975"/>
          <p14:tracePt t="77880" x="5318125" y="3086100"/>
          <p14:tracePt t="77896" x="5318125" y="3070225"/>
          <p14:tracePt t="77912" x="5334000" y="3063875"/>
          <p14:tracePt t="77921" x="5341938" y="3040063"/>
          <p14:tracePt t="77936" x="5349875" y="3032125"/>
          <p14:tracePt t="77944" x="5349875" y="3017838"/>
          <p14:tracePt t="77953" x="5349875" y="3009900"/>
          <p14:tracePt t="77970" x="5356225" y="3001963"/>
          <p14:tracePt t="77986" x="5356225" y="2994025"/>
          <p14:tracePt t="78064" x="5356225" y="2987675"/>
          <p14:tracePt t="78072" x="5356225" y="2963863"/>
          <p14:tracePt t="78089" x="5356225" y="2955925"/>
          <p14:tracePt t="78096" x="5364163" y="2941638"/>
          <p14:tracePt t="78120" x="5364163" y="2933700"/>
          <p14:tracePt t="78136" x="5364163" y="2917825"/>
          <p14:tracePt t="78168" x="5364163" y="2911475"/>
          <p14:tracePt t="78176" x="5364163" y="2903538"/>
          <p14:tracePt t="78192" x="5364163" y="2895600"/>
          <p14:tracePt t="78203" x="5364163" y="2887663"/>
          <p14:tracePt t="78220" x="5364163" y="2879725"/>
          <p14:tracePt t="78236" x="5364163" y="2873375"/>
          <p14:tracePt t="78264" x="5364163" y="2865438"/>
          <p14:tracePt t="78312" x="5356225" y="2849563"/>
          <p14:tracePt t="78329" x="5341938" y="2849563"/>
          <p14:tracePt t="78360" x="5334000" y="2849563"/>
          <p14:tracePt t="78400" x="5318125" y="2849563"/>
          <p14:tracePt t="78416" x="5311775" y="2849563"/>
          <p14:tracePt t="78440" x="5295900" y="2849563"/>
          <p14:tracePt t="78448" x="5265738" y="2849563"/>
          <p14:tracePt t="78456" x="5227638" y="2849563"/>
          <p14:tracePt t="78470" x="5197475" y="2849563"/>
          <p14:tracePt t="78486" x="5135563" y="2849563"/>
          <p14:tracePt t="78503" x="5059363" y="2849563"/>
          <p14:tracePt t="78520" x="5006975" y="2849563"/>
          <p14:tracePt t="78536" x="4991100" y="2857500"/>
          <p14:tracePt t="78648" x="4991100" y="2841625"/>
          <p14:tracePt t="78656" x="4991100" y="2811463"/>
          <p14:tracePt t="78664" x="4991100" y="2789238"/>
          <p14:tracePt t="78672" x="4991100" y="2751138"/>
          <p14:tracePt t="78687" x="5006975" y="2697163"/>
          <p14:tracePt t="78703" x="5029200" y="2620963"/>
          <p14:tracePt t="78721" x="5105400" y="2498725"/>
          <p14:tracePt t="78737" x="5203825" y="2392363"/>
          <p14:tracePt t="78753" x="5257800" y="2339975"/>
          <p14:tracePt t="78770" x="5311775" y="2301875"/>
          <p14:tracePt t="78787" x="5341938" y="2278063"/>
          <p14:tracePt t="78803" x="5372100" y="2278063"/>
          <p14:tracePt t="78820" x="5394325" y="2270125"/>
          <p14:tracePt t="78837" x="5456238" y="2270125"/>
          <p14:tracePt t="78853" x="5546725" y="2270125"/>
          <p14:tracePt t="78870" x="5668963" y="2270125"/>
          <p14:tracePt t="78887" x="5737225" y="2293938"/>
          <p14:tracePt t="78903" x="5753100" y="2293938"/>
          <p14:tracePt t="78928" x="5722938" y="2324100"/>
          <p14:tracePt t="78937" x="5661025" y="2346325"/>
          <p14:tracePt t="78953" x="5470525" y="2400300"/>
          <p14:tracePt t="78970" x="5219700" y="2446338"/>
          <p14:tracePt t="78987" x="5006975" y="2446338"/>
          <p14:tracePt t="79003" x="4914900" y="2446338"/>
          <p14:tracePt t="79020" x="4899025" y="2446338"/>
          <p14:tracePt t="79037" x="4930775" y="2438400"/>
          <p14:tracePt t="79053" x="5097463" y="2400300"/>
          <p14:tracePt t="79070" x="5356225" y="2362200"/>
          <p14:tracePt t="79087" x="5600700" y="2346325"/>
          <p14:tracePt t="79103" x="5676900" y="2332038"/>
          <p14:tracePt t="79137" x="5638800" y="2332038"/>
          <p14:tracePt t="79153" x="5464175" y="2362200"/>
          <p14:tracePt t="79170" x="5241925" y="2384425"/>
          <p14:tracePt t="79187" x="5105400" y="2384425"/>
          <p14:tracePt t="79203" x="5097463" y="2384425"/>
          <p14:tracePt t="79237" x="5135563" y="2384425"/>
          <p14:tracePt t="79253" x="5349875" y="2384425"/>
          <p14:tracePt t="79270" x="5540375" y="2384425"/>
          <p14:tracePt t="79287" x="5592763" y="2384425"/>
          <p14:tracePt t="79303" x="5592763" y="2392363"/>
          <p14:tracePt t="79320" x="5486400" y="2468563"/>
          <p14:tracePt t="79337" x="5318125" y="2484438"/>
          <p14:tracePt t="79353" x="5173663" y="2506663"/>
          <p14:tracePt t="79370" x="5165725" y="2514600"/>
          <p14:tracePt t="79409" x="5211763" y="2514600"/>
          <p14:tracePt t="79420" x="5287963" y="2514600"/>
          <p14:tracePt t="79437" x="5394325" y="2514600"/>
          <p14:tracePt t="79453" x="5402263" y="2514600"/>
          <p14:tracePt t="79953" x="5402263" y="2544763"/>
          <p14:tracePt t="79961" x="5402263" y="2598738"/>
          <p14:tracePt t="79970" x="5402263" y="2628900"/>
          <p14:tracePt t="79987" x="5394325" y="2713038"/>
          <p14:tracePt t="80004" x="5380038" y="2819400"/>
          <p14:tracePt t="80020" x="5364163" y="2949575"/>
          <p14:tracePt t="80037" x="5356225" y="3048000"/>
          <p14:tracePt t="80054" x="5349875" y="3116263"/>
          <p14:tracePt t="80070" x="5349875" y="3170238"/>
          <p14:tracePt t="80087" x="5349875" y="3200400"/>
          <p14:tracePt t="80104" x="5349875" y="3222625"/>
          <p14:tracePt t="80121" x="5349875" y="3230563"/>
          <p14:tracePt t="80137" x="5349875" y="3254375"/>
          <p14:tracePt t="80154" x="5349875" y="3260725"/>
          <p14:tracePt t="80170" x="5349875" y="3276600"/>
          <p14:tracePt t="81584" x="5341938" y="3322638"/>
          <p14:tracePt t="81593" x="5334000" y="3368675"/>
          <p14:tracePt t="81604" x="5334000" y="3413125"/>
          <p14:tracePt t="81621" x="5295900" y="3551238"/>
          <p14:tracePt t="81638" x="5257800" y="3673475"/>
          <p14:tracePt t="81654" x="5211763" y="3779838"/>
          <p14:tracePt t="81672" x="5083175" y="3932238"/>
          <p14:tracePt t="81688" x="4983163" y="4016375"/>
          <p14:tracePt t="81704" x="4876800" y="4092575"/>
          <p14:tracePt t="81721" x="4724400" y="4191000"/>
          <p14:tracePt t="81738" x="4579938" y="4305300"/>
          <p14:tracePt t="81754" x="4441825" y="4373563"/>
          <p14:tracePt t="81771" x="4335463" y="4449763"/>
          <p14:tracePt t="81788" x="4237038" y="4487863"/>
          <p14:tracePt t="81804" x="4168775" y="4518025"/>
          <p14:tracePt t="81821" x="4122738" y="4533900"/>
          <p14:tracePt t="81839" x="4060825" y="4549775"/>
          <p14:tracePt t="81854" x="4016375" y="4549775"/>
          <p14:tracePt t="81872" x="3978275" y="4549775"/>
          <p14:tracePt t="81888" x="3924300" y="4525963"/>
          <p14:tracePt t="81904" x="3908425" y="4511675"/>
          <p14:tracePt t="81921" x="3894138" y="4495800"/>
          <p14:tracePt t="81976" x="3856038" y="4495800"/>
          <p14:tracePt t="81985" x="3810000" y="4495800"/>
          <p14:tracePt t="81992" x="3771900" y="4503738"/>
          <p14:tracePt t="82004" x="3741738" y="4503738"/>
          <p14:tracePt t="82021" x="3687763" y="4525963"/>
          <p14:tracePt t="82038" x="3665538" y="4533900"/>
          <p14:tracePt t="82416" x="3657600" y="4533900"/>
          <p14:tracePt t="82440" x="3649663" y="4533900"/>
          <p14:tracePt t="82448" x="3635375" y="4533900"/>
          <p14:tracePt t="82456" x="3603625" y="4533900"/>
          <p14:tracePt t="82471" x="3565525" y="4533900"/>
          <p14:tracePt t="82488" x="3467100" y="4533900"/>
          <p14:tracePt t="82505" x="3421063" y="4533900"/>
          <p14:tracePt t="82521" x="3413125" y="4533900"/>
          <p14:tracePt t="82792" x="3421063" y="4525963"/>
          <p14:tracePt t="82800" x="3421063" y="4518025"/>
          <p14:tracePt t="83168" x="3429000" y="4511675"/>
          <p14:tracePt t="83184" x="3444875" y="4495800"/>
          <p14:tracePt t="83193" x="3459163" y="4495800"/>
          <p14:tracePt t="83205" x="3467100" y="4495800"/>
          <p14:tracePt t="83221" x="3505200" y="4495800"/>
          <p14:tracePt t="83239" x="3513138" y="4495800"/>
          <p14:tracePt t="83344" x="3521075" y="4495800"/>
          <p14:tracePt t="83353" x="3543300" y="4495800"/>
          <p14:tracePt t="83360" x="3589338" y="4495800"/>
          <p14:tracePt t="83372" x="3635375" y="4511675"/>
          <p14:tracePt t="83388" x="3703638" y="4525963"/>
          <p14:tracePt t="83405" x="3817938" y="4533900"/>
          <p14:tracePt t="83422" x="3932238" y="4549775"/>
          <p14:tracePt t="83439" x="3978275" y="4549775"/>
          <p14:tracePt t="84360" x="3984625" y="4549775"/>
          <p14:tracePt t="84416" x="4016375" y="4549775"/>
          <p14:tracePt t="84424" x="4106863" y="4549775"/>
          <p14:tracePt t="84433" x="4160838" y="4556125"/>
          <p14:tracePt t="84440" x="4221163" y="4556125"/>
          <p14:tracePt t="84455" x="4297363" y="4556125"/>
          <p14:tracePt t="84472" x="4533900" y="4556125"/>
          <p14:tracePt t="84489" x="4625975" y="4556125"/>
          <p14:tracePt t="84505" x="4686300" y="4556125"/>
          <p14:tracePt t="84522" x="4702175" y="4556125"/>
          <p14:tracePt t="84568" x="4708525" y="4556125"/>
          <p14:tracePt t="84576" x="4732338" y="4556125"/>
          <p14:tracePt t="84589" x="4754563" y="4556125"/>
          <p14:tracePt t="84605" x="4884738" y="4556125"/>
          <p14:tracePt t="84622" x="5037138" y="4556125"/>
          <p14:tracePt t="84625" x="5113338" y="4556125"/>
          <p14:tracePt t="84640" x="5265738" y="4556125"/>
          <p14:tracePt t="84656" x="5341938" y="4556125"/>
          <p14:tracePt t="84672" x="5456238" y="4556125"/>
          <p14:tracePt t="84689" x="5464175" y="4556125"/>
          <p14:tracePt t="84824" x="5470525" y="4556125"/>
          <p14:tracePt t="84832" x="5470525" y="4518025"/>
          <p14:tracePt t="84842" x="5464175" y="4465638"/>
          <p14:tracePt t="84855" x="5464175" y="4449763"/>
          <p14:tracePt t="84872" x="5440363" y="4389438"/>
          <p14:tracePt t="84889" x="5394325" y="4267200"/>
          <p14:tracePt t="84905" x="5364163" y="4152900"/>
          <p14:tracePt t="84922" x="5326063" y="3984625"/>
          <p14:tracePt t="84939" x="5280025" y="3832225"/>
          <p14:tracePt t="84956" x="5265738" y="3695700"/>
          <p14:tracePt t="84972" x="5249863" y="3573463"/>
          <p14:tracePt t="84989" x="5235575" y="3475038"/>
          <p14:tracePt t="85006" x="5235575" y="3413125"/>
          <p14:tracePt t="85022" x="5235575" y="3368675"/>
          <p14:tracePt t="85039" x="5235575" y="3360738"/>
          <p14:tracePt t="85080" x="5235575" y="3352800"/>
          <p14:tracePt t="85088" x="5235575" y="3330575"/>
          <p14:tracePt t="85096" x="5235575" y="3268663"/>
          <p14:tracePt t="85106" x="5235575" y="3246438"/>
          <p14:tracePt t="85122" x="5235575" y="3178175"/>
          <p14:tracePt t="85139" x="5235575" y="3116263"/>
          <p14:tracePt t="85156" x="5235575" y="3078163"/>
          <p14:tracePt t="85172" x="5241925" y="3040063"/>
          <p14:tracePt t="85189" x="5241925" y="3025775"/>
          <p14:tracePt t="85206" x="5241925" y="3009900"/>
          <p14:tracePt t="85448" x="5241925" y="3001963"/>
          <p14:tracePt t="85456" x="5219700" y="3001963"/>
          <p14:tracePt t="85464" x="5151438" y="3001963"/>
          <p14:tracePt t="85473" x="5113338" y="3001963"/>
          <p14:tracePt t="85489" x="4999038" y="3009900"/>
          <p14:tracePt t="85506" x="4906963" y="3017838"/>
          <p14:tracePt t="85522" x="4876800" y="3017838"/>
          <p14:tracePt t="85584" x="4868863" y="3009900"/>
          <p14:tracePt t="85592" x="4868863" y="2987675"/>
          <p14:tracePt t="85601" x="4868863" y="2979738"/>
          <p14:tracePt t="85608" x="4876800" y="2963863"/>
          <p14:tracePt t="85622" x="4876800" y="2949575"/>
          <p14:tracePt t="85640" x="4884738" y="2933700"/>
          <p14:tracePt t="85657" x="4884738" y="2925763"/>
          <p14:tracePt t="85753" x="4892675" y="2925763"/>
          <p14:tracePt t="85760" x="4906963" y="2925763"/>
          <p14:tracePt t="85772" x="4922838" y="2925763"/>
          <p14:tracePt t="85789" x="4953000" y="2925763"/>
          <p14:tracePt t="85806" x="4983163" y="2925763"/>
          <p14:tracePt t="85822" x="4991100" y="2933700"/>
          <p14:tracePt t="86208" x="4999038" y="2933700"/>
          <p14:tracePt t="87656" x="4983163" y="2949575"/>
          <p14:tracePt t="87664" x="4945063" y="3048000"/>
          <p14:tracePt t="87673" x="4899025" y="3170238"/>
          <p14:tracePt t="87690" x="4778375" y="3368675"/>
          <p14:tracePt t="87707" x="4572000" y="3733800"/>
          <p14:tracePt t="87723" x="4327525" y="4084638"/>
          <p14:tracePt t="87740" x="4152900" y="4275138"/>
          <p14:tracePt t="87758" x="4046538" y="4365625"/>
          <p14:tracePt t="87773" x="3946525" y="4427538"/>
          <p14:tracePt t="87790" x="3902075" y="4441825"/>
          <p14:tracePt t="87807" x="3840163" y="4465638"/>
          <p14:tracePt t="87823" x="3756025" y="4495800"/>
          <p14:tracePt t="87841" x="3597275" y="4533900"/>
          <p14:tracePt t="87857" x="3482975" y="4541838"/>
          <p14:tracePt t="87873" x="3368675" y="4549775"/>
          <p14:tracePt t="87890" x="3314700" y="4549775"/>
          <p14:tracePt t="87907" x="3298825" y="4549775"/>
          <p14:tracePt t="87923" x="3292475" y="4549775"/>
          <p14:tracePt t="87960" x="3284538" y="4549775"/>
          <p14:tracePt t="87973" x="3268663" y="4549775"/>
          <p14:tracePt t="87990" x="3238500" y="4549775"/>
          <p14:tracePt t="88007" x="3222625" y="4549775"/>
          <p14:tracePt t="88023" x="3216275" y="4549775"/>
          <p14:tracePt t="88040" x="3208338" y="4549775"/>
          <p14:tracePt t="88088" x="3200400" y="4549775"/>
          <p14:tracePt t="88120" x="3192463" y="4549775"/>
          <p14:tracePt t="88154" x="3192463" y="4541838"/>
          <p14:tracePt t="88160" x="3192463" y="4525963"/>
          <p14:tracePt t="88173" x="3222625" y="4503738"/>
          <p14:tracePt t="88190" x="3260725" y="4465638"/>
          <p14:tracePt t="88207" x="3330575" y="4435475"/>
          <p14:tracePt t="88223" x="3436938" y="4419600"/>
          <p14:tracePt t="88240" x="3543300" y="4411663"/>
          <p14:tracePt t="88257" x="3581400" y="4411663"/>
          <p14:tracePt t="88273" x="3611563" y="4411663"/>
          <p14:tracePt t="88290" x="3627438" y="4411663"/>
          <p14:tracePt t="88307" x="3649663" y="4411663"/>
          <p14:tracePt t="88323" x="3673475" y="4411663"/>
          <p14:tracePt t="88340" x="3725863" y="4411663"/>
          <p14:tracePt t="88357" x="3787775" y="4411663"/>
          <p14:tracePt t="88373" x="3863975" y="4411663"/>
          <p14:tracePt t="88390" x="3954463" y="4411663"/>
          <p14:tracePt t="88407" x="4068763" y="4411663"/>
          <p14:tracePt t="88424" x="4092575" y="4411663"/>
          <p14:tracePt t="88440" x="4114800" y="4411663"/>
          <p14:tracePt t="88730" x="4122738" y="4411663"/>
          <p14:tracePt t="88736" x="4152900" y="4411663"/>
          <p14:tracePt t="88745" x="4183063" y="4411663"/>
          <p14:tracePt t="88757" x="4237038" y="4411663"/>
          <p14:tracePt t="88774" x="4305300" y="4411663"/>
          <p14:tracePt t="88790" x="4359275" y="4411663"/>
          <p14:tracePt t="88807" x="4365625" y="4411663"/>
          <p14:tracePt t="88880" x="4397375" y="4411663"/>
          <p14:tracePt t="88888" x="4427538" y="4411663"/>
          <p14:tracePt t="88897" x="4465638" y="4411663"/>
          <p14:tracePt t="88907" x="4518025" y="4411663"/>
          <p14:tracePt t="88924" x="4594225" y="4411663"/>
          <p14:tracePt t="88940" x="4664075" y="4411663"/>
          <p14:tracePt t="88958" x="4694238" y="4411663"/>
          <p14:tracePt t="89072" x="4702175" y="4411663"/>
          <p14:tracePt t="89080" x="4724400" y="4411663"/>
          <p14:tracePt t="89090" x="4740275" y="4411663"/>
          <p14:tracePt t="89107" x="4770438" y="4411663"/>
          <p14:tracePt t="89124" x="4830763" y="4411663"/>
          <p14:tracePt t="89140" x="4937125" y="4411663"/>
          <p14:tracePt t="89157" x="5021263" y="4411663"/>
          <p14:tracePt t="89174" x="5083175" y="4411663"/>
          <p14:tracePt t="89190" x="5113338" y="4411663"/>
          <p14:tracePt t="89288" x="5121275" y="4411663"/>
          <p14:tracePt t="89304" x="5127625" y="4411663"/>
          <p14:tracePt t="89336" x="5143500" y="4411663"/>
          <p14:tracePt t="89354" x="5159375" y="4411663"/>
          <p14:tracePt t="89376" x="5165725" y="4411663"/>
          <p14:tracePt t="89392" x="5173663" y="4411663"/>
          <p14:tracePt t="89801" x="5173663" y="4419600"/>
          <p14:tracePt t="89817" x="5173663" y="4435475"/>
          <p14:tracePt t="89824" x="5135563" y="4449763"/>
          <p14:tracePt t="89834" x="5089525" y="4473575"/>
          <p14:tracePt t="89841" x="5037138" y="4487863"/>
          <p14:tracePt t="89858" x="4892675" y="4533900"/>
          <p14:tracePt t="89874" x="4656138" y="4572000"/>
          <p14:tracePt t="89891" x="4457700" y="4602163"/>
          <p14:tracePt t="89907" x="4244975" y="4610100"/>
          <p14:tracePt t="89924" x="4076700" y="4618038"/>
          <p14:tracePt t="89941" x="3954463" y="4618038"/>
          <p14:tracePt t="89957" x="3878263" y="4618038"/>
          <p14:tracePt t="89974" x="3817938" y="4632325"/>
          <p14:tracePt t="89991" x="3771900" y="4632325"/>
          <p14:tracePt t="90008" x="3687763" y="4648200"/>
          <p14:tracePt t="90024" x="3551238" y="4670425"/>
          <p14:tracePt t="90041" x="3406775" y="4670425"/>
          <p14:tracePt t="90057" x="3276600" y="4670425"/>
          <p14:tracePt t="90074" x="3170238" y="4670425"/>
          <p14:tracePt t="90091" x="3108325" y="4656138"/>
          <p14:tracePt t="90107" x="3086100" y="4656138"/>
          <p14:tracePt t="90249" x="3078163" y="4656138"/>
          <p14:tracePt t="90256" x="3055938" y="4648200"/>
          <p14:tracePt t="90264" x="3032125" y="4648200"/>
          <p14:tracePt t="90274" x="3025775" y="4648200"/>
          <p14:tracePt t="90291" x="3009900" y="4648200"/>
          <p14:tracePt t="90408" x="3040063" y="4648200"/>
          <p14:tracePt t="90416" x="3040063" y="4656138"/>
          <p14:tracePt t="90424" x="3055938" y="4670425"/>
          <p14:tracePt t="90441" x="3078163" y="4678363"/>
          <p14:tracePt t="90458" x="3086100" y="4686300"/>
          <p14:tracePt t="90474" x="3101975" y="4694238"/>
          <p14:tracePt t="90491" x="3140075" y="4702175"/>
          <p14:tracePt t="90508" x="3200400" y="4702175"/>
          <p14:tracePt t="90524" x="3268663" y="4702175"/>
          <p14:tracePt t="90541" x="3330575" y="4702175"/>
          <p14:tracePt t="90558" x="3382963" y="4694238"/>
          <p14:tracePt t="90574" x="3413125" y="4678363"/>
          <p14:tracePt t="90632" x="3429000" y="4664075"/>
          <p14:tracePt t="90640" x="3444875" y="4656138"/>
          <p14:tracePt t="90648" x="3467100" y="4648200"/>
          <p14:tracePt t="90658" x="3475038" y="4648200"/>
          <p14:tracePt t="90674" x="3565525" y="4625975"/>
          <p14:tracePt t="90691" x="3627438" y="4625975"/>
          <p14:tracePt t="90708" x="3673475" y="4618038"/>
          <p14:tracePt t="90724" x="3725863" y="4618038"/>
          <p14:tracePt t="90741" x="3763963" y="4602163"/>
          <p14:tracePt t="90758" x="3779838" y="4602163"/>
          <p14:tracePt t="90824" x="3794125" y="4602163"/>
          <p14:tracePt t="90833" x="3825875" y="4602163"/>
          <p14:tracePt t="90841" x="3870325" y="4602163"/>
          <p14:tracePt t="90858" x="3954463" y="4602163"/>
          <p14:tracePt t="90874" x="4054475" y="4602163"/>
          <p14:tracePt t="90891" x="4137025" y="4602163"/>
          <p14:tracePt t="90908" x="4175125" y="4602163"/>
          <p14:tracePt t="90924" x="4183063" y="4602163"/>
          <p14:tracePt t="90960" x="4206875" y="4602163"/>
          <p14:tracePt t="90974" x="4213225" y="4602163"/>
          <p14:tracePt t="90991" x="4229100" y="4602163"/>
          <p14:tracePt t="91008" x="4327525" y="4618038"/>
          <p14:tracePt t="91024" x="4373563" y="4625975"/>
          <p14:tracePt t="91041" x="4403725" y="4632325"/>
          <p14:tracePt t="91059" x="4441825" y="4640263"/>
          <p14:tracePt t="91074" x="4495800" y="4670425"/>
          <p14:tracePt t="91091" x="4518025" y="4670425"/>
          <p14:tracePt t="91108" x="4549775" y="4670425"/>
          <p14:tracePt t="91124" x="4564063" y="4670425"/>
          <p14:tracePt t="91753" x="4572000" y="4664075"/>
          <p14:tracePt t="91761" x="4572000" y="4602163"/>
          <p14:tracePt t="91768" x="4572000" y="4549775"/>
          <p14:tracePt t="91776" x="4579938" y="4487863"/>
          <p14:tracePt t="91792" x="4594225" y="4275138"/>
          <p14:tracePt t="91808" x="4594225" y="4098925"/>
          <p14:tracePt t="91825" x="4594225" y="3940175"/>
          <p14:tracePt t="91841" x="4594225" y="3810000"/>
          <p14:tracePt t="91858" x="4594225" y="3717925"/>
          <p14:tracePt t="91875" x="4594225" y="3641725"/>
          <p14:tracePt t="91891" x="4618038" y="3589338"/>
          <p14:tracePt t="91908" x="4625975" y="3521075"/>
          <p14:tracePt t="91925" x="4648200" y="3444875"/>
          <p14:tracePt t="91941" x="4656138" y="3406775"/>
          <p14:tracePt t="91958" x="4686300" y="3344863"/>
          <p14:tracePt t="91976" x="4716463" y="3260725"/>
          <p14:tracePt t="91992" x="4732338" y="3230563"/>
          <p14:tracePt t="92009" x="4800600" y="3154363"/>
          <p14:tracePt t="92025" x="4830763" y="3101975"/>
          <p14:tracePt t="92041" x="4884738" y="3032125"/>
          <p14:tracePt t="92058" x="4930775" y="2963863"/>
          <p14:tracePt t="92075" x="4953000" y="2941638"/>
          <p14:tracePt t="92091" x="4960938" y="2917825"/>
          <p14:tracePt t="92160" x="4968875" y="2911475"/>
          <p14:tracePt t="92184" x="4983163" y="2911475"/>
          <p14:tracePt t="92193" x="4999038" y="2911475"/>
          <p14:tracePt t="92201" x="5021263" y="2911475"/>
          <p14:tracePt t="92210" x="5037138" y="2911475"/>
          <p14:tracePt t="92225" x="5075238" y="2925763"/>
          <p14:tracePt t="92241" x="5083175" y="2925763"/>
          <p14:tracePt t="92400" x="5083175" y="2941638"/>
          <p14:tracePt t="92408" x="5083175" y="2949575"/>
          <p14:tracePt t="92416" x="5075238" y="2955925"/>
          <p14:tracePt t="92426" x="5075238" y="2971800"/>
          <p14:tracePt t="92442" x="5059363" y="2987675"/>
          <p14:tracePt t="92568" x="5051425" y="2987675"/>
          <p14:tracePt t="93449" x="5059363" y="3001963"/>
          <p14:tracePt t="93464" x="5067300" y="3001963"/>
          <p14:tracePt t="93475" x="5075238" y="3001963"/>
          <p14:tracePt t="93492" x="5121275" y="3001963"/>
          <p14:tracePt t="93509" x="5227638" y="3001963"/>
          <p14:tracePt t="93525" x="5311775" y="3001963"/>
          <p14:tracePt t="93542" x="5387975" y="3001963"/>
          <p14:tracePt t="93559" x="5402263" y="3001963"/>
          <p14:tracePt t="93689" x="5410200" y="3001963"/>
          <p14:tracePt t="93816" x="5394325" y="3001963"/>
          <p14:tracePt t="93824" x="5364163" y="3001963"/>
          <p14:tracePt t="93832" x="5341938" y="3001963"/>
          <p14:tracePt t="93842" x="5334000" y="3001963"/>
          <p14:tracePt t="93858" x="5326063" y="3001963"/>
          <p14:tracePt t="93896" x="5318125" y="3001963"/>
          <p14:tracePt t="94111" x="5311775" y="3001963"/>
          <p14:tracePt t="94135" x="5311775" y="3048000"/>
          <p14:tracePt t="94143" x="5311775" y="3108325"/>
          <p14:tracePt t="94151" x="5326063" y="3178175"/>
          <p14:tracePt t="94159" x="5349875" y="3254375"/>
          <p14:tracePt t="94175" x="5440363" y="3429000"/>
          <p14:tracePt t="94192" x="5540375" y="3635375"/>
          <p14:tracePt t="94208" x="5616575" y="3825875"/>
          <p14:tracePt t="94225" x="5668963" y="3970338"/>
          <p14:tracePt t="94242" x="5737225" y="4098925"/>
          <p14:tracePt t="94258" x="5799138" y="4198938"/>
          <p14:tracePt t="94275" x="5821363" y="4213225"/>
          <p14:tracePt t="94292" x="5851525" y="4251325"/>
          <p14:tracePt t="94309" x="5897563" y="4283075"/>
          <p14:tracePt t="94325" x="5927725" y="4289425"/>
          <p14:tracePt t="94342" x="5943600" y="4289425"/>
          <p14:tracePt t="94358" x="5951538" y="4289425"/>
          <p14:tracePt t="94376" x="6057900" y="4237038"/>
          <p14:tracePt t="94392" x="6118225" y="4191000"/>
          <p14:tracePt t="94409" x="6226175" y="4137025"/>
          <p14:tracePt t="94425" x="6340475" y="4106863"/>
          <p14:tracePt t="94442" x="6430963" y="4098925"/>
          <p14:tracePt t="94459" x="6530975" y="4098925"/>
          <p14:tracePt t="94475" x="6599238" y="4098925"/>
          <p14:tracePt t="94492" x="6621463" y="4098925"/>
          <p14:tracePt t="94509" x="6629400" y="4098925"/>
          <p14:tracePt t="94525" x="6637338" y="4098925"/>
          <p14:tracePt t="94542" x="6675438" y="4114800"/>
          <p14:tracePt t="94559" x="6773863" y="4168775"/>
          <p14:tracePt t="94576" x="6789738" y="4168775"/>
          <p14:tracePt t="94631" x="6797675" y="4168775"/>
          <p14:tracePt t="94639" x="6811963" y="4168775"/>
          <p14:tracePt t="94647" x="6835775" y="4160838"/>
          <p14:tracePt t="94659" x="6842125" y="4152900"/>
          <p14:tracePt t="94675" x="6858000" y="4144963"/>
          <p14:tracePt t="94692" x="6873875" y="4137025"/>
          <p14:tracePt t="94753" x="6904038" y="4137025"/>
          <p14:tracePt t="94761" x="6926263" y="4137025"/>
          <p14:tracePt t="94768" x="6950075" y="4152900"/>
          <p14:tracePt t="94777" x="6980238" y="4183063"/>
          <p14:tracePt t="94792" x="7032625" y="4229100"/>
          <p14:tracePt t="94928" x="7002463" y="4229100"/>
          <p14:tracePt t="94936" x="6988175" y="4229100"/>
          <p14:tracePt t="94944" x="6964363" y="4229100"/>
          <p14:tracePt t="94959" x="6956425" y="4221163"/>
          <p14:tracePt t="94976" x="6934200" y="4221163"/>
          <p14:tracePt t="95600" x="6934200" y="4213225"/>
          <p14:tracePt t="95712" x="6934200" y="4206875"/>
          <p14:tracePt t="95736" x="6934200" y="4191000"/>
          <p14:tracePt t="95753" x="6934200" y="4183063"/>
          <p14:tracePt t="95769" x="6934200" y="4175125"/>
          <p14:tracePt t="95777" x="6942138" y="4160838"/>
          <p14:tracePt t="96088" x="6942138" y="4168775"/>
          <p14:tracePt t="97098" x="6950075" y="4168775"/>
          <p14:tracePt t="97104" x="6956425" y="4168775"/>
          <p14:tracePt t="97136" x="6964363" y="4168775"/>
          <p14:tracePt t="97145" x="6972300" y="4160838"/>
          <p14:tracePt t="97176" x="6988175" y="4160838"/>
          <p14:tracePt t="97194" x="6994525" y="4160838"/>
          <p14:tracePt t="97336" x="7002463" y="4160838"/>
          <p14:tracePt t="97345" x="7010400" y="4160838"/>
          <p14:tracePt t="97353" x="7018338" y="4160838"/>
          <p14:tracePt t="97360" x="7026275" y="4160838"/>
          <p14:tracePt t="97377" x="7040563" y="4152900"/>
          <p14:tracePt t="97393" x="7048500" y="4152900"/>
          <p14:tracePt t="97410" x="7064375" y="4152900"/>
          <p14:tracePt t="97427" x="7070725" y="4152900"/>
          <p14:tracePt t="97504" x="7078663" y="4152900"/>
          <p14:tracePt t="97513" x="7086600" y="4152900"/>
          <p14:tracePt t="97520" x="7094538" y="4152900"/>
          <p14:tracePt t="97600" x="7102475" y="4152900"/>
          <p14:tracePt t="97608" x="7108825" y="4152900"/>
          <p14:tracePt t="97632" x="7116763" y="4152900"/>
          <p14:tracePt t="97680" x="7124700" y="4152900"/>
          <p14:tracePt t="97688" x="7132638" y="4152900"/>
          <p14:tracePt t="97696" x="7140575" y="4152900"/>
          <p14:tracePt t="97768" x="7154863" y="4152900"/>
          <p14:tracePt t="97777" x="7162800" y="4152900"/>
          <p14:tracePt t="97793" x="7170738" y="4152900"/>
          <p14:tracePt t="97800" x="7192963" y="4152900"/>
          <p14:tracePt t="97816" x="7208838" y="4152900"/>
          <p14:tracePt t="97827" x="7223125" y="4152900"/>
          <p14:tracePt t="97844" x="7261225" y="4152900"/>
          <p14:tracePt t="97860" x="7292975" y="4152900"/>
          <p14:tracePt t="97877" x="7331075" y="4152900"/>
          <p14:tracePt t="97894" x="7369175" y="4152900"/>
          <p14:tracePt t="97910" x="7383463" y="4152900"/>
          <p14:tracePt t="97927" x="7399338" y="4144963"/>
          <p14:tracePt t="98002" x="7407275" y="4144963"/>
          <p14:tracePt t="98024" x="7413625" y="4144963"/>
          <p14:tracePt t="98032" x="7429500" y="4137025"/>
          <p14:tracePt t="98048" x="7437438" y="4137025"/>
          <p14:tracePt t="98060" x="7445375" y="4137025"/>
          <p14:tracePt t="98077" x="7459663" y="4137025"/>
          <p14:tracePt t="98094" x="7475538" y="4137025"/>
          <p14:tracePt t="98110" x="7513638" y="4137025"/>
          <p14:tracePt t="98127" x="7543800" y="4137025"/>
          <p14:tracePt t="98129" x="7551738" y="4137025"/>
          <p14:tracePt t="98144" x="7573963" y="4137025"/>
          <p14:tracePt t="98160" x="7581900" y="4137025"/>
          <p14:tracePt t="98178" x="7589838" y="4137025"/>
          <p14:tracePt t="98210" x="7597775" y="4137025"/>
          <p14:tracePt t="98227" x="7620000" y="4137025"/>
          <p14:tracePt t="98244" x="7642225" y="4137025"/>
          <p14:tracePt t="98260" x="7658100" y="4137025"/>
          <p14:tracePt t="98277" x="7666038" y="4137025"/>
          <p14:tracePt t="98294" x="7673975" y="4137025"/>
          <p14:tracePt t="98327" x="7696200" y="4137025"/>
          <p14:tracePt t="98344" x="7712075" y="4137025"/>
          <p14:tracePt t="98360" x="7726363" y="4137025"/>
          <p14:tracePt t="98377" x="7742238" y="4137025"/>
          <p14:tracePt t="98394" x="7756525" y="4137025"/>
          <p14:tracePt t="98410" x="7794625" y="4144963"/>
          <p14:tracePt t="98427" x="7840663" y="4144963"/>
          <p14:tracePt t="98444" x="7886700" y="4144963"/>
          <p14:tracePt t="98460" x="7947025" y="4144963"/>
          <p14:tracePt t="98477" x="8001000" y="4144963"/>
          <p14:tracePt t="98494" x="8016875" y="4144963"/>
          <p14:tracePt t="99200" x="8008938" y="4144963"/>
          <p14:tracePt t="99368" x="8001000" y="4144963"/>
          <p14:tracePt t="99392" x="7993063" y="4144963"/>
          <p14:tracePt t="100874" x="7978775" y="4144963"/>
          <p14:tracePt t="100880" x="7940675" y="4144963"/>
          <p14:tracePt t="100890" x="7886700" y="4175125"/>
          <p14:tracePt t="100896" x="7810500" y="4213225"/>
          <p14:tracePt t="100912" x="7734300" y="4237038"/>
          <p14:tracePt t="100928" x="7407275" y="4343400"/>
          <p14:tracePt t="100945" x="7200900" y="4365625"/>
          <p14:tracePt t="100961" x="7002463" y="4403725"/>
          <p14:tracePt t="100978" x="6842125" y="4427538"/>
          <p14:tracePt t="100996" x="6667500" y="4427538"/>
          <p14:tracePt t="101011" x="6499225" y="4427538"/>
          <p14:tracePt t="101028" x="6316663" y="4427538"/>
          <p14:tracePt t="101045" x="6126163" y="4427538"/>
          <p14:tracePt t="101061" x="5973763" y="4427538"/>
          <p14:tracePt t="101078" x="5897563" y="4427538"/>
          <p14:tracePt t="101095" x="5859463" y="4427538"/>
          <p14:tracePt t="101144" x="5821363" y="4427538"/>
          <p14:tracePt t="101152" x="5783263" y="4427538"/>
          <p14:tracePt t="101161" x="5707063" y="4427538"/>
          <p14:tracePt t="101178" x="5554663" y="4419600"/>
          <p14:tracePt t="101196" x="5432425" y="4419600"/>
          <p14:tracePt t="101212" x="5356225" y="4403725"/>
          <p14:tracePt t="101228" x="5356225" y="4397375"/>
          <p14:tracePt t="101304" x="5341938" y="4397375"/>
          <p14:tracePt t="101313" x="5334000" y="4403725"/>
          <p14:tracePt t="101329" x="5326063" y="4403725"/>
          <p14:tracePt t="101336" x="5311775" y="4403725"/>
          <p14:tracePt t="101345" x="5280025" y="4419600"/>
          <p14:tracePt t="101361" x="5181600" y="4427538"/>
          <p14:tracePt t="101378" x="5089525" y="4441825"/>
          <p14:tracePt t="101395" x="4991100" y="4465638"/>
          <p14:tracePt t="101412" x="4914900" y="4511675"/>
          <p14:tracePt t="101428" x="4860925" y="4541838"/>
          <p14:tracePt t="101445" x="4846638" y="4572000"/>
          <p14:tracePt t="101462" x="4822825" y="4602163"/>
          <p14:tracePt t="101478" x="4800600" y="4640263"/>
          <p14:tracePt t="101495" x="4762500" y="4670425"/>
          <p14:tracePt t="101513" x="4746625" y="4686300"/>
          <p14:tracePt t="101528" x="4732338" y="4694238"/>
          <p14:tracePt t="101696" x="4746625" y="4702175"/>
          <p14:tracePt t="101704" x="4808538" y="4702175"/>
          <p14:tracePt t="101713" x="4906963" y="4702175"/>
          <p14:tracePt t="101728" x="5341938" y="4702175"/>
          <p14:tracePt t="101745" x="6065838" y="4702175"/>
          <p14:tracePt t="101762" x="6804025" y="4702175"/>
          <p14:tracePt t="101778" x="7399338" y="4670425"/>
          <p14:tracePt t="101795" x="7712075" y="4618038"/>
          <p14:tracePt t="101812" x="7886700" y="4549775"/>
          <p14:tracePt t="101829" x="7962900" y="4511675"/>
          <p14:tracePt t="101845" x="8023225" y="4479925"/>
          <p14:tracePt t="101862" x="8077200" y="4465638"/>
          <p14:tracePt t="101878" x="8115300" y="4441825"/>
          <p14:tracePt t="101895" x="8137525" y="4435475"/>
          <p14:tracePt t="101912" x="8153400" y="4427538"/>
          <p14:tracePt t="101961" x="8169275" y="4419600"/>
          <p14:tracePt t="101969" x="8221663" y="4411663"/>
          <p14:tracePt t="101978" x="8275638" y="4403725"/>
          <p14:tracePt t="101995" x="8458200" y="4389438"/>
          <p14:tracePt t="102012" x="8588375" y="4365625"/>
          <p14:tracePt t="102028" x="8626475" y="4351338"/>
          <p14:tracePt t="102062" x="8626475" y="4343400"/>
          <p14:tracePt t="102080" x="8610600" y="4313238"/>
          <p14:tracePt t="102095" x="8572500" y="4275138"/>
          <p14:tracePt t="102112" x="8435975" y="4198938"/>
          <p14:tracePt t="102128" x="8359775" y="4168775"/>
          <p14:tracePt t="102146" x="8251825" y="4152900"/>
          <p14:tracePt t="102162" x="8207375" y="4152900"/>
          <p14:tracePt t="102179" x="8191500" y="4152900"/>
          <p14:tracePt t="102296" x="8191500" y="4144963"/>
          <p14:tracePt t="102320" x="8183563" y="4137025"/>
          <p14:tracePt t="102328" x="8175625" y="4137025"/>
          <p14:tracePt t="102336" x="8169275" y="4130675"/>
          <p14:tracePt t="102345" x="8137525" y="4122738"/>
          <p14:tracePt t="102362" x="8115300" y="4114800"/>
          <p14:tracePt t="102379" x="8093075" y="4106863"/>
          <p14:tracePt t="102395" x="8077200" y="4106863"/>
          <p14:tracePt t="102429" x="8069263" y="4106863"/>
          <p14:tracePt t="102445" x="8054975" y="4106863"/>
          <p14:tracePt t="102462" x="8054975" y="4114800"/>
          <p14:tracePt t="102479" x="8047038" y="4130675"/>
          <p14:tracePt t="102496" x="8047038" y="4137025"/>
          <p14:tracePt t="102512" x="8039100" y="4160838"/>
          <p14:tracePt t="102568" x="8039100" y="4168775"/>
          <p14:tracePt t="102576" x="8031163" y="4175125"/>
          <p14:tracePt t="102593" x="8016875" y="4183063"/>
          <p14:tracePt t="102608" x="8008938" y="4191000"/>
          <p14:tracePt t="102618" x="7993063" y="4198938"/>
          <p14:tracePt t="102629" x="7978775" y="4213225"/>
          <p14:tracePt t="102645" x="7970838" y="4221163"/>
          <p14:tracePt t="102864" x="7962900" y="4221163"/>
          <p14:tracePt t="102872" x="7962900" y="4213225"/>
          <p14:tracePt t="102888" x="7962900" y="4206875"/>
          <p14:tracePt t="102914" x="7970838" y="4198938"/>
          <p14:tracePt t="102920" x="7970838" y="4191000"/>
          <p14:tracePt t="102929" x="7978775" y="4191000"/>
          <p14:tracePt t="102952" x="7985125" y="4183063"/>
          <p14:tracePt t="103208" x="7993063" y="4183063"/>
          <p14:tracePt t="103240" x="7993063" y="4191000"/>
          <p14:tracePt t="103248" x="7993063" y="4198938"/>
          <p14:tracePt t="103264" x="7993063" y="4213225"/>
          <p14:tracePt t="103272" x="7993063" y="4221163"/>
          <p14:tracePt t="103281" x="7993063" y="4229100"/>
          <p14:tracePt t="103296" x="7993063" y="4251325"/>
          <p14:tracePt t="103312" x="8001000" y="4289425"/>
          <p14:tracePt t="103329" x="8001000" y="4313238"/>
          <p14:tracePt t="103346" x="8001000" y="4343400"/>
          <p14:tracePt t="103379" x="8001000" y="4365625"/>
          <p14:tracePt t="103396" x="8001000" y="4397375"/>
          <p14:tracePt t="103413" x="8001000" y="4411663"/>
          <p14:tracePt t="103429" x="8001000" y="4465638"/>
          <p14:tracePt t="103446" x="8001000" y="4518025"/>
          <p14:tracePt t="103462" x="8001000" y="4556125"/>
          <p14:tracePt t="103479" x="8001000" y="4602163"/>
          <p14:tracePt t="103496" x="8001000" y="4648200"/>
          <p14:tracePt t="103512" x="8001000" y="4686300"/>
          <p14:tracePt t="103529" x="8001000" y="4716463"/>
          <p14:tracePt t="103546" x="8001000" y="4770438"/>
          <p14:tracePt t="103562" x="8001000" y="4854575"/>
          <p14:tracePt t="103579" x="8001000" y="4914900"/>
          <p14:tracePt t="103596" x="8001000" y="4922838"/>
          <p14:tracePt t="103612" x="8001000" y="4937125"/>
          <p14:tracePt t="103629" x="8001000" y="4953000"/>
          <p14:tracePt t="103632" x="8001000" y="5006975"/>
          <p14:tracePt t="103646" x="8001000" y="5029200"/>
          <p14:tracePt t="103662" x="8001000" y="5097463"/>
          <p14:tracePt t="103679" x="8001000" y="5173663"/>
          <p14:tracePt t="103696" x="8016875" y="5265738"/>
          <p14:tracePt t="103712" x="8023225" y="5326063"/>
          <p14:tracePt t="103729" x="8023225" y="5364163"/>
          <p14:tracePt t="103746" x="8031163" y="5394325"/>
          <p14:tracePt t="103762" x="8031163" y="5402263"/>
          <p14:tracePt t="104144" x="8031163" y="5394325"/>
          <p14:tracePt t="104153" x="8031163" y="5387975"/>
          <p14:tracePt t="104163" x="8031163" y="5372100"/>
          <p14:tracePt t="104179" x="8031163" y="5356225"/>
          <p14:tracePt t="104213" x="8031163" y="5349875"/>
          <p14:tracePt t="105106" x="8031163" y="5341938"/>
          <p14:tracePt t="105113" x="8031163" y="5318125"/>
          <p14:tracePt t="105130" x="7886700" y="5075238"/>
          <p14:tracePt t="105146" x="7780338" y="4968875"/>
          <p14:tracePt t="105163" x="7680325" y="4868863"/>
          <p14:tracePt t="105180" x="7527925" y="4746625"/>
          <p14:tracePt t="105196" x="7407275" y="4678363"/>
          <p14:tracePt t="105213" x="7254875" y="4594225"/>
          <p14:tracePt t="105230" x="7154863" y="4518025"/>
          <p14:tracePt t="105246" x="7070725" y="4465638"/>
          <p14:tracePt t="105263" x="7032625" y="4441825"/>
          <p14:tracePt t="105280" x="7010400" y="4435475"/>
          <p14:tracePt t="105313" x="7002463" y="4427538"/>
          <p14:tracePt t="105330" x="6972300" y="4397375"/>
          <p14:tracePt t="105346" x="6934200" y="4359275"/>
          <p14:tracePt t="105363" x="6880225" y="4305300"/>
          <p14:tracePt t="105380" x="6842125" y="4267200"/>
          <p14:tracePt t="105396" x="6811963" y="4229100"/>
          <p14:tracePt t="105413" x="6804025" y="4206875"/>
          <p14:tracePt t="105430" x="6804025" y="4183063"/>
          <p14:tracePt t="105446" x="6804025" y="4168775"/>
          <p14:tracePt t="105480" x="6804025" y="4160838"/>
          <p14:tracePt t="105496" x="6819900" y="4160838"/>
          <p14:tracePt t="105514" x="6835775" y="4160838"/>
          <p14:tracePt t="105530" x="6850063" y="4152900"/>
          <p14:tracePt t="105546" x="6858000" y="4152900"/>
          <p14:tracePt t="105608" x="6858000" y="4144963"/>
          <p14:tracePt t="105616" x="6865938" y="4137025"/>
          <p14:tracePt t="105649" x="6873875" y="4137025"/>
          <p14:tracePt t="105665" x="6880225" y="4130675"/>
          <p14:tracePt t="105696" x="6880225" y="4122738"/>
          <p14:tracePt t="105792" x="6888163" y="4122738"/>
          <p14:tracePt t="105968" x="6904038" y="4130675"/>
          <p14:tracePt t="105984" x="6911975" y="4130675"/>
          <p14:tracePt t="105992" x="6918325" y="4130675"/>
          <p14:tracePt t="106000" x="6926263" y="4130675"/>
          <p14:tracePt t="106014" x="6942138" y="4130675"/>
          <p14:tracePt t="106030" x="6988175" y="4144963"/>
          <p14:tracePt t="106047" x="7086600" y="4152900"/>
          <p14:tracePt t="106063" x="7116763" y="4160838"/>
          <p14:tracePt t="106080" x="7216775" y="4160838"/>
          <p14:tracePt t="106097" x="7239000" y="4175125"/>
          <p14:tracePt t="106113" x="7307263" y="4175125"/>
          <p14:tracePt t="106130" x="7353300" y="4175125"/>
          <p14:tracePt t="106147" x="7467600" y="4175125"/>
          <p14:tracePt t="106163" x="7543800" y="4175125"/>
          <p14:tracePt t="106180" x="7612063" y="4175125"/>
          <p14:tracePt t="106197" x="7635875" y="4175125"/>
          <p14:tracePt t="106240" x="7658100" y="4183063"/>
          <p14:tracePt t="106248" x="7673975" y="4191000"/>
          <p14:tracePt t="106264" x="7696200" y="4191000"/>
          <p14:tracePt t="106280" x="7864475" y="4198938"/>
          <p14:tracePt t="106297" x="7932738" y="4198938"/>
          <p14:tracePt t="106313" x="7947025" y="4198938"/>
          <p14:tracePt t="106480" x="7962900" y="4198938"/>
          <p14:tracePt t="106496" x="7970838" y="4198938"/>
          <p14:tracePt t="106504" x="7985125" y="4198938"/>
          <p14:tracePt t="106513" x="8016875" y="4198938"/>
          <p14:tracePt t="106930" x="8023225" y="4244975"/>
          <p14:tracePt t="106936" x="8023225" y="4297363"/>
          <p14:tracePt t="106947" x="8023225" y="4313238"/>
          <p14:tracePt t="106964" x="8023225" y="4321175"/>
          <p14:tracePt t="106992" x="8023225" y="4327525"/>
          <p14:tracePt t="107000" x="8023225" y="4359275"/>
          <p14:tracePt t="107014" x="8023225" y="4427538"/>
          <p14:tracePt t="107030" x="8001000" y="4511675"/>
          <p14:tracePt t="107048" x="7993063" y="4587875"/>
          <p14:tracePt t="107064" x="7993063" y="4648200"/>
          <p14:tracePt t="107080" x="7993063" y="4686300"/>
          <p14:tracePt t="107097" x="7993063" y="4716463"/>
          <p14:tracePt t="107114" x="7993063" y="4770438"/>
          <p14:tracePt t="107132" x="7993063" y="4822825"/>
          <p14:tracePt t="107147" x="7993063" y="4899025"/>
          <p14:tracePt t="107164" x="7993063" y="4953000"/>
          <p14:tracePt t="107180" x="7993063" y="5006975"/>
          <p14:tracePt t="107197" x="7993063" y="5037138"/>
          <p14:tracePt t="107214" x="7993063" y="5045075"/>
          <p14:tracePt t="107230" x="7993063" y="5083175"/>
          <p14:tracePt t="107247" x="7993063" y="5113338"/>
          <p14:tracePt t="107264" x="7993063" y="5135563"/>
          <p14:tracePt t="107297" x="7993063" y="5143500"/>
          <p14:tracePt t="107314" x="7993063" y="5173663"/>
          <p14:tracePt t="107360" x="7993063" y="5197475"/>
          <p14:tracePt t="107368" x="7993063" y="5219700"/>
          <p14:tracePt t="107400" x="7993063" y="5235575"/>
          <p14:tracePt t="107408" x="7993063" y="5241925"/>
          <p14:tracePt t="107498" x="7993063" y="5249863"/>
          <p14:tracePt t="107504" x="7993063" y="5257800"/>
          <p14:tracePt t="107576" x="7993063" y="5265738"/>
          <p14:tracePt t="107584" x="7993063" y="5273675"/>
          <p14:tracePt t="107608" x="7993063" y="5280025"/>
          <p14:tracePt t="107953" x="8001000" y="5280025"/>
          <p14:tracePt t="108664" x="7993063" y="5295900"/>
          <p14:tracePt t="108688" x="7993063" y="5303838"/>
          <p14:tracePt t="108696" x="7993063" y="5311775"/>
          <p14:tracePt t="108704" x="7993063" y="5318125"/>
          <p14:tracePt t="108721" x="7985125" y="5326063"/>
          <p14:tracePt t="108731" x="7985125" y="5334000"/>
          <p14:tracePt t="108880" x="7985125" y="5326063"/>
          <p14:tracePt t="108888" x="7985125" y="5318125"/>
          <p14:tracePt t="108920" x="7985125" y="5295900"/>
          <p14:tracePt t="108929" x="7978775" y="5280025"/>
          <p14:tracePt t="108936" x="7970838" y="5280025"/>
          <p14:tracePt t="108948" x="7954963" y="5280025"/>
          <p14:tracePt t="108964" x="7924800" y="5265738"/>
          <p14:tracePt t="109048" x="7916863" y="5265738"/>
          <p14:tracePt t="110256" x="7924800" y="5265738"/>
          <p14:tracePt t="110288" x="7940675" y="5265738"/>
          <p14:tracePt t="110296" x="7954963" y="5273675"/>
          <p14:tracePt t="110328" x="7962900" y="5273675"/>
          <p14:tracePt t="110345" x="7970838" y="5273675"/>
          <p14:tracePt t="111632" x="7954963" y="5273675"/>
          <p14:tracePt t="111640" x="7916863" y="5287963"/>
          <p14:tracePt t="111649" x="7856538" y="5311775"/>
          <p14:tracePt t="111665" x="7726363" y="5341938"/>
          <p14:tracePt t="111682" x="7551738" y="5364163"/>
          <p14:tracePt t="111699" x="7429500" y="5364163"/>
          <p14:tracePt t="111715" x="7353300" y="5364163"/>
          <p14:tracePt t="111732" x="7331075" y="5364163"/>
          <p14:tracePt t="111768" x="7323138" y="5364163"/>
          <p14:tracePt t="111782" x="7299325" y="5364163"/>
          <p14:tracePt t="111799" x="7254875" y="5326063"/>
          <p14:tracePt t="111815" x="7140575" y="5249863"/>
          <p14:tracePt t="111832" x="6956425" y="5105400"/>
          <p14:tracePt t="111849" x="6873875" y="5013325"/>
          <p14:tracePt t="111866" x="6797675" y="4892675"/>
          <p14:tracePt t="111882" x="6765925" y="4792663"/>
          <p14:tracePt t="111899" x="6735763" y="4694238"/>
          <p14:tracePt t="111915" x="6713538" y="4610100"/>
          <p14:tracePt t="111932" x="6683375" y="4541838"/>
          <p14:tracePt t="111949" x="6667500" y="4487863"/>
          <p14:tracePt t="111966" x="6651625" y="4473575"/>
          <p14:tracePt t="111982" x="6645275" y="4435475"/>
          <p14:tracePt t="111999" x="6629400" y="4403725"/>
          <p14:tracePt t="112016" x="6629400" y="4381500"/>
          <p14:tracePt t="112032" x="6629400" y="4343400"/>
          <p14:tracePt t="112049" x="6629400" y="4289425"/>
          <p14:tracePt t="112066" x="6629400" y="4267200"/>
          <p14:tracePt t="112082" x="6629400" y="4259263"/>
          <p14:tracePt t="112099" x="6629400" y="4244975"/>
          <p14:tracePt t="112115" x="6629400" y="4221163"/>
          <p14:tracePt t="112132" x="6629400" y="4213225"/>
          <p14:tracePt t="112224" x="6629400" y="4244975"/>
          <p14:tracePt t="112232" x="6629400" y="4275138"/>
          <p14:tracePt t="112240" x="6613525" y="4327525"/>
          <p14:tracePt t="112249" x="6613525" y="4365625"/>
          <p14:tracePt t="112266" x="6607175" y="4403725"/>
          <p14:tracePt t="112904" x="6607175" y="4411663"/>
          <p14:tracePt t="112912" x="6613525" y="4479925"/>
          <p14:tracePt t="112920" x="6659563" y="4549775"/>
          <p14:tracePt t="112932" x="6735763" y="4670425"/>
          <p14:tracePt t="112949" x="6880225" y="4846638"/>
          <p14:tracePt t="112966" x="7026275" y="4999038"/>
          <p14:tracePt t="112982" x="7216775" y="5143500"/>
          <p14:tracePt t="112999" x="7375525" y="5219700"/>
          <p14:tracePt t="113017" x="7581900" y="5280025"/>
          <p14:tracePt t="113032" x="7666038" y="5280025"/>
          <p14:tracePt t="113050" x="7756525" y="5280025"/>
          <p14:tracePt t="113066" x="7848600" y="5265738"/>
          <p14:tracePt t="113083" x="7916863" y="5227638"/>
          <p14:tracePt t="113099" x="7978775" y="5181600"/>
          <p14:tracePt t="113116" x="8016875" y="5159375"/>
          <p14:tracePt t="113160" x="8023225" y="5159375"/>
          <p14:tracePt t="113200" x="8039100" y="5159375"/>
          <p14:tracePt t="113208" x="8061325" y="5159375"/>
          <p14:tracePt t="113217" x="8107363" y="5159375"/>
          <p14:tracePt t="113233" x="8207375" y="5189538"/>
          <p14:tracePt t="113249" x="8289925" y="5227638"/>
          <p14:tracePt t="113266" x="8313738" y="5249863"/>
          <p14:tracePt t="113376" x="8313738" y="5257800"/>
          <p14:tracePt t="113392" x="8305800" y="5273675"/>
          <p14:tracePt t="113401" x="8305800" y="5280025"/>
          <p14:tracePt t="113408" x="8297863" y="5287963"/>
          <p14:tracePt t="113424" x="8289925" y="5295900"/>
          <p14:tracePt t="113440" x="8283575" y="5303838"/>
          <p14:tracePt t="113488" x="8283575" y="5311775"/>
          <p14:tracePt t="113496" x="8267700" y="5311775"/>
          <p14:tracePt t="113512" x="8259763" y="5311775"/>
          <p14:tracePt t="113528" x="8245475" y="5311775"/>
          <p14:tracePt t="113536" x="8237538" y="5311775"/>
          <p14:tracePt t="113568" x="8221663" y="5311775"/>
          <p14:tracePt t="113600" x="8213725" y="5311775"/>
          <p14:tracePt t="113616" x="8199438" y="5311775"/>
          <p14:tracePt t="113624" x="8191500" y="5311775"/>
          <p14:tracePt t="113633" x="8183563" y="5303838"/>
          <p14:tracePt t="114008" x="8153400" y="5280025"/>
          <p14:tracePt t="114016" x="8061325" y="5235575"/>
          <p14:tracePt t="114024" x="7940675" y="5197475"/>
          <p14:tracePt t="114033" x="7818438" y="5159375"/>
          <p14:tracePt t="114051" x="7650163" y="5089525"/>
          <p14:tracePt t="114066" x="7489825" y="4983163"/>
          <p14:tracePt t="114083" x="7391400" y="4892675"/>
          <p14:tracePt t="114100" x="7353300" y="4800600"/>
          <p14:tracePt t="114116" x="7323138" y="4716463"/>
          <p14:tracePt t="114133" x="7285038" y="4656138"/>
          <p14:tracePt t="114150" x="7239000" y="4587875"/>
          <p14:tracePt t="114166" x="7200900" y="4556125"/>
          <p14:tracePt t="114169" x="7178675" y="4525963"/>
          <p14:tracePt t="114184" x="7146925" y="4503738"/>
          <p14:tracePt t="114200" x="7140575" y="4495800"/>
          <p14:tracePt t="114216" x="7108825" y="4465638"/>
          <p14:tracePt t="114233" x="7086600" y="4449763"/>
          <p14:tracePt t="114250" x="7064375" y="4435475"/>
          <p14:tracePt t="114266" x="6994525" y="4411663"/>
          <p14:tracePt t="114283" x="6896100" y="4381500"/>
          <p14:tracePt t="114300" x="6789738" y="4359275"/>
          <p14:tracePt t="114316" x="6721475" y="4327525"/>
          <p14:tracePt t="114333" x="6705600" y="4313238"/>
          <p14:tracePt t="114350" x="6697663" y="4313238"/>
          <p14:tracePt t="114440" x="6697663" y="4305300"/>
          <p14:tracePt t="114480" x="6697663" y="4297363"/>
          <p14:tracePt t="114546" x="6697663" y="4289425"/>
          <p14:tracePt t="114561" x="6705600" y="4289425"/>
          <p14:tracePt t="114568" x="6713538" y="4289425"/>
          <p14:tracePt t="114577" x="6721475" y="4289425"/>
          <p14:tracePt t="114585" x="6735763" y="4289425"/>
          <p14:tracePt t="114600" x="6751638" y="4297363"/>
          <p14:tracePt t="114616" x="6781800" y="4327525"/>
          <p14:tracePt t="114633" x="6797675" y="4335463"/>
          <p14:tracePt t="114650" x="6804025" y="4343400"/>
          <p14:tracePt t="114666" x="6811963" y="4343400"/>
          <p14:tracePt t="115160" x="6819900" y="4351338"/>
          <p14:tracePt t="115936" x="6842125" y="4397375"/>
          <p14:tracePt t="115944" x="6873875" y="4435475"/>
          <p14:tracePt t="115952" x="6918325" y="4479925"/>
          <p14:tracePt t="115967" x="7070725" y="4594225"/>
          <p14:tracePt t="115984" x="7185025" y="4648200"/>
          <p14:tracePt t="116000" x="7521575" y="4792663"/>
          <p14:tracePt t="116017" x="7680325" y="4838700"/>
          <p14:tracePt t="116034" x="7772400" y="4884738"/>
          <p14:tracePt t="116050" x="7848600" y="4937125"/>
          <p14:tracePt t="116067" x="7870825" y="4960938"/>
          <p14:tracePt t="116084" x="7902575" y="4983163"/>
          <p14:tracePt t="116100" x="7932738" y="5013325"/>
          <p14:tracePt t="116117" x="7954963" y="5037138"/>
          <p14:tracePt t="116134" x="7985125" y="5067300"/>
          <p14:tracePt t="116150" x="8008938" y="5089525"/>
          <p14:tracePt t="116167" x="8054975" y="5121275"/>
          <p14:tracePt t="116169" x="8085138" y="5135563"/>
          <p14:tracePt t="116184" x="8161338" y="5165725"/>
          <p14:tracePt t="116200" x="8283575" y="5197475"/>
          <p14:tracePt t="116217" x="8374063" y="5211763"/>
          <p14:tracePt t="116234" x="8420100" y="5219700"/>
          <p14:tracePt t="116329" x="8428038" y="5219700"/>
          <p14:tracePt t="116345" x="8435975" y="5235575"/>
          <p14:tracePt t="116352" x="8435975" y="5249863"/>
          <p14:tracePt t="116360" x="8435975" y="5257800"/>
          <p14:tracePt t="116369" x="8435975" y="5265738"/>
          <p14:tracePt t="116384" x="8435975" y="5287963"/>
          <p14:tracePt t="116472" x="8428038" y="5303838"/>
          <p14:tracePt t="116488" x="8404225" y="5303838"/>
          <p14:tracePt t="116504" x="8389938" y="5303838"/>
          <p14:tracePt t="116512" x="8382000" y="5303838"/>
          <p14:tracePt t="116553" x="8374063" y="5303838"/>
          <p14:tracePt t="117161" x="8328025" y="5287963"/>
          <p14:tracePt t="117169" x="8251825" y="5249863"/>
          <p14:tracePt t="117176" x="8191500" y="5235575"/>
          <p14:tracePt t="117185" x="8077200" y="5189538"/>
          <p14:tracePt t="117201" x="7712075" y="5037138"/>
          <p14:tracePt t="117217" x="7277100" y="4838700"/>
          <p14:tracePt t="117234" x="7010400" y="4716463"/>
          <p14:tracePt t="117251" x="6865938" y="4610100"/>
          <p14:tracePt t="117267" x="6835775" y="4572000"/>
          <p14:tracePt t="117284" x="6827838" y="4549775"/>
          <p14:tracePt t="117317" x="6811963" y="4518025"/>
          <p14:tracePt t="117334" x="6759575" y="4487863"/>
          <p14:tracePt t="117351" x="6689725" y="4465638"/>
          <p14:tracePt t="117368" x="6591300" y="4441825"/>
          <p14:tracePt t="117384" x="6575425" y="4441825"/>
          <p14:tracePt t="117401" x="6561138" y="4435475"/>
          <p14:tracePt t="117417" x="6523038" y="4427538"/>
          <p14:tracePt t="117434" x="6461125" y="4411663"/>
          <p14:tracePt t="117451" x="6370638" y="4381500"/>
          <p14:tracePt t="117467" x="6332538" y="4365625"/>
          <p14:tracePt t="117576" x="6332538" y="4359275"/>
          <p14:tracePt t="117584" x="6340475" y="4359275"/>
          <p14:tracePt t="117592" x="6354763" y="4359275"/>
          <p14:tracePt t="117601" x="6370638" y="4359275"/>
          <p14:tracePt t="117618" x="6400800" y="4365625"/>
          <p14:tracePt t="117634" x="6430963" y="4365625"/>
          <p14:tracePt t="117651" x="6461125" y="4365625"/>
          <p14:tracePt t="117668" x="6469063" y="4365625"/>
          <p14:tracePt t="117865" x="6477000" y="4365625"/>
          <p14:tracePt t="117873" x="6492875" y="4373563"/>
          <p14:tracePt t="117884" x="6492875" y="4381500"/>
          <p14:tracePt t="117901" x="6499225" y="4389438"/>
          <p14:tracePt t="117918" x="6507163" y="4397375"/>
          <p14:tracePt t="117934" x="6515100" y="4397375"/>
          <p14:tracePt t="118128" x="6523038" y="4397375"/>
          <p14:tracePt t="118233" x="6523038" y="4389438"/>
          <p14:tracePt t="118296" x="6530975" y="4381500"/>
          <p14:tracePt t="118303" x="6537325" y="4381500"/>
          <p14:tracePt t="118321" x="6545263" y="4373563"/>
          <p14:tracePt t="118353" x="6553200" y="4365625"/>
          <p14:tracePt t="118736" x="6553200" y="4373563"/>
          <p14:tracePt t="119096" x="6561138" y="4373563"/>
          <p14:tracePt t="119104" x="6569075" y="4373563"/>
          <p14:tracePt t="119112" x="6569075" y="4365625"/>
          <p14:tracePt t="119120" x="6575425" y="4359275"/>
          <p14:tracePt t="119135" x="6583363" y="4359275"/>
          <p14:tracePt t="119152" x="6727825" y="4321175"/>
          <p14:tracePt t="119168" x="6873875" y="4297363"/>
          <p14:tracePt t="119185" x="7018338" y="4283075"/>
          <p14:tracePt t="119201" x="7116763" y="4259263"/>
          <p14:tracePt t="119218" x="7162800" y="4251325"/>
          <p14:tracePt t="119235" x="7170738" y="4251325"/>
          <p14:tracePt t="119336" x="7170738" y="4244975"/>
          <p14:tracePt t="119345" x="7170738" y="4229100"/>
          <p14:tracePt t="119360" x="7154863" y="4221163"/>
          <p14:tracePt t="119369" x="7146925" y="4221163"/>
          <p14:tracePt t="119457" x="7140575" y="4221163"/>
          <p14:tracePt t="119473" x="7140575" y="4213225"/>
          <p14:tracePt t="119480" x="7162800" y="4213225"/>
          <p14:tracePt t="119488" x="7208838" y="4213225"/>
          <p14:tracePt t="119502" x="7269163" y="4213225"/>
          <p14:tracePt t="119518" x="7413625" y="4213225"/>
          <p14:tracePt t="119535" x="7666038" y="4213225"/>
          <p14:tracePt t="119552" x="7742238" y="4213225"/>
          <p14:tracePt t="119568" x="7902575" y="4213225"/>
          <p14:tracePt t="119585" x="7932738" y="4213225"/>
          <p14:tracePt t="119728" x="7940675" y="4213225"/>
          <p14:tracePt t="119744" x="7947025" y="4275138"/>
          <p14:tracePt t="119753" x="7985125" y="4359275"/>
          <p14:tracePt t="119760" x="8008938" y="4441825"/>
          <p14:tracePt t="119770" x="8016875" y="4549775"/>
          <p14:tracePt t="119785" x="8054975" y="4732338"/>
          <p14:tracePt t="119802" x="8069263" y="4906963"/>
          <p14:tracePt t="119818" x="8093075" y="5051425"/>
          <p14:tracePt t="119835" x="8093075" y="5165725"/>
          <p14:tracePt t="119852" x="8093075" y="5203825"/>
          <p14:tracePt t="119868" x="8093075" y="5241925"/>
          <p14:tracePt t="119885" x="8093075" y="5249863"/>
          <p14:tracePt t="119902" x="8093075" y="5257800"/>
          <p14:tracePt t="119918" x="8093075" y="5273675"/>
          <p14:tracePt t="119935" x="8085138" y="5280025"/>
          <p14:tracePt t="119970" x="8077200" y="5295900"/>
          <p14:tracePt t="119985" x="8069263" y="5295900"/>
          <p14:tracePt t="120002" x="8069263" y="5303838"/>
          <p14:tracePt t="120018" x="8054975" y="5326063"/>
          <p14:tracePt t="120035" x="8047038" y="5349875"/>
          <p14:tracePt t="120052" x="8039100" y="5380038"/>
          <p14:tracePt t="120068" x="8039100" y="5394325"/>
          <p14:tracePt t="120112" x="8039100" y="5402263"/>
          <p14:tracePt t="120152" x="8031163" y="5402263"/>
          <p14:tracePt t="120160" x="8023225" y="5402263"/>
          <p14:tracePt t="120184" x="8016875" y="5387975"/>
          <p14:tracePt t="120192" x="8016875" y="5372100"/>
          <p14:tracePt t="120216" x="8016875" y="5356225"/>
          <p14:tracePt t="120257" x="8016875" y="5349875"/>
          <p14:tracePt t="120280" x="8016875" y="5334000"/>
          <p14:tracePt t="120313" x="8016875" y="5326063"/>
          <p14:tracePt t="120353" x="8016875" y="5318125"/>
          <p14:tracePt t="120640" x="8008938" y="5318125"/>
          <p14:tracePt t="120648" x="7970838" y="5318125"/>
          <p14:tracePt t="120656" x="7864475" y="5241925"/>
          <p14:tracePt t="120670" x="7772400" y="5197475"/>
          <p14:tracePt t="120685" x="7407275" y="5075238"/>
          <p14:tracePt t="120702" x="7078663" y="4937125"/>
          <p14:tracePt t="120719" x="6880225" y="4854575"/>
          <p14:tracePt t="120735" x="6789738" y="4792663"/>
          <p14:tracePt t="120752" x="6789738" y="4784725"/>
          <p14:tracePt t="120769" x="6789738" y="4762500"/>
          <p14:tracePt t="120785" x="6789738" y="4754563"/>
          <p14:tracePt t="120802" x="6765925" y="4708525"/>
          <p14:tracePt t="120819" x="6751638" y="4678363"/>
          <p14:tracePt t="120835" x="6735763" y="4648200"/>
          <p14:tracePt t="120852" x="6721475" y="4618038"/>
          <p14:tracePt t="120869" x="6705600" y="4594225"/>
          <p14:tracePt t="120885" x="6683375" y="4541838"/>
          <p14:tracePt t="120902" x="6659563" y="4511675"/>
          <p14:tracePt t="120919" x="6621463" y="4449763"/>
          <p14:tracePt t="120935" x="6613525" y="4441825"/>
          <p14:tracePt t="120953" x="6613525" y="4435475"/>
          <p14:tracePt t="120969" x="6613525" y="4427538"/>
          <p14:tracePt t="120985" x="6629400" y="4411663"/>
          <p14:tracePt t="121002" x="6683375" y="4397375"/>
          <p14:tracePt t="121019" x="6697663" y="4397375"/>
          <p14:tracePt t="121035" x="6705600" y="4389438"/>
          <p14:tracePt t="121069" x="6705600" y="4381500"/>
          <p14:tracePt t="121086" x="6721475" y="4365625"/>
          <p14:tracePt t="121102" x="6721475" y="4359275"/>
          <p14:tracePt t="121120" x="6727825" y="4335463"/>
          <p14:tracePt t="121153" x="6727825" y="4327525"/>
          <p14:tracePt t="121185" x="6735763" y="4327525"/>
          <p14:tracePt t="121202" x="6743700" y="4327525"/>
          <p14:tracePt t="121320" x="6751638" y="4327525"/>
          <p14:tracePt t="121336" x="6773863" y="4335463"/>
          <p14:tracePt t="121344" x="6781800" y="4359275"/>
          <p14:tracePt t="121353" x="6789738" y="4373563"/>
          <p14:tracePt t="121370" x="6804025" y="4403725"/>
          <p14:tracePt t="121617" x="6797675" y="4403725"/>
          <p14:tracePt t="122984" x="6804025" y="4411663"/>
          <p14:tracePt t="122992" x="6835775" y="4473575"/>
          <p14:tracePt t="123003" x="6858000" y="4503738"/>
          <p14:tracePt t="123019" x="6926263" y="4587875"/>
          <p14:tracePt t="123036" x="7002463" y="4670425"/>
          <p14:tracePt t="123054" x="7162800" y="4770438"/>
          <p14:tracePt t="123070" x="7331075" y="4816475"/>
          <p14:tracePt t="123088" x="7620000" y="4876800"/>
          <p14:tracePt t="123103" x="7772400" y="4892675"/>
          <p14:tracePt t="123119" x="7864475" y="4899025"/>
          <p14:tracePt t="123136" x="8054975" y="4922838"/>
          <p14:tracePt t="123153" x="8115300" y="4922838"/>
          <p14:tracePt t="123170" x="8131175" y="4922838"/>
          <p14:tracePt t="123192" x="8137525" y="4930775"/>
          <p14:tracePt t="123248" x="8161338" y="4953000"/>
          <p14:tracePt t="123256" x="8191500" y="4983163"/>
          <p14:tracePt t="123265" x="8221663" y="4999038"/>
          <p14:tracePt t="123272" x="8267700" y="5037138"/>
          <p14:tracePt t="123286" x="8289925" y="5067300"/>
          <p14:tracePt t="123303" x="8359775" y="5121275"/>
          <p14:tracePt t="123320" x="8366125" y="5127625"/>
          <p14:tracePt t="123336" x="8382000" y="5165725"/>
          <p14:tracePt t="123426" x="8374063" y="5165725"/>
          <p14:tracePt t="123432" x="8359775" y="5165725"/>
          <p14:tracePt t="123440" x="8359775" y="5173663"/>
          <p14:tracePt t="123453" x="8351838" y="5173663"/>
          <p14:tracePt t="123470" x="8343900" y="5181600"/>
          <p14:tracePt t="123488" x="8343900" y="5189538"/>
          <p14:tracePt t="123505" x="8343900" y="5197475"/>
          <p14:tracePt t="123544" x="8343900" y="5203825"/>
          <p14:tracePt t="123552" x="8343900" y="5211763"/>
          <p14:tracePt t="123568" x="8343900" y="5219700"/>
          <p14:tracePt t="123576" x="8335963" y="5219700"/>
          <p14:tracePt t="123593" x="8335963" y="5235575"/>
          <p14:tracePt t="123603" x="8335963" y="5241925"/>
          <p14:tracePt t="123620" x="8328025" y="5273675"/>
          <p14:tracePt t="123636" x="8328025" y="5295900"/>
          <p14:tracePt t="123653" x="8328025" y="5303838"/>
          <p14:tracePt t="123670" x="8328025" y="5311775"/>
          <p14:tracePt t="123816" x="8321675" y="5318125"/>
          <p14:tracePt t="123833" x="8305800" y="5318125"/>
          <p14:tracePt t="123841" x="8251825" y="5311775"/>
          <p14:tracePt t="123848" x="8191500" y="5311775"/>
          <p14:tracePt t="123857" x="8115300" y="5311775"/>
          <p14:tracePt t="123870" x="8039100" y="5311775"/>
          <p14:tracePt t="123887" x="7870825" y="5280025"/>
          <p14:tracePt t="123903" x="7764463" y="5265738"/>
          <p14:tracePt t="123920" x="7750175" y="5257800"/>
          <p14:tracePt t="124033" x="7750175" y="5249863"/>
          <p14:tracePt t="124040" x="7750175" y="5241925"/>
          <p14:tracePt t="124048" x="7756525" y="5241925"/>
          <p14:tracePt t="124064" x="7772400" y="5241925"/>
          <p14:tracePt t="124073" x="7772400" y="5235575"/>
          <p14:tracePt t="124087" x="7780338" y="5235575"/>
          <p14:tracePt t="124128" x="7788275" y="5235575"/>
          <p14:tracePt t="124136" x="7810500" y="5235575"/>
          <p14:tracePt t="124144" x="7832725" y="5235575"/>
          <p14:tracePt t="124153" x="7848600" y="5235575"/>
          <p14:tracePt t="124170" x="7908925" y="5249863"/>
          <p14:tracePt t="124187" x="7954963" y="5273675"/>
          <p14:tracePt t="124203" x="7978775" y="5287963"/>
          <p14:tracePt t="124220" x="7985125" y="5287963"/>
          <p14:tracePt t="124448" x="7985125" y="5295900"/>
          <p14:tracePt t="124872" x="7954963" y="5257800"/>
          <p14:tracePt t="124880" x="7916863" y="5219700"/>
          <p14:tracePt t="124888" x="7870825" y="5181600"/>
          <p14:tracePt t="124903" x="7794625" y="5121275"/>
          <p14:tracePt t="124920" x="7718425" y="5059363"/>
          <p14:tracePt t="124937" x="7673975" y="5013325"/>
          <p14:tracePt t="124954" x="7627938" y="4960938"/>
          <p14:tracePt t="124970" x="7589838" y="4914900"/>
          <p14:tracePt t="124987" x="7521575" y="4830763"/>
          <p14:tracePt t="125004" x="7445375" y="4746625"/>
          <p14:tracePt t="125020" x="7337425" y="4656138"/>
          <p14:tracePt t="125037" x="7223125" y="4579938"/>
          <p14:tracePt t="125054" x="7116763" y="4495800"/>
          <p14:tracePt t="125070" x="7018338" y="4403725"/>
          <p14:tracePt t="125088" x="6918325" y="4289425"/>
          <p14:tracePt t="125104" x="6880225" y="4237038"/>
          <p14:tracePt t="125120" x="6865938" y="4191000"/>
          <p14:tracePt t="125137" x="6858000" y="4183063"/>
          <p14:tracePt t="125154" x="6858000" y="4168775"/>
          <p14:tracePt t="125208" x="6858000" y="4160838"/>
          <p14:tracePt t="125240" x="6858000" y="4152900"/>
          <p14:tracePt t="125248" x="6858000" y="4144963"/>
          <p14:tracePt t="125264" x="6858000" y="4137025"/>
          <p14:tracePt t="125296" x="6858000" y="4130675"/>
          <p14:tracePt t="125304" x="6858000" y="4122738"/>
          <p14:tracePt t="125402" x="6858000" y="4130675"/>
          <p14:tracePt t="125408" x="6896100" y="4183063"/>
          <p14:tracePt t="125420" x="6926263" y="4229100"/>
          <p14:tracePt t="125437" x="7018338" y="4359275"/>
          <p14:tracePt t="125454" x="7132638" y="4503738"/>
          <p14:tracePt t="125470" x="7292975" y="4656138"/>
          <p14:tracePt t="125488" x="7559675" y="4906963"/>
          <p14:tracePt t="125504" x="7696200" y="5051425"/>
          <p14:tracePt t="125520" x="7764463" y="5127625"/>
          <p14:tracePt t="125537" x="7848600" y="5211763"/>
          <p14:tracePt t="125554" x="7878763" y="5265738"/>
          <p14:tracePt t="125570" x="7886700" y="5273675"/>
          <p14:tracePt t="125656" x="7856538" y="5219700"/>
          <p14:tracePt t="125664" x="7810500" y="5173663"/>
          <p14:tracePt t="125672" x="7726363" y="5083175"/>
          <p14:tracePt t="125688" x="7573963" y="4906963"/>
          <p14:tracePt t="125704" x="7345363" y="4656138"/>
          <p14:tracePt t="125720" x="7078663" y="4365625"/>
          <p14:tracePt t="125737" x="6880225" y="4076700"/>
          <p14:tracePt t="125754" x="6773863" y="3878263"/>
          <p14:tracePt t="125771" x="6683375" y="3695700"/>
          <p14:tracePt t="125787" x="6621463" y="3559175"/>
          <p14:tracePt t="125804" x="6575425" y="3459163"/>
          <p14:tracePt t="125821" x="6507163" y="3352800"/>
          <p14:tracePt t="125837" x="6461125" y="3292475"/>
          <p14:tracePt t="125854" x="6446838" y="3276600"/>
          <p14:tracePt t="125871" x="6438900" y="3260725"/>
          <p14:tracePt t="125888" x="6416675" y="3254375"/>
          <p14:tracePt t="125904" x="6408738" y="3254375"/>
          <p14:tracePt t="125921" x="6400800" y="3238500"/>
          <p14:tracePt t="125937" x="6354763" y="3208338"/>
          <p14:tracePt t="125954" x="6286500" y="3170238"/>
          <p14:tracePt t="125971" x="6180138" y="3140075"/>
          <p14:tracePt t="125987" x="6126163" y="3124200"/>
          <p14:tracePt t="126004" x="6088063" y="3124200"/>
          <p14:tracePt t="126021" x="6073775" y="3108325"/>
          <p14:tracePt t="126104" x="6088063" y="3108325"/>
          <p14:tracePt t="126113" x="6111875" y="3132138"/>
          <p14:tracePt t="126121" x="6142038" y="3192463"/>
          <p14:tracePt t="126137" x="6218238" y="3298825"/>
          <p14:tracePt t="126154" x="6354763" y="3489325"/>
          <p14:tracePt t="126171" x="6575425" y="3810000"/>
          <p14:tracePt t="126187" x="6827838" y="4130675"/>
          <p14:tracePt t="126204" x="7086600" y="4435475"/>
          <p14:tracePt t="126221" x="7361238" y="4740275"/>
          <p14:tracePt t="126237" x="7620000" y="4945063"/>
          <p14:tracePt t="126254" x="7810500" y="5089525"/>
          <p14:tracePt t="126271" x="8077200" y="5273675"/>
          <p14:tracePt t="126287" x="8131175" y="5311775"/>
          <p14:tracePt t="126304" x="8267700" y="5426075"/>
          <p14:tracePt t="126321" x="8305800" y="5464175"/>
          <p14:tracePt t="126337" x="8335963" y="5516563"/>
          <p14:tracePt t="126354" x="8366125" y="5600700"/>
          <p14:tracePt t="126371" x="8389938" y="5661025"/>
          <p14:tracePt t="126388" x="8389938" y="5692775"/>
          <p14:tracePt t="126404" x="8397875" y="5699125"/>
          <p14:tracePt t="126437" x="8397875" y="5730875"/>
          <p14:tracePt t="126454" x="8275638" y="5791200"/>
          <p14:tracePt t="126471" x="7704138" y="5807075"/>
          <p14:tracePt t="126487" x="7361238" y="5775325"/>
          <p14:tracePt t="126504" x="6362700" y="5630863"/>
          <p14:tracePt t="126521" x="5905500" y="5570538"/>
          <p14:tracePt t="126537" x="5699125" y="5508625"/>
          <p14:tracePt t="126554" x="5600700" y="5456238"/>
          <p14:tracePt t="126571" x="5592763" y="5448300"/>
          <p14:tracePt t="126588" x="5592763" y="5380038"/>
          <p14:tracePt t="126604" x="5592763" y="5287963"/>
          <p14:tracePt t="126621" x="5600700" y="5219700"/>
          <p14:tracePt t="126638" x="5600700" y="5121275"/>
          <p14:tracePt t="126654" x="5600700" y="5051425"/>
          <p14:tracePt t="126671" x="5600700" y="4937125"/>
          <p14:tracePt t="126687" x="5600700" y="4884738"/>
          <p14:tracePt t="126704" x="5600700" y="4808538"/>
          <p14:tracePt t="126721" x="5600700" y="4770438"/>
          <p14:tracePt t="126738" x="5600700" y="47402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98" t="20914" r="26415" b="33468"/>
          <a:stretch/>
        </p:blipFill>
        <p:spPr>
          <a:xfrm>
            <a:off x="2104429" y="1692405"/>
            <a:ext cx="7983142" cy="394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7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216"/>
    </mc:Choice>
    <mc:Fallback xmlns="">
      <p:transition advTm="1262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1" x="5616575" y="4732338"/>
          <p14:tracePt t="1136" x="5616575" y="4708525"/>
          <p14:tracePt t="1143" x="5616575" y="4686300"/>
          <p14:tracePt t="1152" x="5622925" y="4656138"/>
          <p14:tracePt t="1160" x="5630863" y="4602163"/>
          <p14:tracePt t="1176" x="5630863" y="4518025"/>
          <p14:tracePt t="1193" x="5578475" y="4397375"/>
          <p14:tracePt t="1210" x="5440363" y="4259263"/>
          <p14:tracePt t="1226" x="5280025" y="4144963"/>
          <p14:tracePt t="1243" x="5127625" y="4008438"/>
          <p14:tracePt t="1260" x="4830763" y="3794125"/>
          <p14:tracePt t="1276" x="4473575" y="3543300"/>
          <p14:tracePt t="1294" x="4137025" y="3306763"/>
          <p14:tracePt t="1310" x="3870325" y="3086100"/>
          <p14:tracePt t="1326" x="3657600" y="2873375"/>
          <p14:tracePt t="1343" x="3513138" y="2689225"/>
          <p14:tracePt t="1360" x="3467100" y="2636838"/>
          <p14:tracePt t="1376" x="3451225" y="2620963"/>
          <p14:tracePt t="1919" x="3413125" y="2659063"/>
          <p14:tracePt t="1928" x="3344863" y="2811463"/>
          <p14:tracePt t="1935" x="3306763" y="2895600"/>
          <p14:tracePt t="1943" x="3292475" y="2941638"/>
          <p14:tracePt t="1960" x="3284538" y="2955925"/>
          <p14:tracePt t="2015" x="3276600" y="2963863"/>
          <p14:tracePt t="2031" x="3254375" y="2963863"/>
          <p14:tracePt t="2040" x="3230563" y="2963863"/>
          <p14:tracePt t="2055" x="3222625" y="2963863"/>
          <p14:tracePt t="2095" x="3208338" y="2963863"/>
          <p14:tracePt t="2152" x="3208338" y="2949575"/>
          <p14:tracePt t="2159" x="3208338" y="2925763"/>
          <p14:tracePt t="2168" x="3208338" y="2911475"/>
          <p14:tracePt t="2199" x="3208338" y="2895600"/>
          <p14:tracePt t="2208" x="3216275" y="2865438"/>
          <p14:tracePt t="2215" x="3216275" y="2849563"/>
          <p14:tracePt t="2231" x="3222625" y="2849563"/>
          <p14:tracePt t="2247" x="3222625" y="2841625"/>
          <p14:tracePt t="2260" x="3230563" y="2835275"/>
          <p14:tracePt t="2432" x="3238500" y="2835275"/>
          <p14:tracePt t="2511" x="3246438" y="2835275"/>
          <p14:tracePt t="3009" x="3254375" y="2835275"/>
          <p14:tracePt t="3015" x="3322638" y="2841625"/>
          <p14:tracePt t="3027" x="3444875" y="2849563"/>
          <p14:tracePt t="3044" x="3695700" y="2849563"/>
          <p14:tracePt t="3060" x="3902075" y="2849563"/>
          <p14:tracePt t="3077" x="4137025" y="2849563"/>
          <p14:tracePt t="3094" x="4297363" y="2849563"/>
          <p14:tracePt t="3110" x="4373563" y="2849563"/>
          <p14:tracePt t="3127" x="4381500" y="2849563"/>
          <p14:tracePt t="3287" x="4403725" y="2849563"/>
          <p14:tracePt t="3295" x="4495800" y="2849563"/>
          <p14:tracePt t="3303" x="4579938" y="2849563"/>
          <p14:tracePt t="3312" x="4686300" y="2849563"/>
          <p14:tracePt t="3327" x="4892675" y="2849563"/>
          <p14:tracePt t="3344" x="5059363" y="2849563"/>
          <p14:tracePt t="3360" x="5151438" y="2849563"/>
          <p14:tracePt t="3377" x="5165725" y="2849563"/>
          <p14:tracePt t="4095" x="5173663" y="2849563"/>
          <p14:tracePt t="4105" x="5189538" y="2849563"/>
          <p14:tracePt t="4112" x="5197475" y="2849563"/>
          <p14:tracePt t="4127" x="5235575" y="2849563"/>
          <p14:tracePt t="4144" x="5318125" y="2849563"/>
          <p14:tracePt t="4161" x="5387975" y="2849563"/>
          <p14:tracePt t="4178" x="5456238" y="2841625"/>
          <p14:tracePt t="4194" x="5486400" y="2835275"/>
          <p14:tracePt t="4417" x="5494338" y="2835275"/>
          <p14:tracePt t="4423" x="5516563" y="2835275"/>
          <p14:tracePt t="4431" x="5554663" y="2835275"/>
          <p14:tracePt t="4444" x="5608638" y="2835275"/>
          <p14:tracePt t="4461" x="5715000" y="2827338"/>
          <p14:tracePt t="4477" x="5867400" y="2797175"/>
          <p14:tracePt t="4495" x="6049963" y="2759075"/>
          <p14:tracePt t="4511" x="6111875" y="2751138"/>
          <p14:tracePt t="4527" x="6180138" y="2743200"/>
          <p14:tracePt t="4672" x="6194425" y="2735263"/>
          <p14:tracePt t="4680" x="6202363" y="2735263"/>
          <p14:tracePt t="4687" x="6226175" y="2735263"/>
          <p14:tracePt t="4696" x="6270625" y="2735263"/>
          <p14:tracePt t="4711" x="6392863" y="2735263"/>
          <p14:tracePt t="4727" x="6507163" y="2735263"/>
          <p14:tracePt t="4744" x="6591300" y="2735263"/>
          <p14:tracePt t="4761" x="6659563" y="2735263"/>
          <p14:tracePt t="4777" x="6675438" y="2735263"/>
          <p14:tracePt t="4794" x="6683375" y="2735263"/>
          <p14:tracePt t="4863" x="6697663" y="2735263"/>
          <p14:tracePt t="4872" x="6705600" y="2735263"/>
          <p14:tracePt t="4879" x="6721475" y="2735263"/>
          <p14:tracePt t="4894" x="6735763" y="2735263"/>
          <p14:tracePt t="4911" x="6811963" y="2759075"/>
          <p14:tracePt t="4928" x="6926263" y="2781300"/>
          <p14:tracePt t="4944" x="6964363" y="2803525"/>
          <p14:tracePt t="4961" x="6972300" y="2803525"/>
          <p14:tracePt t="5113" x="6988175" y="2803525"/>
          <p14:tracePt t="5127" x="7002463" y="2803525"/>
          <p14:tracePt t="5135" x="7040563" y="2803525"/>
          <p14:tracePt t="5144" x="7094538" y="2803525"/>
          <p14:tracePt t="5161" x="7192963" y="2803525"/>
          <p14:tracePt t="5178" x="7299325" y="2803525"/>
          <p14:tracePt t="5194" x="7369175" y="2803525"/>
          <p14:tracePt t="5211" x="7429500" y="2803525"/>
          <p14:tracePt t="5228" x="7451725" y="2803525"/>
          <p14:tracePt t="5321" x="7459663" y="2803525"/>
          <p14:tracePt t="5352" x="7475538" y="2803525"/>
          <p14:tracePt t="5359" x="7489825" y="2803525"/>
          <p14:tracePt t="5368" x="7521575" y="2803525"/>
          <p14:tracePt t="5378" x="7551738" y="2803525"/>
          <p14:tracePt t="5394" x="7635875" y="2803525"/>
          <p14:tracePt t="5411" x="7718425" y="2797175"/>
          <p14:tracePt t="5428" x="7826375" y="2797175"/>
          <p14:tracePt t="5444" x="7894638" y="2797175"/>
          <p14:tracePt t="5461" x="7962900" y="2797175"/>
          <p14:tracePt t="5478" x="8016875" y="2797175"/>
          <p14:tracePt t="5494" x="8054975" y="2789238"/>
          <p14:tracePt t="5496" x="8069263" y="2789238"/>
          <p14:tracePt t="5511" x="8077200" y="2789238"/>
          <p14:tracePt t="5543" x="8085138" y="2789238"/>
          <p14:tracePt t="5568" x="8093075" y="2789238"/>
          <p14:tracePt t="5575" x="8099425" y="2789238"/>
          <p14:tracePt t="5584" x="8123238" y="2789238"/>
          <p14:tracePt t="5594" x="8153400" y="2773363"/>
          <p14:tracePt t="5612" x="8213725" y="2765425"/>
          <p14:tracePt t="5628" x="8283575" y="2759075"/>
          <p14:tracePt t="5644" x="8389938" y="2751138"/>
          <p14:tracePt t="5661" x="8488363" y="2727325"/>
          <p14:tracePt t="5679" x="8618538" y="2727325"/>
          <p14:tracePt t="5694" x="8648700" y="2727325"/>
          <p14:tracePt t="5711" x="8702675" y="2727325"/>
          <p14:tracePt t="5745" x="8709025" y="2720975"/>
          <p14:tracePt t="5761" x="8732838" y="2720975"/>
          <p14:tracePt t="5778" x="8793163" y="2720975"/>
          <p14:tracePt t="5795" x="8839200" y="2720975"/>
          <p14:tracePt t="5811" x="8893175" y="2720975"/>
          <p14:tracePt t="5828" x="8945563" y="2713038"/>
          <p14:tracePt t="5845" x="8991600" y="2705100"/>
          <p14:tracePt t="5861" x="9045575" y="2705100"/>
          <p14:tracePt t="5879" x="9090025" y="2697163"/>
          <p14:tracePt t="5895" x="9097963" y="2697163"/>
          <p14:tracePt t="5911" x="9113838" y="2697163"/>
          <p14:tracePt t="5959" x="9128125" y="2697163"/>
          <p14:tracePt t="5968" x="9144000" y="2697163"/>
          <p14:tracePt t="5978" x="9182100" y="2697163"/>
          <p14:tracePt t="5995" x="9266238" y="2697163"/>
          <p14:tracePt t="6012" x="9350375" y="2697163"/>
          <p14:tracePt t="6028" x="9440863" y="2697163"/>
          <p14:tracePt t="6045" x="9555163" y="2697163"/>
          <p14:tracePt t="6061" x="9578975" y="2697163"/>
          <p14:tracePt t="6167" x="9593263" y="2697163"/>
          <p14:tracePt t="6175" x="9601200" y="2697163"/>
          <p14:tracePt t="6201" x="9609138" y="2697163"/>
          <p14:tracePt t="6215" x="9609138" y="2705100"/>
          <p14:tracePt t="6223" x="9609138" y="2735263"/>
          <p14:tracePt t="6231" x="9609138" y="2759075"/>
          <p14:tracePt t="6245" x="9609138" y="2765425"/>
          <p14:tracePt t="6261" x="9617075" y="2789238"/>
          <p14:tracePt t="6303" x="9593263" y="2797175"/>
          <p14:tracePt t="6312" x="9494838" y="2811463"/>
          <p14:tracePt t="6328" x="9090025" y="2873375"/>
          <p14:tracePt t="6345" x="8389938" y="2955925"/>
          <p14:tracePt t="6361" x="7696200" y="3017838"/>
          <p14:tracePt t="6378" x="7010400" y="3040063"/>
          <p14:tracePt t="6395" x="6392863" y="3124200"/>
          <p14:tracePt t="6411" x="5935663" y="3184525"/>
          <p14:tracePt t="6428" x="5540375" y="3246438"/>
          <p14:tracePt t="6445" x="5265738" y="3298825"/>
          <p14:tracePt t="6461" x="5067300" y="3330575"/>
          <p14:tracePt t="6478" x="4906963" y="3368675"/>
          <p14:tracePt t="6495" x="4664075" y="3375025"/>
          <p14:tracePt t="6512" x="4518025" y="3375025"/>
          <p14:tracePt t="6528" x="4397375" y="3375025"/>
          <p14:tracePt t="6545" x="4297363" y="3368675"/>
          <p14:tracePt t="6561" x="4213225" y="3344863"/>
          <p14:tracePt t="6578" x="4144963" y="3306763"/>
          <p14:tracePt t="6595" x="4084638" y="3284538"/>
          <p14:tracePt t="6611" x="4054475" y="3260725"/>
          <p14:tracePt t="6628" x="4030663" y="3230563"/>
          <p14:tracePt t="6645" x="4016375" y="3216275"/>
          <p14:tracePt t="6662" x="3984625" y="3192463"/>
          <p14:tracePt t="6678" x="3940175" y="3162300"/>
          <p14:tracePt t="6695" x="3779838" y="3108325"/>
          <p14:tracePt t="6712" x="3635375" y="3101975"/>
          <p14:tracePt t="6728" x="3497263" y="3101975"/>
          <p14:tracePt t="6745" x="3390900" y="3101975"/>
          <p14:tracePt t="6762" x="3284538" y="3101975"/>
          <p14:tracePt t="6778" x="3230563" y="3101975"/>
          <p14:tracePt t="6795" x="3208338" y="3108325"/>
          <p14:tracePt t="7088" x="3208338" y="3116263"/>
          <p14:tracePt t="7095" x="3230563" y="3140075"/>
          <p14:tracePt t="7104" x="3292475" y="3184525"/>
          <p14:tracePt t="7112" x="3314700" y="3208338"/>
          <p14:tracePt t="7128" x="3368675" y="3238500"/>
          <p14:tracePt t="7145" x="3406775" y="3254375"/>
          <p14:tracePt t="7217" x="3421063" y="3254375"/>
          <p14:tracePt t="7223" x="3444875" y="3254375"/>
          <p14:tracePt t="7231" x="3451225" y="3222625"/>
          <p14:tracePt t="7245" x="3459163" y="3200400"/>
          <p14:tracePt t="7262" x="3467100" y="3140075"/>
          <p14:tracePt t="7278" x="3497263" y="3063875"/>
          <p14:tracePt t="7295" x="3505200" y="3040063"/>
          <p14:tracePt t="7312" x="3521075" y="3017838"/>
          <p14:tracePt t="7400" x="3543300" y="3032125"/>
          <p14:tracePt t="7407" x="3559175" y="3086100"/>
          <p14:tracePt t="7415" x="3565525" y="3140075"/>
          <p14:tracePt t="7428" x="3581400" y="3200400"/>
          <p14:tracePt t="7445" x="3589338" y="3268663"/>
          <p14:tracePt t="7462" x="3589338" y="3276600"/>
          <p14:tracePt t="7544" x="3597275" y="3268663"/>
          <p14:tracePt t="7551" x="3597275" y="3238500"/>
          <p14:tracePt t="7575" x="3597275" y="3230563"/>
          <p14:tracePt t="7583" x="3603625" y="3222625"/>
          <p14:tracePt t="7615" x="3619500" y="3216275"/>
          <p14:tracePt t="7623" x="3635375" y="3208338"/>
          <p14:tracePt t="7631" x="3679825" y="3192463"/>
          <p14:tracePt t="7645" x="3741738" y="3192463"/>
          <p14:tracePt t="7663" x="4046538" y="3184525"/>
          <p14:tracePt t="7679" x="4144963" y="3184525"/>
          <p14:tracePt t="7695" x="4373563" y="3178175"/>
          <p14:tracePt t="7713" x="4411663" y="3178175"/>
          <p14:tracePt t="7863" x="4419600" y="3178175"/>
          <p14:tracePt t="7871" x="4427538" y="3184525"/>
          <p14:tracePt t="7880" x="4435475" y="3192463"/>
          <p14:tracePt t="7896" x="4441825" y="3192463"/>
          <p14:tracePt t="7944" x="4449763" y="3192463"/>
          <p14:tracePt t="7967" x="4465638" y="3200400"/>
          <p14:tracePt t="7976" x="4473575" y="3208338"/>
          <p14:tracePt t="7993" x="4495800" y="3208338"/>
          <p14:tracePt t="7999" x="4511675" y="3216275"/>
          <p14:tracePt t="8012" x="4525963" y="3216275"/>
          <p14:tracePt t="8029" x="4632325" y="3238500"/>
          <p14:tracePt t="8045" x="4664075" y="3238500"/>
          <p14:tracePt t="8063" x="4678363" y="3238500"/>
          <p14:tracePt t="8079" x="4694238" y="3238500"/>
          <p14:tracePt t="8112" x="4708525" y="3222625"/>
          <p14:tracePt t="8129" x="4724400" y="3208338"/>
          <p14:tracePt t="8145" x="4732338" y="3200400"/>
          <p14:tracePt t="8162" x="4732338" y="3178175"/>
          <p14:tracePt t="8179" x="4732338" y="3146425"/>
          <p14:tracePt t="8195" x="4678363" y="3116263"/>
          <p14:tracePt t="8212" x="4656138" y="3101975"/>
          <p14:tracePt t="8229" x="4640263" y="3086100"/>
          <p14:tracePt t="8245" x="4632325" y="3086100"/>
          <p14:tracePt t="8262" x="4632325" y="3070225"/>
          <p14:tracePt t="8279" x="4632325" y="3063875"/>
          <p14:tracePt t="8295" x="4632325" y="3055938"/>
          <p14:tracePt t="8312" x="4632325" y="3048000"/>
          <p14:tracePt t="8329" x="4640263" y="3032125"/>
          <p14:tracePt t="8346" x="4656138" y="3017838"/>
          <p14:tracePt t="8362" x="4686300" y="3009900"/>
          <p14:tracePt t="8379" x="4694238" y="3009900"/>
          <p14:tracePt t="8395" x="4702175" y="3009900"/>
          <p14:tracePt t="8412" x="4740275" y="3009900"/>
          <p14:tracePt t="8430" x="4762500" y="3009900"/>
          <p14:tracePt t="8446" x="4892675" y="3108325"/>
          <p14:tracePt t="8462" x="4922838" y="3140075"/>
          <p14:tracePt t="8479" x="4968875" y="3162300"/>
          <p14:tracePt t="8591" x="4975225" y="3162300"/>
          <p14:tracePt t="8599" x="4999038" y="3154363"/>
          <p14:tracePt t="8607" x="5006975" y="3140075"/>
          <p14:tracePt t="8615" x="5021263" y="3132138"/>
          <p14:tracePt t="8629" x="5029200" y="3124200"/>
          <p14:tracePt t="8645" x="5075238" y="3101975"/>
          <p14:tracePt t="8662" x="5089525" y="3101975"/>
          <p14:tracePt t="8679" x="5105400" y="3101975"/>
          <p14:tracePt t="8807" x="5105400" y="3108325"/>
          <p14:tracePt t="8815" x="5105400" y="3124200"/>
          <p14:tracePt t="8823" x="5105400" y="3140075"/>
          <p14:tracePt t="8832" x="5105400" y="3146425"/>
          <p14:tracePt t="8846" x="5089525" y="3162300"/>
          <p14:tracePt t="8863" x="5075238" y="3170238"/>
          <p14:tracePt t="9096" x="5051425" y="3170238"/>
          <p14:tracePt t="9103" x="5013325" y="3170238"/>
          <p14:tracePt t="9112" x="4945063" y="3162300"/>
          <p14:tracePt t="9129" x="4732338" y="3116263"/>
          <p14:tracePt t="9146" x="4495800" y="3116263"/>
          <p14:tracePt t="9162" x="4275138" y="3116263"/>
          <p14:tracePt t="9179" x="4054475" y="3086100"/>
          <p14:tracePt t="9196" x="3924300" y="3055938"/>
          <p14:tracePt t="9212" x="3902075" y="3055938"/>
          <p14:tracePt t="9264" x="3894138" y="3048000"/>
          <p14:tracePt t="9287" x="3894138" y="3040063"/>
          <p14:tracePt t="9407" x="3886200" y="3032125"/>
          <p14:tracePt t="9415" x="3878263" y="3032125"/>
          <p14:tracePt t="9439" x="3870325" y="3032125"/>
          <p14:tracePt t="9464" x="3863975" y="3032125"/>
          <p14:tracePt t="9472" x="3856038" y="3032125"/>
          <p14:tracePt t="9480" x="3848100" y="3032125"/>
          <p14:tracePt t="9496" x="3840163" y="3032125"/>
          <p14:tracePt t="9513" x="3832225" y="3063875"/>
          <p14:tracePt t="9529" x="3817938" y="3101975"/>
          <p14:tracePt t="9546" x="3817938" y="3154363"/>
          <p14:tracePt t="9563" x="3832225" y="3192463"/>
          <p14:tracePt t="9579" x="3878263" y="3238500"/>
          <p14:tracePt t="9597" x="3902075" y="3254375"/>
          <p14:tracePt t="9613" x="3924300" y="3260725"/>
          <p14:tracePt t="9630" x="3932238" y="3260725"/>
          <p14:tracePt t="12167" x="3924300" y="3260725"/>
          <p14:tracePt t="12177" x="3894138" y="3260725"/>
          <p14:tracePt t="12183" x="3886200" y="3260725"/>
          <p14:tracePt t="12197" x="3856038" y="3246438"/>
          <p14:tracePt t="12214" x="3810000" y="3238500"/>
          <p14:tracePt t="12231" x="3787775" y="3230563"/>
          <p14:tracePt t="17703" x="3771900" y="3230563"/>
          <p14:tracePt t="17712" x="3725863" y="3330575"/>
          <p14:tracePt t="17719" x="3717925" y="3421063"/>
          <p14:tracePt t="17732" x="3717925" y="3489325"/>
          <p14:tracePt t="17749" x="3717925" y="3695700"/>
          <p14:tracePt t="17766" x="3717925" y="3870325"/>
          <p14:tracePt t="17783" x="3717925" y="4060825"/>
          <p14:tracePt t="17799" x="3717925" y="4114800"/>
          <p14:tracePt t="17816" x="3717925" y="4168775"/>
          <p14:tracePt t="17832" x="3717925" y="4206875"/>
          <p14:tracePt t="17850" x="3717925" y="4237038"/>
          <p14:tracePt t="17866" x="3717925" y="4275138"/>
          <p14:tracePt t="17882" x="3717925" y="4313238"/>
          <p14:tracePt t="17899" x="3733800" y="4351338"/>
          <p14:tracePt t="17916" x="3733800" y="4403725"/>
          <p14:tracePt t="17932" x="3741738" y="4449763"/>
          <p14:tracePt t="17949" x="3749675" y="4479925"/>
          <p14:tracePt t="18063" x="3749675" y="4487863"/>
          <p14:tracePt t="18072" x="3763963" y="4487863"/>
          <p14:tracePt t="18082" x="3794125" y="4449763"/>
          <p14:tracePt t="18099" x="3856038" y="4283075"/>
          <p14:tracePt t="18116" x="3878263" y="4106863"/>
          <p14:tracePt t="18132" x="3878263" y="3894138"/>
          <p14:tracePt t="18149" x="3878263" y="3703638"/>
          <p14:tracePt t="18168" x="3878263" y="3482975"/>
          <p14:tracePt t="18182" x="3863975" y="3406775"/>
          <p14:tracePt t="18199" x="3856038" y="3216275"/>
          <p14:tracePt t="18216" x="3856038" y="3146425"/>
          <p14:tracePt t="18232" x="3886200" y="3078163"/>
          <p14:tracePt t="18249" x="3908425" y="3040063"/>
          <p14:tracePt t="18266" x="3962400" y="3017838"/>
          <p14:tracePt t="18282" x="4084638" y="3001963"/>
          <p14:tracePt t="18299" x="4251325" y="2979738"/>
          <p14:tracePt t="18316" x="4419600" y="2971800"/>
          <p14:tracePt t="18332" x="4533900" y="2963863"/>
          <p14:tracePt t="18349" x="4549775" y="2949575"/>
          <p14:tracePt t="18584" x="4564063" y="2949575"/>
          <p14:tracePt t="18592" x="4610100" y="2963863"/>
          <p14:tracePt t="18601" x="4664075" y="2994025"/>
          <p14:tracePt t="18616" x="4868863" y="3124200"/>
          <p14:tracePt t="18633" x="4960938" y="3146425"/>
          <p14:tracePt t="18711" x="4914900" y="3146425"/>
          <p14:tracePt t="18719" x="4838700" y="3146425"/>
          <p14:tracePt t="18727" x="4740275" y="3146425"/>
          <p14:tracePt t="18735" x="4625975" y="3154363"/>
          <p14:tracePt t="18749" x="4495800" y="3170238"/>
          <p14:tracePt t="18767" x="4114800" y="3230563"/>
          <p14:tracePt t="18783" x="4016375" y="3260725"/>
          <p14:tracePt t="18800" x="3932238" y="3284538"/>
          <p14:tracePt t="18848" x="3932238" y="3306763"/>
          <p14:tracePt t="18857" x="3962400" y="3330575"/>
          <p14:tracePt t="18866" x="4000500" y="3368675"/>
          <p14:tracePt t="18883" x="4054475" y="3398838"/>
          <p14:tracePt t="18900" x="4084638" y="3406775"/>
          <p14:tracePt t="18999" x="4092575" y="3406775"/>
          <p14:tracePt t="19007" x="4092575" y="3390900"/>
          <p14:tracePt t="19016" x="4114800" y="3352800"/>
          <p14:tracePt t="19056" x="4130675" y="3330575"/>
          <p14:tracePt t="19063" x="4144963" y="3298825"/>
          <p14:tracePt t="19071" x="4175125" y="3292475"/>
          <p14:tracePt t="19083" x="4198938" y="3276600"/>
          <p14:tracePt t="19099" x="4297363" y="3238500"/>
          <p14:tracePt t="19116" x="4389438" y="3230563"/>
          <p14:tracePt t="19133" x="4435475" y="3230563"/>
          <p14:tracePt t="19936" x="4449763" y="3246438"/>
          <p14:tracePt t="19943" x="4473575" y="3314700"/>
          <p14:tracePt t="19952" x="4525963" y="3413125"/>
          <p14:tracePt t="19967" x="4549775" y="3459163"/>
          <p14:tracePt t="19983" x="4602163" y="3543300"/>
          <p14:tracePt t="20000" x="4625975" y="3573463"/>
          <p14:tracePt t="20016" x="4640263" y="3581400"/>
          <p14:tracePt t="20319" x="4678363" y="3581400"/>
          <p14:tracePt t="20327" x="4746625" y="3581400"/>
          <p14:tracePt t="20335" x="4816475" y="3581400"/>
          <p14:tracePt t="20351" x="4945063" y="3573463"/>
          <p14:tracePt t="20367" x="4999038" y="3551238"/>
          <p14:tracePt t="20383" x="5089525" y="3497263"/>
          <p14:tracePt t="20400" x="5105400" y="3482975"/>
          <p14:tracePt t="20433" x="5105400" y="3451225"/>
          <p14:tracePt t="20450" x="5105400" y="3398838"/>
          <p14:tracePt t="20467" x="5113338" y="3360738"/>
          <p14:tracePt t="20483" x="5113338" y="3284538"/>
          <p14:tracePt t="20500" x="5113338" y="3222625"/>
          <p14:tracePt t="20517" x="5113338" y="3154363"/>
          <p14:tracePt t="20533" x="5113338" y="3116263"/>
          <p14:tracePt t="20550" x="5113338" y="3040063"/>
          <p14:tracePt t="20567" x="5113338" y="2987675"/>
          <p14:tracePt t="20583" x="5097463" y="2933700"/>
          <p14:tracePt t="20600" x="5075238" y="2865438"/>
          <p14:tracePt t="20617" x="5067300" y="2857500"/>
          <p14:tracePt t="20650" x="5059363" y="2835275"/>
          <p14:tracePt t="20667" x="4999038" y="2735263"/>
          <p14:tracePt t="20683" x="4975225" y="2720975"/>
          <p14:tracePt t="20700" x="4960938" y="2713038"/>
          <p14:tracePt t="20717" x="4922838" y="2697163"/>
          <p14:tracePt t="20733" x="4899025" y="2689225"/>
          <p14:tracePt t="20751" x="4868863" y="2689225"/>
          <p14:tracePt t="20767" x="4846638" y="2689225"/>
          <p14:tracePt t="20808" x="4838700" y="2689225"/>
          <p14:tracePt t="20817" x="4822825" y="2674938"/>
          <p14:tracePt t="20833" x="4754563" y="2674938"/>
          <p14:tracePt t="20850" x="4610100" y="2674938"/>
          <p14:tracePt t="20867" x="4465638" y="2713038"/>
          <p14:tracePt t="20883" x="4313238" y="2751138"/>
          <p14:tracePt t="20900" x="4175125" y="2797175"/>
          <p14:tracePt t="20917" x="4122738" y="2811463"/>
          <p14:tracePt t="20977" x="4114800" y="2835275"/>
          <p14:tracePt t="20984" x="4114800" y="2955925"/>
          <p14:tracePt t="20992" x="4114800" y="3070225"/>
          <p14:tracePt t="21000" x="4114800" y="3140075"/>
          <p14:tracePt t="21017" x="4106863" y="3336925"/>
          <p14:tracePt t="21033" x="4106863" y="3505200"/>
          <p14:tracePt t="21050" x="4130675" y="3649663"/>
          <p14:tracePt t="21067" x="4175125" y="3763963"/>
          <p14:tracePt t="21083" x="4229100" y="3848100"/>
          <p14:tracePt t="21100" x="4267200" y="3878263"/>
          <p14:tracePt t="21117" x="4283075" y="3886200"/>
          <p14:tracePt t="21134" x="4351338" y="3886200"/>
          <p14:tracePt t="21150" x="4525963" y="3832225"/>
          <p14:tracePt t="21168" x="4754563" y="3597275"/>
          <p14:tracePt t="21184" x="4854575" y="3429000"/>
          <p14:tracePt t="21200" x="4906963" y="3314700"/>
          <p14:tracePt t="21217" x="4914900" y="3254375"/>
          <p14:tracePt t="21234" x="4914900" y="3246438"/>
          <p14:tracePt t="21250" x="4914900" y="3230563"/>
          <p14:tracePt t="21267" x="4846638" y="3040063"/>
          <p14:tracePt t="21284" x="4800600" y="2971800"/>
          <p14:tracePt t="21300" x="4792663" y="2955925"/>
          <p14:tracePt t="21317" x="4746625" y="2949575"/>
          <p14:tracePt t="21334" x="4670425" y="2917825"/>
          <p14:tracePt t="21351" x="4632325" y="2917825"/>
          <p14:tracePt t="21367" x="4457700" y="2903538"/>
          <p14:tracePt t="21384" x="4373563" y="2903538"/>
          <p14:tracePt t="21400" x="4259263" y="2941638"/>
          <p14:tracePt t="21417" x="4175125" y="3009900"/>
          <p14:tracePt t="21434" x="4114800" y="3146425"/>
          <p14:tracePt t="21450" x="4114800" y="3268663"/>
          <p14:tracePt t="21468" x="4168775" y="3421063"/>
          <p14:tracePt t="21484" x="4321175" y="3521075"/>
          <p14:tracePt t="21500" x="4473575" y="3535363"/>
          <p14:tracePt t="21517" x="4579938" y="3527425"/>
          <p14:tracePt t="21534" x="4625975" y="3467100"/>
          <p14:tracePt t="21551" x="4625975" y="3429000"/>
          <p14:tracePt t="21567" x="4602163" y="3292475"/>
          <p14:tracePt t="21584" x="4579938" y="3254375"/>
          <p14:tracePt t="21696" x="4556125" y="3246438"/>
          <p14:tracePt t="21703" x="4457700" y="3246438"/>
          <p14:tracePt t="21711" x="4283075" y="3268663"/>
          <p14:tracePt t="21719" x="4098925" y="3268663"/>
          <p14:tracePt t="21734" x="3946525" y="3276600"/>
          <p14:tracePt t="21751" x="3627438" y="3284538"/>
          <p14:tracePt t="21767" x="3475038" y="3284538"/>
          <p14:tracePt t="21784" x="3368675" y="3284538"/>
          <p14:tracePt t="21800" x="3360738" y="3284538"/>
          <p14:tracePt t="21834" x="3398838" y="3276600"/>
          <p14:tracePt t="21850" x="3406775" y="3268663"/>
          <p14:tracePt t="21867" x="3406775" y="3260725"/>
          <p14:tracePt t="21884" x="3406775" y="3230563"/>
          <p14:tracePt t="21900" x="3398838" y="3170238"/>
          <p14:tracePt t="21917" x="3390900" y="3108325"/>
          <p14:tracePt t="21934" x="3352800" y="3001963"/>
          <p14:tracePt t="21951" x="3306763" y="2949575"/>
          <p14:tracePt t="21968" x="3230563" y="2895600"/>
          <p14:tracePt t="21984" x="3208338" y="2887663"/>
          <p14:tracePt t="22001" x="3178175" y="2879725"/>
          <p14:tracePt t="22047" x="3154363" y="2873375"/>
          <p14:tracePt t="22055" x="3124200" y="2873375"/>
          <p14:tracePt t="22067" x="3101975" y="2865438"/>
          <p14:tracePt t="22084" x="3032125" y="2865438"/>
          <p14:tracePt t="22101" x="2857500" y="2879725"/>
          <p14:tracePt t="22117" x="2689225" y="2955925"/>
          <p14:tracePt t="22134" x="2460625" y="3116263"/>
          <p14:tracePt t="22151" x="2422525" y="3184525"/>
          <p14:tracePt t="22168" x="2400300" y="3413125"/>
          <p14:tracePt t="22184" x="2536825" y="3543300"/>
          <p14:tracePt t="22201" x="2841625" y="3649663"/>
          <p14:tracePt t="22217" x="3254375" y="3695700"/>
          <p14:tracePt t="22234" x="3627438" y="3695700"/>
          <p14:tracePt t="22251" x="3856038" y="3619500"/>
          <p14:tracePt t="22267" x="3908425" y="3527425"/>
          <p14:tracePt t="22284" x="3908425" y="3421063"/>
          <p14:tracePt t="22301" x="3817938" y="3246438"/>
          <p14:tracePt t="22317" x="3603625" y="3078163"/>
          <p14:tracePt t="22334" x="3298825" y="2903538"/>
          <p14:tracePt t="22351" x="3101975" y="2835275"/>
          <p14:tracePt t="22368" x="2917825" y="2835275"/>
          <p14:tracePt t="22384" x="2903538" y="2835275"/>
          <p14:tracePt t="22401" x="2895600" y="2841625"/>
          <p14:tracePt t="22447" x="2895600" y="2857500"/>
          <p14:tracePt t="22679" x="2895600" y="2941638"/>
          <p14:tracePt t="22687" x="2895600" y="3032125"/>
          <p14:tracePt t="22695" x="2955925" y="3154363"/>
          <p14:tracePt t="22703" x="3009900" y="3254375"/>
          <p14:tracePt t="22717" x="3070225" y="3344863"/>
          <p14:tracePt t="22734" x="3192463" y="3436938"/>
          <p14:tracePt t="22751" x="3306763" y="3489325"/>
          <p14:tracePt t="22839" x="3322638" y="3451225"/>
          <p14:tracePt t="22847" x="3336925" y="3413125"/>
          <p14:tracePt t="22855" x="3344863" y="3375025"/>
          <p14:tracePt t="22868" x="3352800" y="3360738"/>
          <p14:tracePt t="22884" x="3390900" y="3276600"/>
          <p14:tracePt t="22901" x="3406775" y="3246438"/>
          <p14:tracePt t="23167" x="3482975" y="3238500"/>
          <p14:tracePt t="23175" x="3741738" y="3238500"/>
          <p14:tracePt t="23184" x="3902075" y="3238500"/>
          <p14:tracePt t="23201" x="4122738" y="3238500"/>
          <p14:tracePt t="23218" x="4335463" y="3192463"/>
          <p14:tracePt t="23234" x="4465638" y="3162300"/>
          <p14:tracePt t="23251" x="4487863" y="3162300"/>
          <p14:tracePt t="23268" x="4495800" y="3154363"/>
          <p14:tracePt t="23319" x="4511675" y="3116263"/>
          <p14:tracePt t="23327" x="4518025" y="3101975"/>
          <p14:tracePt t="23336" x="4525963" y="3078163"/>
          <p14:tracePt t="23351" x="4564063" y="3048000"/>
          <p14:tracePt t="23368" x="4587875" y="3040063"/>
          <p14:tracePt t="23384" x="4602163" y="3032125"/>
          <p14:tracePt t="23432" x="4618038" y="3032125"/>
          <p14:tracePt t="23440" x="4625975" y="3032125"/>
          <p14:tracePt t="23451" x="4648200" y="3032125"/>
          <p14:tracePt t="23468" x="4670425" y="3032125"/>
          <p14:tracePt t="23484" x="4678363" y="3032125"/>
          <p14:tracePt t="23535" x="4694238" y="3048000"/>
          <p14:tracePt t="23543" x="4716463" y="3086100"/>
          <p14:tracePt t="23647" x="4724400" y="3094038"/>
          <p14:tracePt t="23655" x="4762500" y="3108325"/>
          <p14:tracePt t="23664" x="4770438" y="3108325"/>
          <p14:tracePt t="23671" x="4778375" y="3108325"/>
          <p14:tracePt t="23711" x="4784725" y="3116263"/>
          <p14:tracePt t="23727" x="4784725" y="3162300"/>
          <p14:tracePt t="23736" x="4792663" y="3184525"/>
          <p14:tracePt t="23744" x="4792663" y="3200400"/>
          <p14:tracePt t="23752" x="4792663" y="3230563"/>
          <p14:tracePt t="23768" x="4792663" y="3254375"/>
          <p14:tracePt t="23847" x="4792663" y="3230563"/>
          <p14:tracePt t="23855" x="4792663" y="3216275"/>
          <p14:tracePt t="23895" x="4792663" y="3208338"/>
          <p14:tracePt t="24536" x="4770438" y="3192463"/>
          <p14:tracePt t="24543" x="4708525" y="3192463"/>
          <p14:tracePt t="24553" x="4587875" y="3192463"/>
          <p14:tracePt t="24568" x="4359275" y="3192463"/>
          <p14:tracePt t="24586" x="4046538" y="3192463"/>
          <p14:tracePt t="24601" x="3810000" y="3192463"/>
          <p14:tracePt t="24618" x="3703638" y="3192463"/>
          <p14:tracePt t="24635" x="3687763" y="3192463"/>
          <p14:tracePt t="24695" x="3665538" y="3192463"/>
          <p14:tracePt t="24703" x="3635375" y="3192463"/>
          <p14:tracePt t="24711" x="3611563" y="3192463"/>
          <p14:tracePt t="24720" x="3603625" y="3192463"/>
          <p14:tracePt t="24735" x="3581400" y="3192463"/>
          <p14:tracePt t="24752" x="3543300" y="3192463"/>
          <p14:tracePt t="24768" x="3527425" y="3192463"/>
          <p14:tracePt t="25031" x="3543300" y="3192463"/>
          <p14:tracePt t="25063" x="3551238" y="3192463"/>
          <p14:tracePt t="25071" x="3559175" y="3184525"/>
          <p14:tracePt t="25079" x="3565525" y="3178175"/>
          <p14:tracePt t="25335" x="3573463" y="3238500"/>
          <p14:tracePt t="25344" x="3597275" y="3352800"/>
          <p14:tracePt t="25352" x="3641725" y="3513138"/>
          <p14:tracePt t="25368" x="3810000" y="4016375"/>
          <p14:tracePt t="25385" x="3978275" y="4465638"/>
          <p14:tracePt t="25402" x="4160838" y="4838700"/>
          <p14:tracePt t="25418" x="4365625" y="5097463"/>
          <p14:tracePt t="25435" x="4487863" y="5227638"/>
          <p14:tracePt t="25452" x="4610100" y="5273675"/>
          <p14:tracePt t="25468" x="4724400" y="5287963"/>
          <p14:tracePt t="25487" x="4884738" y="5287963"/>
          <p14:tracePt t="25502" x="4999038" y="5287963"/>
          <p14:tracePt t="25518" x="5051425" y="5273675"/>
          <p14:tracePt t="25535" x="5113338" y="5249863"/>
          <p14:tracePt t="25576" x="5113338" y="5241925"/>
          <p14:tracePt t="25585" x="5127625" y="5235575"/>
          <p14:tracePt t="25602" x="5211763" y="5227638"/>
          <p14:tracePt t="25618" x="5380038" y="5227638"/>
          <p14:tracePt t="25635" x="5578475" y="5227638"/>
          <p14:tracePt t="25652" x="5753100" y="5241925"/>
          <p14:tracePt t="25669" x="5859463" y="5257800"/>
          <p14:tracePt t="25686" x="5875338" y="5257800"/>
          <p14:tracePt t="25735" x="5883275" y="5249863"/>
          <p14:tracePt t="25743" x="5883275" y="5235575"/>
          <p14:tracePt t="25752" x="5883275" y="5219700"/>
          <p14:tracePt t="25769" x="5883275" y="5173663"/>
          <p14:tracePt t="25785" x="5883275" y="5151438"/>
          <p14:tracePt t="25802" x="5883275" y="5113338"/>
          <p14:tracePt t="25819" x="5889625" y="5075238"/>
          <p14:tracePt t="25835" x="5913438" y="5045075"/>
          <p14:tracePt t="25852" x="5921375" y="5037138"/>
          <p14:tracePt t="25869" x="5921375" y="5021263"/>
          <p14:tracePt t="25959" x="5921375" y="5013325"/>
          <p14:tracePt t="25975" x="5905500" y="5006975"/>
          <p14:tracePt t="25984" x="5889625" y="5006975"/>
          <p14:tracePt t="25992" x="5883275" y="5006975"/>
          <p14:tracePt t="26002" x="5859463" y="5006975"/>
          <p14:tracePt t="26019" x="5791200" y="4983163"/>
          <p14:tracePt t="26035" x="5616575" y="4991100"/>
          <p14:tracePt t="26052" x="5372100" y="5067300"/>
          <p14:tracePt t="26069" x="5045075" y="5203825"/>
          <p14:tracePt t="26085" x="4784725" y="5303838"/>
          <p14:tracePt t="26103" x="4533900" y="5372100"/>
          <p14:tracePt t="26119" x="4495800" y="5372100"/>
          <p14:tracePt t="26135" x="4479925" y="5372100"/>
          <p14:tracePt t="26152" x="4465638" y="5372100"/>
          <p14:tracePt t="26169" x="4449763" y="5356225"/>
          <p14:tracePt t="26202" x="4441825" y="5334000"/>
          <p14:tracePt t="26219" x="4435475" y="5326063"/>
          <p14:tracePt t="26235" x="4427538" y="5326063"/>
          <p14:tracePt t="26252" x="4359275" y="5318125"/>
          <p14:tracePt t="26269" x="4244975" y="5311775"/>
          <p14:tracePt t="26285" x="4076700" y="5311775"/>
          <p14:tracePt t="26302" x="3932238" y="5311775"/>
          <p14:tracePt t="26319" x="3870325" y="5311775"/>
          <p14:tracePt t="26352" x="3863975" y="5303838"/>
          <p14:tracePt t="26369" x="3863975" y="5287963"/>
          <p14:tracePt t="26385" x="3863975" y="5273675"/>
          <p14:tracePt t="26402" x="3870325" y="5257800"/>
          <p14:tracePt t="26419" x="3886200" y="5241925"/>
          <p14:tracePt t="26452" x="3886200" y="5235575"/>
          <p14:tracePt t="26469" x="3886200" y="5227638"/>
          <p14:tracePt t="26486" x="3894138" y="5227638"/>
          <p14:tracePt t="26503" x="3894138" y="5219700"/>
          <p14:tracePt t="26519" x="3908425" y="5211763"/>
          <p14:tracePt t="26535" x="3924300" y="5203825"/>
          <p14:tracePt t="26552" x="3946525" y="5197475"/>
          <p14:tracePt t="26712" x="3946525" y="5203825"/>
          <p14:tracePt t="26719" x="4022725" y="5241925"/>
          <p14:tracePt t="26728" x="4130675" y="5273675"/>
          <p14:tracePt t="26736" x="4251325" y="5273675"/>
          <p14:tracePt t="26752" x="4487863" y="5273675"/>
          <p14:tracePt t="26769" x="4648200" y="5273675"/>
          <p14:tracePt t="26786" x="4716463" y="5265738"/>
          <p14:tracePt t="26839" x="4716463" y="5249863"/>
          <p14:tracePt t="26847" x="4708525" y="5227638"/>
          <p14:tracePt t="26855" x="4708525" y="5211763"/>
          <p14:tracePt t="26869" x="4702175" y="5203825"/>
          <p14:tracePt t="26887" x="4640263" y="5143500"/>
          <p14:tracePt t="26902" x="4632325" y="5135563"/>
          <p14:tracePt t="26919" x="4618038" y="5105400"/>
          <p14:tracePt t="26936" x="4602163" y="5051425"/>
          <p14:tracePt t="26952" x="4594225" y="5013325"/>
          <p14:tracePt t="26969" x="4594225" y="4975225"/>
          <p14:tracePt t="26986" x="4594225" y="4960938"/>
          <p14:tracePt t="27201" x="4602163" y="4960938"/>
          <p14:tracePt t="27215" x="4610100" y="4960938"/>
          <p14:tracePt t="27223" x="4618038" y="4960938"/>
          <p14:tracePt t="27272" x="4625975" y="4960938"/>
          <p14:tracePt t="27359" x="4656138" y="4945063"/>
          <p14:tracePt t="27367" x="4716463" y="4945063"/>
          <p14:tracePt t="27375" x="4792663" y="4945063"/>
          <p14:tracePt t="27386" x="4876800" y="4945063"/>
          <p14:tracePt t="27402" x="5083175" y="4945063"/>
          <p14:tracePt t="27419" x="5241925" y="4945063"/>
          <p14:tracePt t="27436" x="5287963" y="4945063"/>
          <p14:tracePt t="27623" x="5303838" y="4945063"/>
          <p14:tracePt t="27632" x="5311775" y="4945063"/>
          <p14:tracePt t="27639" x="5318125" y="4945063"/>
          <p14:tracePt t="27653" x="5326063" y="4945063"/>
          <p14:tracePt t="27759" x="5287963" y="4945063"/>
          <p14:tracePt t="27768" x="5241925" y="4960938"/>
          <p14:tracePt t="27775" x="5197475" y="4983163"/>
          <p14:tracePt t="27786" x="5135563" y="4999038"/>
          <p14:tracePt t="27803" x="5013325" y="5029200"/>
          <p14:tracePt t="27819" x="4945063" y="5059363"/>
          <p14:tracePt t="27836" x="4922838" y="5059363"/>
          <p14:tracePt t="27869" x="4922838" y="5067300"/>
          <p14:tracePt t="27888" x="4899025" y="5121275"/>
          <p14:tracePt t="27903" x="4846638" y="5181600"/>
          <p14:tracePt t="27919" x="4800600" y="5227638"/>
          <p14:tracePt t="27936" x="4778375" y="5249863"/>
          <p14:tracePt t="27953" x="4770438" y="5287963"/>
          <p14:tracePt t="27969" x="4754563" y="5318125"/>
          <p14:tracePt t="27986" x="4740275" y="5349875"/>
          <p14:tracePt t="28003" x="4732338" y="5380038"/>
          <p14:tracePt t="28019" x="4732338" y="5394325"/>
          <p14:tracePt t="28055" x="4732338" y="5402263"/>
          <p14:tracePt t="28081" x="4732338" y="5418138"/>
          <p14:tracePt t="28263" x="4740275" y="5426075"/>
          <p14:tracePt t="28271" x="4754563" y="5426075"/>
          <p14:tracePt t="28280" x="4778375" y="5426075"/>
          <p14:tracePt t="28288" x="4800600" y="5418138"/>
          <p14:tracePt t="28303" x="4830763" y="5410200"/>
          <p14:tracePt t="28320" x="4860925" y="5410200"/>
          <p14:tracePt t="28336" x="4884738" y="5394325"/>
          <p14:tracePt t="28353" x="4899025" y="5394325"/>
          <p14:tracePt t="28370" x="4930775" y="5394325"/>
          <p14:tracePt t="28386" x="4975225" y="5394325"/>
          <p14:tracePt t="28403" x="5021263" y="5394325"/>
          <p14:tracePt t="28420" x="5051425" y="5394325"/>
          <p14:tracePt t="28436" x="5067300" y="5394325"/>
          <p14:tracePt t="28470" x="5075238" y="5394325"/>
          <p14:tracePt t="28486" x="5089525" y="5394325"/>
          <p14:tracePt t="28503" x="5143500" y="5394325"/>
          <p14:tracePt t="28520" x="5181600" y="5402263"/>
          <p14:tracePt t="28536" x="5227638" y="5410200"/>
          <p14:tracePt t="28553" x="5257800" y="5418138"/>
          <p14:tracePt t="28570" x="5273675" y="5426075"/>
          <p14:tracePt t="28968" x="5295900" y="5418138"/>
          <p14:tracePt t="28975" x="5318125" y="5410200"/>
          <p14:tracePt t="28986" x="5349875" y="5387975"/>
          <p14:tracePt t="29003" x="5448300" y="5334000"/>
          <p14:tracePt t="29020" x="5584825" y="5273675"/>
          <p14:tracePt t="29023" x="5638800" y="5235575"/>
          <p14:tracePt t="29036" x="5684838" y="5211763"/>
          <p14:tracePt t="29053" x="5761038" y="5165725"/>
          <p14:tracePt t="29070" x="5783263" y="5135563"/>
          <p14:tracePt t="29087" x="5791200" y="5113338"/>
          <p14:tracePt t="29103" x="5821363" y="5083175"/>
          <p14:tracePt t="29120" x="5837238" y="5059363"/>
          <p14:tracePt t="29136" x="5845175" y="5045075"/>
          <p14:tracePt t="29153" x="5867400" y="5013325"/>
          <p14:tracePt t="29170" x="5897563" y="4991100"/>
          <p14:tracePt t="29186" x="5927725" y="4960938"/>
          <p14:tracePt t="29203" x="5935663" y="4945063"/>
          <p14:tracePt t="29220" x="5943600" y="4930775"/>
          <p14:tracePt t="29237" x="5951538" y="4922838"/>
          <p14:tracePt t="29253" x="5965825" y="4914900"/>
          <p14:tracePt t="29270" x="5997575" y="4892675"/>
          <p14:tracePt t="29286" x="6003925" y="4892675"/>
          <p14:tracePt t="29304" x="6011863" y="4884738"/>
          <p14:tracePt t="29463" x="6019800" y="4884738"/>
          <p14:tracePt t="29488" x="6019800" y="4899025"/>
          <p14:tracePt t="29495" x="6019800" y="4914900"/>
          <p14:tracePt t="29504" x="6035675" y="4937125"/>
          <p14:tracePt t="29520" x="6035675" y="4953000"/>
          <p14:tracePt t="29537" x="6035675" y="4983163"/>
          <p14:tracePt t="29553" x="6035675" y="5029200"/>
          <p14:tracePt t="29570" x="6035675" y="5051425"/>
          <p14:tracePt t="29587" x="6035675" y="5059363"/>
          <p14:tracePt t="29639" x="6027738" y="5067300"/>
          <p14:tracePt t="29648" x="6011863" y="5067300"/>
          <p14:tracePt t="29655" x="6003925" y="5067300"/>
          <p14:tracePt t="29670" x="5973763" y="5059363"/>
          <p14:tracePt t="29687" x="5959475" y="5045075"/>
          <p14:tracePt t="29703" x="5943600" y="5037138"/>
          <p14:tracePt t="29737" x="5935663" y="5029200"/>
          <p14:tracePt t="29754" x="5935663" y="5021263"/>
          <p14:tracePt t="29770" x="5921375" y="5013325"/>
          <p14:tracePt t="29787" x="5913438" y="5006975"/>
          <p14:tracePt t="29856" x="5905500" y="5006975"/>
          <p14:tracePt t="29879" x="5897563" y="5006975"/>
          <p14:tracePt t="30455" x="5905500" y="5006975"/>
          <p14:tracePt t="30513" x="5913438" y="4991100"/>
          <p14:tracePt t="30519" x="5883275" y="4945063"/>
          <p14:tracePt t="30527" x="5813425" y="4876800"/>
          <p14:tracePt t="30537" x="5745163" y="4792663"/>
          <p14:tracePt t="30554" x="5432425" y="4441825"/>
          <p14:tracePt t="30570" x="4868863" y="3908425"/>
          <p14:tracePt t="30587" x="4365625" y="3406775"/>
          <p14:tracePt t="30604" x="4144963" y="3094038"/>
          <p14:tracePt t="30620" x="4098925" y="2949575"/>
          <p14:tracePt t="30637" x="4098925" y="2895600"/>
          <p14:tracePt t="30654" x="4098925" y="2887663"/>
          <p14:tracePt t="30671" x="4106863" y="2865438"/>
          <p14:tracePt t="30687" x="4114800" y="2857500"/>
          <p14:tracePt t="30705" x="4122738" y="2849563"/>
          <p14:tracePt t="30720" x="4137025" y="2841625"/>
          <p14:tracePt t="30737" x="4160838" y="2835275"/>
          <p14:tracePt t="30754" x="4183063" y="2835275"/>
          <p14:tracePt t="30770" x="4183063" y="2827338"/>
          <p14:tracePt t="30787" x="4198938" y="2811463"/>
          <p14:tracePt t="30804" x="4206875" y="2773363"/>
          <p14:tracePt t="30820" x="4213225" y="2713038"/>
          <p14:tracePt t="30837" x="4237038" y="2659063"/>
          <p14:tracePt t="30854" x="4251325" y="2613025"/>
          <p14:tracePt t="30871" x="4267200" y="2613025"/>
          <p14:tracePt t="30887" x="4289425" y="2613025"/>
          <p14:tracePt t="30905" x="4327525" y="2613025"/>
          <p14:tracePt t="30920" x="4397375" y="2636838"/>
          <p14:tracePt t="30937" x="4564063" y="2857500"/>
          <p14:tracePt t="30954" x="4632325" y="3025775"/>
          <p14:tracePt t="30970" x="4664075" y="3140075"/>
          <p14:tracePt t="30987" x="4670425" y="3200400"/>
          <p14:tracePt t="31004" x="4670425" y="3222625"/>
          <p14:tracePt t="31119" x="4678363" y="3222625"/>
          <p14:tracePt t="31128" x="4686300" y="3222625"/>
          <p14:tracePt t="31137" x="4702175" y="3216275"/>
          <p14:tracePt t="31154" x="4716463" y="3200400"/>
          <p14:tracePt t="31170" x="4732338" y="3192463"/>
          <p14:tracePt t="31335" x="4732338" y="3184525"/>
          <p14:tracePt t="31455" x="4740275" y="3184525"/>
          <p14:tracePt t="31743" x="4746625" y="3260725"/>
          <p14:tracePt t="31752" x="4770438" y="3360738"/>
          <p14:tracePt t="31759" x="4808538" y="3475038"/>
          <p14:tracePt t="31771" x="4838700" y="3597275"/>
          <p14:tracePt t="31787" x="4906963" y="3802063"/>
          <p14:tracePt t="31804" x="4999038" y="3946525"/>
          <p14:tracePt t="31821" x="5105400" y="4092575"/>
          <p14:tracePt t="31837" x="5203825" y="4237038"/>
          <p14:tracePt t="31855" x="5410200" y="4479925"/>
          <p14:tracePt t="31871" x="5508625" y="4610100"/>
          <p14:tracePt t="31887" x="5592763" y="4708525"/>
          <p14:tracePt t="31905" x="5661025" y="4784725"/>
          <p14:tracePt t="31921" x="5699125" y="4854575"/>
          <p14:tracePt t="31937" x="5715000" y="4876800"/>
          <p14:tracePt t="31954" x="5730875" y="4906963"/>
          <p14:tracePt t="31971" x="5745163" y="4930775"/>
          <p14:tracePt t="31988" x="5753100" y="4953000"/>
          <p14:tracePt t="32032" x="5761038" y="4953000"/>
          <p14:tracePt t="32039" x="5768975" y="4953000"/>
          <p14:tracePt t="32054" x="5783263" y="4960938"/>
          <p14:tracePt t="32071" x="5951538" y="4983163"/>
          <p14:tracePt t="32088" x="6088063" y="4983163"/>
          <p14:tracePt t="32105" x="6286500" y="4983163"/>
          <p14:tracePt t="32121" x="6416675" y="4983163"/>
          <p14:tracePt t="32138" x="6492875" y="4983163"/>
          <p14:tracePt t="32239" x="6477000" y="4983163"/>
          <p14:tracePt t="32256" x="6469063" y="4983163"/>
          <p14:tracePt t="32264" x="6454775" y="4983163"/>
          <p14:tracePt t="32327" x="6446838" y="4991100"/>
          <p14:tracePt t="32335" x="6423025" y="4991100"/>
          <p14:tracePt t="32343" x="6392863" y="4999038"/>
          <p14:tracePt t="32354" x="6362700" y="4999038"/>
          <p14:tracePt t="32371" x="6302375" y="5013325"/>
          <p14:tracePt t="32388" x="6270625" y="5013325"/>
          <p14:tracePt t="32583" x="6264275" y="5013325"/>
          <p14:tracePt t="32591" x="6232525" y="5006975"/>
          <p14:tracePt t="32599" x="6111875" y="4968875"/>
          <p14:tracePt t="32607" x="5921375" y="4906963"/>
          <p14:tracePt t="32621" x="5692775" y="4830763"/>
          <p14:tracePt t="32637" x="4991100" y="4632325"/>
          <p14:tracePt t="32654" x="4411663" y="4351338"/>
          <p14:tracePt t="32671" x="4130675" y="4060825"/>
          <p14:tracePt t="32687" x="4114800" y="3916363"/>
          <p14:tracePt t="32704" x="4106863" y="3832225"/>
          <p14:tracePt t="32721" x="4106863" y="3756025"/>
          <p14:tracePt t="32738" x="4076700" y="3649663"/>
          <p14:tracePt t="32754" x="4038600" y="3573463"/>
          <p14:tracePt t="32771" x="3970338" y="3451225"/>
          <p14:tracePt t="32787" x="3940175" y="3382963"/>
          <p14:tracePt t="32805" x="3916363" y="3322638"/>
          <p14:tracePt t="32821" x="3894138" y="3276600"/>
          <p14:tracePt t="32838" x="3886200" y="3254375"/>
          <p14:tracePt t="32854" x="3870325" y="3230563"/>
          <p14:tracePt t="32871" x="3832225" y="3184525"/>
          <p14:tracePt t="32888" x="3817938" y="3170238"/>
          <p14:tracePt t="32904" x="3802063" y="3154363"/>
          <p14:tracePt t="32938" x="3787775" y="3154363"/>
          <p14:tracePt t="32955" x="3779838" y="3154363"/>
          <p14:tracePt t="32971" x="3749675" y="3146425"/>
          <p14:tracePt t="32988" x="3695700" y="3132138"/>
          <p14:tracePt t="33005" x="3679825" y="3124200"/>
          <p14:tracePt t="33021" x="3665538" y="3116263"/>
          <p14:tracePt t="33143" x="3657600" y="3108325"/>
          <p14:tracePt t="33153" x="3649663" y="3108325"/>
          <p14:tracePt t="33159" x="3641725" y="3101975"/>
          <p14:tracePt t="33171" x="3635375" y="3101975"/>
          <p14:tracePt t="33188" x="3589338" y="3094038"/>
          <p14:tracePt t="33205" x="3573463" y="3094038"/>
          <p14:tracePt t="33671" x="3565525" y="3108325"/>
          <p14:tracePt t="33679" x="3573463" y="3140075"/>
          <p14:tracePt t="33688" x="3603625" y="3178175"/>
          <p14:tracePt t="33705" x="3711575" y="3344863"/>
          <p14:tracePt t="33722" x="3916363" y="3581400"/>
          <p14:tracePt t="33738" x="4206875" y="3863975"/>
          <p14:tracePt t="33755" x="4549775" y="4106863"/>
          <p14:tracePt t="33771" x="4846638" y="4259263"/>
          <p14:tracePt t="33788" x="5067300" y="4359275"/>
          <p14:tracePt t="33805" x="5227638" y="4411663"/>
          <p14:tracePt t="33822" x="5311775" y="4435475"/>
          <p14:tracePt t="33839" x="5380038" y="4441825"/>
          <p14:tracePt t="33855" x="5410200" y="4449763"/>
          <p14:tracePt t="33872" x="5448300" y="4465638"/>
          <p14:tracePt t="33888" x="5516563" y="4487863"/>
          <p14:tracePt t="33905" x="5608638" y="4525963"/>
          <p14:tracePt t="33922" x="5668963" y="4564063"/>
          <p14:tracePt t="33938" x="5715000" y="4602163"/>
          <p14:tracePt t="33955" x="5775325" y="4656138"/>
          <p14:tracePt t="33972" x="5813425" y="4708525"/>
          <p14:tracePt t="33988" x="5851525" y="4762500"/>
          <p14:tracePt t="34005" x="5883275" y="4800600"/>
          <p14:tracePt t="34022" x="5897563" y="4816475"/>
          <p14:tracePt t="34027" x="5905500" y="4816475"/>
          <p14:tracePt t="34040" x="5905500" y="4822825"/>
          <p14:tracePt t="34055" x="5921375" y="4838700"/>
          <p14:tracePt t="34072" x="5951538" y="4860925"/>
          <p14:tracePt t="34088" x="6042025" y="4892675"/>
          <p14:tracePt t="34105" x="6156325" y="4922838"/>
          <p14:tracePt t="34122" x="6270625" y="4968875"/>
          <p14:tracePt t="34138" x="6324600" y="4975225"/>
          <p14:tracePt t="34155" x="6332538" y="4983163"/>
          <p14:tracePt t="34407" x="6308725" y="5006975"/>
          <p14:tracePt t="34415" x="6248400" y="5045075"/>
          <p14:tracePt t="34423" x="6194425" y="5097463"/>
          <p14:tracePt t="34438" x="6156325" y="5143500"/>
          <p14:tracePt t="34455" x="5989638" y="5356225"/>
          <p14:tracePt t="34472" x="5935663" y="5456238"/>
          <p14:tracePt t="34488" x="5927725" y="5464175"/>
          <p14:tracePt t="34623" x="5921375" y="5470525"/>
          <p14:tracePt t="34744" x="5921375" y="5456238"/>
          <p14:tracePt t="34751" x="5921375" y="5432425"/>
          <p14:tracePt t="34759" x="5897563" y="5418138"/>
          <p14:tracePt t="34772" x="5897563" y="5394325"/>
          <p14:tracePt t="34789" x="5859463" y="5341938"/>
          <p14:tracePt t="34805" x="5821363" y="5273675"/>
          <p14:tracePt t="34823" x="5783263" y="5211763"/>
          <p14:tracePt t="34839" x="5768975" y="5189538"/>
          <p14:tracePt t="34855" x="5737225" y="5127625"/>
          <p14:tracePt t="34872" x="5737225" y="5075238"/>
          <p14:tracePt t="34889" x="5722938" y="4975225"/>
          <p14:tracePt t="34905" x="5676900" y="4808538"/>
          <p14:tracePt t="34922" x="5608638" y="4632325"/>
          <p14:tracePt t="34939" x="5546725" y="4389438"/>
          <p14:tracePt t="34955" x="5432425" y="4068763"/>
          <p14:tracePt t="34972" x="5387975" y="3832225"/>
          <p14:tracePt t="34989" x="5341938" y="3619500"/>
          <p14:tracePt t="35005" x="5311775" y="3459163"/>
          <p14:tracePt t="35023" x="5219700" y="3276600"/>
          <p14:tracePt t="35039" x="5173663" y="3222625"/>
          <p14:tracePt t="35055" x="5135563" y="3192463"/>
          <p14:tracePt t="35072" x="5105400" y="3178175"/>
          <p14:tracePt t="35089" x="5089525" y="3170238"/>
          <p14:tracePt t="35105" x="5083175" y="3170238"/>
          <p14:tracePt t="35122" x="5083175" y="3162300"/>
          <p14:tracePt t="35139" x="5067300" y="3146425"/>
          <p14:tracePt t="35155" x="5051425" y="3132138"/>
          <p14:tracePt t="35172" x="5045075" y="3086100"/>
          <p14:tracePt t="35189" x="5037138" y="3063875"/>
          <p14:tracePt t="35206" x="4991100" y="2994025"/>
          <p14:tracePt t="35223" x="4854575" y="2903538"/>
          <p14:tracePt t="35239" x="4778375" y="2887663"/>
          <p14:tracePt t="35255" x="4746625" y="2879725"/>
          <p14:tracePt t="35289" x="4716463" y="2917825"/>
          <p14:tracePt t="35305" x="4678363" y="3001963"/>
          <p14:tracePt t="35322" x="4640263" y="3132138"/>
          <p14:tracePt t="35339" x="4618038" y="3200400"/>
          <p14:tracePt t="35355" x="4610100" y="3216275"/>
          <p14:tracePt t="35479" x="4602163" y="3216275"/>
          <p14:tracePt t="35503" x="4594225" y="3216275"/>
          <p14:tracePt t="35511" x="4587875" y="3208338"/>
          <p14:tracePt t="35647" x="4579938" y="3208338"/>
          <p14:tracePt t="35655" x="4564063" y="3208338"/>
          <p14:tracePt t="35808" x="4564063" y="3200400"/>
          <p14:tracePt t="35815" x="4541838" y="3192463"/>
          <p14:tracePt t="35824" x="4525963" y="3178175"/>
          <p14:tracePt t="35839" x="4511675" y="3162300"/>
          <p14:tracePt t="36087" x="4511675" y="3246438"/>
          <p14:tracePt t="36095" x="4541838" y="3390900"/>
          <p14:tracePt t="36106" x="4602163" y="3597275"/>
          <p14:tracePt t="36124" x="4732338" y="4038600"/>
          <p14:tracePt t="36139" x="4846638" y="4435475"/>
          <p14:tracePt t="36156" x="4945063" y="4724400"/>
          <p14:tracePt t="36172" x="5045075" y="4968875"/>
          <p14:tracePt t="36189" x="5151438" y="5135563"/>
          <p14:tracePt t="36206" x="5211763" y="5219700"/>
          <p14:tracePt t="36222" x="5265738" y="5273675"/>
          <p14:tracePt t="36239" x="5341938" y="5334000"/>
          <p14:tracePt t="36256" x="5418138" y="5372100"/>
          <p14:tracePt t="36272" x="5540375" y="5418138"/>
          <p14:tracePt t="36289" x="5646738" y="5440363"/>
          <p14:tracePt t="36306" x="5753100" y="5470525"/>
          <p14:tracePt t="36322" x="5867400" y="5502275"/>
          <p14:tracePt t="36339" x="5935663" y="5508625"/>
          <p14:tracePt t="36448" x="5921375" y="5494338"/>
          <p14:tracePt t="36455" x="5837238" y="5349875"/>
          <p14:tracePt t="36464" x="5722938" y="5151438"/>
          <p14:tracePt t="36472" x="5540375" y="4899025"/>
          <p14:tracePt t="36489" x="5013325" y="4267200"/>
          <p14:tracePt t="36506" x="4594225" y="3779838"/>
          <p14:tracePt t="36522" x="4359275" y="3429000"/>
          <p14:tracePt t="36539" x="4321175" y="3268663"/>
          <p14:tracePt t="36556" x="4321175" y="3200400"/>
          <p14:tracePt t="36573" x="4359275" y="3116263"/>
          <p14:tracePt t="36589" x="4381500" y="3070225"/>
          <p14:tracePt t="36607" x="4403725" y="3032125"/>
          <p14:tracePt t="36687" x="4411663" y="3025775"/>
          <p14:tracePt t="36696" x="4411663" y="3001963"/>
          <p14:tracePt t="36706" x="4411663" y="2979738"/>
          <p14:tracePt t="36723" x="4411663" y="2949575"/>
          <p14:tracePt t="36739" x="4419600" y="2895600"/>
          <p14:tracePt t="36756" x="4441825" y="2849563"/>
          <p14:tracePt t="36773" x="4479925" y="2835275"/>
          <p14:tracePt t="36789" x="4503738" y="2835275"/>
          <p14:tracePt t="36806" x="4556125" y="2835275"/>
          <p14:tracePt t="36823" x="4594225" y="2849563"/>
          <p14:tracePt t="36839" x="4648200" y="2949575"/>
          <p14:tracePt t="36856" x="4686300" y="3032125"/>
          <p14:tracePt t="36873" x="4708525" y="3078163"/>
          <p14:tracePt t="36889" x="4724400" y="3094038"/>
          <p14:tracePt t="36923" x="4732338" y="3101975"/>
          <p14:tracePt t="37103" x="4746625" y="3101975"/>
          <p14:tracePt t="37121" x="4754563" y="3101975"/>
          <p14:tracePt t="37223" x="4762500" y="3108325"/>
          <p14:tracePt t="37231" x="4784725" y="3132138"/>
          <p14:tracePt t="37240" x="4830763" y="3246438"/>
          <p14:tracePt t="37256" x="5067300" y="3687763"/>
          <p14:tracePt t="37273" x="5295900" y="4183063"/>
          <p14:tracePt t="37289" x="5540375" y="4587875"/>
          <p14:tracePt t="37306" x="5692775" y="4830763"/>
          <p14:tracePt t="37324" x="5775325" y="4930775"/>
          <p14:tracePt t="37339" x="5799138" y="4945063"/>
          <p14:tracePt t="37407" x="5829300" y="4983163"/>
          <p14:tracePt t="37415" x="5883275" y="5045075"/>
          <p14:tracePt t="37424" x="5897563" y="5075238"/>
          <p14:tracePt t="37439" x="5943600" y="5121275"/>
          <p14:tracePt t="37456" x="6003925" y="5181600"/>
          <p14:tracePt t="37473" x="6035675" y="5203825"/>
          <p14:tracePt t="37490" x="6049963" y="5235575"/>
          <p14:tracePt t="37506" x="6065838" y="5249863"/>
          <p14:tracePt t="37523" x="6065838" y="5273675"/>
          <p14:tracePt t="37624" x="6065838" y="5249863"/>
          <p14:tracePt t="37631" x="6065838" y="5143500"/>
          <p14:tracePt t="37640" x="6049963" y="5083175"/>
          <p14:tracePt t="37656" x="5989638" y="4983163"/>
          <p14:tracePt t="37673" x="5921375" y="4892675"/>
          <p14:tracePt t="37690" x="5837238" y="4792663"/>
          <p14:tracePt t="37706" x="5745163" y="4686300"/>
          <p14:tracePt t="37723" x="5608638" y="4572000"/>
          <p14:tracePt t="37740" x="5470525" y="4441825"/>
          <p14:tracePt t="37756" x="5326063" y="4343400"/>
          <p14:tracePt t="37773" x="5203825" y="4229100"/>
          <p14:tracePt t="37790" x="5105400" y="4130675"/>
          <p14:tracePt t="37807" x="5067300" y="4038600"/>
          <p14:tracePt t="37824" x="5013325" y="3886200"/>
          <p14:tracePt t="37840" x="4983163" y="3810000"/>
          <p14:tracePt t="37856" x="4953000" y="3749675"/>
          <p14:tracePt t="37873" x="4922838" y="3703638"/>
          <p14:tracePt t="37890" x="4922838" y="3657600"/>
          <p14:tracePt t="37906" x="4922838" y="3627438"/>
          <p14:tracePt t="37923" x="4914900" y="3589338"/>
          <p14:tracePt t="37940" x="4899025" y="3543300"/>
          <p14:tracePt t="37956" x="4884738" y="3475038"/>
          <p14:tracePt t="37973" x="4830763" y="3398838"/>
          <p14:tracePt t="37990" x="4754563" y="3298825"/>
          <p14:tracePt t="38006" x="4702175" y="3216275"/>
          <p14:tracePt t="38024" x="4664075" y="3146425"/>
          <p14:tracePt t="38040" x="4640263" y="3094038"/>
          <p14:tracePt t="38056" x="4625975" y="3078163"/>
          <p14:tracePt t="38073" x="4610100" y="3063875"/>
          <p14:tracePt t="38090" x="4602163" y="3055938"/>
          <p14:tracePt t="38128" x="4594225" y="3048000"/>
          <p14:tracePt t="38199" x="4587875" y="3048000"/>
          <p14:tracePt t="38479" x="4579938" y="3048000"/>
          <p14:tracePt t="38529" x="4579938" y="3055938"/>
          <p14:tracePt t="38535" x="4579938" y="3132138"/>
          <p14:tracePt t="38543" x="4594225" y="3246438"/>
          <p14:tracePt t="38557" x="4618038" y="3352800"/>
          <p14:tracePt t="38573" x="4702175" y="3695700"/>
          <p14:tracePt t="38590" x="4876800" y="4267200"/>
          <p14:tracePt t="38607" x="4953000" y="4419600"/>
          <p14:tracePt t="38623" x="5173663" y="4822825"/>
          <p14:tracePt t="38640" x="5265738" y="5013325"/>
          <p14:tracePt t="38657" x="5349875" y="5203825"/>
          <p14:tracePt t="38673" x="5426075" y="5356225"/>
          <p14:tracePt t="38690" x="5478463" y="5440363"/>
          <p14:tracePt t="38707" x="5494338" y="5478463"/>
          <p14:tracePt t="38741" x="5494338" y="5494338"/>
          <p14:tracePt t="38775" x="5502275" y="5502275"/>
          <p14:tracePt t="38792" x="5508625" y="5516563"/>
          <p14:tracePt t="38807" x="5516563" y="5532438"/>
          <p14:tracePt t="38823" x="5532438" y="5578475"/>
          <p14:tracePt t="38840" x="5562600" y="5630863"/>
          <p14:tracePt t="38857" x="5622925" y="5699125"/>
          <p14:tracePt t="38873" x="5692775" y="5768975"/>
          <p14:tracePt t="38890" x="5699125" y="5783263"/>
          <p14:tracePt t="38943" x="5707063" y="5783263"/>
          <p14:tracePt t="38951" x="5715000" y="5753100"/>
          <p14:tracePt t="38959" x="5715000" y="5699125"/>
          <p14:tracePt t="38973" x="5715000" y="5638800"/>
          <p14:tracePt t="38990" x="5715000" y="5540375"/>
          <p14:tracePt t="39007" x="5715000" y="5426075"/>
          <p14:tracePt t="39023" x="5715000" y="5394325"/>
          <p14:tracePt t="39041" x="5707063" y="5387975"/>
          <p14:tracePt t="39057" x="5707063" y="5349875"/>
          <p14:tracePt t="39073" x="5684838" y="5311775"/>
          <p14:tracePt t="39090" x="5608638" y="5189538"/>
          <p14:tracePt t="39107" x="5470525" y="5021263"/>
          <p14:tracePt t="39123" x="5219700" y="4732338"/>
          <p14:tracePt t="39140" x="4876800" y="4373563"/>
          <p14:tracePt t="39157" x="4549775" y="3984625"/>
          <p14:tracePt t="39173" x="4335463" y="3695700"/>
          <p14:tracePt t="39190" x="4237038" y="3513138"/>
          <p14:tracePt t="39207" x="4221163" y="3375025"/>
          <p14:tracePt t="39223" x="4221163" y="3344863"/>
          <p14:tracePt t="39241" x="4221163" y="3330575"/>
          <p14:tracePt t="39257" x="4221163" y="3298825"/>
          <p14:tracePt t="39274" x="4229100" y="3284538"/>
          <p14:tracePt t="39290" x="4229100" y="3268663"/>
          <p14:tracePt t="39307" x="4229100" y="3246438"/>
          <p14:tracePt t="39324" x="4229100" y="3230563"/>
          <p14:tracePt t="39340" x="4229100" y="3208338"/>
          <p14:tracePt t="39357" x="4229100" y="3192463"/>
          <p14:tracePt t="39375" x="4229100" y="3170238"/>
          <p14:tracePt t="39407" x="4229100" y="3162300"/>
          <p14:tracePt t="39424" x="4229100" y="3154363"/>
          <p14:tracePt t="39441" x="4229100" y="3146425"/>
          <p14:tracePt t="39457" x="4251325" y="3146425"/>
          <p14:tracePt t="39474" x="4267200" y="3146425"/>
          <p14:tracePt t="39490" x="4305300" y="3154363"/>
          <p14:tracePt t="39507" x="4351338" y="3154363"/>
          <p14:tracePt t="39524" x="4389438" y="3154363"/>
          <p14:tracePt t="39540" x="4403725" y="3154363"/>
          <p14:tracePt t="39719" x="4411663" y="3154363"/>
          <p14:tracePt t="39727" x="4419600" y="3154363"/>
          <p14:tracePt t="39744" x="4457700" y="3154363"/>
          <p14:tracePt t="39752" x="4479925" y="3184525"/>
          <p14:tracePt t="39759" x="4525963" y="3260725"/>
          <p14:tracePt t="39774" x="4579938" y="3322638"/>
          <p14:tracePt t="39791" x="4724400" y="3451225"/>
          <p14:tracePt t="39807" x="4770438" y="3475038"/>
          <p14:tracePt t="39824" x="4778375" y="3475038"/>
          <p14:tracePt t="39863" x="4792663" y="3475038"/>
          <p14:tracePt t="39874" x="4792663" y="3436938"/>
          <p14:tracePt t="39891" x="4792663" y="3398838"/>
          <p14:tracePt t="39907" x="4792663" y="3314700"/>
          <p14:tracePt t="39924" x="4792663" y="3306763"/>
          <p14:tracePt t="39941" x="4792663" y="3298825"/>
          <p14:tracePt t="39957" x="4800600" y="3276600"/>
          <p14:tracePt t="40175" x="4816475" y="3238500"/>
          <p14:tracePt t="40183" x="4822825" y="3208338"/>
          <p14:tracePt t="40192" x="4822825" y="3200400"/>
          <p14:tracePt t="40207" x="4854575" y="3154363"/>
          <p14:tracePt t="40832" x="4854575" y="3146425"/>
          <p14:tracePt t="40840" x="4822825" y="3140075"/>
          <p14:tracePt t="40848" x="4792663" y="3140075"/>
          <p14:tracePt t="40857" x="4770438" y="3140075"/>
          <p14:tracePt t="40874" x="4732338" y="3116263"/>
          <p14:tracePt t="40891" x="4694238" y="3108325"/>
          <p14:tracePt t="40907" x="4656138" y="3094038"/>
          <p14:tracePt t="40924" x="4640263" y="3086100"/>
          <p14:tracePt t="40959" x="4632325" y="3086100"/>
          <p14:tracePt t="40983" x="4618038" y="3086100"/>
          <p14:tracePt t="40999" x="4610100" y="3078163"/>
          <p14:tracePt t="41008" x="4594225" y="3078163"/>
          <p14:tracePt t="41024" x="4579938" y="3078163"/>
          <p14:tracePt t="41535" x="4572000" y="3078163"/>
          <p14:tracePt t="42487" x="4572000" y="3146425"/>
          <p14:tracePt t="42495" x="4610100" y="3292475"/>
          <p14:tracePt t="42503" x="4648200" y="3421063"/>
          <p14:tracePt t="42511" x="4708525" y="3589338"/>
          <p14:tracePt t="42525" x="4770438" y="3725863"/>
          <p14:tracePt t="42543" x="4937125" y="4008438"/>
          <p14:tracePt t="42559" x="4983163" y="4084638"/>
          <p14:tracePt t="42575" x="4999038" y="4092575"/>
          <p14:tracePt t="42600" x="5006975" y="4092575"/>
          <p14:tracePt t="42608" x="5021263" y="4098925"/>
          <p14:tracePt t="42625" x="5121275" y="4098925"/>
          <p14:tracePt t="42641" x="5189538" y="4098925"/>
          <p14:tracePt t="42658" x="5273675" y="4084638"/>
          <p14:tracePt t="42675" x="5303838" y="4068763"/>
          <p14:tracePt t="42691" x="5326063" y="4046538"/>
          <p14:tracePt t="42708" x="5334000" y="3954463"/>
          <p14:tracePt t="42725" x="5295900" y="3794125"/>
          <p14:tracePt t="42743" x="5189538" y="3649663"/>
          <p14:tracePt t="42783" x="5181600" y="3649663"/>
          <p14:tracePt t="42791" x="5165725" y="3649663"/>
          <p14:tracePt t="42808" x="5097463" y="3741738"/>
          <p14:tracePt t="42825" x="5029200" y="3946525"/>
          <p14:tracePt t="42841" x="4953000" y="4259263"/>
          <p14:tracePt t="42858" x="4937125" y="4618038"/>
          <p14:tracePt t="42875" x="4968875" y="4922838"/>
          <p14:tracePt t="42892" x="5029200" y="5127625"/>
          <p14:tracePt t="42908" x="5097463" y="5241925"/>
          <p14:tracePt t="42925" x="5105400" y="5249863"/>
          <p14:tracePt t="43023" x="5113338" y="5249863"/>
          <p14:tracePt t="43031" x="5127625" y="5241925"/>
          <p14:tracePt t="43042" x="5143500" y="5219700"/>
          <p14:tracePt t="43058" x="5159375" y="5203825"/>
          <p14:tracePt t="43075" x="5197475" y="5165725"/>
          <p14:tracePt t="43092" x="5265738" y="5143500"/>
          <p14:tracePt t="43108" x="5303838" y="5121275"/>
          <p14:tracePt t="43125" x="5349875" y="5097463"/>
          <p14:tracePt t="43142" x="5402263" y="5083175"/>
          <p14:tracePt t="43158" x="5440363" y="5075238"/>
          <p14:tracePt t="43175" x="5494338" y="5075238"/>
          <p14:tracePt t="43192" x="5540375" y="5089525"/>
          <p14:tracePt t="43208" x="5622925" y="5173663"/>
          <p14:tracePt t="43225" x="5692775" y="5265738"/>
          <p14:tracePt t="43243" x="5737225" y="5356225"/>
          <p14:tracePt t="43258" x="5761038" y="5410200"/>
          <p14:tracePt t="43275" x="5761038" y="5418138"/>
          <p14:tracePt t="43391" x="5768975" y="5426075"/>
          <p14:tracePt t="43399" x="5775325" y="5426075"/>
          <p14:tracePt t="43408" x="5783263" y="5426075"/>
          <p14:tracePt t="43639" x="5799138" y="5426075"/>
          <p14:tracePt t="43648" x="5813425" y="5426075"/>
          <p14:tracePt t="43658" x="5837238" y="5426075"/>
          <p14:tracePt t="43675" x="5927725" y="5426075"/>
          <p14:tracePt t="43692" x="5943600" y="5426075"/>
          <p14:tracePt t="43807" x="5951538" y="5426075"/>
          <p14:tracePt t="43815" x="5951538" y="5410200"/>
          <p14:tracePt t="43825" x="5951538" y="5394325"/>
          <p14:tracePt t="43847" x="5959475" y="5380038"/>
          <p14:tracePt t="43911" x="5959475" y="5372100"/>
          <p14:tracePt t="45297" x="5889625" y="5364163"/>
          <p14:tracePt t="45304" x="5715000" y="5241925"/>
          <p14:tracePt t="45311" x="5372100" y="5059363"/>
          <p14:tracePt t="45326" x="4991100" y="4860925"/>
          <p14:tracePt t="45343" x="4275138" y="4435475"/>
          <p14:tracePt t="45360" x="3429000" y="3908425"/>
          <p14:tracePt t="45376" x="3116263" y="3627438"/>
          <p14:tracePt t="45392" x="2949575" y="3406775"/>
          <p14:tracePt t="45409" x="2895600" y="3268663"/>
          <p14:tracePt t="45426" x="2857500" y="3184525"/>
          <p14:tracePt t="45443" x="2849563" y="3170238"/>
          <p14:tracePt t="45476" x="2849563" y="3162300"/>
          <p14:tracePt t="45492" x="2819400" y="3078163"/>
          <p14:tracePt t="45509" x="2797175" y="3032125"/>
          <p14:tracePt t="45672" x="2803525" y="3032125"/>
          <p14:tracePt t="45679" x="2857500" y="3032125"/>
          <p14:tracePt t="45687" x="2963863" y="3040063"/>
          <p14:tracePt t="45695" x="3032125" y="3048000"/>
          <p14:tracePt t="45709" x="3094038" y="3055938"/>
          <p14:tracePt t="45727" x="3200400" y="3078163"/>
          <p14:tracePt t="45742" x="3208338" y="3086100"/>
          <p14:tracePt t="45759" x="3216275" y="3086100"/>
          <p14:tracePt t="45815" x="3216275" y="3094038"/>
          <p14:tracePt t="45935" x="3216275" y="3124200"/>
          <p14:tracePt t="45945" x="3216275" y="3162300"/>
          <p14:tracePt t="45952" x="3216275" y="3178175"/>
          <p14:tracePt t="45960" x="3222625" y="3192463"/>
          <p14:tracePt t="45976" x="3230563" y="3208338"/>
          <p14:tracePt t="46103" x="3222625" y="3208338"/>
          <p14:tracePt t="46319" x="3230563" y="3208338"/>
          <p14:tracePt t="46328" x="3298825" y="3314700"/>
          <p14:tracePt t="46335" x="3467100" y="3513138"/>
          <p14:tracePt t="46344" x="3603625" y="3649663"/>
          <p14:tracePt t="46360" x="3924300" y="4022725"/>
          <p14:tracePt t="46376" x="4283075" y="4365625"/>
          <p14:tracePt t="46393" x="4632325" y="4678363"/>
          <p14:tracePt t="46409" x="4930775" y="4884738"/>
          <p14:tracePt t="46426" x="5089525" y="4999038"/>
          <p14:tracePt t="46443" x="5235575" y="5113338"/>
          <p14:tracePt t="46459" x="5326063" y="5189538"/>
          <p14:tracePt t="46476" x="5418138" y="5265738"/>
          <p14:tracePt t="46493" x="5524500" y="5349875"/>
          <p14:tracePt t="46510" x="5622925" y="5432425"/>
          <p14:tracePt t="46526" x="5730875" y="5502275"/>
          <p14:tracePt t="46543" x="5927725" y="5654675"/>
          <p14:tracePt t="46560" x="6027738" y="5737225"/>
          <p14:tracePt t="46576" x="6096000" y="5799138"/>
          <p14:tracePt t="46593" x="6126163" y="5807075"/>
          <p14:tracePt t="46695" x="6134100" y="5807075"/>
          <p14:tracePt t="46703" x="6156325" y="5775325"/>
          <p14:tracePt t="46711" x="6172200" y="5737225"/>
          <p14:tracePt t="46726" x="6210300" y="5676900"/>
          <p14:tracePt t="46743" x="6316663" y="5546725"/>
          <p14:tracePt t="46760" x="6423025" y="5440363"/>
          <p14:tracePt t="46776" x="6484938" y="5410200"/>
          <p14:tracePt t="46793" x="6499225" y="5394325"/>
          <p14:tracePt t="46888" x="6492875" y="5394325"/>
          <p14:tracePt t="46903" x="6484938" y="5394325"/>
          <p14:tracePt t="46919" x="6469063" y="5394325"/>
          <p14:tracePt t="46928" x="6461125" y="5394325"/>
          <p14:tracePt t="46935" x="6438900" y="5394325"/>
          <p14:tracePt t="46944" x="6423025" y="5394325"/>
          <p14:tracePt t="46960" x="6362700" y="5394325"/>
          <p14:tracePt t="46976" x="6278563" y="5402263"/>
          <p14:tracePt t="46993" x="6156325" y="5402263"/>
          <p14:tracePt t="47010" x="6049963" y="5402263"/>
          <p14:tracePt t="47026" x="6035675" y="5402263"/>
          <p14:tracePt t="47088" x="6027738" y="5402263"/>
          <p14:tracePt t="47159" x="6019800" y="5402263"/>
          <p14:tracePt t="47167" x="5981700" y="5394325"/>
          <p14:tracePt t="47176" x="5951538" y="5380038"/>
          <p14:tracePt t="47193" x="5851525" y="5356225"/>
          <p14:tracePt t="47210" x="5761038" y="5341938"/>
          <p14:tracePt t="47226" x="5745163" y="5341938"/>
          <p14:tracePt t="47304" x="5745163" y="5334000"/>
          <p14:tracePt t="47311" x="5745163" y="5326063"/>
          <p14:tracePt t="47320" x="5753100" y="5318125"/>
          <p14:tracePt t="47335" x="5761038" y="5318125"/>
          <p14:tracePt t="47383" x="5768975" y="5318125"/>
          <p14:tracePt t="47391" x="5775325" y="5318125"/>
          <p14:tracePt t="47399" x="5783263" y="5318125"/>
          <p14:tracePt t="47410" x="5799138" y="5318125"/>
          <p14:tracePt t="47427" x="5813425" y="5318125"/>
          <p14:tracePt t="47443" x="5829300" y="5318125"/>
          <p14:tracePt t="47460" x="5845175" y="5318125"/>
          <p14:tracePt t="47477" x="5851525" y="5318125"/>
          <p14:tracePt t="47493" x="5859463" y="5318125"/>
          <p14:tracePt t="47679" x="5883275" y="5326063"/>
          <p14:tracePt t="47983" x="5913438" y="5341938"/>
          <p14:tracePt t="47991" x="5943600" y="5341938"/>
          <p14:tracePt t="47999" x="6057900" y="5356225"/>
          <p14:tracePt t="48010" x="6126163" y="5364163"/>
          <p14:tracePt t="48027" x="6180138" y="5380038"/>
          <p14:tracePt t="48043" x="6194425" y="5380038"/>
          <p14:tracePt t="48159" x="6202363" y="5380038"/>
          <p14:tracePt t="48167" x="6218238" y="5380038"/>
          <p14:tracePt t="48177" x="6226175" y="5380038"/>
          <p14:tracePt t="48193" x="6256338" y="5380038"/>
          <p14:tracePt t="48210" x="6278563" y="5380038"/>
          <p14:tracePt t="48479" x="6308725" y="5380038"/>
          <p14:tracePt t="48488" x="6378575" y="5380038"/>
          <p14:tracePt t="48495" x="6469063" y="5380038"/>
          <p14:tracePt t="48511" x="6530975" y="5380038"/>
          <p14:tracePt t="48527" x="6651625" y="5372100"/>
          <p14:tracePt t="49063" x="6651625" y="5364163"/>
          <p14:tracePt t="49072" x="6621463" y="5364163"/>
          <p14:tracePt t="49082" x="6575425" y="5349875"/>
          <p14:tracePt t="49095" x="6400800" y="5349875"/>
          <p14:tracePt t="49111" x="6308725" y="5349875"/>
          <p14:tracePt t="49127" x="6096000" y="5372100"/>
          <p14:tracePt t="49144" x="6065838" y="5372100"/>
          <p14:tracePt t="49359" x="6049963" y="5372100"/>
          <p14:tracePt t="49368" x="6042025" y="5372100"/>
          <p14:tracePt t="49383" x="6035675" y="5372100"/>
          <p14:tracePt t="49519" x="6027738" y="5372100"/>
          <p14:tracePt t="49792" x="6042025" y="5372100"/>
          <p14:tracePt t="49799" x="6073775" y="5380038"/>
          <p14:tracePt t="49811" x="6088063" y="5380038"/>
          <p14:tracePt t="49828" x="6188075" y="5380038"/>
          <p14:tracePt t="49844" x="6294438" y="5380038"/>
          <p14:tracePt t="49861" x="6354763" y="5380038"/>
          <p14:tracePt t="49879" x="6362700" y="5380038"/>
          <p14:tracePt t="50359" x="6354763" y="5380038"/>
          <p14:tracePt t="50369" x="6340475" y="5372100"/>
          <p14:tracePt t="50378" x="6324600" y="5364163"/>
          <p14:tracePt t="50455" x="6316663" y="5364163"/>
          <p14:tracePt t="50463" x="6294438" y="5387975"/>
          <p14:tracePt t="50471" x="6286500" y="5387975"/>
          <p14:tracePt t="50479" x="6278563" y="5387975"/>
          <p14:tracePt t="50494" x="6264275" y="5394325"/>
          <p14:tracePt t="50511" x="6248400" y="5402263"/>
          <p14:tracePt t="50528" x="6232525" y="5402263"/>
          <p14:tracePt t="50544" x="6226175" y="5402263"/>
          <p14:tracePt t="50561" x="6210300" y="5402263"/>
          <p14:tracePt t="50695" x="6202363" y="5402263"/>
          <p14:tracePt t="52135" x="6180138" y="5402263"/>
          <p14:tracePt t="52143" x="6065838" y="5402263"/>
          <p14:tracePt t="52152" x="5943600" y="5402263"/>
          <p14:tracePt t="52162" x="5913438" y="5402263"/>
          <p14:tracePt t="52178" x="5859463" y="5402263"/>
          <p14:tracePt t="52195" x="5829300" y="5387975"/>
          <p14:tracePt t="52212" x="5807075" y="5372100"/>
          <p14:tracePt t="52228" x="5791200" y="5326063"/>
          <p14:tracePt t="52245" x="5791200" y="5295900"/>
          <p14:tracePt t="52262" x="5791200" y="5235575"/>
          <p14:tracePt t="52279" x="5791200" y="5105400"/>
          <p14:tracePt t="52295" x="5791200" y="5045075"/>
          <p14:tracePt t="52312" x="5791200" y="4960938"/>
          <p14:tracePt t="52328" x="5791200" y="4937125"/>
          <p14:tracePt t="52415" x="5799138" y="4922838"/>
          <p14:tracePt t="52424" x="5807075" y="4906963"/>
          <p14:tracePt t="52431" x="5813425" y="4906963"/>
          <p14:tracePt t="52445" x="5813425" y="4892675"/>
          <p14:tracePt t="52462" x="5829300" y="4838700"/>
          <p14:tracePt t="52479" x="5837238" y="4778375"/>
          <p14:tracePt t="52495" x="5845175" y="4770438"/>
          <p14:tracePt t="52631" x="5845175" y="4778375"/>
          <p14:tracePt t="52640" x="5845175" y="4800600"/>
          <p14:tracePt t="52647" x="5845175" y="4816475"/>
          <p14:tracePt t="52662" x="5845175" y="4830763"/>
          <p14:tracePt t="52678" x="5845175" y="4838700"/>
          <p14:tracePt t="52695" x="5845175" y="4854575"/>
          <p14:tracePt t="52743" x="5845175" y="4860925"/>
          <p14:tracePt t="52815" x="5845175" y="4868863"/>
          <p14:tracePt t="52824" x="5845175" y="4884738"/>
          <p14:tracePt t="52831" x="5859463" y="4884738"/>
          <p14:tracePt t="52845" x="5875338" y="4892675"/>
          <p14:tracePt t="52862" x="5889625" y="4892675"/>
          <p14:tracePt t="52878" x="5905500" y="4892675"/>
          <p14:tracePt t="52895" x="5973763" y="4892675"/>
          <p14:tracePt t="52912" x="6011863" y="4868863"/>
          <p14:tracePt t="52929" x="6065838" y="4854575"/>
          <p14:tracePt t="52945" x="6103938" y="4838700"/>
          <p14:tracePt t="52962" x="6142038" y="4838700"/>
          <p14:tracePt t="52979" x="6180138" y="4838700"/>
          <p14:tracePt t="52995" x="6194425" y="4838700"/>
          <p14:tracePt t="53012" x="6232525" y="4838700"/>
          <p14:tracePt t="53029" x="6248400" y="4846638"/>
          <p14:tracePt t="53045" x="6278563" y="4846638"/>
          <p14:tracePt t="53062" x="6430963" y="4892675"/>
          <p14:tracePt t="53079" x="6446838" y="4899025"/>
          <p14:tracePt t="53095" x="6454775" y="4899025"/>
          <p14:tracePt t="53568" x="6477000" y="4899025"/>
          <p14:tracePt t="53575" x="6537325" y="4899025"/>
          <p14:tracePt t="53583" x="6607175" y="4899025"/>
          <p14:tracePt t="53595" x="6683375" y="4899025"/>
          <p14:tracePt t="53612" x="6811963" y="4884738"/>
          <p14:tracePt t="53629" x="6873875" y="4868863"/>
          <p14:tracePt t="53645" x="6880225" y="4868863"/>
          <p14:tracePt t="53679" x="6888163" y="4860925"/>
          <p14:tracePt t="53823" x="6904038" y="4860925"/>
          <p14:tracePt t="53831" x="6918325" y="4868863"/>
          <p14:tracePt t="53840" x="6950075" y="4892675"/>
          <p14:tracePt t="53847" x="6956425" y="4892675"/>
          <p14:tracePt t="53862" x="6964363" y="4892675"/>
          <p14:tracePt t="53879" x="7010400" y="4930775"/>
          <p14:tracePt t="53896" x="7018338" y="4937125"/>
          <p14:tracePt t="54594" x="6972300" y="4937125"/>
          <p14:tracePt t="54601" x="6904038" y="4968875"/>
          <p14:tracePt t="54612" x="6819900" y="5021263"/>
          <p14:tracePt t="54629" x="6591300" y="5159375"/>
          <p14:tracePt t="54647" x="6202363" y="5341938"/>
          <p14:tracePt t="54663" x="6126163" y="5380038"/>
          <p14:tracePt t="54679" x="5997575" y="5456238"/>
          <p14:tracePt t="54696" x="5951538" y="5486400"/>
          <p14:tracePt t="54713" x="5943600" y="5494338"/>
          <p14:tracePt t="54729" x="5897563" y="5508625"/>
          <p14:tracePt t="54747" x="5875338" y="5508625"/>
          <p14:tracePt t="54763" x="5807075" y="5508625"/>
          <p14:tracePt t="54779" x="5745163" y="5508625"/>
          <p14:tracePt t="54796" x="5707063" y="5508625"/>
          <p14:tracePt t="54813" x="5676900" y="5502275"/>
          <p14:tracePt t="54847" x="5668963" y="5494338"/>
          <p14:tracePt t="54863" x="5654675" y="5464175"/>
          <p14:tracePt t="54879" x="5638800" y="5440363"/>
          <p14:tracePt t="54896" x="5622925" y="5426075"/>
          <p14:tracePt t="54913" x="5616575" y="5418138"/>
          <p14:tracePt t="54929" x="5616575" y="5402263"/>
          <p14:tracePt t="54946" x="5616575" y="5387975"/>
          <p14:tracePt t="54963" x="5616575" y="5372100"/>
          <p14:tracePt t="54979" x="5616575" y="5364163"/>
          <p14:tracePt t="54996" x="5616575" y="5349875"/>
          <p14:tracePt t="55013" x="5616575" y="5341938"/>
          <p14:tracePt t="55029" x="5616575" y="5334000"/>
          <p14:tracePt t="55047" x="5622925" y="5318125"/>
          <p14:tracePt t="55063" x="5630863" y="5318125"/>
          <p14:tracePt t="55098" x="5638800" y="5318125"/>
          <p14:tracePt t="55287" x="5646738" y="5318125"/>
          <p14:tracePt t="55295" x="5676900" y="5318125"/>
          <p14:tracePt t="55303" x="5715000" y="5326063"/>
          <p14:tracePt t="55313" x="5775325" y="5364163"/>
          <p14:tracePt t="55329" x="5867400" y="5402263"/>
          <p14:tracePt t="55346" x="5951538" y="5418138"/>
          <p14:tracePt t="55363" x="5997575" y="5432425"/>
          <p14:tracePt t="55380" x="6011863" y="5432425"/>
          <p14:tracePt t="55703" x="6042025" y="5432425"/>
          <p14:tracePt t="55711" x="6096000" y="5426075"/>
          <p14:tracePt t="55719" x="6164263" y="5426075"/>
          <p14:tracePt t="55729" x="6188075" y="5418138"/>
          <p14:tracePt t="55746" x="6202363" y="5402263"/>
          <p14:tracePt t="56343" x="6156325" y="5387975"/>
          <p14:tracePt t="56352" x="6118225" y="5372100"/>
          <p14:tracePt t="56363" x="6073775" y="5372100"/>
          <p14:tracePt t="56380" x="5981700" y="5372100"/>
          <p14:tracePt t="56396" x="5951538" y="5372100"/>
          <p14:tracePt t="56413" x="5943600" y="5372100"/>
          <p14:tracePt t="56487" x="5927725" y="5372100"/>
          <p14:tracePt t="56535" x="5913438" y="5372100"/>
          <p14:tracePt t="56543" x="5905500" y="5372100"/>
          <p14:tracePt t="56559" x="5889625" y="5372100"/>
          <p14:tracePt t="56567" x="5883275" y="5372100"/>
          <p14:tracePt t="56583" x="5867400" y="5372100"/>
          <p14:tracePt t="56597" x="5859463" y="5372100"/>
          <p14:tracePt t="57024" x="5905500" y="5372100"/>
          <p14:tracePt t="57032" x="5943600" y="5372100"/>
          <p14:tracePt t="57040" x="5973763" y="5372100"/>
          <p14:tracePt t="57048" x="6003925" y="5372100"/>
          <p14:tracePt t="57063" x="6049963" y="5372100"/>
          <p14:tracePt t="57080" x="6057900" y="5364163"/>
          <p14:tracePt t="57113" x="6073775" y="5364163"/>
          <p14:tracePt t="57130" x="6096000" y="5356225"/>
          <p14:tracePt t="57147" x="6142038" y="5341938"/>
          <p14:tracePt t="57163" x="6180138" y="5341938"/>
          <p14:tracePt t="57180" x="6188075" y="5341938"/>
          <p14:tracePt t="57213" x="6202363" y="5341938"/>
          <p14:tracePt t="57230" x="6232525" y="5341938"/>
          <p14:tracePt t="57247" x="6294438" y="5341938"/>
          <p14:tracePt t="57263" x="6354763" y="5356225"/>
          <p14:tracePt t="57280" x="6362700" y="5364163"/>
          <p14:tracePt t="57407" x="6378575" y="5364163"/>
          <p14:tracePt t="57415" x="6416675" y="5341938"/>
          <p14:tracePt t="57423" x="6423025" y="5334000"/>
          <p14:tracePt t="57432" x="6446838" y="5334000"/>
          <p14:tracePt t="57447" x="6492875" y="5318125"/>
          <p14:tracePt t="57464" x="6507163" y="5311775"/>
          <p14:tracePt t="57480" x="6515100" y="5311775"/>
          <p14:tracePt t="57656" x="6530975" y="5311775"/>
          <p14:tracePt t="57663" x="6553200" y="5311775"/>
          <p14:tracePt t="57671" x="6583363" y="5311775"/>
          <p14:tracePt t="57680" x="6727825" y="5349875"/>
          <p14:tracePt t="57698" x="6911975" y="5402263"/>
          <p14:tracePt t="57714" x="6942138" y="5402263"/>
          <p14:tracePt t="57730" x="6956425" y="5402263"/>
          <p14:tracePt t="58479" x="6956425" y="5372100"/>
          <p14:tracePt t="58487" x="6956425" y="5341938"/>
          <p14:tracePt t="58497" x="6956425" y="5265738"/>
          <p14:tracePt t="58514" x="6956425" y="5135563"/>
          <p14:tracePt t="58531" x="6942138" y="5013325"/>
          <p14:tracePt t="58547" x="6918325" y="4914900"/>
          <p14:tracePt t="58564" x="6918325" y="4860925"/>
          <p14:tracePt t="58768" x="6918325" y="4854575"/>
          <p14:tracePt t="59007" x="6911975" y="4860925"/>
          <p14:tracePt t="59016" x="6911975" y="4945063"/>
          <p14:tracePt t="59024" x="6896100" y="5006975"/>
          <p14:tracePt t="59032" x="6880225" y="5083175"/>
          <p14:tracePt t="59047" x="6873875" y="5235575"/>
          <p14:tracePt t="59064" x="6873875" y="5356225"/>
          <p14:tracePt t="59081" x="6873875" y="5456238"/>
          <p14:tracePt t="59097" x="6873875" y="5502275"/>
          <p14:tracePt t="59116" x="6873875" y="5524500"/>
          <p14:tracePt t="59392" x="6880225" y="5516563"/>
          <p14:tracePt t="59399" x="6888163" y="5508625"/>
          <p14:tracePt t="59408" x="6926263" y="5470525"/>
          <p14:tracePt t="59416" x="6956425" y="5448300"/>
          <p14:tracePt t="59431" x="7032625" y="5387975"/>
          <p14:tracePt t="59448" x="7132638" y="5318125"/>
          <p14:tracePt t="59464" x="7200900" y="5265738"/>
          <p14:tracePt t="59481" x="7246938" y="5235575"/>
          <p14:tracePt t="59498" x="7254875" y="5227638"/>
          <p14:tracePt t="59514" x="7261225" y="5227638"/>
          <p14:tracePt t="59531" x="7277100" y="5173663"/>
          <p14:tracePt t="59549" x="7292975" y="5151438"/>
          <p14:tracePt t="59564" x="7307263" y="5105400"/>
          <p14:tracePt t="59581" x="7323138" y="5075238"/>
          <p14:tracePt t="59598" x="7337425" y="5037138"/>
          <p14:tracePt t="59616" x="7353300" y="4968875"/>
          <p14:tracePt t="59631" x="7361238" y="4922838"/>
          <p14:tracePt t="59648" x="7369175" y="4884738"/>
          <p14:tracePt t="59665" x="7375525" y="4838700"/>
          <p14:tracePt t="59681" x="7375525" y="4816475"/>
          <p14:tracePt t="59698" x="7375525" y="4784725"/>
          <p14:tracePt t="59714" x="7375525" y="4754563"/>
          <p14:tracePt t="59731" x="7369175" y="4708525"/>
          <p14:tracePt t="59748" x="7315200" y="4648200"/>
          <p14:tracePt t="59765" x="7292975" y="4632325"/>
          <p14:tracePt t="59781" x="7285038" y="4632325"/>
          <p14:tracePt t="59798" x="7277100" y="4625975"/>
          <p14:tracePt t="59815" x="7269163" y="4625975"/>
          <p14:tracePt t="59831" x="7246938" y="4625975"/>
          <p14:tracePt t="59848" x="7239000" y="4625975"/>
          <p14:tracePt t="59865" x="7223125" y="4625975"/>
          <p14:tracePt t="59881" x="7216775" y="4625975"/>
          <p14:tracePt t="59898" x="7162800" y="4625975"/>
          <p14:tracePt t="59914" x="7116763" y="4678363"/>
          <p14:tracePt t="59931" x="7078663" y="4778375"/>
          <p14:tracePt t="59948" x="7048500" y="4906963"/>
          <p14:tracePt t="59965" x="7040563" y="5059363"/>
          <p14:tracePt t="59982" x="7040563" y="5235575"/>
          <p14:tracePt t="59998" x="7132638" y="5508625"/>
          <p14:tracePt t="60014" x="7185025" y="5570538"/>
          <p14:tracePt t="60031" x="7413625" y="5707063"/>
          <p14:tracePt t="60048" x="7559675" y="5730875"/>
          <p14:tracePt t="60065" x="7627938" y="5730875"/>
          <p14:tracePt t="60082" x="7658100" y="5707063"/>
          <p14:tracePt t="60098" x="7688263" y="5616575"/>
          <p14:tracePt t="60116" x="7696200" y="5432425"/>
          <p14:tracePt t="60131" x="7696200" y="5227638"/>
          <p14:tracePt t="60148" x="7650163" y="5067300"/>
          <p14:tracePt t="60165" x="7589838" y="4960938"/>
          <p14:tracePt t="60181" x="7527925" y="4884738"/>
          <p14:tracePt t="60198" x="7483475" y="4854575"/>
          <p14:tracePt t="60239" x="7475538" y="4854575"/>
          <p14:tracePt t="60248" x="7467600" y="4854575"/>
          <p14:tracePt t="60265" x="7413625" y="4906963"/>
          <p14:tracePt t="60281" x="7375525" y="4960938"/>
          <p14:tracePt t="60298" x="7345363" y="5013325"/>
          <p14:tracePt t="60315" x="7345363" y="5029200"/>
          <p14:tracePt t="60331" x="7345363" y="5037138"/>
          <p14:tracePt t="60365" x="7345363" y="5051425"/>
          <p14:tracePt t="60381" x="7353300" y="5051425"/>
          <p14:tracePt t="60399" x="7391400" y="5059363"/>
          <p14:tracePt t="60415" x="7399338" y="5067300"/>
          <p14:tracePt t="60431" x="7421563" y="5067300"/>
          <p14:tracePt t="60448" x="7475538" y="5051425"/>
          <p14:tracePt t="60465" x="7489825" y="5037138"/>
          <p14:tracePt t="60481" x="7505700" y="5013325"/>
          <p14:tracePt t="60499" x="7505700" y="4991100"/>
          <p14:tracePt t="60515" x="7505700" y="4953000"/>
          <p14:tracePt t="60531" x="7505700" y="4922838"/>
          <p14:tracePt t="60548" x="7505700" y="4914900"/>
          <p14:tracePt t="60565" x="7505700" y="4884738"/>
          <p14:tracePt t="60600" x="7505700" y="4860925"/>
          <p14:tracePt t="60615" x="7513638" y="4838700"/>
          <p14:tracePt t="60631" x="7521575" y="4822825"/>
          <p14:tracePt t="60648" x="7521575" y="4784725"/>
          <p14:tracePt t="60665" x="7521575" y="4762500"/>
          <p14:tracePt t="60681" x="7521575" y="4724400"/>
          <p14:tracePt t="60698" x="7521575" y="4694238"/>
          <p14:tracePt t="60715" x="7505700" y="4664075"/>
          <p14:tracePt t="60731" x="7489825" y="4640263"/>
          <p14:tracePt t="60748" x="7459663" y="4618038"/>
          <p14:tracePt t="60765" x="7437438" y="4602163"/>
          <p14:tracePt t="60781" x="7407275" y="4579938"/>
          <p14:tracePt t="60799" x="7375525" y="4556125"/>
          <p14:tracePt t="60815" x="7353300" y="4549775"/>
          <p14:tracePt t="60831" x="7331075" y="4549775"/>
          <p14:tracePt t="60848" x="7323138" y="4541838"/>
          <p14:tracePt t="60865" x="7315200" y="4541838"/>
          <p14:tracePt t="60881" x="7299325" y="4541838"/>
          <p14:tracePt t="60915" x="7292975" y="4541838"/>
          <p14:tracePt t="60931" x="7285038" y="4541838"/>
          <p14:tracePt t="60967" x="7254875" y="4564063"/>
          <p14:tracePt t="60975" x="7192963" y="4602163"/>
          <p14:tracePt t="60983" x="7178675" y="4618038"/>
          <p14:tracePt t="60998" x="7162800" y="4640263"/>
          <p14:tracePt t="61015" x="7124700" y="4702175"/>
          <p14:tracePt t="61064" x="7124700" y="4732338"/>
          <p14:tracePt t="61072" x="7108825" y="4808538"/>
          <p14:tracePt t="61082" x="7108825" y="4830763"/>
          <p14:tracePt t="61098" x="7102475" y="4906963"/>
          <p14:tracePt t="61115" x="7094538" y="5006975"/>
          <p14:tracePt t="61132" x="7094538" y="5067300"/>
          <p14:tracePt t="61148" x="7094538" y="5127625"/>
          <p14:tracePt t="61165" x="7094538" y="5173663"/>
          <p14:tracePt t="61182" x="7116763" y="5241925"/>
          <p14:tracePt t="61199" x="7140575" y="5311775"/>
          <p14:tracePt t="61215" x="7208838" y="5440363"/>
          <p14:tracePt t="61232" x="7254875" y="5516563"/>
          <p14:tracePt t="61248" x="7331075" y="5584825"/>
          <p14:tracePt t="61265" x="7375525" y="5630863"/>
          <p14:tracePt t="61282" x="7391400" y="5630863"/>
          <p14:tracePt t="61327" x="7445375" y="5630863"/>
          <p14:tracePt t="61335" x="7505700" y="5622925"/>
          <p14:tracePt t="61348" x="7573963" y="5584825"/>
          <p14:tracePt t="61365" x="7712075" y="5494338"/>
          <p14:tracePt t="61382" x="7818438" y="5402263"/>
          <p14:tracePt t="61398" x="7864475" y="5341938"/>
          <p14:tracePt t="61415" x="7878763" y="5326063"/>
          <p14:tracePt t="61432" x="7878763" y="5257800"/>
          <p14:tracePt t="61448" x="7878763" y="5197475"/>
          <p14:tracePt t="61465" x="7878763" y="5105400"/>
          <p14:tracePt t="61482" x="7832725" y="4960938"/>
          <p14:tracePt t="61498" x="7734300" y="4808538"/>
          <p14:tracePt t="61515" x="7612063" y="4670425"/>
          <p14:tracePt t="61532" x="7551738" y="4587875"/>
          <p14:tracePt t="61548" x="7521575" y="4549775"/>
          <p14:tracePt t="61565" x="7497763" y="4518025"/>
          <p14:tracePt t="61616" x="7483475" y="4511675"/>
          <p14:tracePt t="61623" x="7459663" y="4511675"/>
          <p14:tracePt t="61632" x="7437438" y="4503738"/>
          <p14:tracePt t="61648" x="7413625" y="4495800"/>
          <p14:tracePt t="61665" x="7391400" y="4495800"/>
          <p14:tracePt t="61682" x="7375525" y="4495800"/>
          <p14:tracePt t="61698" x="7292975" y="4495800"/>
          <p14:tracePt t="61715" x="7208838" y="4495800"/>
          <p14:tracePt t="61732" x="7116763" y="4511675"/>
          <p14:tracePt t="61748" x="7040563" y="4533900"/>
          <p14:tracePt t="61765" x="7010400" y="4549775"/>
          <p14:tracePt t="61815" x="7002463" y="4602163"/>
          <p14:tracePt t="61823" x="6994525" y="4648200"/>
          <p14:tracePt t="61832" x="6972300" y="4694238"/>
          <p14:tracePt t="61848" x="6956425" y="4770438"/>
          <p14:tracePt t="61865" x="6942138" y="4822825"/>
          <p14:tracePt t="61882" x="6942138" y="4868863"/>
          <p14:tracePt t="61899" x="6942138" y="4899025"/>
          <p14:tracePt t="61915" x="6942138" y="4922838"/>
          <p14:tracePt t="61932" x="6942138" y="4953000"/>
          <p14:tracePt t="61949" x="6942138" y="4968875"/>
          <p14:tracePt t="61965" x="6942138" y="4983163"/>
          <p14:tracePt t="61983" x="6942138" y="5006975"/>
          <p14:tracePt t="63031" x="6942138" y="5029200"/>
          <p14:tracePt t="63039" x="6988175" y="5097463"/>
          <p14:tracePt t="63049" x="7032625" y="5135563"/>
          <p14:tracePt t="63066" x="7094538" y="5197475"/>
          <p14:tracePt t="63082" x="7116763" y="5211763"/>
          <p14:tracePt t="63099" x="7124700" y="5219700"/>
          <p14:tracePt t="63117" x="7132638" y="5227638"/>
          <p14:tracePt t="63159" x="7140575" y="5227638"/>
          <p14:tracePt t="63167" x="7170738" y="5227638"/>
          <p14:tracePt t="63176" x="7254875" y="5227638"/>
          <p14:tracePt t="63184" x="7345363" y="5227638"/>
          <p14:tracePt t="63199" x="7543800" y="5189538"/>
          <p14:tracePt t="63216" x="7802563" y="5105400"/>
          <p14:tracePt t="63232" x="8054975" y="5021263"/>
          <p14:tracePt t="63249" x="8221663" y="4953000"/>
          <p14:tracePt t="63266" x="8283575" y="4906963"/>
          <p14:tracePt t="63282" x="8289925" y="4884738"/>
          <p14:tracePt t="63299" x="8289925" y="4816475"/>
          <p14:tracePt t="63316" x="8289925" y="4732338"/>
          <p14:tracePt t="63332" x="8237538" y="4602163"/>
          <p14:tracePt t="63349" x="8161338" y="4473575"/>
          <p14:tracePt t="63366" x="8107363" y="4403725"/>
          <p14:tracePt t="63382" x="8077200" y="4359275"/>
          <p14:tracePt t="63399" x="8039100" y="4321175"/>
          <p14:tracePt t="63416" x="8008938" y="4305300"/>
          <p14:tracePt t="63432" x="7978775" y="4297363"/>
          <p14:tracePt t="63449" x="7947025" y="4289425"/>
          <p14:tracePt t="63466" x="7826375" y="4289425"/>
          <p14:tracePt t="63482" x="7680325" y="4321175"/>
          <p14:tracePt t="63499" x="7551738" y="4381500"/>
          <p14:tracePt t="63516" x="7429500" y="4427538"/>
          <p14:tracePt t="63532" x="7307263" y="4465638"/>
          <p14:tracePt t="63549" x="7178675" y="4495800"/>
          <p14:tracePt t="63566" x="7140575" y="4511675"/>
          <p14:tracePt t="63583" x="7132638" y="4511675"/>
          <p14:tracePt t="63632" x="7132638" y="4518025"/>
          <p14:tracePt t="63640" x="7124700" y="4533900"/>
          <p14:tracePt t="63649" x="7102475" y="4556125"/>
          <p14:tracePt t="63666" x="7070725" y="4618038"/>
          <p14:tracePt t="63683" x="7018338" y="4708525"/>
          <p14:tracePt t="63699" x="6980238" y="4816475"/>
          <p14:tracePt t="63716" x="6926263" y="4945063"/>
          <p14:tracePt t="63732" x="6880225" y="5083175"/>
          <p14:tracePt t="63749" x="6842125" y="5211763"/>
          <p14:tracePt t="63766" x="6804025" y="5364163"/>
          <p14:tracePt t="63782" x="6797675" y="5402263"/>
          <p14:tracePt t="63799" x="6797675" y="5486400"/>
          <p14:tracePt t="63816" x="6797675" y="5540375"/>
          <p14:tracePt t="63833" x="6797675" y="5584825"/>
          <p14:tracePt t="63849" x="6819900" y="5646738"/>
          <p14:tracePt t="63866" x="6842125" y="5730875"/>
          <p14:tracePt t="63883" x="6873875" y="5791200"/>
          <p14:tracePt t="63899" x="6918325" y="5851525"/>
          <p14:tracePt t="63916" x="6950075" y="5883275"/>
          <p14:tracePt t="63933" x="7002463" y="5913438"/>
          <p14:tracePt t="63949" x="7056438" y="5927725"/>
          <p14:tracePt t="63967" x="7277100" y="5943600"/>
          <p14:tracePt t="63983" x="7375525" y="5943600"/>
          <p14:tracePt t="63999" x="7627938" y="5921375"/>
          <p14:tracePt t="64016" x="7756525" y="5851525"/>
          <p14:tracePt t="64033" x="7826375" y="5791200"/>
          <p14:tracePt t="64049" x="7848600" y="5715000"/>
          <p14:tracePt t="64066" x="7878763" y="5578475"/>
          <p14:tracePt t="64083" x="7902575" y="5410200"/>
          <p14:tracePt t="64099" x="7932738" y="5219700"/>
          <p14:tracePt t="64116" x="7962900" y="5013325"/>
          <p14:tracePt t="64118" x="7970838" y="4930775"/>
          <p14:tracePt t="64133" x="7985125" y="4846638"/>
          <p14:tracePt t="64149" x="7993063" y="4702175"/>
          <p14:tracePt t="64166" x="7993063" y="4579938"/>
          <p14:tracePt t="64183" x="7993063" y="4511675"/>
          <p14:tracePt t="64199" x="7978775" y="4473575"/>
          <p14:tracePt t="64216" x="7970838" y="4465638"/>
          <p14:tracePt t="75399" x="7924800" y="4465638"/>
          <p14:tracePt t="75408" x="7826375" y="4441825"/>
          <p14:tracePt t="75415" x="7666038" y="4419600"/>
          <p14:tracePt t="75425" x="7497763" y="4419600"/>
          <p14:tracePt t="75437" x="7375525" y="4419600"/>
          <p14:tracePt t="75455" x="6850063" y="4419600"/>
          <p14:tracePt t="75471" x="6232525" y="4419600"/>
          <p14:tracePt t="75487" x="5570538" y="4419600"/>
          <p14:tracePt t="75504" x="4892675" y="4419600"/>
          <p14:tracePt t="75520" x="4275138" y="4419600"/>
          <p14:tracePt t="75537" x="3733800" y="4419600"/>
          <p14:tracePt t="75554" x="3314700" y="4419600"/>
          <p14:tracePt t="75570" x="3001963" y="4419600"/>
          <p14:tracePt t="75587" x="2819400" y="4403725"/>
          <p14:tracePt t="75604" x="2773363" y="4389438"/>
          <p14:tracePt t="76216" x="2773363" y="4373563"/>
          <p14:tracePt t="76223" x="2773363" y="4305300"/>
          <p14:tracePt t="76231" x="2835275" y="4137025"/>
          <p14:tracePt t="76239" x="2911475" y="3992563"/>
          <p14:tracePt t="76254" x="3001963" y="3870325"/>
          <p14:tracePt t="76271" x="3116263" y="3749675"/>
          <p14:tracePt t="76287" x="3222625" y="3619500"/>
          <p14:tracePt t="76304" x="3306763" y="3497263"/>
          <p14:tracePt t="76321" x="3330575" y="3429000"/>
          <p14:tracePt t="76337" x="3344863" y="3330575"/>
          <p14:tracePt t="76354" x="3352800" y="3246438"/>
          <p14:tracePt t="76370" x="3368675" y="3154363"/>
          <p14:tracePt t="76387" x="3368675" y="3078163"/>
          <p14:tracePt t="76404" x="3382963" y="3001963"/>
          <p14:tracePt t="76421" x="3390900" y="2955925"/>
          <p14:tracePt t="76437" x="3390900" y="2949575"/>
          <p14:tracePt t="76672" x="3390900" y="2987675"/>
          <p14:tracePt t="76679" x="3382963" y="3040063"/>
          <p14:tracePt t="76687" x="3368675" y="3086100"/>
          <p14:tracePt t="76704" x="3336925" y="3178175"/>
          <p14:tracePt t="76721" x="3336925" y="3216275"/>
          <p14:tracePt t="76737" x="3330575" y="3222625"/>
          <p14:tracePt t="78520" x="3314700" y="3216275"/>
          <p14:tracePt t="78527" x="3298825" y="3200400"/>
          <p14:tracePt t="78538" x="3284538" y="3178175"/>
          <p14:tracePt t="78555" x="3268663" y="3170238"/>
          <p14:tracePt t="79039" x="3330575" y="3184525"/>
          <p14:tracePt t="79047" x="3467100" y="3222625"/>
          <p14:tracePt t="79055" x="3665538" y="3268663"/>
          <p14:tracePt t="79071" x="3902075" y="3284538"/>
          <p14:tracePt t="79089" x="3992563" y="3284538"/>
          <p14:tracePt t="79106" x="4022725" y="3284538"/>
          <p14:tracePt t="79143" x="4022725" y="3276600"/>
          <p14:tracePt t="79152" x="3992563" y="3222625"/>
          <p14:tracePt t="79159" x="3954463" y="3178175"/>
          <p14:tracePt t="79172" x="3940175" y="3162300"/>
          <p14:tracePt t="79188" x="3870325" y="3108325"/>
          <p14:tracePt t="79206" x="3733800" y="3025775"/>
          <p14:tracePt t="79222" x="3695700" y="3009900"/>
          <p14:tracePt t="79238" x="3673475" y="3009900"/>
          <p14:tracePt t="79295" x="3665538" y="3009900"/>
          <p14:tracePt t="79303" x="3619500" y="3032125"/>
          <p14:tracePt t="79311" x="3581400" y="3070225"/>
          <p14:tracePt t="79322" x="3551238" y="3108325"/>
          <p14:tracePt t="79338" x="3489325" y="3170238"/>
          <p14:tracePt t="79355" x="3482975" y="3170238"/>
          <p14:tracePt t="79439" x="3475038" y="3170238"/>
          <p14:tracePt t="79455" x="3459163" y="3162300"/>
          <p14:tracePt t="79463" x="3436938" y="3116263"/>
          <p14:tracePt t="79472" x="3413125" y="3070225"/>
          <p14:tracePt t="79488" x="3398838" y="3040063"/>
          <p14:tracePt t="79522" x="3390900" y="2987675"/>
          <p14:tracePt t="79538" x="3390900" y="2979738"/>
          <p14:tracePt t="79575" x="3390900" y="2963863"/>
          <p14:tracePt t="79588" x="3390900" y="2933700"/>
          <p14:tracePt t="79605" x="3406775" y="2903538"/>
          <p14:tracePt t="79622" x="3482975" y="2873375"/>
          <p14:tracePt t="79625" x="3505200" y="2865438"/>
          <p14:tracePt t="79639" x="3527425" y="2865438"/>
          <p14:tracePt t="79655" x="3535363" y="2857500"/>
          <p14:tracePt t="79727" x="3535363" y="2873375"/>
          <p14:tracePt t="79736" x="3505200" y="2895600"/>
          <p14:tracePt t="79744" x="3459163" y="2911475"/>
          <p14:tracePt t="79755" x="3382963" y="2941638"/>
          <p14:tracePt t="79772" x="3268663" y="2949575"/>
          <p14:tracePt t="79789" x="3162300" y="2971800"/>
          <p14:tracePt t="79805" x="3140075" y="2971800"/>
          <p14:tracePt t="79822" x="3132138" y="2979738"/>
          <p14:tracePt t="79872" x="3132138" y="2987675"/>
          <p14:tracePt t="79879" x="3154363" y="2994025"/>
          <p14:tracePt t="79888" x="3184525" y="2994025"/>
          <p14:tracePt t="79905" x="3208338" y="3001963"/>
          <p14:tracePt t="79922" x="3216275" y="3001963"/>
          <p14:tracePt t="79985" x="3216275" y="2979738"/>
          <p14:tracePt t="79991" x="3216275" y="2971800"/>
          <p14:tracePt t="80023" x="3216275" y="2963863"/>
          <p14:tracePt t="80032" x="3208338" y="2963863"/>
          <p14:tracePt t="80041" x="3178175" y="2963863"/>
          <p14:tracePt t="80055" x="3124200" y="3009900"/>
          <p14:tracePt t="80072" x="3078163" y="3140075"/>
          <p14:tracePt t="80089" x="3040063" y="3260725"/>
          <p14:tracePt t="80105" x="3063875" y="3344863"/>
          <p14:tracePt t="80122" x="3146425" y="3390900"/>
          <p14:tracePt t="80139" x="3344863" y="3413125"/>
          <p14:tracePt t="80156" x="3657600" y="3375025"/>
          <p14:tracePt t="80172" x="3878263" y="3246438"/>
          <p14:tracePt t="80189" x="3924300" y="3116263"/>
          <p14:tracePt t="80205" x="3932238" y="3017838"/>
          <p14:tracePt t="80223" x="3687763" y="2811463"/>
          <p14:tracePt t="80239" x="3513138" y="2727325"/>
          <p14:tracePt t="80255" x="3094038" y="2644775"/>
          <p14:tracePt t="80272" x="2963863" y="2644775"/>
          <p14:tracePt t="80289" x="2887663" y="2705100"/>
          <p14:tracePt t="80305" x="2879725" y="2789238"/>
          <p14:tracePt t="80322" x="2911475" y="2903538"/>
          <p14:tracePt t="80339" x="3055938" y="3009900"/>
          <p14:tracePt t="80355" x="3260725" y="3055938"/>
          <p14:tracePt t="80372" x="3413125" y="3055938"/>
          <p14:tracePt t="80389" x="3482975" y="3055938"/>
          <p14:tracePt t="80405" x="3489325" y="3048000"/>
          <p14:tracePt t="80422" x="3489325" y="3009900"/>
          <p14:tracePt t="80439" x="3413125" y="2911475"/>
          <p14:tracePt t="80455" x="3216275" y="2865438"/>
          <p14:tracePt t="80472" x="3063875" y="2857500"/>
          <p14:tracePt t="80490" x="2971800" y="2911475"/>
          <p14:tracePt t="80505" x="2933700" y="3017838"/>
          <p14:tracePt t="80522" x="2933700" y="3146425"/>
          <p14:tracePt t="80539" x="2994025" y="3276600"/>
          <p14:tracePt t="80555" x="3146425" y="3330575"/>
          <p14:tracePt t="80573" x="3336925" y="3330575"/>
          <p14:tracePt t="80589" x="3527425" y="3292475"/>
          <p14:tracePt t="80605" x="3603625" y="3216275"/>
          <p14:tracePt t="80622" x="3603625" y="3170238"/>
          <p14:tracePt t="80625" x="3603625" y="3140075"/>
          <p14:tracePt t="80639" x="3497263" y="3040063"/>
          <p14:tracePt t="80655" x="3330575" y="2971800"/>
          <p14:tracePt t="80672" x="3162300" y="2971800"/>
          <p14:tracePt t="80689" x="3040063" y="3025775"/>
          <p14:tracePt t="80705" x="2987675" y="3101975"/>
          <p14:tracePt t="80722" x="2987675" y="3140075"/>
          <p14:tracePt t="80755" x="3001963" y="3154363"/>
          <p14:tracePt t="80772" x="3025775" y="3154363"/>
          <p14:tracePt t="81144" x="3032125" y="3154363"/>
          <p14:tracePt t="81152" x="3078163" y="3154363"/>
          <p14:tracePt t="81160" x="3154363" y="3154363"/>
          <p14:tracePt t="81172" x="3254375" y="3178175"/>
          <p14:tracePt t="81189" x="3649663" y="3178175"/>
          <p14:tracePt t="81206" x="3946525" y="3178175"/>
          <p14:tracePt t="81222" x="4152900" y="3146425"/>
          <p14:tracePt t="81239" x="4275138" y="3086100"/>
          <p14:tracePt t="81256" x="4283075" y="3063875"/>
          <p14:tracePt t="81272" x="4283075" y="3017838"/>
          <p14:tracePt t="81289" x="4283075" y="2994025"/>
          <p14:tracePt t="81306" x="4283075" y="2963863"/>
          <p14:tracePt t="81322" x="4283075" y="2925763"/>
          <p14:tracePt t="81339" x="4283075" y="2911475"/>
          <p14:tracePt t="81356" x="4289425" y="2895600"/>
          <p14:tracePt t="81600" x="4259263" y="2895600"/>
          <p14:tracePt t="81607" x="4198938" y="2895600"/>
          <p14:tracePt t="81618" x="4084638" y="2903538"/>
          <p14:tracePt t="81624" x="3954463" y="2925763"/>
          <p14:tracePt t="81639" x="3641725" y="2925763"/>
          <p14:tracePt t="81656" x="3413125" y="2925763"/>
          <p14:tracePt t="81672" x="3344863" y="2925763"/>
          <p14:tracePt t="81767" x="3398838" y="2941638"/>
          <p14:tracePt t="81775" x="3505200" y="2941638"/>
          <p14:tracePt t="81784" x="3657600" y="2941638"/>
          <p14:tracePt t="81791" x="3779838" y="2941638"/>
          <p14:tracePt t="81807" x="3902075" y="2941638"/>
          <p14:tracePt t="81822" x="3932238" y="2925763"/>
          <p14:tracePt t="81839" x="3932238" y="2903538"/>
          <p14:tracePt t="81856" x="3825875" y="2773363"/>
          <p14:tracePt t="81873" x="3467100" y="2674938"/>
          <p14:tracePt t="81889" x="3208338" y="2620963"/>
          <p14:tracePt t="81906" x="3017838" y="2620963"/>
          <p14:tracePt t="81923" x="2911475" y="2689225"/>
          <p14:tracePt t="81939" x="2879725" y="2803525"/>
          <p14:tracePt t="81956" x="2879725" y="2963863"/>
          <p14:tracePt t="81973" x="2971800" y="3146425"/>
          <p14:tracePt t="81989" x="3184525" y="3306763"/>
          <p14:tracePt t="82007" x="3565525" y="3344863"/>
          <p14:tracePt t="82023" x="3657600" y="3344863"/>
          <p14:tracePt t="82039" x="3832225" y="3208338"/>
          <p14:tracePt t="82056" x="3832225" y="3055938"/>
          <p14:tracePt t="82073" x="3673475" y="2819400"/>
          <p14:tracePt t="82090" x="3382963" y="2628900"/>
          <p14:tracePt t="82106" x="3101975" y="2522538"/>
          <p14:tracePt t="82123" x="2911475" y="2514600"/>
          <p14:tracePt t="82139" x="2835275" y="2568575"/>
          <p14:tracePt t="82156" x="2827338" y="2705100"/>
          <p14:tracePt t="82173" x="2895600" y="2903538"/>
          <p14:tracePt t="82189" x="3170238" y="3140075"/>
          <p14:tracePt t="82207" x="3703638" y="3222625"/>
          <p14:tracePt t="82223" x="3810000" y="3222625"/>
          <p14:tracePt t="82239" x="3946525" y="3162300"/>
          <p14:tracePt t="82256" x="3946525" y="3108325"/>
          <p14:tracePt t="82273" x="3863975" y="3001963"/>
          <p14:tracePt t="82289" x="3635375" y="2911475"/>
          <p14:tracePt t="82306" x="3451225" y="2879725"/>
          <p14:tracePt t="82323" x="3336925" y="2879725"/>
          <p14:tracePt t="82339" x="3298825" y="2917825"/>
          <p14:tracePt t="82356" x="3298825" y="2979738"/>
          <p14:tracePt t="82373" x="3360738" y="3070225"/>
          <p14:tracePt t="82389" x="3543300" y="3132138"/>
          <p14:tracePt t="82406" x="3741738" y="3154363"/>
          <p14:tracePt t="82423" x="3902075" y="3154363"/>
          <p14:tracePt t="82439" x="3916363" y="3154363"/>
          <p14:tracePt t="82473" x="3878263" y="3116263"/>
          <p14:tracePt t="82489" x="3749675" y="3094038"/>
          <p14:tracePt t="82506" x="3635375" y="3078163"/>
          <p14:tracePt t="82523" x="3581400" y="3078163"/>
          <p14:tracePt t="82539" x="3565525" y="3078163"/>
          <p14:tracePt t="82671" x="3573463" y="3086100"/>
          <p14:tracePt t="82679" x="3627438" y="3101975"/>
          <p14:tracePt t="82689" x="3687763" y="3116263"/>
          <p14:tracePt t="82706" x="4022725" y="3146425"/>
          <p14:tracePt t="82723" x="4473575" y="3146425"/>
          <p14:tracePt t="82739" x="4746625" y="3146425"/>
          <p14:tracePt t="82756" x="4892675" y="3086100"/>
          <p14:tracePt t="82773" x="4922838" y="3063875"/>
          <p14:tracePt t="82790" x="4930775" y="3055938"/>
          <p14:tracePt t="82823" x="4838700" y="2941638"/>
          <p14:tracePt t="82839" x="4784725" y="2887663"/>
          <p14:tracePt t="82856" x="4746625" y="2857500"/>
          <p14:tracePt t="82873" x="4740275" y="2857500"/>
          <p14:tracePt t="82959" x="4724400" y="2879725"/>
          <p14:tracePt t="82967" x="4724400" y="2911475"/>
          <p14:tracePt t="82975" x="4724400" y="2933700"/>
          <p14:tracePt t="82990" x="4732338" y="2963863"/>
          <p14:tracePt t="83006" x="4746625" y="2994025"/>
          <p14:tracePt t="83023" x="4746625" y="3001963"/>
          <p14:tracePt t="83407" x="4716463" y="3001963"/>
          <p14:tracePt t="83415" x="4602163" y="3025775"/>
          <p14:tracePt t="83423" x="4495800" y="3040063"/>
          <p14:tracePt t="83440" x="4191000" y="3101975"/>
          <p14:tracePt t="83456" x="3962400" y="3132138"/>
          <p14:tracePt t="83473" x="3856038" y="3146425"/>
          <p14:tracePt t="83599" x="3840163" y="3146425"/>
          <p14:tracePt t="83609" x="3832225" y="3146425"/>
          <p14:tracePt t="83615" x="3810000" y="3146425"/>
          <p14:tracePt t="83639" x="3802063" y="3146425"/>
          <p14:tracePt t="83703" x="3756025" y="3184525"/>
          <p14:tracePt t="83711" x="3687763" y="3238500"/>
          <p14:tracePt t="83723" x="3673475" y="3246438"/>
          <p14:tracePt t="83740" x="3619500" y="3276600"/>
          <p14:tracePt t="83757" x="3597275" y="3298825"/>
          <p14:tracePt t="84047" x="3589338" y="3292475"/>
          <p14:tracePt t="84055" x="3581400" y="3260725"/>
          <p14:tracePt t="84063" x="3573463" y="3246438"/>
          <p14:tracePt t="84073" x="3573463" y="3238500"/>
          <p14:tracePt t="84090" x="3573463" y="3200400"/>
          <p14:tracePt t="84107" x="3573463" y="3178175"/>
          <p14:tracePt t="84124" x="3559175" y="3146425"/>
          <p14:tracePt t="84140" x="3559175" y="3132138"/>
          <p14:tracePt t="84157" x="3559175" y="3124200"/>
          <p14:tracePt t="84288" x="3559175" y="3132138"/>
          <p14:tracePt t="84296" x="3559175" y="3146425"/>
          <p14:tracePt t="84307" x="3559175" y="3154363"/>
          <p14:tracePt t="84324" x="3559175" y="3178175"/>
          <p14:tracePt t="84340" x="3565525" y="3200400"/>
          <p14:tracePt t="84463" x="3565525" y="3192463"/>
          <p14:tracePt t="84472" x="3565525" y="3184525"/>
          <p14:tracePt t="84640" x="3565525" y="3178175"/>
          <p14:tracePt t="84648" x="3573463" y="3178175"/>
          <p14:tracePt t="84657" x="3589338" y="3178175"/>
          <p14:tracePt t="84696" x="3597275" y="3178175"/>
          <p14:tracePt t="84719" x="3603625" y="3178175"/>
          <p14:tracePt t="84735" x="3603625" y="3154363"/>
          <p14:tracePt t="84743" x="3603625" y="3146425"/>
          <p14:tracePt t="84752" x="3603625" y="3140075"/>
          <p14:tracePt t="84759" x="3603625" y="3132138"/>
          <p14:tracePt t="84774" x="3603625" y="3124200"/>
          <p14:tracePt t="85200" x="3603625" y="3116263"/>
          <p14:tracePt t="85543" x="3603625" y="3124200"/>
          <p14:tracePt t="85576" x="3603625" y="3140075"/>
          <p14:tracePt t="85584" x="3603625" y="3146425"/>
          <p14:tracePt t="85631" x="3603625" y="3154363"/>
          <p14:tracePt t="85800" x="3603625" y="3162300"/>
          <p14:tracePt t="86735" x="3611563" y="3162300"/>
          <p14:tracePt t="86743" x="3635375" y="3162300"/>
          <p14:tracePt t="86752" x="3673475" y="3162300"/>
          <p14:tracePt t="86759" x="3717925" y="3162300"/>
          <p14:tracePt t="86774" x="3787775" y="3146425"/>
          <p14:tracePt t="86791" x="4084638" y="3140075"/>
          <p14:tracePt t="86808" x="4321175" y="3101975"/>
          <p14:tracePt t="86824" x="4503738" y="3086100"/>
          <p14:tracePt t="86841" x="4579938" y="3063875"/>
          <p14:tracePt t="86858" x="4610100" y="3055938"/>
          <p14:tracePt t="86920" x="4610100" y="3048000"/>
          <p14:tracePt t="86927" x="4640263" y="3040063"/>
          <p14:tracePt t="86935" x="4678363" y="3032125"/>
          <p14:tracePt t="86943" x="4724400" y="3032125"/>
          <p14:tracePt t="86958" x="4762500" y="3025775"/>
          <p14:tracePt t="86974" x="4822825" y="3025775"/>
          <p14:tracePt t="86991" x="4892675" y="3025775"/>
          <p14:tracePt t="87008" x="4991100" y="3025775"/>
          <p14:tracePt t="87024" x="5097463" y="3032125"/>
          <p14:tracePt t="87041" x="5151438" y="3040063"/>
          <p14:tracePt t="87058" x="5159375" y="3040063"/>
          <p14:tracePt t="87215" x="5143500" y="3040063"/>
          <p14:tracePt t="87223" x="5113338" y="3040063"/>
          <p14:tracePt t="87231" x="5067300" y="3070225"/>
          <p14:tracePt t="87241" x="5021263" y="3094038"/>
          <p14:tracePt t="87258" x="4960938" y="3116263"/>
          <p14:tracePt t="87275" x="4892675" y="3146425"/>
          <p14:tracePt t="87291" x="4876800" y="3146425"/>
          <p14:tracePt t="95631" x="4868863" y="3146425"/>
          <p14:tracePt t="95640" x="4854575" y="3146425"/>
          <p14:tracePt t="95647" x="4822825" y="3146425"/>
          <p14:tracePt t="95661" x="4800600" y="3146425"/>
          <p14:tracePt t="95678" x="4784725" y="3146425"/>
          <p14:tracePt t="95695" x="4740275" y="3140075"/>
          <p14:tracePt t="95711" x="4610100" y="3101975"/>
          <p14:tracePt t="95728" x="4343400" y="3101975"/>
          <p14:tracePt t="95744" x="4092575" y="3132138"/>
          <p14:tracePt t="95761" x="3940175" y="3170238"/>
          <p14:tracePt t="95778" x="3840163" y="3200400"/>
          <p14:tracePt t="95794" x="3794125" y="3208338"/>
          <p14:tracePt t="95811" x="3779838" y="3208338"/>
          <p14:tracePt t="95887" x="3771900" y="3208338"/>
          <p14:tracePt t="95896" x="3711575" y="3146425"/>
          <p14:tracePt t="95903" x="3619500" y="3063875"/>
          <p14:tracePt t="95912" x="3505200" y="2994025"/>
          <p14:tracePt t="95928" x="3246438" y="2849563"/>
          <p14:tracePt t="95944" x="3070225" y="2803525"/>
          <p14:tracePt t="95961" x="3017838" y="2803525"/>
          <p14:tracePt t="96032" x="3025775" y="2803525"/>
          <p14:tracePt t="96041" x="3048000" y="2811463"/>
          <p14:tracePt t="96055" x="3070225" y="2819400"/>
          <p14:tracePt t="96063" x="3078163" y="2819400"/>
          <p14:tracePt t="96078" x="3086100" y="2819400"/>
          <p14:tracePt t="96095" x="3101975" y="2827338"/>
          <p14:tracePt t="96111" x="3116263" y="2835275"/>
          <p14:tracePt t="96128" x="3162300" y="2849563"/>
          <p14:tracePt t="96144" x="3276600" y="2911475"/>
          <p14:tracePt t="96161" x="3360738" y="2925763"/>
          <p14:tracePt t="96178" x="3421063" y="2955925"/>
          <p14:tracePt t="96194" x="3467100" y="2979738"/>
          <p14:tracePt t="96211" x="3497263" y="2994025"/>
          <p14:tracePt t="96228" x="3521075" y="3001963"/>
          <p14:tracePt t="96244" x="3551238" y="3017838"/>
          <p14:tracePt t="96303" x="3559175" y="3017838"/>
          <p14:tracePt t="96311" x="3573463" y="3032125"/>
          <p14:tracePt t="96319" x="3597275" y="3048000"/>
          <p14:tracePt t="96328" x="3611563" y="3063875"/>
          <p14:tracePt t="96345" x="3641725" y="3078163"/>
          <p14:tracePt t="96361" x="3649663" y="3078163"/>
          <p14:tracePt t="96575" x="3703638" y="3078163"/>
          <p14:tracePt t="96583" x="3870325" y="3078163"/>
          <p14:tracePt t="96595" x="4060825" y="3078163"/>
          <p14:tracePt t="96611" x="4351338" y="3078163"/>
          <p14:tracePt t="96628" x="4610100" y="3040063"/>
          <p14:tracePt t="96645" x="4754563" y="3017838"/>
          <p14:tracePt t="96661" x="4762500" y="3017838"/>
          <p14:tracePt t="96848" x="4770438" y="3009900"/>
          <p14:tracePt t="96857" x="4816475" y="3009900"/>
          <p14:tracePt t="96863" x="4884738" y="3017838"/>
          <p14:tracePt t="96878" x="4953000" y="3063875"/>
          <p14:tracePt t="97320" x="4884738" y="3063875"/>
          <p14:tracePt t="97327" x="4746625" y="3048000"/>
          <p14:tracePt t="97336" x="4664075" y="3048000"/>
          <p14:tracePt t="97345" x="4533900" y="3048000"/>
          <p14:tracePt t="97362" x="4297363" y="3063875"/>
          <p14:tracePt t="97378" x="4092575" y="3094038"/>
          <p14:tracePt t="97395" x="3970338" y="3101975"/>
          <p14:tracePt t="97412" x="3902075" y="3116263"/>
          <p14:tracePt t="97428" x="3870325" y="3132138"/>
          <p14:tracePt t="97447" x="3840163" y="3140075"/>
          <p14:tracePt t="97478" x="3825875" y="3146425"/>
          <p14:tracePt t="97495" x="3749675" y="3154363"/>
          <p14:tracePt t="97512" x="3687763" y="3154363"/>
          <p14:tracePt t="97528" x="3657600" y="3154363"/>
          <p14:tracePt t="97545" x="3627438" y="3154363"/>
          <p14:tracePt t="97562" x="3611563" y="3154363"/>
          <p14:tracePt t="97578" x="3551238" y="3146425"/>
          <p14:tracePt t="97595" x="3475038" y="3146425"/>
          <p14:tracePt t="97612" x="3368675" y="3146425"/>
          <p14:tracePt t="97628" x="3284538" y="3146425"/>
          <p14:tracePt t="97645" x="3230563" y="3146425"/>
          <p14:tracePt t="97662" x="3208338" y="3146425"/>
          <p14:tracePt t="97815" x="3200400" y="3146425"/>
          <p14:tracePt t="98712" x="3216275" y="3162300"/>
          <p14:tracePt t="98719" x="3298825" y="3184525"/>
          <p14:tracePt t="98729" x="3382963" y="3192463"/>
          <p14:tracePt t="98745" x="3565525" y="3192463"/>
          <p14:tracePt t="98762" x="3687763" y="3192463"/>
          <p14:tracePt t="98779" x="3749675" y="3192463"/>
          <p14:tracePt t="98831" x="3756025" y="3192463"/>
          <p14:tracePt t="98840" x="3771900" y="3192463"/>
          <p14:tracePt t="98847" x="3810000" y="3184525"/>
          <p14:tracePt t="98862" x="3878263" y="3178175"/>
          <p14:tracePt t="98879" x="4122738" y="3146425"/>
          <p14:tracePt t="98895" x="4313238" y="3116263"/>
          <p14:tracePt t="98912" x="4473575" y="3094038"/>
          <p14:tracePt t="98929" x="4602163" y="3070225"/>
          <p14:tracePt t="98945" x="4648200" y="3070225"/>
          <p14:tracePt t="99287" x="4640263" y="3070225"/>
          <p14:tracePt t="99295" x="4594225" y="3086100"/>
          <p14:tracePt t="99303" x="4579938" y="3101975"/>
          <p14:tracePt t="99312" x="4541838" y="3116263"/>
          <p14:tracePt t="99329" x="4473575" y="3162300"/>
          <p14:tracePt t="99345" x="4435475" y="3178175"/>
          <p14:tracePt t="99363" x="4427538" y="3178175"/>
          <p14:tracePt t="100674" x="4427538" y="3184525"/>
          <p14:tracePt t="100679" x="4397375" y="3246438"/>
          <p14:tracePt t="100687" x="4373563" y="3352800"/>
          <p14:tracePt t="100696" x="4351338" y="3436938"/>
          <p14:tracePt t="100713" x="4305300" y="3573463"/>
          <p14:tracePt t="100729" x="4275138" y="3679825"/>
          <p14:tracePt t="100746" x="4275138" y="3703638"/>
          <p14:tracePt t="100847" x="4267200" y="3711575"/>
          <p14:tracePt t="100856" x="4244975" y="3711575"/>
          <p14:tracePt t="100864" x="4221163" y="3687763"/>
          <p14:tracePt t="100879" x="4191000" y="3657600"/>
          <p14:tracePt t="100896" x="4160838" y="3635375"/>
          <p14:tracePt t="100913" x="4152900" y="3627438"/>
          <p14:tracePt t="100930" x="4130675" y="3611563"/>
          <p14:tracePt t="100946" x="4122738" y="3597275"/>
          <p14:tracePt t="100963" x="4106863" y="3581400"/>
          <p14:tracePt t="100980" x="4092575" y="3565525"/>
          <p14:tracePt t="100996" x="4076700" y="3551238"/>
          <p14:tracePt t="101013" x="4076700" y="3543300"/>
          <p14:tracePt t="101046" x="4076700" y="3513138"/>
          <p14:tracePt t="101063" x="4076700" y="3505200"/>
          <p14:tracePt t="101087" x="4076700" y="3497263"/>
          <p14:tracePt t="109568" x="4106863" y="3657600"/>
          <p14:tracePt t="109575" x="4305300" y="4000500"/>
          <p14:tracePt t="109584" x="4503738" y="4403725"/>
          <p14:tracePt t="109599" x="4914900" y="4983163"/>
          <p14:tracePt t="109616" x="5105400" y="5211763"/>
          <p14:tracePt t="109633" x="5151438" y="5249863"/>
          <p14:tracePt t="109649" x="5211763" y="5280025"/>
          <p14:tracePt t="109667" x="5326063" y="5311775"/>
          <p14:tracePt t="109683" x="5402263" y="5326063"/>
          <p14:tracePt t="109699" x="5426075" y="5326063"/>
          <p14:tracePt t="109800" x="5486400" y="5326063"/>
          <p14:tracePt t="109807" x="5622925" y="5280025"/>
          <p14:tracePt t="109816" x="5883275" y="5173663"/>
          <p14:tracePt t="109833" x="6248400" y="5083175"/>
          <p14:tracePt t="109849" x="6599238" y="4991100"/>
          <p14:tracePt t="109866" x="6858000" y="4945063"/>
          <p14:tracePt t="109883" x="7078663" y="4899025"/>
          <p14:tracePt t="109899" x="7254875" y="4868863"/>
          <p14:tracePt t="109916" x="7361238" y="4838700"/>
          <p14:tracePt t="109933" x="7375525" y="4830763"/>
          <p14:tracePt t="109975" x="7375525" y="4822825"/>
          <p14:tracePt t="109984" x="7383463" y="4822825"/>
          <p14:tracePt t="110000" x="7407275" y="4770438"/>
          <p14:tracePt t="110016" x="7437438" y="4694238"/>
          <p14:tracePt t="110033" x="7437438" y="4686300"/>
          <p14:tracePt t="110263" x="7437438" y="4678363"/>
          <p14:tracePt t="110271" x="7437438" y="4670425"/>
          <p14:tracePt t="110283" x="7421563" y="4648200"/>
          <p14:tracePt t="110300" x="7369175" y="4640263"/>
          <p14:tracePt t="110316" x="7345363" y="4632325"/>
          <p14:tracePt t="110583" x="7285038" y="4618038"/>
          <p14:tracePt t="110592" x="7116763" y="4572000"/>
          <p14:tracePt t="110600" x="6842125" y="4487863"/>
          <p14:tracePt t="110616" x="6561138" y="4419600"/>
          <p14:tracePt t="110633" x="6400800" y="4359275"/>
          <p14:tracePt t="110650" x="6202363" y="4305300"/>
          <p14:tracePt t="110666" x="6035675" y="4251325"/>
          <p14:tracePt t="110683" x="5883275" y="4198938"/>
          <p14:tracePt t="110700" x="5699125" y="4137025"/>
          <p14:tracePt t="110716" x="5464175" y="4106863"/>
          <p14:tracePt t="110719" x="5318125" y="4076700"/>
          <p14:tracePt t="110733" x="5173663" y="4038600"/>
          <p14:tracePt t="110750" x="4937125" y="3970338"/>
          <p14:tracePt t="110766" x="4770438" y="3932238"/>
          <p14:tracePt t="110783" x="4610100" y="3894138"/>
          <p14:tracePt t="110800" x="4556125" y="3870325"/>
          <p14:tracePt t="110895" x="4549775" y="3870325"/>
          <p14:tracePt t="110903" x="4541838" y="3870325"/>
          <p14:tracePt t="110912" x="4533900" y="3870325"/>
          <p14:tracePt t="110919" x="4503738" y="3870325"/>
          <p14:tracePt t="110933" x="4465638" y="3870325"/>
          <p14:tracePt t="110951" x="4389438" y="3878263"/>
          <p14:tracePt t="110967" x="4359275" y="3878263"/>
          <p14:tracePt t="110983" x="4244975" y="3878263"/>
          <p14:tracePt t="111001" x="4237038" y="3870325"/>
          <p14:tracePt t="111135" x="4229100" y="3870325"/>
          <p14:tracePt t="111143" x="4221163" y="3856038"/>
          <p14:tracePt t="111152" x="4175125" y="3763963"/>
          <p14:tracePt t="111167" x="4092575" y="3603625"/>
          <p14:tracePt t="111183" x="3902075" y="3178175"/>
          <p14:tracePt t="111201" x="3825875" y="3009900"/>
          <p14:tracePt t="111217" x="3787775" y="2925763"/>
          <p14:tracePt t="111233" x="3779838" y="2925763"/>
          <p14:tracePt t="111267" x="3763963" y="2917825"/>
          <p14:tracePt t="111283" x="3741738" y="2911475"/>
          <p14:tracePt t="111300" x="3733800" y="2911475"/>
          <p14:tracePt t="111317" x="3717925" y="2911475"/>
          <p14:tracePt t="111333" x="3679825" y="2903538"/>
          <p14:tracePt t="111350" x="3619500" y="2917825"/>
          <p14:tracePt t="111367" x="3559175" y="2933700"/>
          <p14:tracePt t="111383" x="3527425" y="2933700"/>
          <p14:tracePt t="111400" x="3513138" y="2933700"/>
          <p14:tracePt t="111417" x="3505200" y="2933700"/>
          <p14:tracePt t="111671" x="3505200" y="2941638"/>
          <p14:tracePt t="111679" x="3573463" y="2963863"/>
          <p14:tracePt t="111687" x="3665538" y="2979738"/>
          <p14:tracePt t="111701" x="3787775" y="3017838"/>
          <p14:tracePt t="111717" x="4084638" y="3108325"/>
          <p14:tracePt t="111733" x="4237038" y="3108325"/>
          <p14:tracePt t="111750" x="4259263" y="3108325"/>
          <p14:tracePt t="111944" x="4343400" y="3108325"/>
          <p14:tracePt t="111952" x="4441825" y="3108325"/>
          <p14:tracePt t="111960" x="4587875" y="3108325"/>
          <p14:tracePt t="111968" x="4694238" y="3108325"/>
          <p14:tracePt t="111984" x="4868863" y="3108325"/>
          <p14:tracePt t="112000" x="4930775" y="3108325"/>
          <p14:tracePt t="112383" x="4922838" y="3108325"/>
          <p14:tracePt t="112791" x="4906963" y="3108325"/>
          <p14:tracePt t="112799" x="4830763" y="3094038"/>
          <p14:tracePt t="112808" x="4762500" y="3070225"/>
          <p14:tracePt t="112817" x="4686300" y="3048000"/>
          <p14:tracePt t="112834" x="4556125" y="3048000"/>
          <p14:tracePt t="112851" x="4359275" y="3048000"/>
          <p14:tracePt t="112867" x="4198938" y="3048000"/>
          <p14:tracePt t="112884" x="4076700" y="3048000"/>
          <p14:tracePt t="112901" x="3970338" y="3055938"/>
          <p14:tracePt t="112917" x="3886200" y="3063875"/>
          <p14:tracePt t="112935" x="3787775" y="3086100"/>
          <p14:tracePt t="112951" x="3756025" y="3086100"/>
          <p14:tracePt t="112967" x="3635375" y="3086100"/>
          <p14:tracePt t="112984" x="3535363" y="3086100"/>
          <p14:tracePt t="113001" x="3489325" y="3086100"/>
          <p14:tracePt t="113017" x="3475038" y="3094038"/>
          <p14:tracePt t="113071" x="3467100" y="3094038"/>
          <p14:tracePt t="113087" x="3451225" y="3108325"/>
          <p14:tracePt t="113096" x="3421063" y="3132138"/>
          <p14:tracePt t="113103" x="3406775" y="3140075"/>
          <p14:tracePt t="113117" x="3382963" y="3146425"/>
          <p14:tracePt t="113134" x="3314700" y="3146425"/>
          <p14:tracePt t="113151" x="3284538" y="3162300"/>
          <p14:tracePt t="113167" x="3260725" y="3162300"/>
          <p14:tracePt t="113583" x="3298825" y="3162300"/>
          <p14:tracePt t="113592" x="3382963" y="3162300"/>
          <p14:tracePt t="113601" x="3535363" y="3162300"/>
          <p14:tracePt t="113618" x="4030663" y="3162300"/>
          <p14:tracePt t="113634" x="4610100" y="3162300"/>
          <p14:tracePt t="113651" x="5051425" y="3162300"/>
          <p14:tracePt t="113668" x="5349875" y="3162300"/>
          <p14:tracePt t="113684" x="5470525" y="3146425"/>
          <p14:tracePt t="113701" x="5486400" y="3140075"/>
          <p14:tracePt t="113984" x="5478463" y="3132138"/>
          <p14:tracePt t="113991" x="5448300" y="3124200"/>
          <p14:tracePt t="114001" x="5418138" y="3124200"/>
          <p14:tracePt t="114018" x="5303838" y="3124200"/>
          <p14:tracePt t="114034" x="5227638" y="3132138"/>
          <p14:tracePt t="114051" x="5159375" y="3140075"/>
          <p14:tracePt t="114068" x="5135563" y="3146425"/>
          <p14:tracePt t="117519" x="5089525" y="3192463"/>
          <p14:tracePt t="117527" x="5059363" y="3246438"/>
          <p14:tracePt t="117536" x="5037138" y="3284538"/>
          <p14:tracePt t="117552" x="5021263" y="3336925"/>
          <p14:tracePt t="117569" x="5013325" y="3375025"/>
          <p14:tracePt t="117586" x="5013325" y="3467100"/>
          <p14:tracePt t="117602" x="5097463" y="3665538"/>
          <p14:tracePt t="117620" x="5241925" y="3954463"/>
          <p14:tracePt t="117636" x="5364163" y="4297363"/>
          <p14:tracePt t="117652" x="5432425" y="4556125"/>
          <p14:tracePt t="117669" x="5478463" y="4724400"/>
          <p14:tracePt t="117686" x="5516563" y="4846638"/>
          <p14:tracePt t="117703" x="5546725" y="4983163"/>
          <p14:tracePt t="117719" x="5570538" y="5211763"/>
          <p14:tracePt t="117736" x="5584825" y="5318125"/>
          <p14:tracePt t="117752" x="5608638" y="5410200"/>
          <p14:tracePt t="117769" x="5646738" y="5494338"/>
          <p14:tracePt t="117786" x="5692775" y="5554663"/>
          <p14:tracePt t="117802" x="5761038" y="5578475"/>
          <p14:tracePt t="117820" x="5851525" y="5578475"/>
          <p14:tracePt t="117836" x="5943600" y="5578475"/>
          <p14:tracePt t="117852" x="5989638" y="5578475"/>
          <p14:tracePt t="117869" x="6011863" y="5578475"/>
          <p14:tracePt t="117919" x="6019800" y="5578475"/>
          <p14:tracePt t="117936" x="6019800" y="5562600"/>
          <p14:tracePt t="117944" x="6019800" y="5516563"/>
          <p14:tracePt t="117953" x="6019800" y="5456238"/>
          <p14:tracePt t="117969" x="6019800" y="5372100"/>
          <p14:tracePt t="117986" x="5973763" y="5241925"/>
          <p14:tracePt t="118002" x="5921375" y="5143500"/>
          <p14:tracePt t="118019" x="5889625" y="5083175"/>
          <p14:tracePt t="118036" x="5867400" y="5051425"/>
          <p14:tracePt t="118175" x="5867400" y="5045075"/>
          <p14:tracePt t="118184" x="5867400" y="5013325"/>
          <p14:tracePt t="118191" x="5875338" y="4999038"/>
          <p14:tracePt t="118203" x="5889625" y="4975225"/>
          <p14:tracePt t="118219" x="5897563" y="4953000"/>
          <p14:tracePt t="118236" x="5905500" y="4906963"/>
          <p14:tracePt t="118238" x="5905500" y="4892675"/>
          <p14:tracePt t="118375" x="5921375" y="4892675"/>
          <p14:tracePt t="118384" x="5935663" y="4930775"/>
          <p14:tracePt t="118391" x="5951538" y="4945063"/>
          <p14:tracePt t="118403" x="5951538" y="4953000"/>
          <p14:tracePt t="118419" x="5951538" y="4975225"/>
          <p14:tracePt t="118436" x="5959475" y="4991100"/>
          <p14:tracePt t="118624" x="5959475" y="4983163"/>
          <p14:tracePt t="118631" x="5959475" y="4968875"/>
          <p14:tracePt t="118687" x="5959475" y="4960938"/>
          <p14:tracePt t="118695" x="5951538" y="4953000"/>
          <p14:tracePt t="118711" x="5943600" y="4953000"/>
          <p14:tracePt t="118727" x="5927725" y="4953000"/>
          <p14:tracePt t="118791" x="5921375" y="4937125"/>
          <p14:tracePt t="118847" x="5921375" y="4930775"/>
          <p14:tracePt t="119479" x="5913438" y="4930775"/>
          <p14:tracePt t="119495" x="5897563" y="4914900"/>
          <p14:tracePt t="119505" x="5883275" y="4914900"/>
          <p14:tracePt t="120279" x="5867400" y="4914900"/>
          <p14:tracePt t="120288" x="5845175" y="4953000"/>
          <p14:tracePt t="120296" x="5813425" y="4991100"/>
          <p14:tracePt t="120303" x="5775325" y="5029200"/>
          <p14:tracePt t="120320" x="5707063" y="5113338"/>
          <p14:tracePt t="120337" x="5654675" y="5173663"/>
          <p14:tracePt t="120353" x="5622925" y="5211763"/>
          <p14:tracePt t="120370" x="5600700" y="5257800"/>
          <p14:tracePt t="120387" x="5600700" y="5280025"/>
          <p14:tracePt t="120403" x="5592763" y="5287963"/>
          <p14:tracePt t="120420" x="5592763" y="5303838"/>
          <p14:tracePt t="120438" x="5584825" y="5311775"/>
          <p14:tracePt t="120463" x="5584825" y="5318125"/>
          <p14:tracePt t="120527" x="5584825" y="5326063"/>
          <p14:tracePt t="120560" x="5584825" y="5334000"/>
          <p14:tracePt t="120567" x="5592763" y="5334000"/>
          <p14:tracePt t="120576" x="5600700" y="5341938"/>
          <p14:tracePt t="120587" x="5608638" y="5341938"/>
          <p14:tracePt t="120603" x="5638800" y="5349875"/>
          <p14:tracePt t="120620" x="5646738" y="5349875"/>
          <p14:tracePt t="120736" x="5661025" y="5349875"/>
          <p14:tracePt t="120743" x="5676900" y="5356225"/>
          <p14:tracePt t="120759" x="5692775" y="53562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710" t="21543" r="26898" b="32687"/>
          <a:stretch/>
        </p:blipFill>
        <p:spPr>
          <a:xfrm>
            <a:off x="2158902" y="1745671"/>
            <a:ext cx="7874195" cy="402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49"/>
    </mc:Choice>
    <mc:Fallback xmlns="">
      <p:transition advTm="410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51" x="5692775" y="5318125"/>
          <p14:tracePt t="759" x="5638800" y="5151438"/>
          <p14:tracePt t="768" x="5546725" y="4884738"/>
          <p14:tracePt t="775" x="5440363" y="4716463"/>
          <p14:tracePt t="790" x="5387975" y="4618038"/>
          <p14:tracePt t="806" x="5265738" y="4411663"/>
          <p14:tracePt t="823" x="5113338" y="4114800"/>
          <p14:tracePt t="841" x="5029200" y="3924300"/>
          <p14:tracePt t="856" x="4937125" y="3749675"/>
          <p14:tracePt t="873" x="4868863" y="3597275"/>
          <p14:tracePt t="890" x="4792663" y="3467100"/>
          <p14:tracePt t="907" x="4746625" y="3406775"/>
          <p14:tracePt t="923" x="4694238" y="3336925"/>
          <p14:tracePt t="940" x="4632325" y="3314700"/>
          <p14:tracePt t="957" x="4602163" y="3306763"/>
          <p14:tracePt t="973" x="4594225" y="3306763"/>
          <p14:tracePt t="1144" x="4587875" y="3298825"/>
          <p14:tracePt t="2608" x="4572000" y="3298825"/>
          <p14:tracePt t="2615" x="4564063" y="3298825"/>
          <p14:tracePt t="2624" x="4549775" y="3298825"/>
          <p14:tracePt t="2640" x="4518025" y="3298825"/>
          <p14:tracePt t="2657" x="4397375" y="3298825"/>
          <p14:tracePt t="2674" x="4213225" y="3298825"/>
          <p14:tracePt t="2691" x="3992563" y="3298825"/>
          <p14:tracePt t="2707" x="3749675" y="3260725"/>
          <p14:tracePt t="2724" x="3635375" y="3230563"/>
          <p14:tracePt t="2741" x="3627438" y="3230563"/>
          <p14:tracePt t="3063" x="3627438" y="3208338"/>
          <p14:tracePt t="3071" x="3627438" y="3200400"/>
          <p14:tracePt t="3079" x="3611563" y="3178175"/>
          <p14:tracePt t="3091" x="3603625" y="3178175"/>
          <p14:tracePt t="3108" x="3603625" y="3146425"/>
          <p14:tracePt t="3124" x="3619500" y="3116263"/>
          <p14:tracePt t="3141" x="3635375" y="3086100"/>
          <p14:tracePt t="3157" x="3649663" y="3017838"/>
          <p14:tracePt t="3191" x="3649663" y="3009900"/>
          <p14:tracePt t="3231" x="3665538" y="3001963"/>
          <p14:tracePt t="3240" x="3665538" y="2955925"/>
          <p14:tracePt t="3248" x="3673475" y="2933700"/>
          <p14:tracePt t="3257" x="3673475" y="2917825"/>
          <p14:tracePt t="3274" x="3679825" y="2903538"/>
          <p14:tracePt t="3291" x="3695700" y="2841625"/>
          <p14:tracePt t="3307" x="3711575" y="2811463"/>
          <p14:tracePt t="3665" x="3717925" y="2803525"/>
          <p14:tracePt t="3703" x="3741738" y="2803525"/>
          <p14:tracePt t="3712" x="3787775" y="2803525"/>
          <p14:tracePt t="3719" x="3863975" y="2835275"/>
          <p14:tracePt t="3727" x="3984625" y="2879725"/>
          <p14:tracePt t="3741" x="4092575" y="2887663"/>
          <p14:tracePt t="3758" x="4289425" y="2911475"/>
          <p14:tracePt t="3774" x="4321175" y="2911475"/>
          <p14:tracePt t="3791" x="4343400" y="2911475"/>
          <p14:tracePt t="3880" x="4365625" y="2911475"/>
          <p14:tracePt t="3887" x="4411663" y="2895600"/>
          <p14:tracePt t="3896" x="4435475" y="2895600"/>
          <p14:tracePt t="3908" x="4465638" y="2879725"/>
          <p14:tracePt t="3924" x="4503738" y="2873375"/>
          <p14:tracePt t="3941" x="4556125" y="2865438"/>
          <p14:tracePt t="3959" x="4640263" y="2865438"/>
          <p14:tracePt t="3974" x="4670425" y="2865438"/>
          <p14:tracePt t="3991" x="4746625" y="2865438"/>
          <p14:tracePt t="4008" x="4762500" y="2857500"/>
          <p14:tracePt t="4135" x="4778375" y="2849563"/>
          <p14:tracePt t="4144" x="4808538" y="2849563"/>
          <p14:tracePt t="4153" x="4854575" y="2849563"/>
          <p14:tracePt t="4159" x="4906963" y="2849563"/>
          <p14:tracePt t="4174" x="4975225" y="2849563"/>
          <p14:tracePt t="4191" x="5181600" y="2849563"/>
          <p14:tracePt t="4208" x="5235575" y="2849563"/>
          <p14:tracePt t="4495" x="5235575" y="2857500"/>
          <p14:tracePt t="4511" x="5219700" y="2873375"/>
          <p14:tracePt t="4519" x="5203825" y="2873375"/>
          <p14:tracePt t="4527" x="5181600" y="2873375"/>
          <p14:tracePt t="4541" x="5151438" y="2879725"/>
          <p14:tracePt t="4559" x="5113338" y="2895600"/>
          <p14:tracePt t="4759" x="5121275" y="2895600"/>
          <p14:tracePt t="4769" x="5127625" y="2887663"/>
          <p14:tracePt t="4776" x="5159375" y="2879725"/>
          <p14:tracePt t="4791" x="5173663" y="2873375"/>
          <p14:tracePt t="4808" x="5197475" y="2865438"/>
          <p14:tracePt t="4825" x="5211763" y="2865438"/>
          <p14:tracePt t="4841" x="5235575" y="2865438"/>
          <p14:tracePt t="4859" x="5280025" y="2865438"/>
          <p14:tracePt t="4875" x="5394325" y="2865438"/>
          <p14:tracePt t="4891" x="5508625" y="2865438"/>
          <p14:tracePt t="4908" x="5608638" y="2857500"/>
          <p14:tracePt t="4925" x="5668963" y="2849563"/>
          <p14:tracePt t="4941" x="5676900" y="2849563"/>
          <p14:tracePt t="4985" x="5684838" y="2841625"/>
          <p14:tracePt t="5000" x="5722938" y="2841625"/>
          <p14:tracePt t="5007" x="5799138" y="2835275"/>
          <p14:tracePt t="5017" x="5867400" y="2835275"/>
          <p14:tracePt t="5025" x="5965825" y="2835275"/>
          <p14:tracePt t="5041" x="6156325" y="2835275"/>
          <p14:tracePt t="5058" x="6362700" y="2835275"/>
          <p14:tracePt t="5075" x="6523038" y="2835275"/>
          <p14:tracePt t="5091" x="6621463" y="2835275"/>
          <p14:tracePt t="5108" x="6659563" y="2835275"/>
          <p14:tracePt t="5125" x="6667500" y="2827338"/>
          <p14:tracePt t="5263" x="6675438" y="2827338"/>
          <p14:tracePt t="5271" x="6697663" y="2819400"/>
          <p14:tracePt t="5279" x="6713538" y="2811463"/>
          <p14:tracePt t="5295" x="6727825" y="2811463"/>
          <p14:tracePt t="5308" x="6743700" y="2811463"/>
          <p14:tracePt t="5325" x="6789738" y="2811463"/>
          <p14:tracePt t="5341" x="6819900" y="2811463"/>
          <p14:tracePt t="5360" x="6858000" y="2811463"/>
          <p14:tracePt t="5375" x="6865938" y="2811463"/>
          <p14:tracePt t="5455" x="6873875" y="2811463"/>
          <p14:tracePt t="5463" x="6904038" y="2811463"/>
          <p14:tracePt t="5475" x="6911975" y="2811463"/>
          <p14:tracePt t="5492" x="6972300" y="2819400"/>
          <p14:tracePt t="5508" x="7116763" y="2819400"/>
          <p14:tracePt t="5525" x="7239000" y="2819400"/>
          <p14:tracePt t="5542" x="7399338" y="2819400"/>
          <p14:tracePt t="5558" x="7527925" y="2819400"/>
          <p14:tracePt t="5575" x="7635875" y="2819400"/>
          <p14:tracePt t="5592" x="7642225" y="2819400"/>
          <p14:tracePt t="6039" x="7673975" y="2827338"/>
          <p14:tracePt t="6048" x="7818438" y="2849563"/>
          <p14:tracePt t="6059" x="7954963" y="2865438"/>
          <p14:tracePt t="6075" x="8107363" y="2873375"/>
          <p14:tracePt t="6092" x="8251825" y="2873375"/>
          <p14:tracePt t="6108" x="8313738" y="2873375"/>
          <p14:tracePt t="6175" x="8328025" y="2873375"/>
          <p14:tracePt t="6183" x="8374063" y="2873375"/>
          <p14:tracePt t="6192" x="8435975" y="2873375"/>
          <p14:tracePt t="6208" x="8542338" y="2849563"/>
          <p14:tracePt t="6225" x="8670925" y="2819400"/>
          <p14:tracePt t="6242" x="8809038" y="2797175"/>
          <p14:tracePt t="6258" x="8961438" y="2781300"/>
          <p14:tracePt t="6275" x="9105900" y="2781300"/>
          <p14:tracePt t="6292" x="9228138" y="2781300"/>
          <p14:tracePt t="6308" x="9318625" y="2781300"/>
          <p14:tracePt t="6325" x="9402763" y="2781300"/>
          <p14:tracePt t="6343" x="9486900" y="2781300"/>
          <p14:tracePt t="6359" x="9547225" y="2781300"/>
          <p14:tracePt t="6375" x="9585325" y="2781300"/>
          <p14:tracePt t="6392" x="9609138" y="2781300"/>
          <p14:tracePt t="6409" x="9617075" y="2781300"/>
          <p14:tracePt t="6591" x="9571038" y="2781300"/>
          <p14:tracePt t="6599" x="9364663" y="2797175"/>
          <p14:tracePt t="6608" x="8983663" y="2849563"/>
          <p14:tracePt t="6625" x="7954963" y="2963863"/>
          <p14:tracePt t="6642" x="6765925" y="3078163"/>
          <p14:tracePt t="6659" x="5654675" y="3094038"/>
          <p14:tracePt t="6675" x="4784725" y="3124200"/>
          <p14:tracePt t="6692" x="4365625" y="3124200"/>
          <p14:tracePt t="6709" x="4251325" y="3140075"/>
          <p14:tracePt t="6769" x="4244975" y="3146425"/>
          <p14:tracePt t="6783" x="4221163" y="3146425"/>
          <p14:tracePt t="6791" x="4198938" y="3154363"/>
          <p14:tracePt t="6799" x="4175125" y="3154363"/>
          <p14:tracePt t="6809" x="4160838" y="3154363"/>
          <p14:tracePt t="6825" x="4130675" y="3154363"/>
          <p14:tracePt t="6842" x="4114800" y="3154363"/>
          <p14:tracePt t="6859" x="4068763" y="3140075"/>
          <p14:tracePt t="6875" x="4060825" y="3140075"/>
          <p14:tracePt t="6892" x="4046538" y="3140075"/>
          <p14:tracePt t="6909" x="3954463" y="3140075"/>
          <p14:tracePt t="6925" x="3810000" y="3146425"/>
          <p14:tracePt t="6942" x="3627438" y="3162300"/>
          <p14:tracePt t="6959" x="3344863" y="3162300"/>
          <p14:tracePt t="6975" x="3200400" y="3162300"/>
          <p14:tracePt t="6992" x="3154363" y="3162300"/>
          <p14:tracePt t="7009" x="3140075" y="3162300"/>
          <p14:tracePt t="7183" x="3124200" y="3162300"/>
          <p14:tracePt t="7192" x="3101975" y="3162300"/>
          <p14:tracePt t="7199" x="3070225" y="3170238"/>
          <p14:tracePt t="7209" x="3063875" y="3184525"/>
          <p14:tracePt t="7226" x="3048000" y="3184525"/>
          <p14:tracePt t="7273" x="3040063" y="3192463"/>
          <p14:tracePt t="7279" x="3040063" y="3200400"/>
          <p14:tracePt t="7292" x="3040063" y="3208338"/>
          <p14:tracePt t="7309" x="3070225" y="3238500"/>
          <p14:tracePt t="7326" x="3101975" y="3246438"/>
          <p14:tracePt t="7342" x="3124200" y="3246438"/>
          <p14:tracePt t="7359" x="3132138" y="3246438"/>
          <p14:tracePt t="7392" x="3162300" y="3246438"/>
          <p14:tracePt t="7400" x="3222625" y="3246438"/>
          <p14:tracePt t="7409" x="3314700" y="3230563"/>
          <p14:tracePt t="7426" x="3497263" y="3208338"/>
          <p14:tracePt t="7442" x="3741738" y="3178175"/>
          <p14:tracePt t="7459" x="3863975" y="3162300"/>
          <p14:tracePt t="7476" x="3902075" y="3146425"/>
          <p14:tracePt t="7648" x="3894138" y="3170238"/>
          <p14:tracePt t="7656" x="3886200" y="3216275"/>
          <p14:tracePt t="7663" x="3886200" y="3246438"/>
          <p14:tracePt t="7676" x="3878263" y="3268663"/>
          <p14:tracePt t="7693" x="3878263" y="3292475"/>
          <p14:tracePt t="7709" x="3878263" y="3298825"/>
          <p14:tracePt t="7759" x="3924300" y="3284538"/>
          <p14:tracePt t="7767" x="3978275" y="3260725"/>
          <p14:tracePt t="7776" x="4030663" y="3230563"/>
          <p14:tracePt t="7793" x="4152900" y="3146425"/>
          <p14:tracePt t="7809" x="4229100" y="3086100"/>
          <p14:tracePt t="7826" x="4259263" y="3070225"/>
          <p14:tracePt t="7842" x="4267200" y="3063875"/>
          <p14:tracePt t="7943" x="4259263" y="3078163"/>
          <p14:tracePt t="7952" x="4259263" y="3086100"/>
          <p14:tracePt t="7960" x="4244975" y="3101975"/>
          <p14:tracePt t="7976" x="4221163" y="3124200"/>
          <p14:tracePt t="8010" x="4221163" y="3140075"/>
          <p14:tracePt t="8063" x="4213225" y="3140075"/>
          <p14:tracePt t="8072" x="4206875" y="3140075"/>
          <p14:tracePt t="8081" x="4198938" y="3140075"/>
          <p14:tracePt t="8092" x="4191000" y="3140075"/>
          <p14:tracePt t="8110" x="4092575" y="3132138"/>
          <p14:tracePt t="8127" x="3946525" y="3101975"/>
          <p14:tracePt t="8143" x="3902075" y="3101975"/>
          <p14:tracePt t="8159" x="3856038" y="3101975"/>
          <p14:tracePt t="8192" x="3856038" y="3108325"/>
          <p14:tracePt t="8210" x="3908425" y="3116263"/>
          <p14:tracePt t="8226" x="3970338" y="3140075"/>
          <p14:tracePt t="8243" x="4038600" y="3154363"/>
          <p14:tracePt t="8259" x="4144963" y="3154363"/>
          <p14:tracePt t="8277" x="4275138" y="3154363"/>
          <p14:tracePt t="8293" x="4373563" y="3154363"/>
          <p14:tracePt t="8309" x="4411663" y="3154363"/>
          <p14:tracePt t="8439" x="4419600" y="3154363"/>
          <p14:tracePt t="8472" x="4419600" y="3146425"/>
          <p14:tracePt t="8487" x="4427538" y="3140075"/>
          <p14:tracePt t="8495" x="4435475" y="3140075"/>
          <p14:tracePt t="8504" x="4457700" y="3132138"/>
          <p14:tracePt t="8513" x="4487863" y="3132138"/>
          <p14:tracePt t="8527" x="4564063" y="3132138"/>
          <p14:tracePt t="8543" x="4656138" y="3132138"/>
          <p14:tracePt t="8559" x="4732338" y="3132138"/>
          <p14:tracePt t="8576" x="4800600" y="3132138"/>
          <p14:tracePt t="8593" x="4846638" y="3132138"/>
          <p14:tracePt t="8728" x="4854575" y="3132138"/>
          <p14:tracePt t="8735" x="4868863" y="3132138"/>
          <p14:tracePt t="8752" x="4884738" y="3132138"/>
          <p14:tracePt t="8761" x="4899025" y="3132138"/>
          <p14:tracePt t="8776" x="4953000" y="3132138"/>
          <p14:tracePt t="8793" x="4960938" y="3132138"/>
          <p14:tracePt t="8855" x="4968875" y="3132138"/>
          <p14:tracePt t="8871" x="4968875" y="3146425"/>
          <p14:tracePt t="8879" x="4968875" y="3170238"/>
          <p14:tracePt t="8888" x="4968875" y="3192463"/>
          <p14:tracePt t="8895" x="4960938" y="3208338"/>
          <p14:tracePt t="8909" x="4960938" y="3222625"/>
          <p14:tracePt t="8926" x="4953000" y="3238500"/>
          <p14:tracePt t="8960" x="4945063" y="3246438"/>
          <p14:tracePt t="8983" x="4937125" y="3254375"/>
          <p14:tracePt t="8991" x="4930775" y="3254375"/>
          <p14:tracePt t="8999" x="4922838" y="3254375"/>
          <p14:tracePt t="9568" x="4914900" y="3254375"/>
          <p14:tracePt t="9576" x="4906963" y="3254375"/>
          <p14:tracePt t="9585" x="4876800" y="3254375"/>
          <p14:tracePt t="9593" x="4854575" y="3254375"/>
          <p14:tracePt t="9610" x="4830763" y="3254375"/>
          <p14:tracePt t="9643" x="4792663" y="3268663"/>
          <p14:tracePt t="9660" x="4770438" y="3276600"/>
          <p14:tracePt t="9677" x="4754563" y="3284538"/>
          <p14:tracePt t="9693" x="4686300" y="3292475"/>
          <p14:tracePt t="9710" x="4618038" y="3292475"/>
          <p14:tracePt t="9726" x="4549775" y="3292475"/>
          <p14:tracePt t="9743" x="4525963" y="3292475"/>
          <p14:tracePt t="9833" x="4533900" y="3292475"/>
          <p14:tracePt t="9839" x="4572000" y="3292475"/>
          <p14:tracePt t="9847" x="4610100" y="3298825"/>
          <p14:tracePt t="9860" x="4664075" y="3306763"/>
          <p14:tracePt t="9877" x="4762500" y="3322638"/>
          <p14:tracePt t="9893" x="4854575" y="3336925"/>
          <p14:tracePt t="9910" x="4937125" y="3336925"/>
          <p14:tracePt t="9926" x="4999038" y="3336925"/>
          <p14:tracePt t="9943" x="5037138" y="3330575"/>
          <p14:tracePt t="9960" x="5051425" y="3298825"/>
          <p14:tracePt t="9977" x="5067300" y="3222625"/>
          <p14:tracePt t="9993" x="5075238" y="3094038"/>
          <p14:tracePt t="10010" x="5075238" y="2979738"/>
          <p14:tracePt t="10027" x="5075238" y="2873375"/>
          <p14:tracePt t="10043" x="5059363" y="2797175"/>
          <p14:tracePt t="10060" x="4991100" y="2713038"/>
          <p14:tracePt t="10076" x="4914900" y="2667000"/>
          <p14:tracePt t="10093" x="4860925" y="2644775"/>
          <p14:tracePt t="10094" x="4822825" y="2628900"/>
          <p14:tracePt t="10109" x="4816475" y="2628900"/>
          <p14:tracePt t="10126" x="4716463" y="2628900"/>
          <p14:tracePt t="10143" x="4549775" y="2651125"/>
          <p14:tracePt t="10160" x="4381500" y="2720975"/>
          <p14:tracePt t="10177" x="4183063" y="2803525"/>
          <p14:tracePt t="10193" x="4054475" y="2887663"/>
          <p14:tracePt t="10210" x="3954463" y="2963863"/>
          <p14:tracePt t="10227" x="3924300" y="3032125"/>
          <p14:tracePt t="10243" x="3908425" y="3108325"/>
          <p14:tracePt t="10260" x="3908425" y="3178175"/>
          <p14:tracePt t="10277" x="3924300" y="3260725"/>
          <p14:tracePt t="10293" x="3984625" y="3306763"/>
          <p14:tracePt t="10310" x="4068763" y="3314700"/>
          <p14:tracePt t="10327" x="4313238" y="3314700"/>
          <p14:tracePt t="10343" x="4792663" y="3063875"/>
          <p14:tracePt t="10360" x="4899025" y="2949575"/>
          <p14:tracePt t="10377" x="4914900" y="2879725"/>
          <p14:tracePt t="10393" x="4914900" y="2873375"/>
          <p14:tracePt t="10410" x="4876800" y="2803525"/>
          <p14:tracePt t="10427" x="4816475" y="2743200"/>
          <p14:tracePt t="10443" x="4800600" y="2735263"/>
          <p14:tracePt t="10460" x="4792663" y="2735263"/>
          <p14:tracePt t="10477" x="4770438" y="2735263"/>
          <p14:tracePt t="10493" x="4724400" y="2751138"/>
          <p14:tracePt t="10510" x="4579938" y="2941638"/>
          <p14:tracePt t="10526" x="4549775" y="3025775"/>
          <p14:tracePt t="10543" x="4564063" y="3070225"/>
          <p14:tracePt t="10560" x="4648200" y="3101975"/>
          <p14:tracePt t="10577" x="4822825" y="3101975"/>
          <p14:tracePt t="10593" x="5045075" y="3063875"/>
          <p14:tracePt t="10610" x="5097463" y="3001963"/>
          <p14:tracePt t="10626" x="5105400" y="2987675"/>
          <p14:tracePt t="10643" x="5105400" y="2917825"/>
          <p14:tracePt t="10660" x="5059363" y="2841625"/>
          <p14:tracePt t="10676" x="5045075" y="2835275"/>
          <p14:tracePt t="11127" x="5037138" y="2835275"/>
          <p14:tracePt t="11136" x="4975225" y="2803525"/>
          <p14:tracePt t="11144" x="4945063" y="2797175"/>
          <p14:tracePt t="11160" x="4922838" y="2797175"/>
          <p14:tracePt t="11177" x="4906963" y="2797175"/>
          <p14:tracePt t="11194" x="4868863" y="2803525"/>
          <p14:tracePt t="11210" x="4800600" y="2857500"/>
          <p14:tracePt t="11227" x="4678363" y="2941638"/>
          <p14:tracePt t="11244" x="4549775" y="3017838"/>
          <p14:tracePt t="11260" x="4449763" y="3094038"/>
          <p14:tracePt t="11279" x="4381500" y="3170238"/>
          <p14:tracePt t="11294" x="4373563" y="3200400"/>
          <p14:tracePt t="11311" x="4373563" y="3238500"/>
          <p14:tracePt t="11327" x="4441825" y="3360738"/>
          <p14:tracePt t="11344" x="4487863" y="3375025"/>
          <p14:tracePt t="11360" x="4503738" y="3375025"/>
          <p14:tracePt t="11394" x="4525963" y="3375025"/>
          <p14:tracePt t="11410" x="4533900" y="3336925"/>
          <p14:tracePt t="11427" x="4533900" y="3298825"/>
          <p14:tracePt t="11444" x="4533900" y="3230563"/>
          <p14:tracePt t="11460" x="4511675" y="3192463"/>
          <p14:tracePt t="11477" x="4495800" y="3192463"/>
          <p14:tracePt t="11615" x="4457700" y="3192463"/>
          <p14:tracePt t="11623" x="4389438" y="3192463"/>
          <p14:tracePt t="11631" x="4289425" y="3192463"/>
          <p14:tracePt t="11644" x="4137025" y="3222625"/>
          <p14:tracePt t="11660" x="3749675" y="3222625"/>
          <p14:tracePt t="11677" x="3292475" y="3222625"/>
          <p14:tracePt t="11694" x="2979738" y="3222625"/>
          <p14:tracePt t="11710" x="2949575" y="3222625"/>
          <p14:tracePt t="11727" x="2941638" y="3222625"/>
          <p14:tracePt t="12176" x="2979738" y="3222625"/>
          <p14:tracePt t="12183" x="3124200" y="3246438"/>
          <p14:tracePt t="12194" x="3382963" y="3276600"/>
          <p14:tracePt t="12211" x="3940175" y="3276600"/>
          <p14:tracePt t="12227" x="4397375" y="3276600"/>
          <p14:tracePt t="12244" x="4702175" y="3276600"/>
          <p14:tracePt t="12261" x="4754563" y="3276600"/>
          <p14:tracePt t="12278" x="4762500" y="3276600"/>
          <p14:tracePt t="12295" x="4724400" y="3216275"/>
          <p14:tracePt t="12311" x="4694238" y="3184525"/>
          <p14:tracePt t="12624" x="4686300" y="3178175"/>
          <p14:tracePt t="12647" x="4670425" y="3178175"/>
          <p14:tracePt t="12656" x="4664075" y="3178175"/>
          <p14:tracePt t="12663" x="4664075" y="3184525"/>
          <p14:tracePt t="12678" x="4648200" y="3192463"/>
          <p14:tracePt t="12695" x="4648200" y="3200400"/>
          <p14:tracePt t="12759" x="4664075" y="3200400"/>
          <p14:tracePt t="12767" x="4670425" y="3200400"/>
          <p14:tracePt t="12777" x="4678363" y="3200400"/>
          <p14:tracePt t="12794" x="4694238" y="3200400"/>
          <p14:tracePt t="12919" x="4686300" y="3200400"/>
          <p14:tracePt t="12928" x="4686300" y="3222625"/>
          <p14:tracePt t="12935" x="4686300" y="3246438"/>
          <p14:tracePt t="12945" x="4678363" y="3284538"/>
          <p14:tracePt t="12961" x="4648200" y="3375025"/>
          <p14:tracePt t="12978" x="4625975" y="3513138"/>
          <p14:tracePt t="12996" x="4610100" y="3679825"/>
          <p14:tracePt t="13011" x="4610100" y="3870325"/>
          <p14:tracePt t="13028" x="4572000" y="4114800"/>
          <p14:tracePt t="13044" x="4564063" y="4321175"/>
          <p14:tracePt t="13061" x="4564063" y="4487863"/>
          <p14:tracePt t="13079" x="4541838" y="4678363"/>
          <p14:tracePt t="13095" x="4533900" y="4716463"/>
          <p14:tracePt t="13112" x="4533900" y="4740275"/>
          <p14:tracePt t="13193" x="4525963" y="4740275"/>
          <p14:tracePt t="13200" x="4503738" y="4716463"/>
          <p14:tracePt t="13211" x="4479925" y="4678363"/>
          <p14:tracePt t="13228" x="4465638" y="4664075"/>
          <p14:tracePt t="13244" x="4449763" y="4648200"/>
          <p14:tracePt t="13279" x="4441825" y="4640263"/>
          <p14:tracePt t="13295" x="4427538" y="4618038"/>
          <p14:tracePt t="13311" x="4335463" y="4511675"/>
          <p14:tracePt t="13328" x="4267200" y="4441825"/>
          <p14:tracePt t="13344" x="4168775" y="4359275"/>
          <p14:tracePt t="13361" x="4114800" y="4275138"/>
          <p14:tracePt t="13378" x="4084638" y="4206875"/>
          <p14:tracePt t="13394" x="4076700" y="4198938"/>
          <p14:tracePt t="13463" x="4076700" y="4191000"/>
          <p14:tracePt t="13472" x="4098925" y="4213225"/>
          <p14:tracePt t="13479" x="4130675" y="4275138"/>
          <p14:tracePt t="13494" x="4168775" y="4335463"/>
          <p14:tracePt t="13511" x="4251325" y="4564063"/>
          <p14:tracePt t="13529" x="4289425" y="4686300"/>
          <p14:tracePt t="13544" x="4305300" y="4740275"/>
          <p14:tracePt t="13561" x="4305300" y="4746625"/>
          <p14:tracePt t="13600" x="4305300" y="4678363"/>
          <p14:tracePt t="13611" x="4305300" y="4556125"/>
          <p14:tracePt t="13628" x="4351338" y="4191000"/>
          <p14:tracePt t="13645" x="4411663" y="3810000"/>
          <p14:tracePt t="13661" x="4473575" y="3513138"/>
          <p14:tracePt t="13678" x="4511675" y="3352800"/>
          <p14:tracePt t="13695" x="4533900" y="3246438"/>
          <p14:tracePt t="13711" x="4549775" y="3216275"/>
          <p14:tracePt t="13728" x="4572000" y="3184525"/>
          <p14:tracePt t="13745" x="4579938" y="3178175"/>
          <p14:tracePt t="13761" x="4587875" y="3170238"/>
          <p14:tracePt t="13778" x="4594225" y="3162300"/>
          <p14:tracePt t="13795" x="4618038" y="3154363"/>
          <p14:tracePt t="13811" x="4656138" y="3132138"/>
          <p14:tracePt t="13828" x="4732338" y="3101975"/>
          <p14:tracePt t="13845" x="4816475" y="3055938"/>
          <p14:tracePt t="13861" x="4892675" y="2994025"/>
          <p14:tracePt t="13879" x="4922838" y="2955925"/>
          <p14:tracePt t="13895" x="4930775" y="2933700"/>
          <p14:tracePt t="13911" x="4930775" y="2917825"/>
          <p14:tracePt t="13991" x="4930775" y="2933700"/>
          <p14:tracePt t="14001" x="4922838" y="2979738"/>
          <p14:tracePt t="14008" x="4906963" y="3009900"/>
          <p14:tracePt t="14016" x="4892675" y="3063875"/>
          <p14:tracePt t="14028" x="4876800" y="3116263"/>
          <p14:tracePt t="14045" x="4854575" y="3208338"/>
          <p14:tracePt t="14063" x="4830763" y="3268663"/>
          <p14:tracePt t="14078" x="4830763" y="3276600"/>
          <p14:tracePt t="14111" x="4816475" y="3276600"/>
          <p14:tracePt t="14128" x="4808538" y="3276600"/>
          <p14:tracePt t="14145" x="4778375" y="3208338"/>
          <p14:tracePt t="14162" x="4762500" y="3162300"/>
          <p14:tracePt t="14178" x="4762500" y="3146425"/>
          <p14:tracePt t="14196" x="4762500" y="3116263"/>
          <p14:tracePt t="14211" x="4762500" y="3101975"/>
          <p14:tracePt t="14228" x="4754563" y="3078163"/>
          <p14:tracePt t="14543" x="4740275" y="3070225"/>
          <p14:tracePt t="14551" x="4686300" y="3094038"/>
          <p14:tracePt t="14561" x="4610100" y="3101975"/>
          <p14:tracePt t="14578" x="4381500" y="3132138"/>
          <p14:tracePt t="14595" x="4022725" y="3140075"/>
          <p14:tracePt t="14612" x="3673475" y="3140075"/>
          <p14:tracePt t="14615" x="3521075" y="3140075"/>
          <p14:tracePt t="14628" x="3421063" y="3140075"/>
          <p14:tracePt t="14645" x="3344863" y="3132138"/>
          <p14:tracePt t="14897" x="3421063" y="3132138"/>
          <p14:tracePt t="14904" x="3521075" y="3140075"/>
          <p14:tracePt t="14912" x="3657600" y="3140075"/>
          <p14:tracePt t="14928" x="4016375" y="3140075"/>
          <p14:tracePt t="14945" x="4327525" y="3140075"/>
          <p14:tracePt t="14962" x="4479925" y="3140075"/>
          <p14:tracePt t="14978" x="4487863" y="3140075"/>
          <p14:tracePt t="15023" x="4495800" y="3140075"/>
          <p14:tracePt t="15105" x="4503738" y="3140075"/>
          <p14:tracePt t="15127" x="4511675" y="3140075"/>
          <p14:tracePt t="15136" x="4525963" y="3140075"/>
          <p14:tracePt t="15145" x="4556125" y="3140075"/>
          <p14:tracePt t="15162" x="4648200" y="3140075"/>
          <p14:tracePt t="15178" x="4838700" y="3140075"/>
          <p14:tracePt t="15195" x="4991100" y="3140075"/>
          <p14:tracePt t="15212" x="5021263" y="3140075"/>
          <p14:tracePt t="15247" x="5029200" y="3132138"/>
          <p14:tracePt t="15271" x="5021263" y="3132138"/>
          <p14:tracePt t="15280" x="5013325" y="3124200"/>
          <p14:tracePt t="15295" x="4983163" y="3116263"/>
          <p14:tracePt t="15328" x="4975225" y="3116263"/>
          <p14:tracePt t="15401" x="4960938" y="3116263"/>
          <p14:tracePt t="15407" x="4953000" y="3116263"/>
          <p14:tracePt t="15415" x="4937125" y="3116263"/>
          <p14:tracePt t="15429" x="4922838" y="3116263"/>
          <p14:tracePt t="15445" x="4899025" y="3116263"/>
          <p14:tracePt t="15462" x="4884738" y="3116263"/>
          <p14:tracePt t="15496" x="4876800" y="3116263"/>
          <p14:tracePt t="15568" x="4860925" y="3116263"/>
          <p14:tracePt t="15585" x="4838700" y="3116263"/>
          <p14:tracePt t="15593" x="4830763" y="3116263"/>
          <p14:tracePt t="15599" x="4822825" y="3116263"/>
          <p14:tracePt t="16007" x="4816475" y="3116263"/>
          <p14:tracePt t="16016" x="4778375" y="3116263"/>
          <p14:tracePt t="16023" x="4678363" y="3124200"/>
          <p14:tracePt t="16031" x="4572000" y="3146425"/>
          <p14:tracePt t="16045" x="4403725" y="3146425"/>
          <p14:tracePt t="16062" x="4008438" y="3146425"/>
          <p14:tracePt t="16079" x="3513138" y="3146425"/>
          <p14:tracePt t="16096" x="3413125" y="3146425"/>
          <p14:tracePt t="16112" x="3398838" y="3146425"/>
          <p14:tracePt t="16191" x="3390900" y="3146425"/>
          <p14:tracePt t="16271" x="3390900" y="3140075"/>
          <p14:tracePt t="16279" x="3390900" y="3132138"/>
          <p14:tracePt t="16431" x="3390900" y="3116263"/>
          <p14:tracePt t="16457" x="3398838" y="3116263"/>
          <p14:tracePt t="16464" x="3406775" y="3116263"/>
          <p14:tracePt t="16471" x="3413125" y="3116263"/>
          <p14:tracePt t="16487" x="3421063" y="3116263"/>
          <p14:tracePt t="16520" x="3429000" y="3116263"/>
          <p14:tracePt t="16527" x="3436938" y="3116263"/>
          <p14:tracePt t="16535" x="3444875" y="3116263"/>
          <p14:tracePt t="16546" x="3451225" y="3116263"/>
          <p14:tracePt t="16562" x="3482975" y="3116263"/>
          <p14:tracePt t="16579" x="3489325" y="3116263"/>
          <p14:tracePt t="16640" x="3497263" y="3108325"/>
          <p14:tracePt t="17319" x="3497263" y="3140075"/>
          <p14:tracePt t="17328" x="3535363" y="3216275"/>
          <p14:tracePt t="17335" x="3611563" y="3330575"/>
          <p14:tracePt t="17346" x="3703638" y="3489325"/>
          <p14:tracePt t="17363" x="3940175" y="3825875"/>
          <p14:tracePt t="17379" x="4213225" y="4137025"/>
          <p14:tracePt t="17396" x="4449763" y="4373563"/>
          <p14:tracePt t="17413" x="4632325" y="4533900"/>
          <p14:tracePt t="17429" x="4784725" y="4656138"/>
          <p14:tracePt t="17446" x="4960938" y="4724400"/>
          <p14:tracePt t="17463" x="5021263" y="4740275"/>
          <p14:tracePt t="17479" x="5249863" y="4762500"/>
          <p14:tracePt t="17496" x="5440363" y="4762500"/>
          <p14:tracePt t="17513" x="5600700" y="4762500"/>
          <p14:tracePt t="17529" x="5707063" y="4754563"/>
          <p14:tracePt t="17546" x="5745163" y="4754563"/>
          <p14:tracePt t="17639" x="5768975" y="4754563"/>
          <p14:tracePt t="17647" x="5783263" y="4754563"/>
          <p14:tracePt t="17655" x="5799138" y="4778375"/>
          <p14:tracePt t="17664" x="5813425" y="4800600"/>
          <p14:tracePt t="17679" x="5829300" y="4816475"/>
          <p14:tracePt t="17713" x="5845175" y="4846638"/>
          <p14:tracePt t="17729" x="5851525" y="4876800"/>
          <p14:tracePt t="17746" x="5859463" y="4899025"/>
          <p14:tracePt t="17763" x="5867400" y="4906963"/>
          <p14:tracePt t="17847" x="5875338" y="4906963"/>
          <p14:tracePt t="17855" x="5897563" y="4906963"/>
          <p14:tracePt t="17864" x="5913438" y="4914900"/>
          <p14:tracePt t="18263" x="5889625" y="4846638"/>
          <p14:tracePt t="18272" x="5768975" y="4724400"/>
          <p14:tracePt t="18280" x="5546725" y="4518025"/>
          <p14:tracePt t="18296" x="4922838" y="4022725"/>
          <p14:tracePt t="18313" x="4351338" y="3573463"/>
          <p14:tracePt t="18330" x="4000500" y="3200400"/>
          <p14:tracePt t="18346" x="3902075" y="3001963"/>
          <p14:tracePt t="18363" x="3886200" y="2911475"/>
          <p14:tracePt t="18380" x="3886200" y="2857500"/>
          <p14:tracePt t="18396" x="3886200" y="2849563"/>
          <p14:tracePt t="18535" x="3878263" y="2841625"/>
          <p14:tracePt t="18583" x="3886200" y="2841625"/>
          <p14:tracePt t="18592" x="3902075" y="2841625"/>
          <p14:tracePt t="18599" x="3916363" y="2857500"/>
          <p14:tracePt t="18613" x="3932238" y="2865438"/>
          <p14:tracePt t="18630" x="4000500" y="2903538"/>
          <p14:tracePt t="18647" x="4030663" y="2925763"/>
          <p14:tracePt t="18663" x="4092575" y="2979738"/>
          <p14:tracePt t="18680" x="4137025" y="3017838"/>
          <p14:tracePt t="18696" x="4198938" y="3055938"/>
          <p14:tracePt t="18714" x="4244975" y="3094038"/>
          <p14:tracePt t="18730" x="4251325" y="3094038"/>
          <p14:tracePt t="18763" x="4259263" y="3101975"/>
          <p14:tracePt t="18780" x="4327525" y="3132138"/>
          <p14:tracePt t="18796" x="4373563" y="3140075"/>
          <p14:tracePt t="18813" x="4389438" y="3140075"/>
          <p14:tracePt t="18864" x="4397375" y="3140075"/>
          <p14:tracePt t="18871" x="4403725" y="3140075"/>
          <p14:tracePt t="18880" x="4419600" y="3140075"/>
          <p14:tracePt t="18896" x="4457700" y="3140075"/>
          <p14:tracePt t="19639" x="4441825" y="3140075"/>
          <p14:tracePt t="19647" x="4397375" y="3140075"/>
          <p14:tracePt t="19655" x="4327525" y="3140075"/>
          <p14:tracePt t="19664" x="4221163" y="3140075"/>
          <p14:tracePt t="19680" x="3978275" y="3178175"/>
          <p14:tracePt t="19697" x="3665538" y="3184525"/>
          <p14:tracePt t="19713" x="3444875" y="3192463"/>
          <p14:tracePt t="19730" x="3268663" y="3192463"/>
          <p14:tracePt t="19747" x="3170238" y="3192463"/>
          <p14:tracePt t="19763" x="3124200" y="3200400"/>
          <p14:tracePt t="19780" x="3116263" y="3200400"/>
          <p14:tracePt t="19813" x="3108325" y="3200400"/>
          <p14:tracePt t="19831" x="3086100" y="3200400"/>
          <p14:tracePt t="19847" x="3017838" y="3200400"/>
          <p14:tracePt t="19863" x="2941638" y="3200400"/>
          <p14:tracePt t="19880" x="2849563" y="3200400"/>
          <p14:tracePt t="19897" x="2803525" y="3192463"/>
          <p14:tracePt t="19914" x="2789238" y="3184525"/>
          <p14:tracePt t="19991" x="2781300" y="3184525"/>
          <p14:tracePt t="20000" x="2781300" y="3178175"/>
          <p14:tracePt t="20008" x="2781300" y="3170238"/>
          <p14:tracePt t="20024" x="2789238" y="3170238"/>
          <p14:tracePt t="20032" x="2789238" y="3162300"/>
          <p14:tracePt t="20055" x="2789238" y="3154363"/>
          <p14:tracePt t="20064" x="2789238" y="3146425"/>
          <p14:tracePt t="20080" x="2797175" y="3140075"/>
          <p14:tracePt t="20097" x="2811463" y="3132138"/>
          <p14:tracePt t="20114" x="2819400" y="3116263"/>
          <p14:tracePt t="20130" x="2835275" y="3116263"/>
          <p14:tracePt t="20147" x="2895600" y="3108325"/>
          <p14:tracePt t="20164" x="2987675" y="3108325"/>
          <p14:tracePt t="20180" x="3078163" y="3108325"/>
          <p14:tracePt t="20197" x="3132138" y="3108325"/>
          <p14:tracePt t="20214" x="3146425" y="3108325"/>
          <p14:tracePt t="20313" x="3146425" y="3116263"/>
          <p14:tracePt t="20343" x="3154363" y="3124200"/>
          <p14:tracePt t="20359" x="3162300" y="3132138"/>
          <p14:tracePt t="20375" x="3170238" y="3140075"/>
          <p14:tracePt t="21056" x="3170238" y="3154363"/>
          <p14:tracePt t="21064" x="3170238" y="3170238"/>
          <p14:tracePt t="21079" x="3162300" y="3192463"/>
          <p14:tracePt t="21089" x="3154363" y="3216275"/>
          <p14:tracePt t="21097" x="3154363" y="3230563"/>
          <p14:tracePt t="21114" x="3154363" y="3284538"/>
          <p14:tracePt t="21131" x="3154363" y="3344863"/>
          <p14:tracePt t="21147" x="3154363" y="3444875"/>
          <p14:tracePt t="21164" x="3154363" y="3573463"/>
          <p14:tracePt t="21181" x="3170238" y="3787775"/>
          <p14:tracePt t="21197" x="3292475" y="4114800"/>
          <p14:tracePt t="21214" x="3497263" y="4457700"/>
          <p14:tracePt t="21231" x="3749675" y="4792663"/>
          <p14:tracePt t="21247" x="4213225" y="5257800"/>
          <p14:tracePt t="21264" x="4495800" y="5432425"/>
          <p14:tracePt t="21281" x="4724400" y="5532438"/>
          <p14:tracePt t="21297" x="4884738" y="5554663"/>
          <p14:tracePt t="21315" x="5021263" y="5554663"/>
          <p14:tracePt t="21331" x="5181600" y="5532438"/>
          <p14:tracePt t="21347" x="5341938" y="5470525"/>
          <p14:tracePt t="21364" x="5502275" y="5418138"/>
          <p14:tracePt t="21381" x="5638800" y="5372100"/>
          <p14:tracePt t="21397" x="5745163" y="5341938"/>
          <p14:tracePt t="21415" x="5799138" y="5334000"/>
          <p14:tracePt t="21431" x="5807075" y="5326063"/>
          <p14:tracePt t="21464" x="5821363" y="5326063"/>
          <p14:tracePt t="21481" x="5851525" y="5326063"/>
          <p14:tracePt t="21497" x="5913438" y="5326063"/>
          <p14:tracePt t="21515" x="5965825" y="5311775"/>
          <p14:tracePt t="21531" x="6027738" y="5287963"/>
          <p14:tracePt t="21547" x="6096000" y="5249863"/>
          <p14:tracePt t="21564" x="6134100" y="5211763"/>
          <p14:tracePt t="21581" x="6164263" y="5159375"/>
          <p14:tracePt t="21597" x="6180138" y="5127625"/>
          <p14:tracePt t="21601" x="6188075" y="5105400"/>
          <p14:tracePt t="21614" x="6194425" y="5097463"/>
          <p14:tracePt t="21631" x="6202363" y="5075238"/>
          <p14:tracePt t="21647" x="6202363" y="5051425"/>
          <p14:tracePt t="21664" x="6188075" y="5029200"/>
          <p14:tracePt t="21681" x="6149975" y="4999038"/>
          <p14:tracePt t="21697" x="6134100" y="4991100"/>
          <p14:tracePt t="21715" x="6126163" y="4991100"/>
          <p14:tracePt t="21731" x="6118225" y="4991100"/>
          <p14:tracePt t="21815" x="6111875" y="4991100"/>
          <p14:tracePt t="21831" x="6103938" y="4991100"/>
          <p14:tracePt t="21847" x="6088063" y="4983163"/>
          <p14:tracePt t="21855" x="6073775" y="4975225"/>
          <p14:tracePt t="21864" x="6042025" y="4975225"/>
          <p14:tracePt t="21881" x="5959475" y="4975225"/>
          <p14:tracePt t="21898" x="5905500" y="4991100"/>
          <p14:tracePt t="21914" x="5883275" y="4991100"/>
          <p14:tracePt t="21931" x="5875338" y="4999038"/>
          <p14:tracePt t="22088" x="5883275" y="4999038"/>
          <p14:tracePt t="22095" x="5913438" y="4999038"/>
          <p14:tracePt t="22103" x="5943600" y="4999038"/>
          <p14:tracePt t="22114" x="6003925" y="4999038"/>
          <p14:tracePt t="22131" x="6073775" y="4999038"/>
          <p14:tracePt t="22148" x="6111875" y="4999038"/>
          <p14:tracePt t="22164" x="6126163" y="4999038"/>
          <p14:tracePt t="22181" x="6149975" y="4999038"/>
          <p14:tracePt t="22198" x="6156325" y="4999038"/>
          <p14:tracePt t="22215" x="6180138" y="4999038"/>
          <p14:tracePt t="22231" x="6194425" y="4999038"/>
          <p14:tracePt t="22264" x="6202363" y="4999038"/>
          <p14:tracePt t="22281" x="6210300" y="4999038"/>
          <p14:tracePt t="22298" x="6218238" y="4999038"/>
          <p14:tracePt t="22343" x="6232525" y="4999038"/>
          <p14:tracePt t="22351" x="6256338" y="4999038"/>
          <p14:tracePt t="22359" x="6286500" y="4999038"/>
          <p14:tracePt t="22367" x="6316663" y="4999038"/>
          <p14:tracePt t="22381" x="6378575" y="4999038"/>
          <p14:tracePt t="22398" x="6499225" y="4999038"/>
          <p14:tracePt t="22415" x="6629400" y="4999038"/>
          <p14:tracePt t="22431" x="6842125" y="4999038"/>
          <p14:tracePt t="22448" x="6950075" y="4999038"/>
          <p14:tracePt t="22464" x="7002463" y="4999038"/>
          <p14:tracePt t="22481" x="7018338" y="4999038"/>
          <p14:tracePt t="22911" x="6994525" y="5029200"/>
          <p14:tracePt t="22920" x="6934200" y="5067300"/>
          <p14:tracePt t="22927" x="6858000" y="5113338"/>
          <p14:tracePt t="22935" x="6773863" y="5151438"/>
          <p14:tracePt t="22948" x="6667500" y="5197475"/>
          <p14:tracePt t="22965" x="6477000" y="5265738"/>
          <p14:tracePt t="22981" x="6354763" y="5295900"/>
          <p14:tracePt t="22999" x="6264275" y="5326063"/>
          <p14:tracePt t="23015" x="6264275" y="5334000"/>
          <p14:tracePt t="23055" x="6248400" y="5349875"/>
          <p14:tracePt t="23065" x="6202363" y="5364163"/>
          <p14:tracePt t="23081" x="6103938" y="5410200"/>
          <p14:tracePt t="23098" x="5973763" y="5464175"/>
          <p14:tracePt t="23115" x="5859463" y="5486400"/>
          <p14:tracePt t="23131" x="5783263" y="5502275"/>
          <p14:tracePt t="23148" x="5753100" y="5502275"/>
          <p14:tracePt t="23165" x="5722938" y="5502275"/>
          <p14:tracePt t="23181" x="5699125" y="5502275"/>
          <p14:tracePt t="23198" x="5692775" y="5502275"/>
          <p14:tracePt t="23535" x="5692775" y="5494338"/>
          <p14:tracePt t="23543" x="5692775" y="5478463"/>
          <p14:tracePt t="23591" x="5699125" y="5470525"/>
          <p14:tracePt t="23616" x="5707063" y="5464175"/>
          <p14:tracePt t="23624" x="5715000" y="5464175"/>
          <p14:tracePt t="23639" x="5722938" y="5456238"/>
          <p14:tracePt t="23648" x="5737225" y="5448300"/>
          <p14:tracePt t="23665" x="5753100" y="5448300"/>
          <p14:tracePt t="23682" x="5791200" y="5448300"/>
          <p14:tracePt t="23698" x="5821363" y="5448300"/>
          <p14:tracePt t="23715" x="5837238" y="5448300"/>
          <p14:tracePt t="23732" x="5845175" y="5448300"/>
          <p14:tracePt t="23748" x="5859463" y="5448300"/>
          <p14:tracePt t="23765" x="5883275" y="5448300"/>
          <p14:tracePt t="23782" x="5905500" y="5456238"/>
          <p14:tracePt t="23798" x="5959475" y="5464175"/>
          <p14:tracePt t="23815" x="6019800" y="5464175"/>
          <p14:tracePt t="23832" x="6042025" y="5464175"/>
          <p14:tracePt t="23848" x="6057900" y="5464175"/>
          <p14:tracePt t="23866" x="6073775" y="5464175"/>
          <p14:tracePt t="23882" x="6080125" y="5464175"/>
          <p14:tracePt t="24023" x="6088063" y="5464175"/>
          <p14:tracePt t="24031" x="6103938" y="5456238"/>
          <p14:tracePt t="24047" x="6118225" y="5456238"/>
          <p14:tracePt t="24055" x="6142038" y="5456238"/>
          <p14:tracePt t="24065" x="6156325" y="5448300"/>
          <p14:tracePt t="24082" x="6210300" y="5448300"/>
          <p14:tracePt t="24098" x="6264275" y="5448300"/>
          <p14:tracePt t="24115" x="6294438" y="5448300"/>
          <p14:tracePt t="24133" x="6308725" y="5448300"/>
          <p14:tracePt t="24567" x="6286500" y="5448300"/>
          <p14:tracePt t="24576" x="6248400" y="5448300"/>
          <p14:tracePt t="24584" x="6188075" y="5464175"/>
          <p14:tracePt t="24599" x="6049963" y="5464175"/>
          <p14:tracePt t="24615" x="5927725" y="5464175"/>
          <p14:tracePt t="24633" x="5829300" y="5464175"/>
          <p14:tracePt t="24649" x="5775325" y="5464175"/>
          <p14:tracePt t="24665" x="5753100" y="5464175"/>
          <p14:tracePt t="24951" x="5799138" y="5464175"/>
          <p14:tracePt t="24959" x="5829300" y="5464175"/>
          <p14:tracePt t="24967" x="5875338" y="5464175"/>
          <p14:tracePt t="24982" x="5905500" y="5464175"/>
          <p14:tracePt t="24999" x="5981700" y="5456238"/>
          <p14:tracePt t="25015" x="6003925" y="5456238"/>
          <p14:tracePt t="25032" x="6042025" y="5448300"/>
          <p14:tracePt t="25049" x="6080125" y="5448300"/>
          <p14:tracePt t="25065" x="6111875" y="5448300"/>
          <p14:tracePt t="25082" x="6142038" y="5448300"/>
          <p14:tracePt t="25099" x="6156325" y="5448300"/>
          <p14:tracePt t="25132" x="6164263" y="5448300"/>
          <p14:tracePt t="25149" x="6188075" y="5448300"/>
          <p14:tracePt t="25165" x="6240463" y="5448300"/>
          <p14:tracePt t="25182" x="6286500" y="5448300"/>
          <p14:tracePt t="25199" x="6302375" y="5448300"/>
          <p14:tracePt t="25567" x="6332538" y="5448300"/>
          <p14:tracePt t="25575" x="6400800" y="5448300"/>
          <p14:tracePt t="25584" x="6484938" y="5448300"/>
          <p14:tracePt t="25599" x="6645275" y="5448300"/>
          <p14:tracePt t="25616" x="6759575" y="5448300"/>
          <p14:tracePt t="25632" x="6873875" y="5448300"/>
          <p14:tracePt t="25649" x="6950075" y="5448300"/>
          <p14:tracePt t="26183" x="6956425" y="5440363"/>
          <p14:tracePt t="26191" x="6956425" y="5410200"/>
          <p14:tracePt t="26200" x="6956425" y="5356225"/>
          <p14:tracePt t="26216" x="6956425" y="5257800"/>
          <p14:tracePt t="26234" x="6956425" y="5151438"/>
          <p14:tracePt t="26249" x="6956425" y="5083175"/>
          <p14:tracePt t="26266" x="6956425" y="5021263"/>
          <p14:tracePt t="26283" x="6956425" y="4968875"/>
          <p14:tracePt t="26299" x="6956425" y="4937125"/>
          <p14:tracePt t="26316" x="6942138" y="4914900"/>
          <p14:tracePt t="26333" x="6934200" y="4899025"/>
          <p14:tracePt t="26349" x="6934200" y="4892675"/>
          <p14:tracePt t="26376" x="6926263" y="4868863"/>
          <p14:tracePt t="26384" x="6918325" y="4860925"/>
          <p14:tracePt t="26399" x="6918325" y="4854575"/>
          <p14:tracePt t="26423" x="6918325" y="4838700"/>
          <p14:tracePt t="26440" x="6918325" y="4830763"/>
          <p14:tracePt t="26456" x="6918325" y="4816475"/>
          <p14:tracePt t="26466" x="6918325" y="4800600"/>
          <p14:tracePt t="26483" x="6918325" y="4792663"/>
          <p14:tracePt t="26499" x="6918325" y="4762500"/>
          <p14:tracePt t="26583" x="6918325" y="4822825"/>
          <p14:tracePt t="26593" x="6926263" y="4914900"/>
          <p14:tracePt t="26600" x="6934200" y="5013325"/>
          <p14:tracePt t="26616" x="6934200" y="5173663"/>
          <p14:tracePt t="26633" x="6934200" y="5318125"/>
          <p14:tracePt t="26649" x="6934200" y="5394325"/>
          <p14:tracePt t="26666" x="6934200" y="5440363"/>
          <p14:tracePt t="26699" x="6934200" y="5448300"/>
          <p14:tracePt t="26716" x="6934200" y="5464175"/>
          <p14:tracePt t="26735" x="6942138" y="5494338"/>
          <p14:tracePt t="26749" x="6942138" y="5502275"/>
          <p14:tracePt t="26767" x="6942138" y="5516563"/>
          <p14:tracePt t="26959" x="6950075" y="5516563"/>
          <p14:tracePt t="26975" x="6950075" y="5508625"/>
          <p14:tracePt t="26984" x="6950075" y="5502275"/>
          <p14:tracePt t="26992" x="6956425" y="5502275"/>
          <p14:tracePt t="27000" x="6972300" y="5478463"/>
          <p14:tracePt t="27016" x="7048500" y="5426075"/>
          <p14:tracePt t="27033" x="7170738" y="5380038"/>
          <p14:tracePt t="27050" x="7331075" y="5341938"/>
          <p14:tracePt t="27066" x="7445375" y="5303838"/>
          <p14:tracePt t="27083" x="7483475" y="5295900"/>
          <p14:tracePt t="27100" x="7489825" y="52959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21" t="20181" r="27100" b="14022"/>
          <a:stretch/>
        </p:blipFill>
        <p:spPr>
          <a:xfrm>
            <a:off x="2946400" y="1696155"/>
            <a:ext cx="6299200" cy="45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7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225"/>
    </mc:Choice>
    <mc:Fallback xmlns="">
      <p:transition advTm="1212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6" x="7429500" y="5273675"/>
          <p14:tracePt t="1374" x="7254875" y="5219700"/>
          <p14:tracePt t="1383" x="7078663" y="5159375"/>
          <p14:tracePt t="1391" x="6980238" y="5105400"/>
          <p14:tracePt t="1406" x="6956425" y="5059363"/>
          <p14:tracePt t="1454" x="6956425" y="5045075"/>
          <p14:tracePt t="1463" x="6956425" y="5006975"/>
          <p14:tracePt t="1473" x="6956425" y="4960938"/>
          <p14:tracePt t="1489" x="6956425" y="4892675"/>
          <p14:tracePt t="1506" x="6950075" y="4854575"/>
          <p14:tracePt t="1523" x="6942138" y="4846638"/>
          <p14:tracePt t="1540" x="6934200" y="4846638"/>
          <p14:tracePt t="1557" x="6926263" y="4838700"/>
          <p14:tracePt t="1573" x="6896100" y="4830763"/>
          <p14:tracePt t="1590" x="6880225" y="4822825"/>
          <p14:tracePt t="1606" x="6865938" y="4816475"/>
          <p14:tracePt t="1623" x="6858000" y="4800600"/>
          <p14:tracePt t="1640" x="6858000" y="4792663"/>
          <p14:tracePt t="2039" x="6850063" y="4792663"/>
          <p14:tracePt t="2046" x="6842125" y="4792663"/>
          <p14:tracePt t="2056" x="6773863" y="4770438"/>
          <p14:tracePt t="2073" x="6438900" y="4594225"/>
          <p14:tracePt t="2090" x="5935663" y="4351338"/>
          <p14:tracePt t="2106" x="5364163" y="4098925"/>
          <p14:tracePt t="2123" x="4991100" y="3932238"/>
          <p14:tracePt t="2140" x="4830763" y="3863975"/>
          <p14:tracePt t="2156" x="4792663" y="3832225"/>
          <p14:tracePt t="2206" x="4792663" y="3825875"/>
          <p14:tracePt t="2230" x="4792663" y="3810000"/>
          <p14:tracePt t="2239" x="4792663" y="3794125"/>
          <p14:tracePt t="2246" x="4792663" y="3787775"/>
          <p14:tracePt t="2294" x="4792663" y="3779838"/>
          <p14:tracePt t="2303" x="4792663" y="3763963"/>
          <p14:tracePt t="2310" x="4792663" y="3733800"/>
          <p14:tracePt t="2323" x="4792663" y="3717925"/>
          <p14:tracePt t="2340" x="4792663" y="3673475"/>
          <p14:tracePt t="2356" x="4792663" y="3611563"/>
          <p14:tracePt t="2374" x="4792663" y="3551238"/>
          <p14:tracePt t="2390" x="4792663" y="3535363"/>
          <p14:tracePt t="2406" x="4800600" y="3513138"/>
          <p14:tracePt t="2423" x="4808538" y="3513138"/>
          <p14:tracePt t="2470" x="4816475" y="3513138"/>
          <p14:tracePt t="2478" x="4838700" y="3513138"/>
          <p14:tracePt t="2490" x="4846638" y="3513138"/>
          <p14:tracePt t="2507" x="4860925" y="3513138"/>
          <p14:tracePt t="2523" x="4868863" y="3513138"/>
          <p14:tracePt t="2540" x="4876800" y="3513138"/>
          <p14:tracePt t="2631" x="4884738" y="3513138"/>
          <p14:tracePt t="2822" x="4922838" y="3467100"/>
          <p14:tracePt t="2831" x="5013325" y="3398838"/>
          <p14:tracePt t="2840" x="5159375" y="3292475"/>
          <p14:tracePt t="2857" x="5364163" y="3178175"/>
          <p14:tracePt t="2874" x="5562600" y="3055938"/>
          <p14:tracePt t="2890" x="5768975" y="2979738"/>
          <p14:tracePt t="2907" x="5943600" y="2925763"/>
          <p14:tracePt t="2923" x="6065838" y="2887663"/>
          <p14:tracePt t="2940" x="6164263" y="2873375"/>
          <p14:tracePt t="2957" x="6232525" y="2841625"/>
          <p14:tracePt t="2974" x="6302375" y="2819400"/>
          <p14:tracePt t="2990" x="6354763" y="2819400"/>
          <p14:tracePt t="3007" x="6384925" y="2819400"/>
          <p14:tracePt t="3023" x="6430963" y="2835275"/>
          <p14:tracePt t="3040" x="6515100" y="2865438"/>
          <p14:tracePt t="3057" x="6629400" y="2971800"/>
          <p14:tracePt t="3073" x="6697663" y="3040063"/>
          <p14:tracePt t="3090" x="6759575" y="3101975"/>
          <p14:tracePt t="3107" x="6811963" y="3184525"/>
          <p14:tracePt t="3123" x="6819900" y="3222625"/>
          <p14:tracePt t="3140" x="6819900" y="3268663"/>
          <p14:tracePt t="3157" x="6819900" y="3314700"/>
          <p14:tracePt t="3174" x="6819900" y="3398838"/>
          <p14:tracePt t="3190" x="6797675" y="3551238"/>
          <p14:tracePt t="3207" x="6765925" y="3673475"/>
          <p14:tracePt t="3223" x="6735763" y="3779838"/>
          <p14:tracePt t="3240" x="6697663" y="3863975"/>
          <p14:tracePt t="3257" x="6675438" y="3916363"/>
          <p14:tracePt t="3274" x="6659563" y="3940175"/>
          <p14:tracePt t="3290" x="6645275" y="3954463"/>
          <p14:tracePt t="3307" x="6613525" y="3970338"/>
          <p14:tracePt t="3324" x="6591300" y="3970338"/>
          <p14:tracePt t="3340" x="6553200" y="3970338"/>
          <p14:tracePt t="3357" x="6446838" y="3970338"/>
          <p14:tracePt t="3374" x="6370638" y="3984625"/>
          <p14:tracePt t="3390" x="6240463" y="4000500"/>
          <p14:tracePt t="3407" x="6096000" y="4022725"/>
          <p14:tracePt t="3424" x="5943600" y="4046538"/>
          <p14:tracePt t="3440" x="5807075" y="4068763"/>
          <p14:tracePt t="3457" x="5684838" y="4076700"/>
          <p14:tracePt t="3474" x="5584825" y="4076700"/>
          <p14:tracePt t="3490" x="5502275" y="4076700"/>
          <p14:tracePt t="3507" x="5440363" y="4076700"/>
          <p14:tracePt t="3524" x="5364163" y="4060825"/>
          <p14:tracePt t="3540" x="5311775" y="4046538"/>
          <p14:tracePt t="3558" x="5241925" y="4016375"/>
          <p14:tracePt t="3574" x="5219700" y="3992563"/>
          <p14:tracePt t="3590" x="5181600" y="3962400"/>
          <p14:tracePt t="3607" x="5173663" y="3940175"/>
          <p14:tracePt t="3624" x="5165725" y="3924300"/>
          <p14:tracePt t="3640" x="5165725" y="3894138"/>
          <p14:tracePt t="3657" x="5159375" y="3848100"/>
          <p14:tracePt t="3674" x="5159375" y="3810000"/>
          <p14:tracePt t="3690" x="5143500" y="3717925"/>
          <p14:tracePt t="3707" x="5135563" y="3673475"/>
          <p14:tracePt t="3724" x="5135563" y="3619500"/>
          <p14:tracePt t="3740" x="5135563" y="3581400"/>
          <p14:tracePt t="3757" x="5135563" y="3573463"/>
          <p14:tracePt t="3776" x="5135563" y="3565525"/>
          <p14:tracePt t="3791" x="5135563" y="3543300"/>
          <p14:tracePt t="3807" x="5151438" y="3497263"/>
          <p14:tracePt t="3824" x="5165725" y="3459163"/>
          <p14:tracePt t="3840" x="5173663" y="3436938"/>
          <p14:tracePt t="3857" x="5189538" y="3413125"/>
          <p14:tracePt t="4910" x="5189538" y="3444875"/>
          <p14:tracePt t="4918" x="5189538" y="3521075"/>
          <p14:tracePt t="4926" x="5189538" y="3603625"/>
          <p14:tracePt t="4941" x="5189538" y="3665538"/>
          <p14:tracePt t="4958" x="5203825" y="3832225"/>
          <p14:tracePt t="4974" x="5211763" y="4076700"/>
          <p14:tracePt t="4991" x="5235575" y="4198938"/>
          <p14:tracePt t="5007" x="5265738" y="4327525"/>
          <p14:tracePt t="5024" x="5311775" y="4449763"/>
          <p14:tracePt t="5041" x="5394325" y="4610100"/>
          <p14:tracePt t="5057" x="5448300" y="4694238"/>
          <p14:tracePt t="5074" x="5478463" y="4732338"/>
          <p14:tracePt t="5182" x="5478463" y="4740275"/>
          <p14:tracePt t="5198" x="5464175" y="4754563"/>
          <p14:tracePt t="5207" x="5402263" y="4762500"/>
          <p14:tracePt t="5215" x="5349875" y="4784725"/>
          <p14:tracePt t="5224" x="5265738" y="4800600"/>
          <p14:tracePt t="5241" x="5151438" y="4838700"/>
          <p14:tracePt t="5258" x="5051425" y="4854575"/>
          <p14:tracePt t="5274" x="5013325" y="4854575"/>
          <p14:tracePt t="5292" x="4999038" y="4854575"/>
          <p14:tracePt t="5351" x="4983163" y="4854575"/>
          <p14:tracePt t="5359" x="4975225" y="4846638"/>
          <p14:tracePt t="5366" x="4937125" y="4808538"/>
          <p14:tracePt t="5375" x="4914900" y="4792663"/>
          <p14:tracePt t="5391" x="4884738" y="4762500"/>
          <p14:tracePt t="5407" x="4860925" y="4754563"/>
          <p14:tracePt t="5424" x="4838700" y="4740275"/>
          <p14:tracePt t="5441" x="4830763" y="4732338"/>
          <p14:tracePt t="5457" x="4816475" y="4716463"/>
          <p14:tracePt t="5474" x="4792663" y="4708525"/>
          <p14:tracePt t="5491" x="4762500" y="4694238"/>
          <p14:tracePt t="5507" x="4732338" y="4678363"/>
          <p14:tracePt t="5524" x="4656138" y="4664075"/>
          <p14:tracePt t="5542" x="4564063" y="4648200"/>
          <p14:tracePt t="5559" x="4556125" y="4648200"/>
          <p14:tracePt t="5574" x="4549775" y="4640263"/>
          <p14:tracePt t="5591" x="4541838" y="4640263"/>
          <p14:tracePt t="5608" x="4541838" y="4632325"/>
          <p14:tracePt t="5670" x="4541838" y="4625975"/>
          <p14:tracePt t="5680" x="4541838" y="4618038"/>
          <p14:tracePt t="5695" x="4556125" y="4602163"/>
          <p14:tracePt t="5702" x="4564063" y="4602163"/>
          <p14:tracePt t="5711" x="4587875" y="4579938"/>
          <p14:tracePt t="5726" x="4656138" y="4556125"/>
          <p14:tracePt t="5741" x="4670425" y="4549775"/>
          <p14:tracePt t="5758" x="4754563" y="4525963"/>
          <p14:tracePt t="5774" x="4792663" y="4525963"/>
          <p14:tracePt t="5791" x="4830763" y="4525963"/>
          <p14:tracePt t="5808" x="4860925" y="4525963"/>
          <p14:tracePt t="5825" x="4892675" y="4525963"/>
          <p14:tracePt t="5841" x="4953000" y="4525963"/>
          <p14:tracePt t="5858" x="5006975" y="4525963"/>
          <p14:tracePt t="5874" x="5089525" y="4525963"/>
          <p14:tracePt t="5891" x="5181600" y="4525963"/>
          <p14:tracePt t="5908" x="5287963" y="4525963"/>
          <p14:tracePt t="5925" x="5402263" y="4525963"/>
          <p14:tracePt t="5943" x="5494338" y="4525963"/>
          <p14:tracePt t="5958" x="5532438" y="4525963"/>
          <p14:tracePt t="5975" x="5584825" y="4541838"/>
          <p14:tracePt t="5992" x="5654675" y="4549775"/>
          <p14:tracePt t="6008" x="5791200" y="4564063"/>
          <p14:tracePt t="6025" x="5951538" y="4579938"/>
          <p14:tracePt t="6041" x="6156325" y="4579938"/>
          <p14:tracePt t="6058" x="6346825" y="4579938"/>
          <p14:tracePt t="6074" x="6477000" y="4579938"/>
          <p14:tracePt t="6091" x="6591300" y="4579938"/>
          <p14:tracePt t="6108" x="6697663" y="4579938"/>
          <p14:tracePt t="6125" x="6789738" y="4579938"/>
          <p14:tracePt t="6143" x="7002463" y="4587875"/>
          <p14:tracePt t="6158" x="7070725" y="4594225"/>
          <p14:tracePt t="6174" x="7345363" y="4594225"/>
          <p14:tracePt t="6193" x="7535863" y="4602163"/>
          <p14:tracePt t="6208" x="7680325" y="4618038"/>
          <p14:tracePt t="6225" x="7794625" y="4632325"/>
          <p14:tracePt t="6241" x="7856538" y="4640263"/>
          <p14:tracePt t="6258" x="7878763" y="4640263"/>
          <p14:tracePt t="6366" x="7870825" y="4640263"/>
          <p14:tracePt t="6375" x="7802563" y="4640263"/>
          <p14:tracePt t="6384" x="7726363" y="4640263"/>
          <p14:tracePt t="6391" x="7635875" y="4640263"/>
          <p14:tracePt t="6408" x="7383463" y="4640263"/>
          <p14:tracePt t="6425" x="6964363" y="4640263"/>
          <p14:tracePt t="6441" x="6454775" y="4587875"/>
          <p14:tracePt t="6458" x="6057900" y="4525963"/>
          <p14:tracePt t="6475" x="5875338" y="4495800"/>
          <p14:tracePt t="6491" x="5768975" y="4479925"/>
          <p14:tracePt t="6508" x="5745163" y="4465638"/>
          <p14:tracePt t="6551" x="5737225" y="4465638"/>
          <p14:tracePt t="6558" x="5730875" y="4465638"/>
          <p14:tracePt t="6567" x="5715000" y="4449763"/>
          <p14:tracePt t="6575" x="5684838" y="4419600"/>
          <p14:tracePt t="6591" x="5562600" y="4381500"/>
          <p14:tracePt t="6608" x="5426075" y="4351338"/>
          <p14:tracePt t="6625" x="5219700" y="4343400"/>
          <p14:tracePt t="6641" x="5013325" y="4343400"/>
          <p14:tracePt t="6658" x="4838700" y="4343400"/>
          <p14:tracePt t="6675" x="4746625" y="4343400"/>
          <p14:tracePt t="6693" x="4724400" y="4343400"/>
          <p14:tracePt t="6734" x="4732338" y="4343400"/>
          <p14:tracePt t="6743" x="4740275" y="4343400"/>
          <p14:tracePt t="6758" x="4770438" y="4343400"/>
          <p14:tracePt t="6775" x="4800600" y="4343400"/>
          <p14:tracePt t="6791" x="4860925" y="4305300"/>
          <p14:tracePt t="6808" x="4914900" y="4283075"/>
          <p14:tracePt t="6825" x="4945063" y="4275138"/>
          <p14:tracePt t="6841" x="4960938" y="4267200"/>
          <p14:tracePt t="6959" x="4960938" y="4283075"/>
          <p14:tracePt t="6967" x="4960938" y="4305300"/>
          <p14:tracePt t="6975" x="4960938" y="4313238"/>
          <p14:tracePt t="6992" x="4968875" y="4365625"/>
          <p14:tracePt t="7008" x="5013325" y="4397375"/>
          <p14:tracePt t="7025" x="5045075" y="4403725"/>
          <p14:tracePt t="7042" x="5135563" y="4403725"/>
          <p14:tracePt t="7058" x="5181600" y="4389438"/>
          <p14:tracePt t="7075" x="5197475" y="4343400"/>
          <p14:tracePt t="7092" x="5197475" y="4267200"/>
          <p14:tracePt t="7108" x="5135563" y="4160838"/>
          <p14:tracePt t="7125" x="4937125" y="4008438"/>
          <p14:tracePt t="7142" x="4792663" y="3962400"/>
          <p14:tracePt t="7158" x="4610100" y="3954463"/>
          <p14:tracePt t="7175" x="4441825" y="3970338"/>
          <p14:tracePt t="7193" x="4335463" y="4046538"/>
          <p14:tracePt t="7208" x="4259263" y="4137025"/>
          <p14:tracePt t="7225" x="4259263" y="4191000"/>
          <p14:tracePt t="7242" x="4283075" y="4221163"/>
          <p14:tracePt t="7258" x="4397375" y="4229100"/>
          <p14:tracePt t="7275" x="4533900" y="4175125"/>
          <p14:tracePt t="7292" x="4656138" y="4038600"/>
          <p14:tracePt t="7308" x="4708525" y="3878263"/>
          <p14:tracePt t="7326" x="4686300" y="3627438"/>
          <p14:tracePt t="7342" x="4594225" y="3513138"/>
          <p14:tracePt t="7358" x="4237038" y="3208338"/>
          <p14:tracePt t="7375" x="4000500" y="3124200"/>
          <p14:tracePt t="7392" x="3856038" y="3108325"/>
          <p14:tracePt t="7408" x="3810000" y="3108325"/>
          <p14:tracePt t="7464" x="3810000" y="3101975"/>
          <p14:tracePt t="7487" x="3810000" y="3070225"/>
          <p14:tracePt t="7494" x="3810000" y="3063875"/>
          <p14:tracePt t="7510" x="3810000" y="3055938"/>
          <p14:tracePt t="7518" x="3810000" y="3040063"/>
          <p14:tracePt t="7527" x="3810000" y="3032125"/>
          <p14:tracePt t="7542" x="3810000" y="3025775"/>
          <p14:tracePt t="7559" x="3810000" y="3017838"/>
          <p14:tracePt t="7575" x="3802063" y="2994025"/>
          <p14:tracePt t="7592" x="3794125" y="2994025"/>
          <p14:tracePt t="7774" x="3802063" y="2987675"/>
          <p14:tracePt t="7789" x="3810000" y="2987675"/>
          <p14:tracePt t="7797" x="3817938" y="2979738"/>
          <p14:tracePt t="7808" x="3825875" y="2979738"/>
          <p14:tracePt t="7829" x="3825875" y="2971800"/>
          <p14:tracePt t="7943" x="3848100" y="3009900"/>
          <p14:tracePt t="7950" x="3878263" y="3078163"/>
          <p14:tracePt t="7958" x="3946525" y="3170238"/>
          <p14:tracePt t="7975" x="4054475" y="3467100"/>
          <p14:tracePt t="7991" x="4160838" y="3749675"/>
          <p14:tracePt t="8008" x="4221163" y="3940175"/>
          <p14:tracePt t="8025" x="4251325" y="4054475"/>
          <p14:tracePt t="8041" x="4267200" y="4076700"/>
          <p14:tracePt t="8085" x="4275138" y="4114800"/>
          <p14:tracePt t="8093" x="4275138" y="4130675"/>
          <p14:tracePt t="8108" x="4305300" y="4152900"/>
          <p14:tracePt t="8125" x="4321175" y="4229100"/>
          <p14:tracePt t="8141" x="4427538" y="4435475"/>
          <p14:tracePt t="8158" x="4479925" y="4525963"/>
          <p14:tracePt t="8175" x="4518025" y="4587875"/>
          <p14:tracePt t="8191" x="4533900" y="4610100"/>
          <p14:tracePt t="8208" x="4541838" y="4632325"/>
          <p14:tracePt t="8225" x="4556125" y="4670425"/>
          <p14:tracePt t="8241" x="4564063" y="4702175"/>
          <p14:tracePt t="8258" x="4572000" y="4754563"/>
          <p14:tracePt t="8275" x="4602163" y="4822825"/>
          <p14:tracePt t="8291" x="4618038" y="4846638"/>
          <p14:tracePt t="8308" x="4625975" y="4860925"/>
          <p14:tracePt t="8325" x="4632325" y="4868863"/>
          <p14:tracePt t="8373" x="4640263" y="4868863"/>
          <p14:tracePt t="8389" x="4656138" y="4868863"/>
          <p14:tracePt t="8397" x="4670425" y="4868863"/>
          <p14:tracePt t="8413" x="4686300" y="4868863"/>
          <p14:tracePt t="8425" x="4702175" y="4860925"/>
          <p14:tracePt t="8442" x="4732338" y="4838700"/>
          <p14:tracePt t="8458" x="4762500" y="4816475"/>
          <p14:tracePt t="8475" x="4808538" y="4770438"/>
          <p14:tracePt t="8491" x="4822825" y="4754563"/>
          <p14:tracePt t="8508" x="4846638" y="4708525"/>
          <p14:tracePt t="8525" x="4868863" y="4670425"/>
          <p14:tracePt t="8542" x="4876800" y="4664075"/>
          <p14:tracePt t="8558" x="4876800" y="4656138"/>
          <p14:tracePt t="8575" x="4884738" y="4656138"/>
          <p14:tracePt t="8592" x="4892675" y="4656138"/>
          <p14:tracePt t="8629" x="4892675" y="4648200"/>
          <p14:tracePt t="8645" x="4892675" y="4632325"/>
          <p14:tracePt t="8653" x="4892675" y="4625975"/>
          <p14:tracePt t="8661" x="4892675" y="4618038"/>
          <p14:tracePt t="8675" x="4892675" y="4594225"/>
          <p14:tracePt t="8692" x="4868863" y="4533900"/>
          <p14:tracePt t="8708" x="4830763" y="4511675"/>
          <p14:tracePt t="8725" x="4816475" y="4495800"/>
          <p14:tracePt t="8742" x="4816475" y="4487863"/>
          <p14:tracePt t="8758" x="4816475" y="4479925"/>
          <p14:tracePt t="8775" x="4816475" y="4465638"/>
          <p14:tracePt t="8792" x="4816475" y="4449763"/>
          <p14:tracePt t="8809" x="4830763" y="4435475"/>
          <p14:tracePt t="8825" x="4860925" y="4419600"/>
          <p14:tracePt t="8842" x="4892675" y="4403725"/>
          <p14:tracePt t="8859" x="4914900" y="4397375"/>
          <p14:tracePt t="8875" x="4937125" y="4397375"/>
          <p14:tracePt t="8892" x="4953000" y="4397375"/>
          <p14:tracePt t="8942" x="4960938" y="4397375"/>
          <p14:tracePt t="8958" x="4968875" y="4397375"/>
          <p14:tracePt t="8967" x="4975225" y="4397375"/>
          <p14:tracePt t="8998" x="4983163" y="4397375"/>
          <p14:tracePt t="9030" x="4991100" y="4397375"/>
          <p14:tracePt t="9038" x="5006975" y="4403725"/>
          <p14:tracePt t="9054" x="5013325" y="4411663"/>
          <p14:tracePt t="9070" x="5013325" y="4419600"/>
          <p14:tracePt t="9095" x="5013325" y="4427538"/>
          <p14:tracePt t="9102" x="5013325" y="4441825"/>
          <p14:tracePt t="9110" x="5013325" y="4449763"/>
          <p14:tracePt t="9125" x="5013325" y="4457700"/>
          <p14:tracePt t="9142" x="5013325" y="4525963"/>
          <p14:tracePt t="9159" x="5013325" y="4572000"/>
          <p14:tracePt t="9176" x="5021263" y="4618038"/>
          <p14:tracePt t="9192" x="5029200" y="4632325"/>
          <p14:tracePt t="9209" x="5029200" y="4640263"/>
          <p14:tracePt t="9226" x="5037138" y="4648200"/>
          <p14:tracePt t="9242" x="5059363" y="4694238"/>
          <p14:tracePt t="9259" x="5083175" y="4754563"/>
          <p14:tracePt t="9276" x="5127625" y="4892675"/>
          <p14:tracePt t="9292" x="5181600" y="5083175"/>
          <p14:tracePt t="9309" x="5257800" y="5448300"/>
          <p14:tracePt t="9326" x="5303838" y="5943600"/>
          <p14:tracePt t="9342" x="5303838" y="6149975"/>
          <p14:tracePt t="9359" x="5303838" y="6294438"/>
          <p14:tracePt t="9376" x="5311775" y="6378575"/>
          <p14:tracePt t="9392" x="5326063" y="6408738"/>
          <p14:tracePt t="9446" x="5364163" y="6400800"/>
          <p14:tracePt t="9454" x="5410200" y="6370638"/>
          <p14:tracePt t="9462" x="5470525" y="6316663"/>
          <p14:tracePt t="9476" x="5532438" y="6278563"/>
          <p14:tracePt t="9494" x="5715000" y="6210300"/>
          <p14:tracePt t="9509" x="5737225" y="6202363"/>
          <p14:tracePt t="9526" x="5775325" y="6194425"/>
          <p14:tracePt t="9607" x="5783263" y="6188075"/>
          <p14:tracePt t="9623" x="5768975" y="6172200"/>
          <p14:tracePt t="9630" x="5753100" y="6172200"/>
          <p14:tracePt t="9642" x="5745163" y="6164263"/>
          <p14:tracePt t="9659" x="5730875" y="6149975"/>
          <p14:tracePt t="9676" x="5715000" y="6134100"/>
          <p14:tracePt t="9693" x="5715000" y="6118225"/>
          <p14:tracePt t="9710" x="5715000" y="6096000"/>
          <p14:tracePt t="9726" x="5715000" y="6042025"/>
          <p14:tracePt t="9743" x="5715000" y="6003925"/>
          <p14:tracePt t="9759" x="5715000" y="5973763"/>
          <p14:tracePt t="9776" x="5715000" y="5943600"/>
          <p14:tracePt t="9793" x="5715000" y="5927725"/>
          <p14:tracePt t="9809" x="5715000" y="5913438"/>
          <p14:tracePt t="9826" x="5722938" y="5905500"/>
          <p14:tracePt t="10078" x="5722938" y="5897563"/>
          <p14:tracePt t="10087" x="5715000" y="5889625"/>
          <p14:tracePt t="10094" x="5707063" y="5889625"/>
          <p14:tracePt t="10109" x="5692775" y="5889625"/>
          <p14:tracePt t="10126" x="5646738" y="5889625"/>
          <p14:tracePt t="10143" x="5578475" y="5889625"/>
          <p14:tracePt t="10159" x="5502275" y="5889625"/>
          <p14:tracePt t="10176" x="5387975" y="5889625"/>
          <p14:tracePt t="10193" x="5273675" y="5889625"/>
          <p14:tracePt t="10209" x="5181600" y="5889625"/>
          <p14:tracePt t="10226" x="5159375" y="5889625"/>
          <p14:tracePt t="10243" x="5151438" y="5889625"/>
          <p14:tracePt t="10286" x="5135563" y="5889625"/>
          <p14:tracePt t="10294" x="5121275" y="5889625"/>
          <p14:tracePt t="10310" x="5067300" y="5889625"/>
          <p14:tracePt t="10326" x="5037138" y="5889625"/>
          <p14:tracePt t="10343" x="5021263" y="5889625"/>
          <p14:tracePt t="10646" x="5029200" y="5897563"/>
          <p14:tracePt t="10655" x="5045075" y="5905500"/>
          <p14:tracePt t="10662" x="5067300" y="5905500"/>
          <p14:tracePt t="10676" x="5105400" y="5905500"/>
          <p14:tracePt t="10694" x="5189538" y="5921375"/>
          <p14:tracePt t="10710" x="5203825" y="5921375"/>
          <p14:tracePt t="10887" x="5189538" y="5921375"/>
          <p14:tracePt t="10894" x="5165725" y="5921375"/>
          <p14:tracePt t="10902" x="5159375" y="5921375"/>
          <p14:tracePt t="10912" x="5143500" y="5927725"/>
          <p14:tracePt t="10926" x="5113338" y="5935663"/>
          <p14:tracePt t="10943" x="5075238" y="5943600"/>
          <p14:tracePt t="10960" x="5059363" y="5951538"/>
          <p14:tracePt t="11207" x="5051425" y="5951538"/>
          <p14:tracePt t="11238" x="5051425" y="5943600"/>
          <p14:tracePt t="11254" x="5051425" y="5935663"/>
          <p14:tracePt t="11271" x="5051425" y="5921375"/>
          <p14:tracePt t="11278" x="5051425" y="5913438"/>
          <p14:tracePt t="11294" x="5051425" y="5905500"/>
          <p14:tracePt t="11303" x="5059363" y="5875338"/>
          <p14:tracePt t="11327" x="5059363" y="5859463"/>
          <p14:tracePt t="11334" x="5059363" y="5821363"/>
          <p14:tracePt t="11343" x="5059363" y="5791200"/>
          <p14:tracePt t="11360" x="5059363" y="5715000"/>
          <p14:tracePt t="11376" x="5059363" y="5616575"/>
          <p14:tracePt t="11393" x="5059363" y="5502275"/>
          <p14:tracePt t="11410" x="5051425" y="5394325"/>
          <p14:tracePt t="11426" x="5045075" y="5311775"/>
          <p14:tracePt t="11443" x="5045075" y="5249863"/>
          <p14:tracePt t="11460" x="5045075" y="5159375"/>
          <p14:tracePt t="11476" x="5045075" y="5097463"/>
          <p14:tracePt t="11494" x="5045075" y="4991100"/>
          <p14:tracePt t="11510" x="5045075" y="4930775"/>
          <p14:tracePt t="11527" x="5037138" y="4830763"/>
          <p14:tracePt t="11543" x="5021263" y="4770438"/>
          <p14:tracePt t="11561" x="5013325" y="4694238"/>
          <p14:tracePt t="11576" x="5013325" y="4640263"/>
          <p14:tracePt t="11593" x="5013325" y="4579938"/>
          <p14:tracePt t="11610" x="5013325" y="4525963"/>
          <p14:tracePt t="11627" x="5013325" y="4479925"/>
          <p14:tracePt t="11643" x="5013325" y="4441825"/>
          <p14:tracePt t="11660" x="5013325" y="4403725"/>
          <p14:tracePt t="11677" x="5013325" y="4381500"/>
          <p14:tracePt t="11694" x="5013325" y="4365625"/>
          <p14:tracePt t="11711" x="5013325" y="4359275"/>
          <p14:tracePt t="11727" x="5013325" y="4351338"/>
          <p14:tracePt t="11895" x="5013325" y="4373563"/>
          <p14:tracePt t="11903" x="5013325" y="4397375"/>
          <p14:tracePt t="11911" x="5013325" y="4419600"/>
          <p14:tracePt t="11927" x="5013325" y="4503738"/>
          <p14:tracePt t="11943" x="5013325" y="4549775"/>
          <p14:tracePt t="11960" x="5013325" y="4594225"/>
          <p14:tracePt t="11977" x="5021263" y="4618038"/>
          <p14:tracePt t="12230" x="5037138" y="4618038"/>
          <p14:tracePt t="12238" x="5075238" y="4656138"/>
          <p14:tracePt t="12246" x="5113338" y="4686300"/>
          <p14:tracePt t="12260" x="5151438" y="4702175"/>
          <p14:tracePt t="12278" x="5387975" y="4754563"/>
          <p14:tracePt t="12294" x="5486400" y="4770438"/>
          <p14:tracePt t="12310" x="5745163" y="4770438"/>
          <p14:tracePt t="12327" x="5845175" y="4770438"/>
          <p14:tracePt t="12343" x="5897563" y="4762500"/>
          <p14:tracePt t="12360" x="5921375" y="4746625"/>
          <p14:tracePt t="12377" x="5927725" y="4708525"/>
          <p14:tracePt t="12394" x="5927725" y="4648200"/>
          <p14:tracePt t="12411" x="5889625" y="4556125"/>
          <p14:tracePt t="12427" x="5837238" y="4419600"/>
          <p14:tracePt t="12444" x="5768975" y="4289425"/>
          <p14:tracePt t="12460" x="5730875" y="4168775"/>
          <p14:tracePt t="12478" x="5722938" y="3946525"/>
          <p14:tracePt t="12494" x="5722938" y="3878263"/>
          <p14:tracePt t="12510" x="5745163" y="3703638"/>
          <p14:tracePt t="12527" x="5807075" y="3627438"/>
          <p14:tracePt t="12544" x="5867400" y="3581400"/>
          <p14:tracePt t="12560" x="5913438" y="3559175"/>
          <p14:tracePt t="12577" x="5959475" y="3543300"/>
          <p14:tracePt t="12594" x="5989638" y="3527425"/>
          <p14:tracePt t="12611" x="6027738" y="3513138"/>
          <p14:tracePt t="12627" x="6103938" y="3482975"/>
          <p14:tracePt t="12644" x="6210300" y="3413125"/>
          <p14:tracePt t="12660" x="6316663" y="3336925"/>
          <p14:tracePt t="12678" x="6492875" y="3208338"/>
          <p14:tracePt t="12694" x="6561138" y="3178175"/>
          <p14:tracePt t="12710" x="6697663" y="3086100"/>
          <p14:tracePt t="12727" x="6797675" y="3025775"/>
          <p14:tracePt t="12744" x="6904038" y="2971800"/>
          <p14:tracePt t="12760" x="6964363" y="2941638"/>
          <p14:tracePt t="12777" x="6988175" y="2933700"/>
          <p14:tracePt t="12811" x="6994525" y="2925763"/>
          <p14:tracePt t="12830" x="7002463" y="2917825"/>
          <p14:tracePt t="12844" x="7032625" y="2917825"/>
          <p14:tracePt t="12860" x="7102475" y="2917825"/>
          <p14:tracePt t="12877" x="7124700" y="2917825"/>
          <p14:tracePt t="12910" x="7078663" y="2911475"/>
          <p14:tracePt t="12918" x="6972300" y="2911475"/>
          <p14:tracePt t="12927" x="6804025" y="2911475"/>
          <p14:tracePt t="12944" x="6202363" y="2971800"/>
          <p14:tracePt t="12960" x="5502275" y="2979738"/>
          <p14:tracePt t="12977" x="4899025" y="2979738"/>
          <p14:tracePt t="12994" x="4594225" y="2979738"/>
          <p14:tracePt t="13010" x="4495800" y="2979738"/>
          <p14:tracePt t="13046" x="4511675" y="2979738"/>
          <p14:tracePt t="13060" x="4533900" y="2963863"/>
          <p14:tracePt t="13086" x="4541838" y="2955925"/>
          <p14:tracePt t="13206" x="4549775" y="2971800"/>
          <p14:tracePt t="13214" x="4610100" y="3108325"/>
          <p14:tracePt t="13222" x="4708525" y="3330575"/>
          <p14:tracePt t="13230" x="4838700" y="3649663"/>
          <p14:tracePt t="13244" x="4930775" y="4038600"/>
          <p14:tracePt t="13261" x="5151438" y="4716463"/>
          <p14:tracePt t="13277" x="5356225" y="5440363"/>
          <p14:tracePt t="13294" x="5608638" y="6370638"/>
          <p14:tracePt t="13312" x="5783263" y="6773863"/>
          <p14:tracePt t="13327" x="5875338" y="6850063"/>
          <p14:tracePt t="13344" x="5935663" y="6850063"/>
          <p14:tracePt t="13361" x="5943600" y="6850063"/>
          <p14:tracePt t="13414" x="5959475" y="6850063"/>
          <p14:tracePt t="13422" x="5973763" y="6850063"/>
          <p14:tracePt t="13430" x="5981700" y="6850063"/>
          <p14:tracePt t="13455" x="5989638" y="6850063"/>
          <p14:tracePt t="13462" x="5997575" y="6850063"/>
          <p14:tracePt t="13477" x="6011863" y="6850063"/>
          <p14:tracePt t="13494" x="6065838" y="6850063"/>
          <p14:tracePt t="13511" x="6103938" y="6850063"/>
          <p14:tracePt t="13527" x="6126163" y="6850063"/>
          <p14:tracePt t="13544" x="6134100" y="6850063"/>
          <p14:tracePt t="13577" x="6134100" y="6827838"/>
          <p14:tracePt t="13594" x="6111875" y="6689725"/>
          <p14:tracePt t="13611" x="6011863" y="6499225"/>
          <p14:tracePt t="13627" x="5943600" y="6378575"/>
          <p14:tracePt t="13644" x="5905500" y="6308725"/>
          <p14:tracePt t="13661" x="5883275" y="6256338"/>
          <p14:tracePt t="13678" x="5883275" y="6240463"/>
          <p14:tracePt t="13694" x="5883275" y="6226175"/>
          <p14:tracePt t="13711" x="5883275" y="6210300"/>
          <p14:tracePt t="13727" x="5867400" y="6188075"/>
          <p14:tracePt t="13744" x="5851525" y="6149975"/>
          <p14:tracePt t="13761" x="5837238" y="6118225"/>
          <p14:tracePt t="13777" x="5813425" y="6065838"/>
          <p14:tracePt t="13794" x="5807075" y="6027738"/>
          <p14:tracePt t="13812" x="5799138" y="5973763"/>
          <p14:tracePt t="13827" x="5791200" y="5951538"/>
          <p14:tracePt t="13844" x="5791200" y="5943600"/>
          <p14:tracePt t="13861" x="5791200" y="5927725"/>
          <p14:tracePt t="13926" x="5791200" y="5921375"/>
          <p14:tracePt t="13942" x="5791200" y="5913438"/>
          <p14:tracePt t="13958" x="5791200" y="5897563"/>
          <p14:tracePt t="13966" x="5791200" y="5883275"/>
          <p14:tracePt t="13982" x="5791200" y="5867400"/>
          <p14:tracePt t="13994" x="5791200" y="5859463"/>
          <p14:tracePt t="14118" x="5799138" y="5851525"/>
          <p14:tracePt t="14126" x="5813425" y="5851525"/>
          <p14:tracePt t="14134" x="5821363" y="5851525"/>
          <p14:tracePt t="14144" x="5845175" y="5851525"/>
          <p14:tracePt t="14161" x="5927725" y="5867400"/>
          <p14:tracePt t="14178" x="6035675" y="5897563"/>
          <p14:tracePt t="14194" x="6156325" y="5921375"/>
          <p14:tracePt t="14211" x="6218238" y="5921375"/>
          <p14:tracePt t="14228" x="6264275" y="5927725"/>
          <p14:tracePt t="14244" x="6286500" y="5927725"/>
          <p14:tracePt t="14278" x="6294438" y="5927725"/>
          <p14:tracePt t="14294" x="6378575" y="5927725"/>
          <p14:tracePt t="14311" x="6477000" y="5927725"/>
          <p14:tracePt t="14328" x="6561138" y="5927725"/>
          <p14:tracePt t="14344" x="6613525" y="5927725"/>
          <p14:tracePt t="14361" x="6621463" y="5927725"/>
          <p14:tracePt t="14422" x="6645275" y="5927725"/>
          <p14:tracePt t="14430" x="6651625" y="5927725"/>
          <p14:tracePt t="14438" x="6667500" y="5927725"/>
          <p14:tracePt t="14446" x="6697663" y="5927725"/>
          <p14:tracePt t="14462" x="6735763" y="5927725"/>
          <p14:tracePt t="14478" x="6759575" y="5927725"/>
          <p14:tracePt t="14494" x="6789738" y="5927725"/>
          <p14:tracePt t="14528" x="6797675" y="5927725"/>
          <p14:tracePt t="16254" x="6797675" y="5913438"/>
          <p14:tracePt t="16264" x="6797675" y="5859463"/>
          <p14:tracePt t="16270" x="6781800" y="5821363"/>
          <p14:tracePt t="16279" x="6781800" y="5813425"/>
          <p14:tracePt t="16295" x="6781800" y="5791200"/>
          <p14:tracePt t="16312" x="6781800" y="5684838"/>
          <p14:tracePt t="16328" x="6781800" y="5646738"/>
          <p14:tracePt t="16345" x="6781800" y="5584825"/>
          <p14:tracePt t="16362" x="6781800" y="5562600"/>
          <p14:tracePt t="16378" x="6781800" y="5554663"/>
          <p14:tracePt t="16395" x="6781800" y="5524500"/>
          <p14:tracePt t="16412" x="6781800" y="5486400"/>
          <p14:tracePt t="16429" x="6781800" y="5470525"/>
          <p14:tracePt t="16446" x="6781800" y="5387975"/>
          <p14:tracePt t="16462" x="6781800" y="5380038"/>
          <p14:tracePt t="16478" x="6781800" y="5326063"/>
          <p14:tracePt t="16495" x="6781800" y="5295900"/>
          <p14:tracePt t="16512" x="6781800" y="5273675"/>
          <p14:tracePt t="16528" x="6781800" y="5241925"/>
          <p14:tracePt t="16545" x="6781800" y="5203825"/>
          <p14:tracePt t="16562" x="6781800" y="5151438"/>
          <p14:tracePt t="16579" x="6781800" y="5097463"/>
          <p14:tracePt t="16595" x="6781800" y="5013325"/>
          <p14:tracePt t="16612" x="6781800" y="4930775"/>
          <p14:tracePt t="16628" x="6781800" y="4868863"/>
          <p14:tracePt t="16646" x="6781800" y="4784725"/>
          <p14:tracePt t="16662" x="6781800" y="4724400"/>
          <p14:tracePt t="16678" x="6781800" y="4656138"/>
          <p14:tracePt t="16695" x="6789738" y="4625975"/>
          <p14:tracePt t="16712" x="6797675" y="4594225"/>
          <p14:tracePt t="16728" x="6804025" y="4556125"/>
          <p14:tracePt t="16745" x="6804025" y="4549775"/>
          <p14:tracePt t="16799" x="6804025" y="4541838"/>
          <p14:tracePt t="16822" x="6804025" y="4533900"/>
          <p14:tracePt t="16830" x="6804025" y="4525963"/>
          <p14:tracePt t="16839" x="6804025" y="4518025"/>
          <p14:tracePt t="16847" x="6804025" y="4511675"/>
          <p14:tracePt t="16886" x="6804025" y="4503738"/>
          <p14:tracePt t="17094" x="6804025" y="4511675"/>
          <p14:tracePt t="17103" x="6781800" y="4579938"/>
          <p14:tracePt t="17112" x="6765925" y="4610100"/>
          <p14:tracePt t="17129" x="6735763" y="4670425"/>
          <p14:tracePt t="17145" x="6689725" y="4732338"/>
          <p14:tracePt t="17162" x="6659563" y="4770438"/>
          <p14:tracePt t="17179" x="6621463" y="4784725"/>
          <p14:tracePt t="17195" x="6591300" y="4784725"/>
          <p14:tracePt t="17213" x="6492875" y="4784725"/>
          <p14:tracePt t="17229" x="6324600" y="4784725"/>
          <p14:tracePt t="17245" x="6096000" y="4754563"/>
          <p14:tracePt t="17262" x="5715000" y="4724400"/>
          <p14:tracePt t="17279" x="5508625" y="4724400"/>
          <p14:tracePt t="17295" x="5349875" y="4724400"/>
          <p14:tracePt t="17313" x="5211763" y="4724400"/>
          <p14:tracePt t="17329" x="5097463" y="4708525"/>
          <p14:tracePt t="17345" x="5021263" y="4702175"/>
          <p14:tracePt t="17362" x="4914900" y="4694238"/>
          <p14:tracePt t="17379" x="4792663" y="4670425"/>
          <p14:tracePt t="17395" x="4670425" y="4670425"/>
          <p14:tracePt t="17412" x="4549775" y="4670425"/>
          <p14:tracePt t="17429" x="4457700" y="4670425"/>
          <p14:tracePt t="17445" x="4435475" y="4670425"/>
          <p14:tracePt t="17462" x="4427538" y="4664075"/>
          <p14:tracePt t="17502" x="4397375" y="4640263"/>
          <p14:tracePt t="17510" x="4373563" y="4632325"/>
          <p14:tracePt t="17519" x="4327525" y="4610100"/>
          <p14:tracePt t="17529" x="4289425" y="4594225"/>
          <p14:tracePt t="17545" x="4229100" y="4556125"/>
          <p14:tracePt t="17562" x="4213225" y="4541838"/>
          <p14:tracePt t="17579" x="4168775" y="4525963"/>
          <p14:tracePt t="17595" x="4144963" y="4511675"/>
          <p14:tracePt t="17612" x="4137025" y="4503738"/>
          <p14:tracePt t="17766" x="4144963" y="4503738"/>
          <p14:tracePt t="17775" x="4168775" y="4503738"/>
          <p14:tracePt t="17783" x="4213225" y="4503738"/>
          <p14:tracePt t="17795" x="4275138" y="4503738"/>
          <p14:tracePt t="17812" x="4381500" y="4511675"/>
          <p14:tracePt t="17830" x="4495800" y="4511675"/>
          <p14:tracePt t="17846" x="4533900" y="4511675"/>
          <p14:tracePt t="17862" x="4587875" y="4511675"/>
          <p14:tracePt t="17879" x="4602163" y="4511675"/>
          <p14:tracePt t="17918" x="4640263" y="4518025"/>
          <p14:tracePt t="17929" x="4678363" y="4525963"/>
          <p14:tracePt t="17946" x="4830763" y="4533900"/>
          <p14:tracePt t="17962" x="4999038" y="4533900"/>
          <p14:tracePt t="17979" x="5189538" y="4533900"/>
          <p14:tracePt t="17996" x="5311775" y="4533900"/>
          <p14:tracePt t="18012" x="5349875" y="4533900"/>
          <p14:tracePt t="18062" x="5394325" y="4549775"/>
          <p14:tracePt t="18070" x="5418138" y="4556125"/>
          <p14:tracePt t="18079" x="5456238" y="4556125"/>
          <p14:tracePt t="18096" x="5608638" y="4572000"/>
          <p14:tracePt t="18112" x="5753100" y="4572000"/>
          <p14:tracePt t="18129" x="5875338" y="4587875"/>
          <p14:tracePt t="18146" x="5927725" y="4587875"/>
          <p14:tracePt t="18162" x="5935663" y="4587875"/>
          <p14:tracePt t="18196" x="5959475" y="4587875"/>
          <p14:tracePt t="18212" x="6035675" y="4594225"/>
          <p14:tracePt t="18229" x="6188075" y="4602163"/>
          <p14:tracePt t="18246" x="6354763" y="4625975"/>
          <p14:tracePt t="18262" x="6713538" y="4632325"/>
          <p14:tracePt t="18279" x="7208838" y="4632325"/>
          <p14:tracePt t="18296" x="7642225" y="4632325"/>
          <p14:tracePt t="18312" x="8085138" y="4632325"/>
          <p14:tracePt t="18330" x="8305800" y="4632325"/>
          <p14:tracePt t="18346" x="8366125" y="4632325"/>
          <p14:tracePt t="18430" x="8351838" y="4632325"/>
          <p14:tracePt t="18439" x="8305800" y="4632325"/>
          <p14:tracePt t="18447" x="8251825" y="4632325"/>
          <p14:tracePt t="18462" x="8061325" y="4632325"/>
          <p14:tracePt t="18479" x="7810500" y="4632325"/>
          <p14:tracePt t="18496" x="7521575" y="4632325"/>
          <p14:tracePt t="18512" x="7246938" y="4632325"/>
          <p14:tracePt t="18530" x="7010400" y="4610100"/>
          <p14:tracePt t="18546" x="6735763" y="4572000"/>
          <p14:tracePt t="18562" x="6438900" y="4533900"/>
          <p14:tracePt t="18579" x="6156325" y="4511675"/>
          <p14:tracePt t="18596" x="5889625" y="4479925"/>
          <p14:tracePt t="18612" x="5692775" y="4473575"/>
          <p14:tracePt t="18630" x="5554663" y="4473575"/>
          <p14:tracePt t="18646" x="5464175" y="4473575"/>
          <p14:tracePt t="18662" x="5448300" y="4473575"/>
          <p14:tracePt t="25031" x="5440363" y="4473575"/>
          <p14:tracePt t="25039" x="5426075" y="4457700"/>
          <p14:tracePt t="25048" x="5387975" y="4449763"/>
          <p14:tracePt t="25065" x="5326063" y="4441825"/>
          <p14:tracePt t="25082" x="5143500" y="4479925"/>
          <p14:tracePt t="25098" x="4968875" y="4541838"/>
          <p14:tracePt t="25115" x="4800600" y="4602163"/>
          <p14:tracePt t="25132" x="4716463" y="4656138"/>
          <p14:tracePt t="25150" x="4664075" y="4670425"/>
          <p14:tracePt t="25551" x="4670425" y="4686300"/>
          <p14:tracePt t="25559" x="4762500" y="4708525"/>
          <p14:tracePt t="25569" x="4899025" y="4740275"/>
          <p14:tracePt t="25582" x="5127625" y="4740275"/>
          <p14:tracePt t="25598" x="5997575" y="4740275"/>
          <p14:tracePt t="25615" x="6781800" y="4716463"/>
          <p14:tracePt t="25632" x="7726363" y="4625975"/>
          <p14:tracePt t="25648" x="8512175" y="4610100"/>
          <p14:tracePt t="25665" x="9051925" y="4610100"/>
          <p14:tracePt t="25682" x="9288463" y="4610100"/>
          <p14:tracePt t="25698" x="9350375" y="4594225"/>
          <p14:tracePt t="25767" x="9350375" y="4587875"/>
          <p14:tracePt t="26119" x="9350375" y="4594225"/>
          <p14:tracePt t="26127" x="9288463" y="4625975"/>
          <p14:tracePt t="26134" x="9105900" y="4678363"/>
          <p14:tracePt t="26149" x="8969375" y="4702175"/>
          <p14:tracePt t="26167" x="8755063" y="4716463"/>
          <p14:tracePt t="26182" x="8518525" y="4716463"/>
          <p14:tracePt t="26199" x="8305800" y="4716463"/>
          <p14:tracePt t="26215" x="8137525" y="4716463"/>
          <p14:tracePt t="26232" x="7932738" y="4716463"/>
          <p14:tracePt t="26249" x="7712075" y="4716463"/>
          <p14:tracePt t="26265" x="7437438" y="4716463"/>
          <p14:tracePt t="26282" x="7200900" y="4716463"/>
          <p14:tracePt t="26299" x="6972300" y="4716463"/>
          <p14:tracePt t="26315" x="6759575" y="4716463"/>
          <p14:tracePt t="26332" x="6569075" y="4716463"/>
          <p14:tracePt t="26349" x="6423025" y="4716463"/>
          <p14:tracePt t="26366" x="6308725" y="4716463"/>
          <p14:tracePt t="26382" x="6270625" y="4716463"/>
          <p14:tracePt t="26399" x="6264275" y="4716463"/>
          <p14:tracePt t="26432" x="6248400" y="4724400"/>
          <p14:tracePt t="26449" x="6156325" y="4724400"/>
          <p14:tracePt t="26465" x="5997575" y="4724400"/>
          <p14:tracePt t="26482" x="5745163" y="4724400"/>
          <p14:tracePt t="26499" x="5372100" y="4724400"/>
          <p14:tracePt t="26515" x="5021263" y="4686300"/>
          <p14:tracePt t="26532" x="4778375" y="4648200"/>
          <p14:tracePt t="26550" x="4625975" y="4618038"/>
          <p14:tracePt t="26615" x="4618038" y="4618038"/>
          <p14:tracePt t="26647" x="4572000" y="4618038"/>
          <p14:tracePt t="26655" x="4533900" y="4602163"/>
          <p14:tracePt t="26665" x="4503738" y="4602163"/>
          <p14:tracePt t="26682" x="4449763" y="4602163"/>
          <p14:tracePt t="26699" x="4403725" y="4594225"/>
          <p14:tracePt t="26716" x="4397375" y="4587875"/>
          <p14:tracePt t="26732" x="4381500" y="4587875"/>
          <p14:tracePt t="26863" x="4381500" y="4572000"/>
          <p14:tracePt t="26872" x="4427538" y="4564063"/>
          <p14:tracePt t="26882" x="4465638" y="4564063"/>
          <p14:tracePt t="26899" x="4618038" y="4564063"/>
          <p14:tracePt t="26916" x="4830763" y="4549775"/>
          <p14:tracePt t="26933" x="5203825" y="4549775"/>
          <p14:tracePt t="26949" x="5402263" y="4549775"/>
          <p14:tracePt t="26966" x="5486400" y="4549775"/>
          <p14:tracePt t="26982" x="5638800" y="4549775"/>
          <p14:tracePt t="26999" x="5654675" y="4549775"/>
          <p14:tracePt t="27056" x="5661025" y="4549775"/>
          <p14:tracePt t="27062" x="5707063" y="4533900"/>
          <p14:tracePt t="27071" x="5783263" y="4525963"/>
          <p14:tracePt t="27082" x="5889625" y="4525963"/>
          <p14:tracePt t="27099" x="6134100" y="4525963"/>
          <p14:tracePt t="27116" x="6469063" y="4525963"/>
          <p14:tracePt t="27134" x="6911975" y="4525963"/>
          <p14:tracePt t="27150" x="7116763" y="4525963"/>
          <p14:tracePt t="27166" x="7208838" y="4525963"/>
          <p14:tracePt t="27182" x="7391400" y="4525963"/>
          <p14:tracePt t="27199" x="7467600" y="4525963"/>
          <p14:tracePt t="27216" x="7527925" y="4525963"/>
          <p14:tracePt t="27232" x="7589838" y="4525963"/>
          <p14:tracePt t="27249" x="7673975" y="4525963"/>
          <p14:tracePt t="27266" x="7756525" y="4525963"/>
          <p14:tracePt t="27282" x="7840663" y="4525963"/>
          <p14:tracePt t="27299" x="7940675" y="4525963"/>
          <p14:tracePt t="27316" x="8047038" y="4525963"/>
          <p14:tracePt t="27332" x="8161338" y="4533900"/>
          <p14:tracePt t="27350" x="8267700" y="4549775"/>
          <p14:tracePt t="27366" x="8275638" y="4549775"/>
          <p14:tracePt t="27430" x="8259763" y="4556125"/>
          <p14:tracePt t="27438" x="8183563" y="4556125"/>
          <p14:tracePt t="27449" x="8085138" y="4556125"/>
          <p14:tracePt t="27466" x="7840663" y="4556125"/>
          <p14:tracePt t="27482" x="7527925" y="4556125"/>
          <p14:tracePt t="27499" x="7178675" y="4556125"/>
          <p14:tracePt t="27516" x="6842125" y="4556125"/>
          <p14:tracePt t="27532" x="6484938" y="4556125"/>
          <p14:tracePt t="27549" x="6264275" y="4556125"/>
          <p14:tracePt t="27567" x="6019800" y="4556125"/>
          <p14:tracePt t="27582" x="5927725" y="4556125"/>
          <p14:tracePt t="27599" x="5883275" y="4549775"/>
          <p14:tracePt t="27616" x="5821363" y="4549775"/>
          <p14:tracePt t="27632" x="5730875" y="4549775"/>
          <p14:tracePt t="27649" x="5646738" y="4549775"/>
          <p14:tracePt t="27666" x="5532438" y="4549775"/>
          <p14:tracePt t="27682" x="5402263" y="4556125"/>
          <p14:tracePt t="27699" x="5257800" y="4556125"/>
          <p14:tracePt t="27716" x="5159375" y="4556125"/>
          <p14:tracePt t="27732" x="5083175" y="4556125"/>
          <p14:tracePt t="27749" x="5059363" y="4556125"/>
          <p14:tracePt t="27822" x="5051425" y="4556125"/>
          <p14:tracePt t="27830" x="5029200" y="4556125"/>
          <p14:tracePt t="27838" x="5006975" y="4549775"/>
          <p14:tracePt t="27849" x="4975225" y="4549775"/>
          <p14:tracePt t="27866" x="4892675" y="4533900"/>
          <p14:tracePt t="27883" x="4800600" y="4525963"/>
          <p14:tracePt t="27899" x="4724400" y="4518025"/>
          <p14:tracePt t="27916" x="4702175" y="4518025"/>
          <p14:tracePt t="28030" x="4724400" y="4518025"/>
          <p14:tracePt t="28038" x="4800600" y="4518025"/>
          <p14:tracePt t="28049" x="4906963" y="4518025"/>
          <p14:tracePt t="28067" x="5143500" y="4533900"/>
          <p14:tracePt t="28083" x="5464175" y="4541838"/>
          <p14:tracePt t="28099" x="5768975" y="4564063"/>
          <p14:tracePt t="28116" x="6011863" y="4564063"/>
          <p14:tracePt t="28133" x="6218238" y="4579938"/>
          <p14:tracePt t="28150" x="6340475" y="4579938"/>
          <p14:tracePt t="28166" x="6461125" y="4579938"/>
          <p14:tracePt t="28183" x="6499225" y="4579938"/>
          <p14:tracePt t="28231" x="6537325" y="4579938"/>
          <p14:tracePt t="28238" x="6613525" y="4579938"/>
          <p14:tracePt t="28249" x="6727825" y="4579938"/>
          <p14:tracePt t="28267" x="6980238" y="4579938"/>
          <p14:tracePt t="28283" x="7331075" y="4579938"/>
          <p14:tracePt t="28299" x="7642225" y="4579938"/>
          <p14:tracePt t="28316" x="7886700" y="4579938"/>
          <p14:tracePt t="28333" x="8023225" y="4579938"/>
          <p14:tracePt t="28349" x="8047038" y="4579938"/>
          <p14:tracePt t="28440" x="8008938" y="4587875"/>
          <p14:tracePt t="28447" x="7932738" y="4610100"/>
          <p14:tracePt t="28454" x="7864475" y="4632325"/>
          <p14:tracePt t="28466" x="7780338" y="4670425"/>
          <p14:tracePt t="28483" x="7581900" y="4732338"/>
          <p14:tracePt t="28499" x="7361238" y="4816475"/>
          <p14:tracePt t="28516" x="7170738" y="4899025"/>
          <p14:tracePt t="28533" x="7094538" y="4960938"/>
          <p14:tracePt t="28550" x="7086600" y="4999038"/>
          <p14:tracePt t="28566" x="7086600" y="5075238"/>
          <p14:tracePt t="28583" x="7124700" y="5189538"/>
          <p14:tracePt t="28599" x="7146925" y="5318125"/>
          <p14:tracePt t="28616" x="7192963" y="5448300"/>
          <p14:tracePt t="28633" x="7223125" y="5600700"/>
          <p14:tracePt t="28649" x="7254875" y="5761038"/>
          <p14:tracePt t="28666" x="7285038" y="5875338"/>
          <p14:tracePt t="28683" x="7323138" y="5943600"/>
          <p14:tracePt t="28700" x="7337425" y="5959475"/>
          <p14:tracePt t="28716" x="7345363" y="5965825"/>
          <p14:tracePt t="28767" x="7353300" y="5973763"/>
          <p14:tracePt t="28775" x="7383463" y="5973763"/>
          <p14:tracePt t="28783" x="7437438" y="5973763"/>
          <p14:tracePt t="28800" x="7604125" y="5965825"/>
          <p14:tracePt t="28816" x="7764463" y="5943600"/>
          <p14:tracePt t="28833" x="7878763" y="5927725"/>
          <p14:tracePt t="28850" x="7902575" y="5927725"/>
          <p14:tracePt t="28886" x="7902575" y="5935663"/>
          <p14:tracePt t="28900" x="7870825" y="5965825"/>
          <p14:tracePt t="28916" x="7772400" y="5997575"/>
          <p14:tracePt t="28933" x="7505700" y="6003925"/>
          <p14:tracePt t="28950" x="7375525" y="6003925"/>
          <p14:tracePt t="28967" x="7056438" y="5935663"/>
          <p14:tracePt t="28983" x="7040563" y="5935663"/>
          <p14:tracePt t="29000" x="7040563" y="5913438"/>
          <p14:tracePt t="29016" x="7140575" y="5883275"/>
          <p14:tracePt t="29033" x="7299325" y="5851525"/>
          <p14:tracePt t="29050" x="7399338" y="5837238"/>
          <p14:tracePt t="29083" x="7375525" y="5837238"/>
          <p14:tracePt t="29100" x="7094538" y="5837238"/>
          <p14:tracePt t="29116" x="6477000" y="5837238"/>
          <p14:tracePt t="29134" x="5524500" y="5837238"/>
          <p14:tracePt t="29150" x="5380038" y="5837238"/>
          <p14:tracePt t="29166" x="5219700" y="5837238"/>
          <p14:tracePt t="29200" x="5227638" y="5829300"/>
          <p14:tracePt t="29216" x="5249863" y="5813425"/>
          <p14:tracePt t="29270" x="5189538" y="5813425"/>
          <p14:tracePt t="29280" x="5067300" y="5813425"/>
          <p14:tracePt t="29286" x="4930775" y="5791200"/>
          <p14:tracePt t="29300" x="4838700" y="5783263"/>
          <p14:tracePt t="29316" x="4724400" y="5761038"/>
          <p14:tracePt t="29333" x="4670425" y="5753100"/>
          <p14:tracePt t="29799" x="4664075" y="5745163"/>
          <p14:tracePt t="29807" x="4664075" y="5699125"/>
          <p14:tracePt t="29817" x="4702175" y="5546725"/>
          <p14:tracePt t="29833" x="4716463" y="5432425"/>
          <p14:tracePt t="29850" x="4716463" y="5402263"/>
          <p14:tracePt t="29867" x="4754563" y="5287963"/>
          <p14:tracePt t="29883" x="4784725" y="5203825"/>
          <p14:tracePt t="29900" x="4816475" y="5105400"/>
          <p14:tracePt t="29917" x="4854575" y="4999038"/>
          <p14:tracePt t="29933" x="4876800" y="4876800"/>
          <p14:tracePt t="29950" x="4953000" y="4640263"/>
          <p14:tracePt t="29967" x="4999038" y="4518025"/>
          <p14:tracePt t="29983" x="5097463" y="4343400"/>
          <p14:tracePt t="30000" x="5197475" y="4183063"/>
          <p14:tracePt t="30017" x="5280025" y="4022725"/>
          <p14:tracePt t="30033" x="5334000" y="3886200"/>
          <p14:tracePt t="30050" x="5372100" y="3817938"/>
          <p14:tracePt t="30067" x="5402263" y="3779838"/>
          <p14:tracePt t="30083" x="5432425" y="3749675"/>
          <p14:tracePt t="30100" x="5470525" y="3725863"/>
          <p14:tracePt t="30117" x="5516563" y="3711575"/>
          <p14:tracePt t="30134" x="5562600" y="3687763"/>
          <p14:tracePt t="30150" x="5622925" y="3665538"/>
          <p14:tracePt t="30167" x="5661025" y="3665538"/>
          <p14:tracePt t="30183" x="5715000" y="3665538"/>
          <p14:tracePt t="30200" x="5775325" y="3665538"/>
          <p14:tracePt t="30217" x="5813425" y="3665538"/>
          <p14:tracePt t="30233" x="5821363" y="3665538"/>
          <p14:tracePt t="30343" x="5821363" y="3657600"/>
          <p14:tracePt t="30351" x="5775325" y="3641725"/>
          <p14:tracePt t="30359" x="5745163" y="3635375"/>
          <p14:tracePt t="30368" x="5722938" y="3635375"/>
          <p14:tracePt t="30383" x="5661025" y="3635375"/>
          <p14:tracePt t="30400" x="5638800" y="3641725"/>
          <p14:tracePt t="30470" x="5661025" y="3665538"/>
          <p14:tracePt t="30478" x="5715000" y="3673475"/>
          <p14:tracePt t="30486" x="5761038" y="3695700"/>
          <p14:tracePt t="30500" x="5813425" y="3703638"/>
          <p14:tracePt t="30516" x="5897563" y="3717925"/>
          <p14:tracePt t="30533" x="5921375" y="3717925"/>
          <p14:tracePt t="30591" x="5905500" y="3717925"/>
          <p14:tracePt t="30600" x="5875338" y="3717925"/>
          <p14:tracePt t="30606" x="5837238" y="3717925"/>
          <p14:tracePt t="30617" x="5799138" y="3733800"/>
          <p14:tracePt t="30634" x="5745163" y="3749675"/>
          <p14:tracePt t="30650" x="5715000" y="3749675"/>
          <p14:tracePt t="31118" x="5707063" y="3749675"/>
          <p14:tracePt t="34438" x="5707063" y="3763963"/>
          <p14:tracePt t="34446" x="5730875" y="3886200"/>
          <p14:tracePt t="34454" x="5753100" y="4008438"/>
          <p14:tracePt t="34468" x="5775325" y="4122738"/>
          <p14:tracePt t="34485" x="5959475" y="4479925"/>
          <p14:tracePt t="34502" x="6088063" y="4632325"/>
          <p14:tracePt t="34518" x="6392863" y="4945063"/>
          <p14:tracePt t="34535" x="6683375" y="5135563"/>
          <p14:tracePt t="34552" x="6980238" y="5241925"/>
          <p14:tracePt t="34568" x="7285038" y="5311775"/>
          <p14:tracePt t="34585" x="7566025" y="5334000"/>
          <p14:tracePt t="34602" x="7878763" y="5334000"/>
          <p14:tracePt t="34618" x="8221663" y="5318125"/>
          <p14:tracePt t="34635" x="8534400" y="5235575"/>
          <p14:tracePt t="34652" x="8801100" y="5121275"/>
          <p14:tracePt t="34668" x="8953500" y="5037138"/>
          <p14:tracePt t="34686" x="8991600" y="4975225"/>
          <p14:tracePt t="34718" x="8991600" y="4968875"/>
          <p14:tracePt t="34735" x="8931275" y="4854575"/>
          <p14:tracePt t="34752" x="8823325" y="4762500"/>
          <p14:tracePt t="34768" x="8778875" y="4716463"/>
          <p14:tracePt t="34785" x="8732838" y="4686300"/>
          <p14:tracePt t="34801" x="8632825" y="4648200"/>
          <p14:tracePt t="34818" x="8504238" y="4625975"/>
          <p14:tracePt t="34835" x="8366125" y="4579938"/>
          <p14:tracePt t="34852" x="8191500" y="4556125"/>
          <p14:tracePt t="34868" x="7993063" y="4541838"/>
          <p14:tracePt t="34886" x="7726363" y="4525963"/>
          <p14:tracePt t="34902" x="7597775" y="4525963"/>
          <p14:tracePt t="34918" x="7489825" y="4541838"/>
          <p14:tracePt t="34935" x="7407275" y="4564063"/>
          <p14:tracePt t="34952" x="7345363" y="4602163"/>
          <p14:tracePt t="34968" x="7299325" y="4648200"/>
          <p14:tracePt t="34985" x="7261225" y="4708525"/>
          <p14:tracePt t="35002" x="7200900" y="4830763"/>
          <p14:tracePt t="35018" x="7154863" y="4937125"/>
          <p14:tracePt t="35035" x="7108825" y="5051425"/>
          <p14:tracePt t="35052" x="7078663" y="5159375"/>
          <p14:tracePt t="35069" x="7070725" y="5219700"/>
          <p14:tracePt t="35071" x="7070725" y="5280025"/>
          <p14:tracePt t="35087" x="7094538" y="5418138"/>
          <p14:tracePt t="35102" x="7200900" y="5562600"/>
          <p14:tracePt t="35119" x="7375525" y="5684838"/>
          <p14:tracePt t="35135" x="7597775" y="5722938"/>
          <p14:tracePt t="35152" x="7894638" y="5737225"/>
          <p14:tracePt t="35169" x="8199438" y="5676900"/>
          <p14:tracePt t="35185" x="8442325" y="5540375"/>
          <p14:tracePt t="35202" x="8550275" y="5402263"/>
          <p14:tracePt t="35219" x="8580438" y="5249863"/>
          <p14:tracePt t="35235" x="8580438" y="5089525"/>
          <p14:tracePt t="35252" x="8534400" y="4922838"/>
          <p14:tracePt t="35269" x="8412163" y="4778375"/>
          <p14:tracePt t="35285" x="8183563" y="4618038"/>
          <p14:tracePt t="35302" x="7794625" y="4511675"/>
          <p14:tracePt t="35319" x="7581900" y="4503738"/>
          <p14:tracePt t="35335" x="7407275" y="4503738"/>
          <p14:tracePt t="35352" x="7285038" y="4556125"/>
          <p14:tracePt t="35369" x="7185025" y="4670425"/>
          <p14:tracePt t="35386" x="7094538" y="4854575"/>
          <p14:tracePt t="35402" x="7018338" y="5029200"/>
          <p14:tracePt t="35419" x="6972300" y="5189538"/>
          <p14:tracePt t="35435" x="6942138" y="5303838"/>
          <p14:tracePt t="35452" x="6942138" y="5356225"/>
          <p14:tracePt t="35469" x="6950075" y="5394325"/>
          <p14:tracePt t="35485" x="7078663" y="5464175"/>
          <p14:tracePt t="35502" x="7467600" y="5494338"/>
          <p14:tracePt t="35519" x="7750175" y="5486400"/>
          <p14:tracePt t="35535" x="8001000" y="5410200"/>
          <p14:tracePt t="35552" x="8169275" y="5311775"/>
          <p14:tracePt t="35569" x="8229600" y="5227638"/>
          <p14:tracePt t="35587" x="8229600" y="5165725"/>
          <p14:tracePt t="35602" x="8191500" y="5021263"/>
          <p14:tracePt t="35619" x="8093075" y="4884738"/>
          <p14:tracePt t="35635" x="7970838" y="4778375"/>
          <p14:tracePt t="35652" x="7908925" y="4754563"/>
          <p14:tracePt t="35669" x="7902575" y="4746625"/>
          <p14:tracePt t="53855" x="7878763" y="4746625"/>
          <p14:tracePt t="53862" x="7802563" y="4708525"/>
          <p14:tracePt t="53875" x="7688263" y="4610100"/>
          <p14:tracePt t="53892" x="7331075" y="4419600"/>
          <p14:tracePt t="53909" x="7094538" y="4343400"/>
          <p14:tracePt t="53926" x="6858000" y="4289425"/>
          <p14:tracePt t="53942" x="6727825" y="4283075"/>
          <p14:tracePt t="53959" x="6675438" y="4283075"/>
          <p14:tracePt t="53975" x="6651625" y="4283075"/>
          <p14:tracePt t="53992" x="6645275" y="4283075"/>
          <p14:tracePt t="54009" x="6629400" y="4283075"/>
          <p14:tracePt t="54025" x="6583363" y="4313238"/>
          <p14:tracePt t="54042" x="6492875" y="4381500"/>
          <p14:tracePt t="54060" x="6408738" y="4441825"/>
          <p14:tracePt t="54076" x="6294438" y="4525963"/>
          <p14:tracePt t="54078" x="6256338" y="4549775"/>
          <p14:tracePt t="54092" x="6240463" y="4564063"/>
          <p14:tracePt t="54110" x="6210300" y="4587875"/>
          <p14:tracePt t="54126" x="6194425" y="4594225"/>
          <p14:tracePt t="54142" x="6188075" y="4594225"/>
          <p14:tracePt t="54159" x="6180138" y="4594225"/>
          <p14:tracePt t="54192" x="6172200" y="4594225"/>
          <p14:tracePt t="55110" x="6164263" y="4602163"/>
          <p14:tracePt t="55119" x="6134100" y="4678363"/>
          <p14:tracePt t="55127" x="6096000" y="4830763"/>
          <p14:tracePt t="55143" x="6057900" y="5089525"/>
          <p14:tracePt t="55159" x="6057900" y="5287963"/>
          <p14:tracePt t="55176" x="6057900" y="5470525"/>
          <p14:tracePt t="55193" x="6103938" y="5616575"/>
          <p14:tracePt t="55209" x="6156325" y="5707063"/>
          <p14:tracePt t="55226" x="6278563" y="5791200"/>
          <p14:tracePt t="55243" x="6430963" y="5845175"/>
          <p14:tracePt t="55260" x="6607175" y="5875338"/>
          <p14:tracePt t="55276" x="6759575" y="5875338"/>
          <p14:tracePt t="55293" x="6904038" y="5875338"/>
          <p14:tracePt t="55309" x="6988175" y="5845175"/>
          <p14:tracePt t="55326" x="7048500" y="5821363"/>
          <p14:tracePt t="55343" x="7056438" y="5821363"/>
          <p14:tracePt t="55408" x="7086600" y="5829300"/>
          <p14:tracePt t="55415" x="7132638" y="5875338"/>
          <p14:tracePt t="55426" x="7192963" y="5935663"/>
          <p14:tracePt t="55443" x="7299325" y="6011863"/>
          <p14:tracePt t="55461" x="7445375" y="6096000"/>
          <p14:tracePt t="55476" x="7612063" y="6156325"/>
          <p14:tracePt t="55493" x="7780338" y="6210300"/>
          <p14:tracePt t="55510" x="7916863" y="6226175"/>
          <p14:tracePt t="55526" x="7954963" y="6226175"/>
          <p14:tracePt t="55574" x="7947025" y="6188075"/>
          <p14:tracePt t="55582" x="7932738" y="6164263"/>
          <p14:tracePt t="55593" x="7916863" y="6156325"/>
          <p14:tracePt t="55910" x="7916863" y="6142038"/>
          <p14:tracePt t="55918" x="7908925" y="6111875"/>
          <p14:tracePt t="55927" x="7886700" y="6057900"/>
          <p14:tracePt t="55943" x="7840663" y="5959475"/>
          <p14:tracePt t="55960" x="7832725" y="5913438"/>
          <p14:tracePt t="55977" x="7802563" y="5813425"/>
          <p14:tracePt t="55993" x="7764463" y="5684838"/>
          <p14:tracePt t="56010" x="7680325" y="5546725"/>
          <p14:tracePt t="56026" x="7597775" y="5432425"/>
          <p14:tracePt t="56043" x="7559675" y="5364163"/>
          <p14:tracePt t="56060" x="7543800" y="5326063"/>
          <p14:tracePt t="56076" x="7543800" y="5311775"/>
          <p14:tracePt t="56094" x="7543800" y="5273675"/>
          <p14:tracePt t="56126" x="7543800" y="5265738"/>
          <p14:tracePt t="56591" x="7543800" y="5249863"/>
          <p14:tracePt t="56598" x="7543800" y="5197475"/>
          <p14:tracePt t="56611" x="7551738" y="5105400"/>
          <p14:tracePt t="56626" x="7559675" y="5029200"/>
          <p14:tracePt t="56643" x="7559675" y="4991100"/>
          <p14:tracePt t="56660" x="7521575" y="4906963"/>
          <p14:tracePt t="56678" x="7445375" y="4808538"/>
          <p14:tracePt t="56693" x="7437438" y="4800600"/>
          <p14:tracePt t="56710" x="7407275" y="4770438"/>
          <p14:tracePt t="56726" x="7391400" y="4754563"/>
          <p14:tracePt t="56743" x="7375525" y="4754563"/>
          <p14:tracePt t="56760" x="7361238" y="4754563"/>
          <p14:tracePt t="56776" x="7337425" y="4746625"/>
          <p14:tracePt t="56793" x="7315200" y="4746625"/>
          <p14:tracePt t="56810" x="7292975" y="4746625"/>
          <p14:tracePt t="56827" x="7261225" y="4740275"/>
          <p14:tracePt t="56843" x="7223125" y="4732338"/>
          <p14:tracePt t="56860" x="7146925" y="4724400"/>
          <p14:tracePt t="56877" x="7032625" y="4702175"/>
          <p14:tracePt t="56894" x="6888163" y="4686300"/>
          <p14:tracePt t="56910" x="6705600" y="4664075"/>
          <p14:tracePt t="56927" x="6607175" y="4648200"/>
          <p14:tracePt t="56943" x="6507163" y="4648200"/>
          <p14:tracePt t="56960" x="6438900" y="4640263"/>
          <p14:tracePt t="56977" x="6416675" y="4640263"/>
          <p14:tracePt t="56993" x="6392863" y="4640263"/>
          <p14:tracePt t="57010" x="6370638" y="4640263"/>
          <p14:tracePt t="57027" x="6324600" y="4656138"/>
          <p14:tracePt t="57043" x="6302375" y="4664075"/>
          <p14:tracePt t="57060" x="6264275" y="4664075"/>
          <p14:tracePt t="57077" x="6226175" y="4664075"/>
          <p14:tracePt t="57093" x="6172200" y="4664075"/>
          <p14:tracePt t="57095" x="6156325" y="4664075"/>
          <p14:tracePt t="57110" x="6142038" y="4664075"/>
          <p14:tracePt t="57750" x="6188075" y="4664075"/>
          <p14:tracePt t="57759" x="6240463" y="4664075"/>
          <p14:tracePt t="57766" x="6278563" y="4664075"/>
          <p14:tracePt t="57777" x="6316663" y="4664075"/>
          <p14:tracePt t="57794" x="6416675" y="4664075"/>
          <p14:tracePt t="57810" x="6537325" y="4664075"/>
          <p14:tracePt t="57827" x="6667500" y="4664075"/>
          <p14:tracePt t="57844" x="6743700" y="4664075"/>
          <p14:tracePt t="57860" x="6781800" y="4664075"/>
          <p14:tracePt t="57877" x="6797675" y="4664075"/>
          <p14:tracePt t="57959" x="6804025" y="4664075"/>
          <p14:tracePt t="57967" x="6827838" y="4678363"/>
          <p14:tracePt t="57977" x="6850063" y="4686300"/>
          <p14:tracePt t="57994" x="6880225" y="4694238"/>
          <p14:tracePt t="58010" x="6956425" y="4716463"/>
          <p14:tracePt t="58027" x="7116763" y="4784725"/>
          <p14:tracePt t="58044" x="7277100" y="4830763"/>
          <p14:tracePt t="58060" x="7399338" y="4884738"/>
          <p14:tracePt t="58078" x="7551738" y="4960938"/>
          <p14:tracePt t="58094" x="7573963" y="4983163"/>
          <p14:tracePt t="58110" x="7612063" y="5013325"/>
          <p14:tracePt t="58230" x="7620000" y="5021263"/>
          <p14:tracePt t="58238" x="7627938" y="5037138"/>
          <p14:tracePt t="58246" x="7658100" y="5067300"/>
          <p14:tracePt t="58260" x="7673975" y="5089525"/>
          <p14:tracePt t="58277" x="7704138" y="5113338"/>
          <p14:tracePt t="58294" x="7750175" y="5159375"/>
          <p14:tracePt t="58327" x="7756525" y="5159375"/>
          <p14:tracePt t="58446" x="7750175" y="5159375"/>
          <p14:tracePt t="61423" x="7734300" y="5159375"/>
          <p14:tracePt t="61430" x="7696200" y="5151438"/>
          <p14:tracePt t="61439" x="7642225" y="5127625"/>
          <p14:tracePt t="61446" x="7604125" y="5113338"/>
          <p14:tracePt t="61462" x="7521575" y="5067300"/>
          <p14:tracePt t="61478" x="7413625" y="5037138"/>
          <p14:tracePt t="61495" x="7254875" y="4999038"/>
          <p14:tracePt t="61512" x="7086600" y="4945063"/>
          <p14:tracePt t="61529" x="6918325" y="4906963"/>
          <p14:tracePt t="61545" x="6667500" y="4830763"/>
          <p14:tracePt t="61562" x="6354763" y="4716463"/>
          <p14:tracePt t="61578" x="6065838" y="4587875"/>
          <p14:tracePt t="61595" x="5859463" y="4503738"/>
          <p14:tracePt t="61612" x="5715000" y="4427538"/>
          <p14:tracePt t="61616" x="5692775" y="4397375"/>
          <p14:tracePt t="61629" x="5661025" y="4365625"/>
          <p14:tracePt t="61646" x="5638800" y="4283075"/>
          <p14:tracePt t="61662" x="5638800" y="4237038"/>
          <p14:tracePt t="61678" x="5638800" y="4137025"/>
          <p14:tracePt t="61696" x="5646738" y="4060825"/>
          <p14:tracePt t="61712" x="5676900" y="3970338"/>
          <p14:tracePt t="61729" x="5684838" y="3924300"/>
          <p14:tracePt t="61745" x="5692775" y="3856038"/>
          <p14:tracePt t="61762" x="5692775" y="3794125"/>
          <p14:tracePt t="61778" x="5692775" y="3741738"/>
          <p14:tracePt t="61795" x="5692775" y="3695700"/>
          <p14:tracePt t="61812" x="5684838" y="3665538"/>
          <p14:tracePt t="61828" x="5676900" y="3641725"/>
          <p14:tracePt t="61902" x="5676900" y="3635375"/>
          <p14:tracePt t="61935" x="5676900" y="3619500"/>
          <p14:tracePt t="61943" x="5676900" y="3611563"/>
          <p14:tracePt t="61999" x="5668963" y="3611563"/>
          <p14:tracePt t="62222" x="5692775" y="3611563"/>
          <p14:tracePt t="62231" x="5722938" y="3619500"/>
          <p14:tracePt t="62239" x="5753100" y="3627438"/>
          <p14:tracePt t="62247" x="5791200" y="3641725"/>
          <p14:tracePt t="62262" x="5845175" y="3649663"/>
          <p14:tracePt t="62278" x="5905500" y="3673475"/>
          <p14:tracePt t="62295" x="6065838" y="3687763"/>
          <p14:tracePt t="62312" x="6226175" y="3687763"/>
          <p14:tracePt t="62329" x="6256338" y="36877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415" t="33406" r="29885" b="45659"/>
          <a:stretch/>
        </p:blipFill>
        <p:spPr>
          <a:xfrm>
            <a:off x="1644722" y="2760000"/>
            <a:ext cx="9378878" cy="2470781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2038" y="1770063"/>
            <a:ext cx="2452916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Parallel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8544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470"/>
    </mc:Choice>
    <mc:Fallback xmlns="">
      <p:transition advTm="764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8" x="6264275" y="3695700"/>
          <p14:tracePt t="846" x="6264275" y="3703638"/>
          <p14:tracePt t="854" x="6164263" y="3771900"/>
          <p14:tracePt t="862" x="5943600" y="3886200"/>
          <p14:tracePt t="876" x="5745163" y="3984625"/>
          <p14:tracePt t="893" x="5326063" y="4106863"/>
          <p14:tracePt t="909" x="4800600" y="4289425"/>
          <p14:tracePt t="926" x="4495800" y="4373563"/>
          <p14:tracePt t="942" x="4327525" y="4411663"/>
          <p14:tracePt t="959" x="4289425" y="4427538"/>
          <p14:tracePt t="8646" x="4305300" y="4419600"/>
          <p14:tracePt t="8653" x="4487863" y="4305300"/>
          <p14:tracePt t="8662" x="4664075" y="4251325"/>
          <p14:tracePt t="8678" x="4778375" y="4191000"/>
          <p14:tracePt t="8695" x="4830763" y="4175125"/>
          <p14:tracePt t="8712" x="4945063" y="4122738"/>
          <p14:tracePt t="8729" x="5045075" y="4114800"/>
          <p14:tracePt t="8745" x="5089525" y="4106863"/>
          <p14:tracePt t="8762" x="5113338" y="4106863"/>
          <p14:tracePt t="8778" x="5173663" y="4106863"/>
          <p14:tracePt t="8795" x="5249863" y="4106863"/>
          <p14:tracePt t="8812" x="5356225" y="4106863"/>
          <p14:tracePt t="8830" x="5630863" y="4106863"/>
          <p14:tracePt t="8845" x="5807075" y="4098925"/>
          <p14:tracePt t="8862" x="5981700" y="4076700"/>
          <p14:tracePt t="8878" x="6096000" y="4054475"/>
          <p14:tracePt t="8895" x="6172200" y="4038600"/>
          <p14:tracePt t="8912" x="6264275" y="4030663"/>
          <p14:tracePt t="8928" x="6354763" y="4000500"/>
          <p14:tracePt t="8945" x="6438900" y="3984625"/>
          <p14:tracePt t="8962" x="6507163" y="3954463"/>
          <p14:tracePt t="8979" x="6561138" y="3932238"/>
          <p14:tracePt t="8995" x="6607175" y="3908425"/>
          <p14:tracePt t="9012" x="6629400" y="3894138"/>
          <p14:tracePt t="9028" x="6637338" y="3886200"/>
          <p14:tracePt t="9886" x="6637338" y="3870325"/>
          <p14:tracePt t="9894" x="6575425" y="3856038"/>
          <p14:tracePt t="9901" x="6537325" y="3840163"/>
          <p14:tracePt t="9912" x="6499225" y="3840163"/>
          <p14:tracePt t="9929" x="6477000" y="3832225"/>
          <p14:tracePt t="9946" x="6454775" y="3825875"/>
          <p14:tracePt t="10205" x="6492875" y="3825875"/>
          <p14:tracePt t="10214" x="6583363" y="3825875"/>
          <p14:tracePt t="10223" x="6689725" y="3825875"/>
          <p14:tracePt t="10230" x="6765925" y="3825875"/>
          <p14:tracePt t="10246" x="6888163" y="3825875"/>
          <p14:tracePt t="10262" x="6956425" y="3825875"/>
          <p14:tracePt t="10279" x="6972300" y="3825875"/>
          <p14:tracePt t="10296" x="6980238" y="3825875"/>
          <p14:tracePt t="10365" x="6972300" y="3825875"/>
          <p14:tracePt t="10373" x="6911975" y="3825875"/>
          <p14:tracePt t="10382" x="6827838" y="3825875"/>
          <p14:tracePt t="10396" x="6727825" y="3825875"/>
          <p14:tracePt t="10414" x="6370638" y="3894138"/>
          <p14:tracePt t="10429" x="6188075" y="3908425"/>
          <p14:tracePt t="10446" x="6103938" y="3932238"/>
          <p14:tracePt t="10493" x="6149975" y="3954463"/>
          <p14:tracePt t="10501" x="6232525" y="3970338"/>
          <p14:tracePt t="10512" x="6340475" y="3970338"/>
          <p14:tracePt t="10529" x="6553200" y="3970338"/>
          <p14:tracePt t="10546" x="6683375" y="3970338"/>
          <p14:tracePt t="10562" x="6713538" y="3970338"/>
          <p14:tracePt t="10614" x="6637338" y="3962400"/>
          <p14:tracePt t="10622" x="6583363" y="3962400"/>
          <p14:tracePt t="10630" x="6523038" y="3962400"/>
          <p14:tracePt t="10646" x="6492875" y="3962400"/>
          <p14:tracePt t="10717" x="6523038" y="3962400"/>
          <p14:tracePt t="10726" x="6553200" y="3962400"/>
          <p14:tracePt t="10733" x="6569075" y="3962400"/>
          <p14:tracePt t="54335" x="6553200" y="3970338"/>
          <p14:tracePt t="54408" x="5013325" y="4610100"/>
          <p14:tracePt t="54428" x="4503738" y="4594225"/>
          <p14:tracePt t="54445" x="3984625" y="4511675"/>
          <p14:tracePt t="54461" x="3916363" y="4511675"/>
          <p14:tracePt t="55165" x="3924300" y="4511675"/>
          <p14:tracePt t="65606" x="3962400" y="4487863"/>
          <p14:tracePt t="65614" x="4213225" y="4373563"/>
          <p14:tracePt t="65622" x="4579938" y="4267200"/>
          <p14:tracePt t="65633" x="4854575" y="4191000"/>
          <p14:tracePt t="65649" x="5105400" y="4106863"/>
          <p14:tracePt t="65666" x="5257800" y="4022725"/>
          <p14:tracePt t="65683" x="5418138" y="3916363"/>
          <p14:tracePt t="65699" x="5508625" y="3840163"/>
          <p14:tracePt t="65717" x="5562600" y="3717925"/>
          <p14:tracePt t="65733" x="5562600" y="3619500"/>
          <p14:tracePt t="65749" x="5394325" y="3482975"/>
          <p14:tracePt t="65766" x="5067300" y="3344863"/>
          <p14:tracePt t="65783" x="4708525" y="3230563"/>
          <p14:tracePt t="65799" x="4359275" y="3184525"/>
          <p14:tracePt t="65816" x="3984625" y="3124200"/>
          <p14:tracePt t="65833" x="3711575" y="3101975"/>
          <p14:tracePt t="65849" x="3521075" y="3101975"/>
          <p14:tracePt t="65866" x="3390900" y="3101975"/>
          <p14:tracePt t="65883" x="3298825" y="3101975"/>
          <p14:tracePt t="65899" x="3230563" y="3116263"/>
          <p14:tracePt t="65917" x="3140075" y="3170238"/>
          <p14:tracePt t="65933" x="3032125" y="3222625"/>
          <p14:tracePt t="65949" x="2911475" y="3306763"/>
          <p14:tracePt t="65966" x="2765425" y="3413125"/>
          <p14:tracePt t="65983" x="2628900" y="3527425"/>
          <p14:tracePt t="66000" x="2514600" y="3603625"/>
          <p14:tracePt t="66016" x="2384425" y="3665538"/>
          <p14:tracePt t="66033" x="2339975" y="3673475"/>
          <p14:tracePt t="66094" x="2332038" y="3673475"/>
          <p14:tracePt t="66101" x="2308225" y="3641725"/>
          <p14:tracePt t="66110" x="2293938" y="3589338"/>
          <p14:tracePt t="66118" x="2278063" y="3543300"/>
          <p14:tracePt t="66134" x="2263775" y="3513138"/>
          <p14:tracePt t="66150" x="2232025" y="3482975"/>
          <p14:tracePt t="66166" x="2201863" y="3459163"/>
          <p14:tracePt t="66183" x="2193925" y="3459163"/>
          <p14:tracePt t="66200" x="2163763" y="3451225"/>
          <p14:tracePt t="66216" x="2141538" y="3444875"/>
          <p14:tracePt t="66233" x="2117725" y="3444875"/>
          <p14:tracePt t="66250" x="2103438" y="3444875"/>
          <p14:tracePt t="66266" x="2087563" y="3475038"/>
          <p14:tracePt t="66283" x="2073275" y="3527425"/>
          <p14:tracePt t="66300" x="2057400" y="3551238"/>
          <p14:tracePt t="66317" x="2057400" y="3597275"/>
          <p14:tracePt t="66334" x="2057400" y="3611563"/>
          <p14:tracePt t="66966" x="2057400" y="3635375"/>
          <p14:tracePt t="66973" x="2057400" y="3779838"/>
          <p14:tracePt t="66983" x="2079625" y="4000500"/>
          <p14:tracePt t="67000" x="2141538" y="4335463"/>
          <p14:tracePt t="67017" x="2179638" y="4625975"/>
          <p14:tracePt t="67033" x="2193925" y="4822825"/>
          <p14:tracePt t="67050" x="2217738" y="4945063"/>
          <p14:tracePt t="67067" x="2232025" y="4991100"/>
          <p14:tracePt t="67083" x="2239963" y="5006975"/>
          <p14:tracePt t="67101" x="2239963" y="5013325"/>
          <p14:tracePt t="67117" x="2255838" y="5029200"/>
          <p14:tracePt t="67133" x="2384425" y="5151438"/>
          <p14:tracePt t="67150" x="2522538" y="5203825"/>
          <p14:tracePt t="67167" x="2743200" y="5249863"/>
          <p14:tracePt t="67183" x="3116263" y="5287963"/>
          <p14:tracePt t="67200" x="3597275" y="5311775"/>
          <p14:tracePt t="67217" x="4198938" y="5326063"/>
          <p14:tracePt t="67233" x="4778375" y="5326063"/>
          <p14:tracePt t="67250" x="5318125" y="5326063"/>
          <p14:tracePt t="67267" x="5775325" y="5326063"/>
          <p14:tracePt t="67283" x="6210300" y="5326063"/>
          <p14:tracePt t="67301" x="6713538" y="5326063"/>
          <p14:tracePt t="67317" x="6873875" y="5326063"/>
          <p14:tracePt t="67333" x="7216775" y="5326063"/>
          <p14:tracePt t="67350" x="7407275" y="5326063"/>
          <p14:tracePt t="67367" x="7597775" y="5326063"/>
          <p14:tracePt t="67383" x="7810500" y="5326063"/>
          <p14:tracePt t="67400" x="8008938" y="5326063"/>
          <p14:tracePt t="67417" x="8213725" y="5326063"/>
          <p14:tracePt t="67433" x="8382000" y="5326063"/>
          <p14:tracePt t="67450" x="8542338" y="5326063"/>
          <p14:tracePt t="67467" x="8709025" y="5326063"/>
          <p14:tracePt t="67483" x="8847138" y="5326063"/>
          <p14:tracePt t="67501" x="9075738" y="5287963"/>
          <p14:tracePt t="67517" x="9288463" y="5219700"/>
          <p14:tracePt t="67533" x="9464675" y="5197475"/>
          <p14:tracePt t="67550" x="9677400" y="5143500"/>
          <p14:tracePt t="67567" x="9837738" y="5083175"/>
          <p14:tracePt t="67583" x="9928225" y="5037138"/>
          <p14:tracePt t="67600" x="9998075" y="4968875"/>
          <p14:tracePt t="67617" x="10042525" y="4884738"/>
          <p14:tracePt t="67633" x="10096500" y="4778375"/>
          <p14:tracePt t="67650" x="10134600" y="4656138"/>
          <p14:tracePt t="67667" x="10202863" y="4503738"/>
          <p14:tracePt t="67683" x="10271125" y="4343400"/>
          <p14:tracePt t="67701" x="10347325" y="4183063"/>
          <p14:tracePt t="67717" x="10477500" y="3932238"/>
          <p14:tracePt t="67733" x="10553700" y="3802063"/>
          <p14:tracePt t="67752" x="10652125" y="3673475"/>
          <p14:tracePt t="67767" x="10736263" y="3619500"/>
          <p14:tracePt t="67783" x="10804525" y="3565525"/>
          <p14:tracePt t="67800" x="10858500" y="3527425"/>
          <p14:tracePt t="67817" x="10888663" y="3513138"/>
          <p14:tracePt t="67834" x="10912475" y="3489325"/>
          <p14:tracePt t="67850" x="10926763" y="3475038"/>
          <p14:tracePt t="68166" x="10926763" y="3467100"/>
          <p14:tracePt t="68174" x="10842625" y="3436938"/>
          <p14:tracePt t="68184" x="10675938" y="3375025"/>
          <p14:tracePt t="68200" x="10355263" y="3314700"/>
          <p14:tracePt t="68217" x="9982200" y="3268663"/>
          <p14:tracePt t="68234" x="9609138" y="3222625"/>
          <p14:tracePt t="68252" x="9151938" y="3222625"/>
          <p14:tracePt t="68267" x="9021763" y="3222625"/>
          <p14:tracePt t="68284" x="8831263" y="3222625"/>
          <p14:tracePt t="68302" x="8534400" y="3222625"/>
          <p14:tracePt t="68317" x="8335963" y="3222625"/>
          <p14:tracePt t="68334" x="8199438" y="3222625"/>
          <p14:tracePt t="68350" x="8054975" y="3222625"/>
          <p14:tracePt t="68367" x="7870825" y="3222625"/>
          <p14:tracePt t="68384" x="7642225" y="3222625"/>
          <p14:tracePt t="68401" x="7391400" y="3222625"/>
          <p14:tracePt t="68417" x="7078663" y="3222625"/>
          <p14:tracePt t="68434" x="6667500" y="3222625"/>
          <p14:tracePt t="68451" x="6248400" y="3222625"/>
          <p14:tracePt t="68467" x="5897563" y="3222625"/>
          <p14:tracePt t="68484" x="5600700" y="3222625"/>
          <p14:tracePt t="68501" x="5045075" y="3222625"/>
          <p14:tracePt t="68517" x="4625975" y="3222625"/>
          <p14:tracePt t="68534" x="4168775" y="3222625"/>
          <p14:tracePt t="68550" x="3711575" y="3208338"/>
          <p14:tracePt t="68567" x="3192463" y="3146425"/>
          <p14:tracePt t="68584" x="2697163" y="3078163"/>
          <p14:tracePt t="68600" x="2263775" y="3032125"/>
          <p14:tracePt t="68618" x="1989138" y="2994025"/>
          <p14:tracePt t="68634" x="1820863" y="2971800"/>
          <p14:tracePt t="68650" x="1752600" y="2963863"/>
          <p14:tracePt t="68734" x="1744663" y="2955925"/>
          <p14:tracePt t="68743" x="1698625" y="2949575"/>
          <p14:tracePt t="68750" x="1646238" y="2941638"/>
          <p14:tracePt t="68767" x="1477963" y="2941638"/>
          <p14:tracePt t="68784" x="1355725" y="2941638"/>
          <p14:tracePt t="68801" x="1203325" y="2941638"/>
          <p14:tracePt t="68817" x="1036638" y="2971800"/>
          <p14:tracePt t="68834" x="960438" y="3009900"/>
          <p14:tracePt t="68851" x="944563" y="3032125"/>
          <p14:tracePt t="68867" x="930275" y="3086100"/>
          <p14:tracePt t="68870" x="930275" y="3140075"/>
          <p14:tracePt t="68884" x="930275" y="3298825"/>
          <p14:tracePt t="68901" x="936625" y="3413125"/>
          <p14:tracePt t="68917" x="982663" y="3733800"/>
          <p14:tracePt t="68935" x="982663" y="3916363"/>
          <p14:tracePt t="68951" x="990600" y="4016375"/>
          <p14:tracePt t="68967" x="1006475" y="4092575"/>
          <p14:tracePt t="68984" x="1036638" y="4183063"/>
          <p14:tracePt t="69001" x="1066800" y="4251325"/>
          <p14:tracePt t="69017" x="1135063" y="4351338"/>
          <p14:tracePt t="69034" x="1211263" y="4411663"/>
          <p14:tracePt t="69051" x="1317625" y="4487863"/>
          <p14:tracePt t="69067" x="1439863" y="4533900"/>
          <p14:tracePt t="69085" x="1638300" y="4579938"/>
          <p14:tracePt t="69101" x="1722438" y="4610100"/>
          <p14:tracePt t="69117" x="2019300" y="4640263"/>
          <p14:tracePt t="69135" x="2247900" y="4648200"/>
          <p14:tracePt t="69151" x="2544763" y="4648200"/>
          <p14:tracePt t="69167" x="2917825" y="4648200"/>
          <p14:tracePt t="69184" x="3475038" y="4648200"/>
          <p14:tracePt t="69201" x="4076700" y="4648200"/>
          <p14:tracePt t="69217" x="4708525" y="4602163"/>
          <p14:tracePt t="69234" x="5334000" y="4503738"/>
          <p14:tracePt t="69251" x="5753100" y="4435475"/>
          <p14:tracePt t="69267" x="6073775" y="4389438"/>
          <p14:tracePt t="69285" x="6438900" y="4335463"/>
          <p14:tracePt t="69301" x="6523038" y="4321175"/>
          <p14:tracePt t="69317" x="6819900" y="4275138"/>
          <p14:tracePt t="69334" x="6972300" y="4251325"/>
          <p14:tracePt t="69351" x="7102475" y="4213225"/>
          <p14:tracePt t="69368" x="7154863" y="4198938"/>
          <p14:tracePt t="69384" x="7185025" y="4191000"/>
          <p14:tracePt t="69401" x="7185025" y="4183063"/>
          <p14:tracePt t="69454" x="7223125" y="4175125"/>
          <p14:tracePt t="69461" x="7285038" y="4152900"/>
          <p14:tracePt t="69469" x="7369175" y="4144963"/>
          <p14:tracePt t="69485" x="7551738" y="4130675"/>
          <p14:tracePt t="69501" x="7734300" y="4098925"/>
          <p14:tracePt t="69517" x="7924800" y="4068763"/>
          <p14:tracePt t="69534" x="8047038" y="4054475"/>
          <p14:tracePt t="69550" x="8061325" y="4054475"/>
          <p14:tracePt t="69584" x="8054975" y="4016375"/>
          <p14:tracePt t="69601" x="7878763" y="3970338"/>
          <p14:tracePt t="69618" x="7658100" y="3940175"/>
          <p14:tracePt t="69634" x="7467600" y="3940175"/>
          <p14:tracePt t="69651" x="7323138" y="3940175"/>
          <p14:tracePt t="69668" x="7208838" y="3940175"/>
          <p14:tracePt t="69684" x="7200900" y="3940175"/>
          <p14:tracePt t="69701" x="7192963" y="3940175"/>
          <p14:tracePt t="69854" x="7185025" y="3940175"/>
          <p14:tracePt t="69862" x="7162800" y="3940175"/>
          <p14:tracePt t="69869" x="7146925" y="3924300"/>
          <p14:tracePt t="69885" x="7124700" y="3924300"/>
          <p14:tracePt t="69901" x="7064375" y="3908425"/>
          <p14:tracePt t="69918" x="6956425" y="3908425"/>
          <p14:tracePt t="69934" x="6888163" y="3908425"/>
          <p14:tracePt t="69951" x="6873875" y="390842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01" t="20530" r="25886" b="14766"/>
          <a:stretch/>
        </p:blipFill>
        <p:spPr>
          <a:xfrm>
            <a:off x="2800374" y="1711274"/>
            <a:ext cx="6591252" cy="455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33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375"/>
    </mc:Choice>
    <mc:Fallback xmlns="">
      <p:transition advTm="1603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7" x="6956425" y="3878263"/>
          <p14:tracePt t="734" x="7162800" y="3817938"/>
          <p14:tracePt t="743" x="7369175" y="3756025"/>
          <p14:tracePt t="751" x="7513638" y="3711575"/>
          <p14:tracePt t="766" x="7756525" y="3573463"/>
          <p14:tracePt t="783" x="8001000" y="3429000"/>
          <p14:tracePt t="799" x="8191500" y="3314700"/>
          <p14:tracePt t="816" x="8245475" y="3254375"/>
          <p14:tracePt t="833" x="8251825" y="3230563"/>
          <p14:tracePt t="866" x="8169275" y="3070225"/>
          <p14:tracePt t="883" x="7810500" y="2789238"/>
          <p14:tracePt t="899" x="7307263" y="2530475"/>
          <p14:tracePt t="918" x="6759575" y="2354263"/>
          <p14:tracePt t="933" x="6637338" y="2316163"/>
          <p14:tracePt t="950" x="6340475" y="2270125"/>
          <p14:tracePt t="966" x="6118225" y="2247900"/>
          <p14:tracePt t="983" x="6103938" y="2247900"/>
          <p14:tracePt t="1270" x="6088063" y="2247900"/>
          <p14:tracePt t="1279" x="6011863" y="2247900"/>
          <p14:tracePt t="1286" x="5722938" y="2346325"/>
          <p14:tracePt t="1300" x="5334000" y="2438400"/>
          <p14:tracePt t="1316" x="4610100" y="2536825"/>
          <p14:tracePt t="1333" x="3992563" y="2536825"/>
          <p14:tracePt t="1350" x="3260725" y="2536825"/>
          <p14:tracePt t="1366" x="3048000" y="2536825"/>
          <p14:tracePt t="1383" x="2987675" y="2536825"/>
          <p14:tracePt t="1416" x="2987675" y="2530475"/>
          <p14:tracePt t="1447" x="2987675" y="2522538"/>
          <p14:tracePt t="1455" x="2987675" y="2484438"/>
          <p14:tracePt t="1466" x="2994025" y="2454275"/>
          <p14:tracePt t="1483" x="3001963" y="2454275"/>
          <p14:tracePt t="1870" x="3017838" y="2446338"/>
          <p14:tracePt t="1879" x="3132138" y="2416175"/>
          <p14:tracePt t="1886" x="3467100" y="2378075"/>
          <p14:tracePt t="1900" x="3787775" y="2362200"/>
          <p14:tracePt t="1918" x="4122738" y="2370138"/>
          <p14:tracePt t="1934" x="4206875" y="2370138"/>
          <p14:tracePt t="1950" x="4275138" y="2370138"/>
          <p14:tracePt t="1967" x="4283075" y="2370138"/>
          <p14:tracePt t="2143" x="4289425" y="2378075"/>
          <p14:tracePt t="2167" x="4275138" y="2400300"/>
          <p14:tracePt t="2175" x="4237038" y="2438400"/>
          <p14:tracePt t="2183" x="4198938" y="2476500"/>
          <p14:tracePt t="2200" x="4152900" y="2522538"/>
          <p14:tracePt t="2217" x="4092575" y="2590800"/>
          <p14:tracePt t="2233" x="4060825" y="2613025"/>
          <p14:tracePt t="2250" x="4038600" y="2613025"/>
          <p14:tracePt t="3590" x="4008438" y="2613025"/>
          <p14:tracePt t="3599" x="3992563" y="2613025"/>
          <p14:tracePt t="3607" x="3970338" y="2628900"/>
          <p14:tracePt t="3617" x="3940175" y="2636838"/>
          <p14:tracePt t="3634" x="3870325" y="2659063"/>
          <p14:tracePt t="3650" x="3825875" y="2667000"/>
          <p14:tracePt t="3667" x="3802063" y="2674938"/>
          <p14:tracePt t="3935" x="3794125" y="2667000"/>
          <p14:tracePt t="3982" x="3787775" y="2667000"/>
          <p14:tracePt t="3992" x="3779838" y="2659063"/>
          <p14:tracePt t="4695" x="3771900" y="2659063"/>
          <p14:tracePt t="4702" x="3802063" y="2636838"/>
          <p14:tracePt t="4710" x="3832225" y="2620963"/>
          <p14:tracePt t="4719" x="3863975" y="2606675"/>
          <p14:tracePt t="4734" x="3902075" y="2590800"/>
          <p14:tracePt t="4751" x="3940175" y="2582863"/>
          <p14:tracePt t="4767" x="3940175" y="2574925"/>
          <p14:tracePt t="5959" x="3962400" y="2574925"/>
          <p14:tracePt t="5967" x="4022725" y="2574925"/>
          <p14:tracePt t="5975" x="4076700" y="2574925"/>
          <p14:tracePt t="5984" x="4137025" y="2574925"/>
          <p14:tracePt t="6001" x="4275138" y="2574925"/>
          <p14:tracePt t="6018" x="4449763" y="2574925"/>
          <p14:tracePt t="6035" x="4594225" y="2574925"/>
          <p14:tracePt t="6051" x="4664075" y="2574925"/>
          <p14:tracePt t="6068" x="4670425" y="2574925"/>
          <p14:tracePt t="6150" x="4678363" y="2574925"/>
          <p14:tracePt t="6158" x="4708525" y="2574925"/>
          <p14:tracePt t="6168" x="4784725" y="2574925"/>
          <p14:tracePt t="6185" x="4906963" y="2574925"/>
          <p14:tracePt t="6201" x="5059363" y="2574925"/>
          <p14:tracePt t="6218" x="5219700" y="2574925"/>
          <p14:tracePt t="6235" x="5380038" y="2574925"/>
          <p14:tracePt t="6252" x="5502275" y="2574925"/>
          <p14:tracePt t="6268" x="5592763" y="2574925"/>
          <p14:tracePt t="6285" x="5661025" y="2574925"/>
          <p14:tracePt t="6367" x="5668963" y="2574925"/>
          <p14:tracePt t="6399" x="5692775" y="2568575"/>
          <p14:tracePt t="6407" x="5730875" y="2560638"/>
          <p14:tracePt t="6418" x="5807075" y="2560638"/>
          <p14:tracePt t="6435" x="5927725" y="2560638"/>
          <p14:tracePt t="6451" x="6118225" y="2544763"/>
          <p14:tracePt t="6455" x="6210300" y="2536825"/>
          <p14:tracePt t="6468" x="6302375" y="2536825"/>
          <p14:tracePt t="6485" x="6430963" y="2536825"/>
          <p14:tracePt t="6502" x="6507163" y="2536825"/>
          <p14:tracePt t="6518" x="6530975" y="2536825"/>
          <p14:tracePt t="6694" x="6537325" y="2536825"/>
          <p14:tracePt t="6774" x="6569075" y="2536825"/>
          <p14:tracePt t="6783" x="6599238" y="2530475"/>
          <p14:tracePt t="6791" x="6637338" y="2530475"/>
          <p14:tracePt t="6802" x="6689725" y="2530475"/>
          <p14:tracePt t="6818" x="6765925" y="2522538"/>
          <p14:tracePt t="6835" x="6819900" y="2506663"/>
          <p14:tracePt t="6852" x="6827838" y="2506663"/>
          <p14:tracePt t="6951" x="6858000" y="2506663"/>
          <p14:tracePt t="6958" x="6904038" y="2506663"/>
          <p14:tracePt t="6968" x="6934200" y="2506663"/>
          <p14:tracePt t="6985" x="7018338" y="2506663"/>
          <p14:tracePt t="7002" x="7140575" y="2506663"/>
          <p14:tracePt t="7018" x="7307263" y="2506663"/>
          <p14:tracePt t="7035" x="7421563" y="2506663"/>
          <p14:tracePt t="7052" x="7527925" y="2506663"/>
          <p14:tracePt t="7068" x="7589838" y="2506663"/>
          <p14:tracePt t="7085" x="7597775" y="2506663"/>
          <p14:tracePt t="7174" x="7604125" y="2506663"/>
          <p14:tracePt t="7183" x="7650163" y="2506663"/>
          <p14:tracePt t="7190" x="7696200" y="2506663"/>
          <p14:tracePt t="7203" x="7756525" y="2506663"/>
          <p14:tracePt t="7218" x="7878763" y="2506663"/>
          <p14:tracePt t="7235" x="8031163" y="2506663"/>
          <p14:tracePt t="7252" x="8245475" y="2506663"/>
          <p14:tracePt t="7268" x="8343900" y="2506663"/>
          <p14:tracePt t="7286" x="8450263" y="2506663"/>
          <p14:tracePt t="7614" x="8435975" y="2492375"/>
          <p14:tracePt t="7622" x="8397875" y="2492375"/>
          <p14:tracePt t="7631" x="8366125" y="2492375"/>
          <p14:tracePt t="7638" x="8328025" y="2492375"/>
          <p14:tracePt t="7652" x="8305800" y="2492375"/>
          <p14:tracePt t="7669" x="8275638" y="2492375"/>
          <p14:tracePt t="7775" x="8259763" y="2492375"/>
          <p14:tracePt t="7783" x="8245475" y="2492375"/>
          <p14:tracePt t="7790" x="8207375" y="2492375"/>
          <p14:tracePt t="7802" x="8169275" y="2492375"/>
          <p14:tracePt t="7819" x="8123238" y="2492375"/>
          <p14:tracePt t="7837" x="8085138" y="2492375"/>
          <p14:tracePt t="7852" x="8077200" y="2492375"/>
          <p14:tracePt t="8199" x="8077200" y="2498725"/>
          <p14:tracePt t="8208" x="8093075" y="2498725"/>
          <p14:tracePt t="8215" x="8115300" y="2498725"/>
          <p14:tracePt t="8222" x="8145463" y="2498725"/>
          <p14:tracePt t="8235" x="8183563" y="2498725"/>
          <p14:tracePt t="8252" x="8221663" y="2498725"/>
          <p14:tracePt t="8269" x="8245475" y="2498725"/>
          <p14:tracePt t="8526" x="8267700" y="2506663"/>
          <p14:tracePt t="8535" x="8275638" y="2506663"/>
          <p14:tracePt t="8542" x="8305800" y="2506663"/>
          <p14:tracePt t="8552" x="8343900" y="2506663"/>
          <p14:tracePt t="8569" x="8404225" y="2506663"/>
          <p14:tracePt t="8586" x="8450263" y="2506663"/>
          <p14:tracePt t="8602" x="8458200" y="2506663"/>
          <p14:tracePt t="8926" x="8488363" y="2506663"/>
          <p14:tracePt t="8934" x="8564563" y="2506663"/>
          <p14:tracePt t="8942" x="8640763" y="2506663"/>
          <p14:tracePt t="8952" x="8724900" y="2506663"/>
          <p14:tracePt t="8969" x="8869363" y="2506663"/>
          <p14:tracePt t="8986" x="8975725" y="2506663"/>
          <p14:tracePt t="9002" x="9059863" y="2506663"/>
          <p14:tracePt t="9175" x="9013825" y="2522538"/>
          <p14:tracePt t="9183" x="8907463" y="2560638"/>
          <p14:tracePt t="9190" x="8716963" y="2568575"/>
          <p14:tracePt t="9202" x="8480425" y="2598738"/>
          <p14:tracePt t="9219" x="7840663" y="2598738"/>
          <p14:tracePt t="9236" x="7102475" y="2598738"/>
          <p14:tracePt t="9252" x="6294438" y="2598738"/>
          <p14:tracePt t="9270" x="5448300" y="2598738"/>
          <p14:tracePt t="9286" x="5173663" y="2598738"/>
          <p14:tracePt t="9302" x="5006975" y="2598738"/>
          <p14:tracePt t="9319" x="4945063" y="2598738"/>
          <p14:tracePt t="9336" x="4899025" y="2568575"/>
          <p14:tracePt t="9352" x="4854575" y="2568575"/>
          <p14:tracePt t="9369" x="4754563" y="2568575"/>
          <p14:tracePt t="9386" x="4632325" y="2582863"/>
          <p14:tracePt t="9402" x="4473575" y="2606675"/>
          <p14:tracePt t="9419" x="4321175" y="2620963"/>
          <p14:tracePt t="9436" x="4175125" y="2644775"/>
          <p14:tracePt t="9452" x="4008438" y="2674938"/>
          <p14:tracePt t="9455" x="3932238" y="2689225"/>
          <p14:tracePt t="9469" x="3856038" y="2705100"/>
          <p14:tracePt t="9486" x="3703638" y="2751138"/>
          <p14:tracePt t="9502" x="3679825" y="2759075"/>
          <p14:tracePt t="9519" x="3673475" y="2765425"/>
          <p14:tracePt t="9575" x="3657600" y="2773363"/>
          <p14:tracePt t="9582" x="3627438" y="2789238"/>
          <p14:tracePt t="9590" x="3581400" y="2811463"/>
          <p14:tracePt t="9603" x="3535363" y="2835275"/>
          <p14:tracePt t="9619" x="3459163" y="2873375"/>
          <p14:tracePt t="9636" x="3382963" y="2887663"/>
          <p14:tracePt t="9653" x="3344863" y="2887663"/>
          <p14:tracePt t="9669" x="3336925" y="2887663"/>
          <p14:tracePt t="9838" x="3344863" y="2887663"/>
          <p14:tracePt t="9847" x="3382963" y="2873375"/>
          <p14:tracePt t="9854" x="3421063" y="2865438"/>
          <p14:tracePt t="9869" x="3475038" y="2849563"/>
          <p14:tracePt t="9886" x="3649663" y="2811463"/>
          <p14:tracePt t="9903" x="3703638" y="2797175"/>
          <p14:tracePt t="10167" x="3717925" y="2797175"/>
          <p14:tracePt t="10174" x="3749675" y="2797175"/>
          <p14:tracePt t="10186" x="3779838" y="2797175"/>
          <p14:tracePt t="10203" x="3863975" y="2797175"/>
          <p14:tracePt t="10219" x="3940175" y="2797175"/>
          <p14:tracePt t="10238" x="3962400" y="2797175"/>
          <p14:tracePt t="11511" x="3954463" y="2797175"/>
          <p14:tracePt t="13959" x="3946525" y="2797175"/>
          <p14:tracePt t="13969" x="3932238" y="2797175"/>
          <p14:tracePt t="13974" x="3908425" y="2797175"/>
          <p14:tracePt t="13987" x="3886200" y="2789238"/>
          <p14:tracePt t="14004" x="3856038" y="2781300"/>
          <p14:tracePt t="14021" x="3832225" y="2773363"/>
          <p14:tracePt t="14038" x="3825875" y="2773363"/>
          <p14:tracePt t="14055" x="3802063" y="2773363"/>
          <p14:tracePt t="14088" x="3794125" y="2773363"/>
          <p14:tracePt t="14104" x="3787775" y="2773363"/>
          <p14:tracePt t="14134" x="3771900" y="2789238"/>
          <p14:tracePt t="14151" x="3756025" y="2797175"/>
          <p14:tracePt t="14158" x="3749675" y="2797175"/>
          <p14:tracePt t="14171" x="3741738" y="2811463"/>
          <p14:tracePt t="14188" x="3725863" y="2819400"/>
          <p14:tracePt t="14327" x="3717925" y="2819400"/>
          <p14:tracePt t="15127" x="3741738" y="2827338"/>
          <p14:tracePt t="15134" x="4008438" y="2865438"/>
          <p14:tracePt t="15142" x="4327525" y="2917825"/>
          <p14:tracePt t="15156" x="4541838" y="2941638"/>
          <p14:tracePt t="15171" x="4754563" y="2949575"/>
          <p14:tracePt t="15188" x="4930775" y="2949575"/>
          <p14:tracePt t="15205" x="5083175" y="2949575"/>
          <p14:tracePt t="15221" x="5159375" y="2933700"/>
          <p14:tracePt t="15279" x="5159375" y="2911475"/>
          <p14:tracePt t="15288" x="5159375" y="2873375"/>
          <p14:tracePt t="15295" x="5159375" y="2849563"/>
          <p14:tracePt t="15494" x="5159375" y="2841625"/>
          <p14:tracePt t="15503" x="5143500" y="2841625"/>
          <p14:tracePt t="15511" x="5135563" y="2835275"/>
          <p14:tracePt t="15527" x="5113338" y="2827338"/>
          <p14:tracePt t="15538" x="5075238" y="2797175"/>
          <p14:tracePt t="15555" x="5045075" y="2773363"/>
          <p14:tracePt t="15588" x="5029200" y="2720975"/>
          <p14:tracePt t="15605" x="4999038" y="2659063"/>
          <p14:tracePt t="15622" x="4991100" y="2644775"/>
          <p14:tracePt t="15638" x="4983163" y="2590800"/>
          <p14:tracePt t="15655" x="4975225" y="2574925"/>
          <p14:tracePt t="15688" x="4960938" y="2568575"/>
          <p14:tracePt t="15705" x="4937125" y="2568575"/>
          <p14:tracePt t="15721" x="4922838" y="2568575"/>
          <p14:tracePt t="15738" x="4892675" y="2568575"/>
          <p14:tracePt t="15755" x="4830763" y="2590800"/>
          <p14:tracePt t="15772" x="4770438" y="2651125"/>
          <p14:tracePt t="15788" x="4746625" y="2674938"/>
          <p14:tracePt t="15805" x="4740275" y="2682875"/>
          <p14:tracePt t="15823" x="4740275" y="2689225"/>
          <p14:tracePt t="15838" x="4740275" y="2713038"/>
          <p14:tracePt t="15855" x="4800600" y="2727325"/>
          <p14:tracePt t="15872" x="4822825" y="2727325"/>
          <p14:tracePt t="15888" x="4860925" y="2727325"/>
          <p14:tracePt t="15905" x="4876800" y="2720975"/>
          <p14:tracePt t="15922" x="4876800" y="2682875"/>
          <p14:tracePt t="15938" x="4876800" y="2628900"/>
          <p14:tracePt t="15955" x="4854575" y="2598738"/>
          <p14:tracePt t="15972" x="4822825" y="2582863"/>
          <p14:tracePt t="15976" x="4808538" y="2582863"/>
          <p14:tracePt t="15988" x="4800600" y="2582863"/>
          <p14:tracePt t="16006" x="4740275" y="2582863"/>
          <p14:tracePt t="16022" x="4724400" y="2582863"/>
          <p14:tracePt t="16038" x="4708525" y="2644775"/>
          <p14:tracePt t="16055" x="4708525" y="2667000"/>
          <p14:tracePt t="16072" x="4708525" y="2674938"/>
          <p14:tracePt t="16089" x="4724400" y="2697163"/>
          <p14:tracePt t="16105" x="4778375" y="2705100"/>
          <p14:tracePt t="16168" x="4784725" y="2705100"/>
          <p14:tracePt t="16174" x="4784725" y="2689225"/>
          <p14:tracePt t="16183" x="4778375" y="2674938"/>
          <p14:tracePt t="16190" x="4770438" y="2667000"/>
          <p14:tracePt t="16702" x="4770438" y="2682875"/>
          <p14:tracePt t="16710" x="4800600" y="2751138"/>
          <p14:tracePt t="16722" x="4808538" y="2773363"/>
          <p14:tracePt t="16739" x="4816475" y="2789238"/>
          <p14:tracePt t="16774" x="4822825" y="2797175"/>
          <p14:tracePt t="18631" x="4846638" y="2819400"/>
          <p14:tracePt t="18639" x="4937125" y="2827338"/>
          <p14:tracePt t="18646" x="5067300" y="2841625"/>
          <p14:tracePt t="18656" x="5241925" y="2857500"/>
          <p14:tracePt t="18673" x="5578475" y="2865438"/>
          <p14:tracePt t="18689" x="5791200" y="2865438"/>
          <p14:tracePt t="18706" x="5921375" y="2865438"/>
          <p14:tracePt t="18723" x="6027738" y="2865438"/>
          <p14:tracePt t="18739" x="6057900" y="2865438"/>
          <p14:tracePt t="18799" x="6080125" y="2865438"/>
          <p14:tracePt t="18807" x="6118225" y="2865438"/>
          <p14:tracePt t="18815" x="6180138" y="2865438"/>
          <p14:tracePt t="18823" x="6232525" y="2865438"/>
          <p14:tracePt t="18839" x="6384925" y="2865438"/>
          <p14:tracePt t="18856" x="6599238" y="2857500"/>
          <p14:tracePt t="18873" x="6819900" y="2857500"/>
          <p14:tracePt t="18889" x="7056438" y="2857500"/>
          <p14:tracePt t="18906" x="7254875" y="2857500"/>
          <p14:tracePt t="18923" x="7467600" y="2857500"/>
          <p14:tracePt t="18939" x="7650163" y="2857500"/>
          <p14:tracePt t="18956" x="7788275" y="2857500"/>
          <p14:tracePt t="18973" x="7894638" y="2849563"/>
          <p14:tracePt t="18989" x="8001000" y="2835275"/>
          <p14:tracePt t="19006" x="8008938" y="2835275"/>
          <p14:tracePt t="19063" x="8023225" y="2835275"/>
          <p14:tracePt t="19071" x="8077200" y="2835275"/>
          <p14:tracePt t="19079" x="8137525" y="2835275"/>
          <p14:tracePt t="19089" x="8213725" y="2835275"/>
          <p14:tracePt t="19106" x="8389938" y="2835275"/>
          <p14:tracePt t="19123" x="8572500" y="2835275"/>
          <p14:tracePt t="19139" x="8694738" y="2835275"/>
          <p14:tracePt t="19156" x="8816975" y="2811463"/>
          <p14:tracePt t="19174" x="8847138" y="2811463"/>
          <p14:tracePt t="19222" x="8847138" y="2803525"/>
          <p14:tracePt t="19286" x="8839200" y="2803525"/>
          <p14:tracePt t="19294" x="8755063" y="2803525"/>
          <p14:tracePt t="19306" x="8626475" y="2835275"/>
          <p14:tracePt t="19323" x="8191500" y="2895600"/>
          <p14:tracePt t="19339" x="7489825" y="2963863"/>
          <p14:tracePt t="19356" x="6645275" y="2963863"/>
          <p14:tracePt t="19373" x="5761038" y="2963863"/>
          <p14:tracePt t="19390" x="4960938" y="2963863"/>
          <p14:tracePt t="19406" x="4046538" y="2963863"/>
          <p14:tracePt t="19423" x="3635375" y="2963863"/>
          <p14:tracePt t="19440" x="3284538" y="3001963"/>
          <p14:tracePt t="19456" x="3040063" y="3017838"/>
          <p14:tracePt t="19473" x="2865438" y="3048000"/>
          <p14:tracePt t="19490" x="2743200" y="3063875"/>
          <p14:tracePt t="19506" x="2606675" y="3086100"/>
          <p14:tracePt t="19523" x="2530475" y="3094038"/>
          <p14:tracePt t="19540" x="2476500" y="3094038"/>
          <p14:tracePt t="19556" x="2438400" y="3094038"/>
          <p14:tracePt t="19573" x="2378075" y="3094038"/>
          <p14:tracePt t="19590" x="2362200" y="3094038"/>
          <p14:tracePt t="19719" x="2354263" y="3101975"/>
          <p14:tracePt t="19750" x="2378075" y="3116263"/>
          <p14:tracePt t="19758" x="2422525" y="3124200"/>
          <p14:tracePt t="19766" x="2476500" y="3140075"/>
          <p14:tracePt t="19774" x="2552700" y="3162300"/>
          <p14:tracePt t="19790" x="2636838" y="3162300"/>
          <p14:tracePt t="19806" x="2911475" y="3162300"/>
          <p14:tracePt t="19823" x="3040063" y="3162300"/>
          <p14:tracePt t="19840" x="3132138" y="3162300"/>
          <p14:tracePt t="19856" x="3162300" y="3162300"/>
          <p14:tracePt t="19942" x="3178175" y="3162300"/>
          <p14:tracePt t="19952" x="3184525" y="3154363"/>
          <p14:tracePt t="19958" x="3192463" y="3154363"/>
          <p14:tracePt t="19974" x="3246438" y="3146425"/>
          <p14:tracePt t="19990" x="3314700" y="3124200"/>
          <p14:tracePt t="20006" x="3421063" y="3124200"/>
          <p14:tracePt t="20023" x="3521075" y="3116263"/>
          <p14:tracePt t="20040" x="3565525" y="3108325"/>
          <p14:tracePt t="20782" x="3573463" y="3101975"/>
          <p14:tracePt t="20791" x="3597275" y="3101975"/>
          <p14:tracePt t="20798" x="3611563" y="3101975"/>
          <p14:tracePt t="20807" x="3635375" y="3101975"/>
          <p14:tracePt t="20823" x="3673475" y="3101975"/>
          <p14:tracePt t="20840" x="3711575" y="3101975"/>
          <p14:tracePt t="20857" x="3756025" y="3101975"/>
          <p14:tracePt t="20873" x="3763963" y="3101975"/>
          <p14:tracePt t="20890" x="3771900" y="3101975"/>
          <p14:tracePt t="21007" x="3787775" y="3101975"/>
          <p14:tracePt t="21015" x="3817938" y="3094038"/>
          <p14:tracePt t="21031" x="3825875" y="3094038"/>
          <p14:tracePt t="21040" x="3840163" y="3094038"/>
          <p14:tracePt t="21057" x="3840163" y="3086100"/>
          <p14:tracePt t="21446" x="3886200" y="3086100"/>
          <p14:tracePt t="21455" x="3984625" y="3116263"/>
          <p14:tracePt t="21462" x="4092575" y="3132138"/>
          <p14:tracePt t="21474" x="4191000" y="3154363"/>
          <p14:tracePt t="21490" x="4373563" y="3154363"/>
          <p14:tracePt t="21507" x="4533900" y="3162300"/>
          <p14:tracePt t="21509" x="4602163" y="3162300"/>
          <p14:tracePt t="21524" x="4625975" y="3162300"/>
          <p14:tracePt t="21584" x="4640263" y="3146425"/>
          <p14:tracePt t="21591" x="4664075" y="3101975"/>
          <p14:tracePt t="21599" x="4670425" y="3086100"/>
          <p14:tracePt t="21607" x="4686300" y="3063875"/>
          <p14:tracePt t="21623" x="4740275" y="3017838"/>
          <p14:tracePt t="21640" x="4754563" y="3001963"/>
          <p14:tracePt t="21854" x="4754563" y="3017838"/>
          <p14:tracePt t="21862" x="4754563" y="3025775"/>
          <p14:tracePt t="21874" x="4754563" y="3048000"/>
          <p14:tracePt t="22039" x="4762500" y="3055938"/>
          <p14:tracePt t="22046" x="4792663" y="3048000"/>
          <p14:tracePt t="22058" x="4846638" y="3040063"/>
          <p14:tracePt t="22074" x="4960938" y="3025775"/>
          <p14:tracePt t="22091" x="5089525" y="3001963"/>
          <p14:tracePt t="22107" x="5211763" y="3001963"/>
          <p14:tracePt t="22124" x="5295900" y="3001963"/>
          <p14:tracePt t="22287" x="5303838" y="3001963"/>
          <p14:tracePt t="22294" x="5326063" y="3009900"/>
          <p14:tracePt t="22307" x="5326063" y="3025775"/>
          <p14:tracePt t="22726" x="5295900" y="3032125"/>
          <p14:tracePt t="22735" x="5235575" y="3070225"/>
          <p14:tracePt t="22742" x="5159375" y="3108325"/>
          <p14:tracePt t="22758" x="5097463" y="3124200"/>
          <p14:tracePt t="22774" x="4778375" y="3216275"/>
          <p14:tracePt t="22792" x="4572000" y="3254375"/>
          <p14:tracePt t="22807" x="4419600" y="3276600"/>
          <p14:tracePt t="22824" x="4327525" y="3284538"/>
          <p14:tracePt t="22841" x="4283075" y="3298825"/>
          <p14:tracePt t="22879" x="4259263" y="3298825"/>
          <p14:tracePt t="22891" x="4237038" y="3298825"/>
          <p14:tracePt t="22907" x="4152900" y="3298825"/>
          <p14:tracePt t="22924" x="4046538" y="3298825"/>
          <p14:tracePt t="22941" x="3978275" y="3298825"/>
          <p14:tracePt t="22958" x="3908425" y="3298825"/>
          <p14:tracePt t="22974" x="3894138" y="3298825"/>
          <p14:tracePt t="23038" x="3878263" y="3306763"/>
          <p14:tracePt t="23047" x="3870325" y="3322638"/>
          <p14:tracePt t="23057" x="3856038" y="3336925"/>
          <p14:tracePt t="23074" x="3825875" y="3382963"/>
          <p14:tracePt t="23091" x="3787775" y="3429000"/>
          <p14:tracePt t="23108" x="3756025" y="3451225"/>
          <p14:tracePt t="23124" x="3749675" y="3451225"/>
          <p14:tracePt t="23142" x="3749675" y="3459163"/>
          <p14:tracePt t="68120" x="3703638" y="3467100"/>
          <p14:tracePt t="68190" x="1257300" y="3665538"/>
          <p14:tracePt t="68207" x="1165225" y="3657600"/>
          <p14:tracePt t="68224" x="1143000" y="3635375"/>
          <p14:tracePt t="68262" x="1143000" y="3619500"/>
          <p14:tracePt t="68274" x="1143000" y="3581400"/>
          <p14:tracePt t="68291" x="1181100" y="3398838"/>
          <p14:tracePt t="68307" x="1249363" y="3268663"/>
          <p14:tracePt t="68324" x="1257300" y="3246438"/>
          <p14:tracePt t="68430" x="1235075" y="3246438"/>
          <p14:tracePt t="68438" x="1096963" y="3467100"/>
          <p14:tracePt t="68446" x="898525" y="3832225"/>
          <p14:tracePt t="68458" x="815975" y="4160838"/>
          <p14:tracePt t="68474" x="838200" y="4503738"/>
          <p14:tracePt t="68491" x="1127125" y="4702175"/>
          <p14:tracePt t="68507" x="1485900" y="4868863"/>
          <p14:tracePt t="68524" x="1790700" y="4953000"/>
          <p14:tracePt t="68541" x="2179638" y="4975225"/>
          <p14:tracePt t="68558" x="2759075" y="4937125"/>
          <p14:tracePt t="68574" x="2987675" y="4846638"/>
          <p14:tracePt t="68591" x="3108325" y="4740275"/>
          <p14:tracePt t="68608" x="3162300" y="4594225"/>
          <p14:tracePt t="68624" x="3184525" y="4473575"/>
          <p14:tracePt t="68641" x="3200400" y="4351338"/>
          <p14:tracePt t="68658" x="3216275" y="4289425"/>
          <p14:tracePt t="68674" x="3216275" y="4283075"/>
          <p14:tracePt t="68691" x="3216275" y="4275138"/>
          <p14:tracePt t="68735" x="3222625" y="4267200"/>
          <p14:tracePt t="68743" x="3276600" y="4244975"/>
          <p14:tracePt t="68751" x="3314700" y="4237038"/>
          <p14:tracePt t="68759" x="3360738" y="4237038"/>
          <p14:tracePt t="68774" x="3436938" y="4237038"/>
          <p14:tracePt t="68791" x="3535363" y="4237038"/>
          <p14:tracePt t="68808" x="3641725" y="4237038"/>
          <p14:tracePt t="68824" x="3717925" y="4237038"/>
          <p14:tracePt t="68841" x="3733800" y="4237038"/>
          <p14:tracePt t="69070" x="3756025" y="4237038"/>
          <p14:tracePt t="69078" x="3916363" y="4183063"/>
          <p14:tracePt t="69087" x="4297363" y="4016375"/>
          <p14:tracePt t="69094" x="4754563" y="3856038"/>
          <p14:tracePt t="69108" x="5159375" y="3787775"/>
          <p14:tracePt t="69124" x="5410200" y="3787775"/>
          <p14:tracePt t="69141" x="5426075" y="3787775"/>
          <p14:tracePt t="69302" x="5394325" y="3787775"/>
          <p14:tracePt t="69310" x="5364163" y="3787775"/>
          <p14:tracePt t="69319" x="5334000" y="3787775"/>
          <p14:tracePt t="69326" x="5295900" y="3810000"/>
          <p14:tracePt t="69342" x="5249863" y="3840163"/>
          <p14:tracePt t="69358" x="5113338" y="3962400"/>
          <p14:tracePt t="69375" x="5051425" y="4000500"/>
          <p14:tracePt t="69391" x="5006975" y="4030663"/>
          <p14:tracePt t="69408" x="4975225" y="4030663"/>
          <p14:tracePt t="69424" x="4953000" y="4030663"/>
          <p14:tracePt t="69441" x="4937125" y="4030663"/>
          <p14:tracePt t="69458" x="4899025" y="4022725"/>
          <p14:tracePt t="69475" x="4838700" y="3978275"/>
          <p14:tracePt t="69492" x="4800600" y="3946525"/>
          <p14:tracePt t="69525" x="4784725" y="3946525"/>
          <p14:tracePt t="69576" x="4762500" y="3932238"/>
          <p14:tracePt t="69583" x="4754563" y="3932238"/>
          <p14:tracePt t="69591" x="4746625" y="3924300"/>
          <p14:tracePt t="69671" x="4732338" y="3924300"/>
          <p14:tracePt t="69679" x="4732338" y="3932238"/>
          <p14:tracePt t="69687" x="4724400" y="3932238"/>
          <p14:tracePt t="69694" x="4724400" y="3940175"/>
          <p14:tracePt t="69708" x="4708525" y="3946525"/>
          <p14:tracePt t="69725" x="4708525" y="3954463"/>
          <p14:tracePt t="70110" x="4762500" y="3940175"/>
          <p14:tracePt t="70119" x="4846638" y="3924300"/>
          <p14:tracePt t="70126" x="4899025" y="3902075"/>
          <p14:tracePt t="70142" x="4983163" y="3870325"/>
          <p14:tracePt t="70158" x="5173663" y="3825875"/>
          <p14:tracePt t="70175" x="5280025" y="3787775"/>
          <p14:tracePt t="70191" x="5287963" y="3779838"/>
          <p14:tracePt t="70222" x="5295900" y="3779838"/>
          <p14:tracePt t="70239" x="5295900" y="3771900"/>
          <p14:tracePt t="70247" x="5295900" y="3733800"/>
          <p14:tracePt t="70258" x="5295900" y="3695700"/>
          <p14:tracePt t="70276" x="5280025" y="3641725"/>
          <p14:tracePt t="70292" x="5265738" y="3619500"/>
          <p14:tracePt t="70308" x="5265738" y="3611563"/>
          <p14:tracePt t="70327" x="5241925" y="3603625"/>
          <p14:tracePt t="70358" x="5235575" y="3603625"/>
          <p14:tracePt t="70375" x="5197475" y="3641725"/>
          <p14:tracePt t="70392" x="5159375" y="3779838"/>
          <p14:tracePt t="70408" x="5121275" y="3940175"/>
          <p14:tracePt t="70425" x="5113338" y="4084638"/>
          <p14:tracePt t="70442" x="5113338" y="4144963"/>
          <p14:tracePt t="70458" x="5113338" y="4168775"/>
          <p14:tracePt t="70492" x="5135563" y="4168775"/>
          <p14:tracePt t="70508" x="5143500" y="4168775"/>
          <p14:tracePt t="70526" x="5173663" y="4016375"/>
          <p14:tracePt t="70542" x="5165725" y="3916363"/>
          <p14:tracePt t="70558" x="5105400" y="3810000"/>
          <p14:tracePt t="70576" x="5029200" y="3756025"/>
          <p14:tracePt t="70592" x="4975225" y="3741738"/>
          <p14:tracePt t="70608" x="4960938" y="3741738"/>
          <p14:tracePt t="70625" x="4937125" y="3749675"/>
          <p14:tracePt t="70643" x="4930775" y="3771900"/>
          <p14:tracePt t="70658" x="4930775" y="3787775"/>
          <p14:tracePt t="70675" x="4930775" y="3794125"/>
          <p14:tracePt t="70768" x="4899025" y="3717925"/>
          <p14:tracePt t="70774" x="4846638" y="3635375"/>
          <p14:tracePt t="70782" x="4732338" y="3527425"/>
          <p14:tracePt t="70792" x="4602163" y="3421063"/>
          <p14:tracePt t="70808" x="4297363" y="3162300"/>
          <p14:tracePt t="70825" x="3870325" y="2827338"/>
          <p14:tracePt t="70842" x="3398838" y="2484438"/>
          <p14:tracePt t="70859" x="3040063" y="2225675"/>
          <p14:tracePt t="70875" x="2903538" y="2111375"/>
          <p14:tracePt t="70892" x="2887663" y="2087563"/>
          <p14:tracePt t="71014" x="2887663" y="2095500"/>
          <p14:tracePt t="71023" x="2887663" y="2149475"/>
          <p14:tracePt t="71030" x="2895600" y="2187575"/>
          <p14:tracePt t="71042" x="2911475" y="2217738"/>
          <p14:tracePt t="71059" x="2911475" y="2247900"/>
          <p14:tracePt t="71092" x="2949575" y="2278063"/>
          <p14:tracePt t="71109" x="3094038" y="2362200"/>
          <p14:tracePt t="71126" x="3398838" y="2438400"/>
          <p14:tracePt t="71142" x="4114800" y="2552700"/>
          <p14:tracePt t="71159" x="4594225" y="2552700"/>
          <p14:tracePt t="71175" x="5075238" y="2552700"/>
          <p14:tracePt t="71192" x="5524500" y="2552700"/>
          <p14:tracePt t="71209" x="5905500" y="2552700"/>
          <p14:tracePt t="71225" x="6142038" y="2552700"/>
          <p14:tracePt t="71242" x="6316663" y="2552700"/>
          <p14:tracePt t="71259" x="6492875" y="2552700"/>
          <p14:tracePt t="71277" x="6645275" y="2552700"/>
          <p14:tracePt t="71292" x="6765925" y="2552700"/>
          <p14:tracePt t="71309" x="6896100" y="2552700"/>
          <p14:tracePt t="71326" x="7032625" y="2552700"/>
          <p14:tracePt t="71342" x="7254875" y="2552700"/>
          <p14:tracePt t="71359" x="7459663" y="2568575"/>
          <p14:tracePt t="71375" x="7551738" y="2568575"/>
          <p14:tracePt t="71392" x="7597775" y="2568575"/>
          <p14:tracePt t="71409" x="7604125" y="2568575"/>
          <p14:tracePt t="71551" x="7612063" y="2568575"/>
          <p14:tracePt t="71559" x="7658100" y="2568575"/>
          <p14:tracePt t="71567" x="7718425" y="2552700"/>
          <p14:tracePt t="71575" x="7772400" y="2552700"/>
          <p14:tracePt t="71592" x="7864475" y="2544763"/>
          <p14:tracePt t="71609" x="8016875" y="2544763"/>
          <p14:tracePt t="71625" x="8207375" y="2544763"/>
          <p14:tracePt t="71642" x="8305800" y="2544763"/>
          <p14:tracePt t="71659" x="8343900" y="2552700"/>
          <p14:tracePt t="71726" x="8328025" y="2552700"/>
          <p14:tracePt t="71734" x="8297863" y="2544763"/>
          <p14:tracePt t="71743" x="8275638" y="2544763"/>
          <p14:tracePt t="71823" x="8267700" y="2544763"/>
          <p14:tracePt t="71839" x="8259763" y="2544763"/>
          <p14:tracePt t="71848" x="8237538" y="2544763"/>
          <p14:tracePt t="71859" x="8229600" y="2552700"/>
          <p14:tracePt t="71878" x="8221663" y="2560638"/>
          <p14:tracePt t="71910" x="8213725" y="2560638"/>
          <p14:tracePt t="71927" x="8199438" y="2560638"/>
          <p14:tracePt t="71943" x="8191500" y="2560638"/>
          <p14:tracePt t="71951" x="8183563" y="2560638"/>
          <p14:tracePt t="71959" x="8175625" y="2560638"/>
          <p14:tracePt t="71976" x="8153400" y="2560638"/>
          <p14:tracePt t="71992" x="8131175" y="2544763"/>
          <p14:tracePt t="72199" x="8153400" y="2544763"/>
          <p14:tracePt t="72207" x="8169275" y="2544763"/>
          <p14:tracePt t="72215" x="8175625" y="2544763"/>
          <p14:tracePt t="72226" x="8183563" y="2544763"/>
          <p14:tracePt t="72242" x="8191500" y="2544763"/>
          <p14:tracePt t="72271" x="8199438" y="2544763"/>
          <p14:tracePt t="72318" x="8199438" y="2536825"/>
          <p14:tracePt t="72327" x="8213725" y="2536825"/>
          <p14:tracePt t="72334" x="8259763" y="2514600"/>
          <p14:tracePt t="72343" x="8297863" y="2506663"/>
          <p14:tracePt t="72359" x="8404225" y="2498725"/>
          <p14:tracePt t="72376" x="8542338" y="2476500"/>
          <p14:tracePt t="72392" x="8656638" y="2460625"/>
          <p14:tracePt t="72409" x="8702675" y="2446338"/>
          <p14:tracePt t="72503" x="8610600" y="2430463"/>
          <p14:tracePt t="72511" x="8442325" y="2430463"/>
          <p14:tracePt t="72519" x="8175625" y="2430463"/>
          <p14:tracePt t="72527" x="7742238" y="2430463"/>
          <p14:tracePt t="72542" x="6835775" y="2430463"/>
          <p14:tracePt t="72559" x="5807075" y="2430463"/>
          <p14:tracePt t="72576" x="4838700" y="2430463"/>
          <p14:tracePt t="72592" x="4076700" y="2430463"/>
          <p14:tracePt t="72609" x="3581400" y="2430463"/>
          <p14:tracePt t="72626" x="3398838" y="2430463"/>
          <p14:tracePt t="72642" x="3360738" y="2430463"/>
          <p14:tracePt t="72695" x="3352800" y="2430463"/>
          <p14:tracePt t="72871" x="3352800" y="2438400"/>
          <p14:tracePt t="72878" x="3352800" y="2476500"/>
          <p14:tracePt t="72887" x="3352800" y="2536825"/>
          <p14:tracePt t="72894" x="3352800" y="2590800"/>
          <p14:tracePt t="72910" x="3352800" y="2689225"/>
          <p14:tracePt t="72926" x="3368675" y="2781300"/>
          <p14:tracePt t="72943" x="3382963" y="2811463"/>
          <p14:tracePt t="72959" x="3390900" y="2819400"/>
          <p14:tracePt t="73063" x="3398838" y="2819400"/>
          <p14:tracePt t="73078" x="3406775" y="2811463"/>
          <p14:tracePt t="73086" x="3444875" y="2789238"/>
          <p14:tracePt t="73094" x="3505200" y="2765425"/>
          <p14:tracePt t="73110" x="3657600" y="2743200"/>
          <p14:tracePt t="73126" x="3832225" y="2720975"/>
          <p14:tracePt t="73143" x="4046538" y="2720975"/>
          <p14:tracePt t="73159" x="4206875" y="2720975"/>
          <p14:tracePt t="73177" x="4289425" y="2720975"/>
          <p14:tracePt t="73215" x="4297363" y="2720975"/>
          <p14:tracePt t="73246" x="4305300" y="2727325"/>
          <p14:tracePt t="73271" x="4305300" y="2735263"/>
          <p14:tracePt t="73278" x="4305300" y="2743200"/>
          <p14:tracePt t="73287" x="4297363" y="2743200"/>
          <p14:tracePt t="73799" x="4297363" y="2751138"/>
          <p14:tracePt t="73824" x="4283075" y="2789238"/>
          <p14:tracePt t="73831" x="4244975" y="2841625"/>
          <p14:tracePt t="73843" x="4237038" y="2879725"/>
          <p14:tracePt t="73860" x="4191000" y="2933700"/>
          <p14:tracePt t="73878" x="4122738" y="2994025"/>
          <p14:tracePt t="73893" x="4114800" y="2994025"/>
          <p14:tracePt t="73910" x="4114800" y="3001963"/>
          <p14:tracePt t="73943" x="4106863" y="3001963"/>
          <p14:tracePt t="73960" x="4068763" y="3001963"/>
          <p14:tracePt t="73976" x="4038600" y="2994025"/>
          <p14:tracePt t="73993" x="4000500" y="2987675"/>
          <p14:tracePt t="74010" x="3946525" y="2955925"/>
          <p14:tracePt t="74026" x="3924300" y="2933700"/>
          <p14:tracePt t="74043" x="3886200" y="2911475"/>
          <p14:tracePt t="74060" x="3840163" y="2879725"/>
          <p14:tracePt t="74077" x="3817938" y="2865438"/>
          <p14:tracePt t="74093" x="3810000" y="2857500"/>
          <p14:tracePt t="74175" x="3810000" y="2849563"/>
          <p14:tracePt t="75671" x="3802063" y="2879725"/>
          <p14:tracePt t="75678" x="3802063" y="2994025"/>
          <p14:tracePt t="75686" x="3810000" y="3108325"/>
          <p14:tracePt t="75695" x="3870325" y="3276600"/>
          <p14:tracePt t="75710" x="3970338" y="3611563"/>
          <p14:tracePt t="75727" x="4092575" y="3916363"/>
          <p14:tracePt t="75744" x="4191000" y="4092575"/>
          <p14:tracePt t="75761" x="4313238" y="4237038"/>
          <p14:tracePt t="75777" x="4389438" y="4321175"/>
          <p14:tracePt t="75795" x="4427538" y="4359275"/>
          <p14:tracePt t="75810" x="4435475" y="4365625"/>
          <p14:tracePt t="75847" x="4441825" y="4365625"/>
          <p14:tracePt t="75871" x="4479925" y="4365625"/>
          <p14:tracePt t="75878" x="4541838" y="4365625"/>
          <p14:tracePt t="75894" x="4602163" y="4365625"/>
          <p14:tracePt t="75910" x="4868863" y="4359275"/>
          <p14:tracePt t="75927" x="5075238" y="4359275"/>
          <p14:tracePt t="75944" x="5249863" y="4359275"/>
          <p14:tracePt t="75960" x="5372100" y="4359275"/>
          <p14:tracePt t="75977" x="5410200" y="4365625"/>
          <p14:tracePt t="76010" x="5410200" y="4373563"/>
          <p14:tracePt t="76027" x="5410200" y="4427538"/>
          <p14:tracePt t="76044" x="5410200" y="4518025"/>
          <p14:tracePt t="76060" x="5402263" y="4610100"/>
          <p14:tracePt t="76078" x="5402263" y="4678363"/>
          <p14:tracePt t="76166" x="5410200" y="4678363"/>
          <p14:tracePt t="76174" x="5410200" y="4664075"/>
          <p14:tracePt t="76183" x="5426075" y="4632325"/>
          <p14:tracePt t="76194" x="5432425" y="4618038"/>
          <p14:tracePt t="76210" x="5448300" y="4602163"/>
          <p14:tracePt t="76422" x="5448300" y="4594225"/>
          <p14:tracePt t="76439" x="5448300" y="4587875"/>
          <p14:tracePt t="76446" x="5440363" y="4525963"/>
          <p14:tracePt t="76455" x="5387975" y="4441825"/>
          <p14:tracePt t="76462" x="5318125" y="4365625"/>
          <p14:tracePt t="76478" x="5151438" y="4206875"/>
          <p14:tracePt t="76494" x="5006975" y="4046538"/>
          <p14:tracePt t="76511" x="4937125" y="3940175"/>
          <p14:tracePt t="76527" x="4930775" y="3916363"/>
          <p14:tracePt t="76561" x="4930775" y="3908425"/>
          <p14:tracePt t="76711" x="4953000" y="3908425"/>
          <p14:tracePt t="76719" x="4968875" y="3916363"/>
          <p14:tracePt t="76727" x="4975225" y="3924300"/>
          <p14:tracePt t="76744" x="4983163" y="3940175"/>
          <p14:tracePt t="76911" x="4991100" y="3940175"/>
          <p14:tracePt t="76920" x="4999038" y="3954463"/>
          <p14:tracePt t="76927" x="5013325" y="3962400"/>
          <p14:tracePt t="76944" x="5021263" y="3970338"/>
          <p14:tracePt t="76961" x="5037138" y="3970338"/>
          <p14:tracePt t="76977" x="5059363" y="3978275"/>
          <p14:tracePt t="77094" x="5059363" y="3984625"/>
          <p14:tracePt t="77103" x="5059363" y="3992563"/>
          <p14:tracePt t="77111" x="5067300" y="4016375"/>
          <p14:tracePt t="77127" x="5083175" y="4046538"/>
          <p14:tracePt t="77144" x="5083175" y="4054475"/>
          <p14:tracePt t="77177" x="5089525" y="4054475"/>
          <p14:tracePt t="77400" x="5089525" y="4060825"/>
          <p14:tracePt t="77406" x="5089525" y="4076700"/>
          <p14:tracePt t="77414" x="5089525" y="4160838"/>
          <p14:tracePt t="77427" x="5097463" y="4237038"/>
          <p14:tracePt t="77444" x="5127625" y="4441825"/>
          <p14:tracePt t="77461" x="5159375" y="4625975"/>
          <p14:tracePt t="77478" x="5165725" y="4670425"/>
          <p14:tracePt t="77558" x="5165725" y="4678363"/>
          <p14:tracePt t="77622" x="5181600" y="4678363"/>
          <p14:tracePt t="77630" x="5197475" y="4670425"/>
          <p14:tracePt t="77638" x="5227638" y="4656138"/>
          <p14:tracePt t="77646" x="5257800" y="4632325"/>
          <p14:tracePt t="77661" x="5303838" y="4610100"/>
          <p14:tracePt t="77678" x="5402263" y="4572000"/>
          <p14:tracePt t="77695" x="5494338" y="4541838"/>
          <p14:tracePt t="77711" x="5508625" y="4525963"/>
          <p14:tracePt t="78534" x="5486400" y="4511675"/>
          <p14:tracePt t="78543" x="5440363" y="4479925"/>
          <p14:tracePt t="78551" x="5402263" y="4441825"/>
          <p14:tracePt t="78561" x="5364163" y="4411663"/>
          <p14:tracePt t="78578" x="5311775" y="4365625"/>
          <p14:tracePt t="78595" x="5235575" y="4289425"/>
          <p14:tracePt t="78611" x="5159375" y="4206875"/>
          <p14:tracePt t="78628" x="5113338" y="4130675"/>
          <p14:tracePt t="78645" x="5059363" y="4038600"/>
          <p14:tracePt t="78662" x="4975225" y="3916363"/>
          <p14:tracePt t="78678" x="4830763" y="3711575"/>
          <p14:tracePt t="78695" x="4702175" y="3559175"/>
          <p14:tracePt t="78711" x="4564063" y="3421063"/>
          <p14:tracePt t="78728" x="4449763" y="3298825"/>
          <p14:tracePt t="78745" x="4365625" y="3222625"/>
          <p14:tracePt t="78761" x="4327525" y="3184525"/>
          <p14:tracePt t="78778" x="4297363" y="3146425"/>
          <p14:tracePt t="78795" x="4297363" y="3140075"/>
          <p14:tracePt t="78811" x="4283075" y="3132138"/>
          <p14:tracePt t="78828" x="4244975" y="3078163"/>
          <p14:tracePt t="78845" x="4137025" y="3009900"/>
          <p14:tracePt t="78861" x="3978275" y="2917825"/>
          <p14:tracePt t="78878" x="3794125" y="2827338"/>
          <p14:tracePt t="78895" x="3703638" y="2781300"/>
          <p14:tracePt t="78911" x="3679825" y="2781300"/>
          <p14:tracePt t="79023" x="3687763" y="2781300"/>
          <p14:tracePt t="79030" x="3695700" y="2781300"/>
          <p14:tracePt t="79046" x="3703638" y="2781300"/>
          <p14:tracePt t="79063" x="3711575" y="2781300"/>
          <p14:tracePt t="79127" x="3711575" y="2811463"/>
          <p14:tracePt t="79135" x="3717925" y="2873375"/>
          <p14:tracePt t="79145" x="3741738" y="2955925"/>
          <p14:tracePt t="79161" x="3817938" y="3124200"/>
          <p14:tracePt t="79178" x="3932238" y="3336925"/>
          <p14:tracePt t="79195" x="4122738" y="3559175"/>
          <p14:tracePt t="79212" x="4321175" y="3749675"/>
          <p14:tracePt t="79214" x="4419600" y="3810000"/>
          <p14:tracePt t="79228" x="4525963" y="3894138"/>
          <p14:tracePt t="79245" x="4670425" y="3962400"/>
          <p14:tracePt t="79262" x="4754563" y="4000500"/>
          <p14:tracePt t="79278" x="4800600" y="4016375"/>
          <p14:tracePt t="80158" x="4754563" y="3978275"/>
          <p14:tracePt t="80167" x="4694238" y="3924300"/>
          <p14:tracePt t="80178" x="4625975" y="3878263"/>
          <p14:tracePt t="80195" x="4525963" y="3779838"/>
          <p14:tracePt t="80212" x="4397375" y="3635375"/>
          <p14:tracePt t="80229" x="4275138" y="3475038"/>
          <p14:tracePt t="80231" x="4237038" y="3398838"/>
          <p14:tracePt t="80246" x="4175125" y="3254375"/>
          <p14:tracePt t="80262" x="4144963" y="3146425"/>
          <p14:tracePt t="80278" x="4114800" y="3025775"/>
          <p14:tracePt t="80295" x="4106863" y="2925763"/>
          <p14:tracePt t="80312" x="4098925" y="2887663"/>
          <p14:tracePt t="80329" x="4098925" y="2849563"/>
          <p14:tracePt t="80345" x="4092575" y="2841625"/>
          <p14:tracePt t="80362" x="4092575" y="2827338"/>
          <p14:tracePt t="80379" x="4092575" y="2819400"/>
          <p14:tracePt t="80395" x="4092575" y="2811463"/>
          <p14:tracePt t="80412" x="4084638" y="2789238"/>
          <p14:tracePt t="80429" x="4076700" y="2773363"/>
          <p14:tracePt t="80445" x="4054475" y="2751138"/>
          <p14:tracePt t="80463" x="4038600" y="2735263"/>
          <p14:tracePt t="80479" x="4030663" y="2720975"/>
          <p14:tracePt t="80495" x="4030663" y="2713038"/>
          <p14:tracePt t="80512" x="4016375" y="2705100"/>
          <p14:tracePt t="80529" x="4000500" y="2689225"/>
          <p14:tracePt t="80545" x="3992563" y="2682875"/>
          <p14:tracePt t="80583" x="3984625" y="2682875"/>
          <p14:tracePt t="80595" x="3970338" y="2682875"/>
          <p14:tracePt t="80612" x="3940175" y="2682875"/>
          <p14:tracePt t="80629" x="3924300" y="2689225"/>
          <p14:tracePt t="80645" x="3916363" y="2689225"/>
          <p14:tracePt t="80706" x="3916363" y="2697163"/>
          <p14:tracePt t="80710" x="3908425" y="2705100"/>
          <p14:tracePt t="80718" x="3894138" y="2705100"/>
          <p14:tracePt t="80729" x="3886200" y="2713038"/>
          <p14:tracePt t="80745" x="3832225" y="2727325"/>
          <p14:tracePt t="80762" x="3825875" y="2727325"/>
          <p14:tracePt t="80795" x="3825875" y="2735263"/>
          <p14:tracePt t="80902" x="3825875" y="2751138"/>
          <p14:tracePt t="80919" x="3825875" y="2759075"/>
          <p14:tracePt t="80927" x="3825875" y="2765425"/>
          <p14:tracePt t="80935" x="3810000" y="2789238"/>
          <p14:tracePt t="80950" x="3810000" y="2797175"/>
          <p14:tracePt t="80962" x="3810000" y="2811463"/>
          <p14:tracePt t="81007" x="3802063" y="2819400"/>
          <p14:tracePt t="81094" x="3794125" y="2797175"/>
          <p14:tracePt t="81111" x="3794125" y="2789238"/>
          <p14:tracePt t="81127" x="3794125" y="2773363"/>
          <p14:tracePt t="81135" x="3794125" y="2765425"/>
          <p14:tracePt t="82456" x="3810000" y="2765425"/>
          <p14:tracePt t="82463" x="3894138" y="2765425"/>
          <p14:tracePt t="82471" x="4030663" y="2765425"/>
          <p14:tracePt t="82479" x="4244975" y="2765425"/>
          <p14:tracePt t="82496" x="4778375" y="2765425"/>
          <p14:tracePt t="82513" x="5380038" y="2765425"/>
          <p14:tracePt t="82529" x="5935663" y="2765425"/>
          <p14:tracePt t="82546" x="6354763" y="2765425"/>
          <p14:tracePt t="82563" x="6569075" y="2765425"/>
          <p14:tracePt t="82579" x="6773863" y="2751138"/>
          <p14:tracePt t="82596" x="6888163" y="2727325"/>
          <p14:tracePt t="82614" x="6972300" y="2697163"/>
          <p14:tracePt t="82687" x="6980238" y="2697163"/>
          <p14:tracePt t="82694" x="6994525" y="2697163"/>
          <p14:tracePt t="82703" x="7032625" y="2689225"/>
          <p14:tracePt t="82713" x="7070725" y="2689225"/>
          <p14:tracePt t="82729" x="7185025" y="2682875"/>
          <p14:tracePt t="82746" x="7337425" y="2682875"/>
          <p14:tracePt t="82763" x="7483475" y="2682875"/>
          <p14:tracePt t="82779" x="7604125" y="2682875"/>
          <p14:tracePt t="82796" x="7794625" y="2674938"/>
          <p14:tracePt t="82813" x="7864475" y="2659063"/>
          <p14:tracePt t="82829" x="7878763" y="2651125"/>
          <p14:tracePt t="82911" x="7886700" y="2644775"/>
          <p14:tracePt t="82935" x="7902575" y="2628900"/>
          <p14:tracePt t="82942" x="7916863" y="2620963"/>
          <p14:tracePt t="82950" x="7947025" y="2620963"/>
          <p14:tracePt t="82963" x="7993063" y="2598738"/>
          <p14:tracePt t="82980" x="8099425" y="2568575"/>
          <p14:tracePt t="82996" x="8199438" y="2560638"/>
          <p14:tracePt t="83013" x="8275638" y="2544763"/>
          <p14:tracePt t="83030" x="8289925" y="2544763"/>
          <p14:tracePt t="83166" x="8305800" y="2544763"/>
          <p14:tracePt t="83174" x="8335963" y="2536825"/>
          <p14:tracePt t="83182" x="8366125" y="2530475"/>
          <p14:tracePt t="83196" x="8389938" y="2522538"/>
          <p14:tracePt t="83214" x="8435975" y="2506663"/>
          <p14:tracePt t="83230" x="8435975" y="2498725"/>
          <p14:tracePt t="84134" x="8412163" y="2536825"/>
          <p14:tracePt t="84147" x="8374063" y="2628900"/>
          <p14:tracePt t="84163" x="8229600" y="2849563"/>
          <p14:tracePt t="84180" x="7978775" y="3154363"/>
          <p14:tracePt t="84197" x="7712075" y="3398838"/>
          <p14:tracePt t="84214" x="7451725" y="3597275"/>
          <p14:tracePt t="84230" x="7331075" y="3673475"/>
          <p14:tracePt t="84232" x="7299325" y="3687763"/>
          <p14:tracePt t="84247" x="7254875" y="3711575"/>
          <p14:tracePt t="84263" x="7239000" y="3711575"/>
          <p14:tracePt t="84280" x="7200900" y="3717925"/>
          <p14:tracePt t="84297" x="7102475" y="3741738"/>
          <p14:tracePt t="84313" x="7026275" y="3756025"/>
          <p14:tracePt t="84330" x="6888163" y="3779838"/>
          <p14:tracePt t="84347" x="6804025" y="3794125"/>
          <p14:tracePt t="84363" x="6743700" y="3810000"/>
          <p14:tracePt t="84380" x="6735763" y="3817938"/>
          <p14:tracePt t="84414" x="6727825" y="3825875"/>
          <p14:tracePt t="84430" x="6675438" y="3916363"/>
          <p14:tracePt t="84447" x="6613525" y="4046538"/>
          <p14:tracePt t="84463" x="6569075" y="4137025"/>
          <p14:tracePt t="84480" x="6537325" y="4175125"/>
          <p14:tracePt t="84535" x="6537325" y="4183063"/>
          <p14:tracePt t="84550" x="6523038" y="4191000"/>
          <p14:tracePt t="84566" x="6515100" y="4198938"/>
          <p14:tracePt t="84664" x="6507163" y="4206875"/>
          <p14:tracePt t="84975" x="6499225" y="4198938"/>
          <p14:tracePt t="84982" x="6499225" y="4183063"/>
          <p14:tracePt t="84991" x="6461125" y="4144963"/>
          <p14:tracePt t="84998" x="6392863" y="4114800"/>
          <p14:tracePt t="85014" x="6302375" y="4068763"/>
          <p14:tracePt t="85031" x="5502275" y="3802063"/>
          <p14:tracePt t="85047" x="4846638" y="3521075"/>
          <p14:tracePt t="85064" x="4435475" y="3322638"/>
          <p14:tracePt t="85080" x="4191000" y="3146425"/>
          <p14:tracePt t="85097" x="4144963" y="3078163"/>
          <p14:tracePt t="85114" x="4137025" y="3055938"/>
          <p14:tracePt t="85182" x="4137025" y="3048000"/>
          <p14:tracePt t="85191" x="4137025" y="3040063"/>
          <p14:tracePt t="85199" x="4130675" y="3025775"/>
          <p14:tracePt t="85214" x="4122738" y="3025775"/>
          <p14:tracePt t="85230" x="4060825" y="3017838"/>
          <p14:tracePt t="85247" x="3916363" y="2994025"/>
          <p14:tracePt t="85264" x="3741738" y="2979738"/>
          <p14:tracePt t="85280" x="3535363" y="2941638"/>
          <p14:tracePt t="85297" x="3398838" y="2925763"/>
          <p14:tracePt t="85314" x="3368675" y="2911475"/>
          <p14:tracePt t="85331" x="3360738" y="2903538"/>
          <p14:tracePt t="85398" x="3360738" y="2895600"/>
          <p14:tracePt t="85407" x="3360738" y="2887663"/>
          <p14:tracePt t="85431" x="3368675" y="2879725"/>
          <p14:tracePt t="85447" x="3375025" y="2873375"/>
          <p14:tracePt t="85463" x="3375025" y="2865438"/>
          <p14:tracePt t="85471" x="3382963" y="2857500"/>
          <p14:tracePt t="85486" x="3390900" y="2849563"/>
          <p14:tracePt t="85497" x="3398838" y="2841625"/>
          <p14:tracePt t="85514" x="3429000" y="2835275"/>
          <p14:tracePt t="85531" x="3459163" y="2827338"/>
          <p14:tracePt t="85547" x="3505200" y="2811463"/>
          <p14:tracePt t="85727" x="3513138" y="2811463"/>
          <p14:tracePt t="85735" x="3521075" y="2811463"/>
          <p14:tracePt t="86302" x="3551238" y="2835275"/>
          <p14:tracePt t="86311" x="3581400" y="2857500"/>
          <p14:tracePt t="86318" x="3627438" y="2879725"/>
          <p14:tracePt t="86331" x="3665538" y="2887663"/>
          <p14:tracePt t="86347" x="3749675" y="2887663"/>
          <p14:tracePt t="86364" x="3763963" y="2887663"/>
          <p14:tracePt t="86381" x="3771900" y="2887663"/>
          <p14:tracePt t="86416" x="3779838" y="2879725"/>
          <p14:tracePt t="86423" x="3779838" y="2873375"/>
          <p14:tracePt t="86447" x="3779838" y="2865438"/>
          <p14:tracePt t="86486" x="3779838" y="2857500"/>
          <p14:tracePt t="86519" x="3779838" y="2849563"/>
          <p14:tracePt t="86702" x="3779838" y="2841625"/>
          <p14:tracePt t="86711" x="3749675" y="2841625"/>
          <p14:tracePt t="86718" x="3717925" y="2841625"/>
          <p14:tracePt t="86731" x="3679825" y="2857500"/>
          <p14:tracePt t="86748" x="3573463" y="2873375"/>
          <p14:tracePt t="86750" x="3543300" y="2873375"/>
          <p14:tracePt t="86766" x="3535363" y="2873375"/>
          <p14:tracePt t="86831" x="3527425" y="2873375"/>
          <p14:tracePt t="86840" x="3527425" y="2865438"/>
          <p14:tracePt t="86848" x="3527425" y="2857500"/>
          <p14:tracePt t="86864" x="3527425" y="2835275"/>
          <p14:tracePt t="86881" x="3527425" y="2819400"/>
          <p14:tracePt t="86898" x="3527425" y="2803525"/>
          <p14:tracePt t="86914" x="3527425" y="2797175"/>
          <p14:tracePt t="87046" x="3527425" y="2811463"/>
          <p14:tracePt t="87062" x="3535363" y="2819400"/>
          <p14:tracePt t="87079" x="3535363" y="2827338"/>
          <p14:tracePt t="87776" x="3543300" y="2827338"/>
          <p14:tracePt t="87783" x="3565525" y="2827338"/>
          <p14:tracePt t="87791" x="3649663" y="2827338"/>
          <p14:tracePt t="87799" x="3794125" y="2841625"/>
          <p14:tracePt t="87815" x="4503738" y="2857500"/>
          <p14:tracePt t="87832" x="5303838" y="2857500"/>
          <p14:tracePt t="87848" x="6210300" y="2857500"/>
          <p14:tracePt t="87865" x="7032625" y="2857500"/>
          <p14:tracePt t="87881" x="7688263" y="2811463"/>
          <p14:tracePt t="87898" x="8001000" y="2743200"/>
          <p14:tracePt t="87915" x="8085138" y="2720975"/>
          <p14:tracePt t="87931" x="8093075" y="2705100"/>
          <p14:tracePt t="87975" x="8099425" y="2705100"/>
          <p14:tracePt t="88102" x="8107363" y="2705100"/>
          <p14:tracePt t="88127" x="8115300" y="2705100"/>
          <p14:tracePt t="88159" x="8115300" y="2697163"/>
          <p14:tracePt t="88182" x="8115300" y="2674938"/>
          <p14:tracePt t="88191" x="8115300" y="2644775"/>
          <p14:tracePt t="88199" x="8115300" y="2620963"/>
          <p14:tracePt t="88215" x="8099425" y="2560638"/>
          <p14:tracePt t="88231" x="8085138" y="2536825"/>
          <p14:tracePt t="88248" x="8069263" y="2522538"/>
          <p14:tracePt t="88503" x="8054975" y="2522538"/>
          <p14:tracePt t="88510" x="8031163" y="2598738"/>
          <p14:tracePt t="88518" x="8001000" y="2682875"/>
          <p14:tracePt t="88534" x="7848600" y="2987675"/>
          <p14:tracePt t="88548" x="7734300" y="3208338"/>
          <p14:tracePt t="88566" x="7337425" y="3810000"/>
          <p14:tracePt t="88582" x="7208838" y="3978275"/>
          <p14:tracePt t="88598" x="6850063" y="4381500"/>
          <p14:tracePt t="88615" x="6697663" y="4503738"/>
          <p14:tracePt t="88632" x="6613525" y="4549775"/>
          <p14:tracePt t="88648" x="6583363" y="4564063"/>
          <p14:tracePt t="88665" x="6569075" y="4572000"/>
          <p14:tracePt t="88682" x="6530975" y="4594225"/>
          <p14:tracePt t="88698" x="6515100" y="4602163"/>
          <p14:tracePt t="88715" x="6492875" y="4610100"/>
          <p14:tracePt t="88758" x="6484938" y="4610100"/>
          <p14:tracePt t="88798" x="6484938" y="4602163"/>
          <p14:tracePt t="88814" x="6477000" y="4602163"/>
          <p14:tracePt t="88831" x="6469063" y="4602163"/>
          <p14:tracePt t="88839" x="6461125" y="4602163"/>
          <p14:tracePt t="88848" x="6446838" y="4602163"/>
          <p14:tracePt t="88865" x="6446838" y="4610100"/>
          <p14:tracePt t="88882" x="6430963" y="4625975"/>
          <p14:tracePt t="89655" x="6423025" y="4625975"/>
          <p14:tracePt t="89663" x="6400800" y="4610100"/>
          <p14:tracePt t="89671" x="6346825" y="4564063"/>
          <p14:tracePt t="89682" x="6308725" y="4503738"/>
          <p14:tracePt t="89699" x="6286500" y="4479925"/>
          <p14:tracePt t="89715" x="6286500" y="4473575"/>
          <p14:tracePt t="89732" x="6256338" y="4397375"/>
          <p14:tracePt t="89749" x="6240463" y="4359275"/>
          <p14:tracePt t="89767" x="6226175" y="4305300"/>
          <p14:tracePt t="89782" x="6210300" y="4267200"/>
          <p14:tracePt t="89799" x="6194425" y="4244975"/>
          <p14:tracePt t="89815" x="6180138" y="4213225"/>
          <p14:tracePt t="89832" x="6172200" y="4198938"/>
          <p14:tracePt t="89849" x="6156325" y="4183063"/>
          <p14:tracePt t="89866" x="6142038" y="4168775"/>
          <p14:tracePt t="90054" x="6142038" y="4175125"/>
          <p14:tracePt t="90062" x="6156325" y="4183063"/>
          <p14:tracePt t="90070" x="6180138" y="4198938"/>
          <p14:tracePt t="90082" x="6194425" y="4198938"/>
          <p14:tracePt t="90099" x="6240463" y="4213225"/>
          <p14:tracePt t="90115" x="6270625" y="4213225"/>
          <p14:tracePt t="90132" x="6308725" y="4213225"/>
          <p14:tracePt t="90302" x="6308725" y="4221163"/>
          <p14:tracePt t="90367" x="6308725" y="4237038"/>
          <p14:tracePt t="90375" x="6308725" y="4244975"/>
          <p14:tracePt t="90390" x="6302375" y="4251325"/>
          <p14:tracePt t="90400" x="6294438" y="4259263"/>
          <p14:tracePt t="90431" x="6286500" y="4275138"/>
          <p14:tracePt t="90503" x="6286500" y="4283075"/>
          <p14:tracePt t="90542" x="6286500" y="4289425"/>
          <p14:tracePt t="90551" x="6294438" y="4289425"/>
          <p14:tracePt t="90559" x="6302375" y="4289425"/>
          <p14:tracePt t="90567" x="6308725" y="4297363"/>
          <p14:tracePt t="90582" x="6340475" y="4297363"/>
          <p14:tracePt t="90599" x="6370638" y="4297363"/>
          <p14:tracePt t="90616" x="6416675" y="4297363"/>
          <p14:tracePt t="90632" x="6477000" y="4297363"/>
          <p14:tracePt t="90649" x="6507163" y="4289425"/>
          <p14:tracePt t="90666" x="6523038" y="4289425"/>
          <p14:tracePt t="90682" x="6537325" y="4283075"/>
          <p14:tracePt t="90716" x="6575425" y="4283075"/>
          <p14:tracePt t="90732" x="6629400" y="4259263"/>
          <p14:tracePt t="90750" x="6759575" y="4229100"/>
          <p14:tracePt t="90766" x="6804025" y="4229100"/>
          <p14:tracePt t="90768" x="6835775" y="4229100"/>
          <p14:tracePt t="90782" x="6888163" y="4221163"/>
          <p14:tracePt t="90799" x="6926263" y="4221163"/>
          <p14:tracePt t="90816" x="6934200" y="4221163"/>
          <p14:tracePt t="90879" x="6950075" y="4221163"/>
          <p14:tracePt t="90886" x="6980238" y="4213225"/>
          <p14:tracePt t="90895" x="7010400" y="4213225"/>
          <p14:tracePt t="90902" x="7040563" y="4213225"/>
          <p14:tracePt t="90918" x="7154863" y="4213225"/>
          <p14:tracePt t="90932" x="7216775" y="4213225"/>
          <p14:tracePt t="90950" x="7337425" y="4213225"/>
          <p14:tracePt t="90966" x="7345363" y="4213225"/>
          <p14:tracePt t="91294" x="7315200" y="4206875"/>
          <p14:tracePt t="91303" x="7307263" y="4206875"/>
          <p14:tracePt t="91311" x="7292975" y="4206875"/>
          <p14:tracePt t="91319" x="7285038" y="4206875"/>
          <p14:tracePt t="91333" x="7261225" y="4206875"/>
          <p14:tracePt t="91349" x="7246938" y="4206875"/>
          <p14:tracePt t="91366" x="7231063" y="4206875"/>
          <p14:tracePt t="91406" x="7223125" y="4206875"/>
          <p14:tracePt t="91416" x="7216775" y="4206875"/>
          <p14:tracePt t="91433" x="7208838" y="4213225"/>
          <p14:tracePt t="91450" x="7192963" y="4221163"/>
          <p14:tracePt t="91466" x="7178675" y="4221163"/>
          <p14:tracePt t="91499" x="7170738" y="4221163"/>
          <p14:tracePt t="91516" x="7154863" y="4229100"/>
          <p14:tracePt t="91533" x="7124700" y="4237038"/>
          <p14:tracePt t="91549" x="7078663" y="4251325"/>
          <p14:tracePt t="91566" x="7026275" y="4259263"/>
          <p14:tracePt t="91583" x="6972300" y="4259263"/>
          <p14:tracePt t="91599" x="6934200" y="4267200"/>
          <p14:tracePt t="91616" x="6888163" y="4267200"/>
          <p14:tracePt t="91633" x="6827838" y="4267200"/>
          <p14:tracePt t="91650" x="6789738" y="4267200"/>
          <p14:tracePt t="91666" x="6759575" y="4267200"/>
          <p14:tracePt t="91683" x="6751638" y="4267200"/>
          <p14:tracePt t="91718" x="6743700" y="4267200"/>
          <p14:tracePt t="91733" x="6727825" y="4267200"/>
          <p14:tracePt t="91750" x="6689725" y="4267200"/>
          <p14:tracePt t="91766" x="6545263" y="4267200"/>
          <p14:tracePt t="91783" x="6469063" y="4267200"/>
          <p14:tracePt t="91799" x="6423025" y="4267200"/>
          <p14:tracePt t="91816" x="6408738" y="4267200"/>
          <p14:tracePt t="91879" x="6400800" y="4267200"/>
          <p14:tracePt t="92094" x="6378575" y="4267200"/>
          <p14:tracePt t="92102" x="6370638" y="4267200"/>
          <p14:tracePt t="92110" x="6332538" y="4283075"/>
          <p14:tracePt t="92118" x="6302375" y="4289425"/>
          <p14:tracePt t="92134" x="6248400" y="4321175"/>
          <p14:tracePt t="92150" x="6226175" y="4335463"/>
          <p14:tracePt t="92166" x="6202363" y="4351338"/>
          <p14:tracePt t="92542" x="6218238" y="4351338"/>
          <p14:tracePt t="92551" x="6240463" y="4351338"/>
          <p14:tracePt t="92558" x="6264275" y="4351338"/>
          <p14:tracePt t="92566" x="6278563" y="4351338"/>
          <p14:tracePt t="92583" x="6302375" y="4343400"/>
          <p14:tracePt t="92600" x="6324600" y="4343400"/>
          <p14:tracePt t="92633" x="6324600" y="4335463"/>
          <p14:tracePt t="92654" x="6332538" y="4335463"/>
          <p14:tracePt t="92671" x="6340475" y="4321175"/>
          <p14:tracePt t="92683" x="6340475" y="4313238"/>
          <p14:tracePt t="92700" x="6346825" y="4297363"/>
          <p14:tracePt t="92716" x="6370638" y="4259263"/>
          <p14:tracePt t="92734" x="6384925" y="4221163"/>
          <p14:tracePt t="92750" x="6408738" y="4183063"/>
          <p14:tracePt t="92766" x="6423025" y="4152900"/>
          <p14:tracePt t="92783" x="6446838" y="4122738"/>
          <p14:tracePt t="92800" x="6461125" y="4098925"/>
          <p14:tracePt t="92833" x="6469063" y="4098925"/>
          <p14:tracePt t="93039" x="6469063" y="4144963"/>
          <p14:tracePt t="93048" x="6454775" y="4213225"/>
          <p14:tracePt t="93054" x="6454775" y="4283075"/>
          <p14:tracePt t="93067" x="6430963" y="4373563"/>
          <p14:tracePt t="93083" x="6400800" y="4541838"/>
          <p14:tracePt t="93100" x="6362700" y="4694238"/>
          <p14:tracePt t="93117" x="6332538" y="4778375"/>
          <p14:tracePt t="93133" x="6324600" y="4792663"/>
          <p14:tracePt t="93167" x="6324600" y="4800600"/>
          <p14:tracePt t="93183" x="6324600" y="4808538"/>
          <p14:tracePt t="93200" x="6302375" y="4808538"/>
          <p14:tracePt t="93217" x="6278563" y="4808538"/>
          <p14:tracePt t="93233" x="6248400" y="4808538"/>
          <p14:tracePt t="93250" x="6218238" y="4778375"/>
          <p14:tracePt t="93267" x="6202363" y="4754563"/>
          <p14:tracePt t="93283" x="6194425" y="4746625"/>
          <p14:tracePt t="93358" x="6194425" y="4740275"/>
          <p14:tracePt t="93366" x="6194425" y="4732338"/>
          <p14:tracePt t="93374" x="6188075" y="4724400"/>
          <p14:tracePt t="93383" x="6180138" y="4724400"/>
          <p14:tracePt t="93400" x="6172200" y="4724400"/>
          <p14:tracePt t="93417" x="6172200" y="4716463"/>
          <p14:tracePt t="93433" x="6156325" y="4708525"/>
          <p14:tracePt t="93450" x="6149975" y="4708525"/>
          <p14:tracePt t="93467" x="6134100" y="4702175"/>
          <p14:tracePt t="93483" x="6134100" y="4694238"/>
          <p14:tracePt t="93500" x="6103938" y="4686300"/>
          <p14:tracePt t="93517" x="6096000" y="4678363"/>
          <p14:tracePt t="93534" x="6073775" y="4678363"/>
          <p14:tracePt t="93551" x="6073775" y="4670425"/>
          <p14:tracePt t="93567" x="6065838" y="4670425"/>
          <p14:tracePt t="93591" x="6057900" y="4670425"/>
          <p14:tracePt t="93943" x="6057900" y="4664075"/>
          <p14:tracePt t="93951" x="6057900" y="4640263"/>
          <p14:tracePt t="93958" x="6057900" y="4618038"/>
          <p14:tracePt t="93967" x="6057900" y="4594225"/>
          <p14:tracePt t="93984" x="6065838" y="4541838"/>
          <p14:tracePt t="94000" x="6096000" y="4465638"/>
          <p14:tracePt t="94017" x="6096000" y="4397375"/>
          <p14:tracePt t="94034" x="6096000" y="4343400"/>
          <p14:tracePt t="94051" x="6118225" y="4305300"/>
          <p14:tracePt t="94067" x="6126163" y="4283075"/>
          <p14:tracePt t="94100" x="6126163" y="4275138"/>
          <p14:tracePt t="94117" x="6126163" y="4267200"/>
          <p14:tracePt t="94214" x="6126163" y="4259263"/>
          <p14:tracePt t="94278" x="6126163" y="4251325"/>
          <p14:tracePt t="94302" x="6118225" y="4251325"/>
          <p14:tracePt t="94319" x="6103938" y="4251325"/>
          <p14:tracePt t="94335" x="6096000" y="4251325"/>
          <p14:tracePt t="94351" x="6088063" y="4251325"/>
          <p14:tracePt t="94359" x="6080125" y="4251325"/>
          <p14:tracePt t="94375" x="6073775" y="4251325"/>
          <p14:tracePt t="94400" x="6073775" y="4259263"/>
          <p14:tracePt t="94422" x="6073775" y="4275138"/>
          <p14:tracePt t="94431" x="6073775" y="4289425"/>
          <p14:tracePt t="94438" x="6073775" y="4313238"/>
          <p14:tracePt t="94451" x="6096000" y="4321175"/>
          <p14:tracePt t="94467" x="6149975" y="4343400"/>
          <p14:tracePt t="94484" x="6232525" y="4359275"/>
          <p14:tracePt t="94501" x="6324600" y="4359275"/>
          <p14:tracePt t="94518" x="6423025" y="4359275"/>
          <p14:tracePt t="94551" x="6430963" y="4359275"/>
          <p14:tracePt t="94567" x="6438900" y="4359275"/>
          <p14:tracePt t="94584" x="6446838" y="4351338"/>
          <p14:tracePt t="94601" x="6446838" y="4343400"/>
          <p14:tracePt t="94617" x="6454775" y="4335463"/>
          <p14:tracePt t="94711" x="6461125" y="4335463"/>
          <p14:tracePt t="94751" x="6461125" y="4327525"/>
          <p14:tracePt t="94766" x="6469063" y="4321175"/>
          <p14:tracePt t="94919" x="6461125" y="4321175"/>
          <p14:tracePt t="94935" x="6446838" y="4313238"/>
          <p14:tracePt t="94951" x="6438900" y="4313238"/>
          <p14:tracePt t="94958" x="6430963" y="4297363"/>
          <p14:tracePt t="94967" x="6416675" y="4289425"/>
          <p14:tracePt t="94985" x="6408738" y="4283075"/>
          <p14:tracePt t="95001" x="6384925" y="4267200"/>
          <p14:tracePt t="95017" x="6378575" y="4251325"/>
          <p14:tracePt t="95390" x="6384925" y="4251325"/>
          <p14:tracePt t="95422" x="6392863" y="4251325"/>
          <p14:tracePt t="95431" x="6392863" y="4244975"/>
          <p14:tracePt t="95438" x="6408738" y="4244975"/>
          <p14:tracePt t="95451" x="6416675" y="4237038"/>
          <p14:tracePt t="95758" x="6416675" y="4259263"/>
          <p14:tracePt t="95766" x="6408738" y="4297363"/>
          <p14:tracePt t="95775" x="6370638" y="4381500"/>
          <p14:tracePt t="95784" x="6332538" y="4435475"/>
          <p14:tracePt t="95801" x="6248400" y="4556125"/>
          <p14:tracePt t="95818" x="6194425" y="4640263"/>
          <p14:tracePt t="95835" x="6149975" y="4686300"/>
          <p14:tracePt t="95851" x="6142038" y="4694238"/>
          <p14:tracePt t="95935" x="6134100" y="4694238"/>
          <p14:tracePt t="95942" x="6118225" y="4694238"/>
          <p14:tracePt t="95974" x="6111875" y="4694238"/>
          <p14:tracePt t="96095" x="6111875" y="4686300"/>
          <p14:tracePt t="96102" x="6103938" y="4678363"/>
          <p14:tracePt t="96110" x="6096000" y="4670425"/>
          <p14:tracePt t="96120" x="6096000" y="4664075"/>
          <p14:tracePt t="96134" x="6073775" y="4625975"/>
          <p14:tracePt t="96151" x="6057900" y="4594225"/>
          <p14:tracePt t="96168" x="6057900" y="4579938"/>
          <p14:tracePt t="96184" x="6049963" y="4572000"/>
          <p14:tracePt t="96201" x="6042025" y="4564063"/>
          <p14:tracePt t="96234" x="6042025" y="4556125"/>
          <p14:tracePt t="96251" x="6042025" y="4549775"/>
          <p14:tracePt t="96270" x="6042025" y="4541838"/>
          <p14:tracePt t="96382" x="6035675" y="4541838"/>
          <p14:tracePt t="96398" x="6035675" y="4549775"/>
          <p14:tracePt t="96414" x="6035675" y="4556125"/>
          <p14:tracePt t="96422" x="6035675" y="4564063"/>
          <p14:tracePt t="96434" x="6035675" y="4572000"/>
          <p14:tracePt t="96451" x="6035675" y="4594225"/>
          <p14:tracePt t="96468" x="6035675" y="4610100"/>
          <p14:tracePt t="96485" x="6035675" y="4625975"/>
          <p14:tracePt t="96502" x="6049963" y="4625975"/>
          <p14:tracePt t="96518" x="6065838" y="4625975"/>
          <p14:tracePt t="96551" x="6088063" y="4625975"/>
          <p14:tracePt t="96568" x="6126163" y="4625975"/>
          <p14:tracePt t="96585" x="6142038" y="4625975"/>
          <p14:tracePt t="96601" x="6172200" y="4610100"/>
          <p14:tracePt t="96618" x="6202363" y="4594225"/>
          <p14:tracePt t="96718" x="6210300" y="4594225"/>
          <p14:tracePt t="96726" x="6218238" y="4594225"/>
          <p14:tracePt t="96735" x="6226175" y="4594225"/>
          <p14:tracePt t="96751" x="6264275" y="4594225"/>
          <p14:tracePt t="96768" x="6278563" y="4594225"/>
          <p14:tracePt t="96785" x="6332538" y="4594225"/>
          <p14:tracePt t="96801" x="6392863" y="4602163"/>
          <p14:tracePt t="96818" x="6446838" y="4610100"/>
          <p14:tracePt t="96835" x="6454775" y="4618038"/>
          <p14:tracePt t="96919" x="6461125" y="4618038"/>
          <p14:tracePt t="96998" x="6469063" y="4618038"/>
          <p14:tracePt t="97271" x="6461125" y="4618038"/>
          <p14:tracePt t="97280" x="6454775" y="4618038"/>
          <p14:tracePt t="97286" x="6430963" y="4618038"/>
          <p14:tracePt t="97302" x="6416675" y="4618038"/>
          <p14:tracePt t="97318" x="6362700" y="4618038"/>
          <p14:tracePt t="97335" x="6354763" y="4618038"/>
          <p14:tracePt t="97446" x="6346825" y="4618038"/>
          <p14:tracePt t="97542" x="6340475" y="4618038"/>
          <p14:tracePt t="97559" x="6332538" y="4618038"/>
          <p14:tracePt t="97575" x="6324600" y="4618038"/>
          <p14:tracePt t="97582" x="6316663" y="4618038"/>
          <p14:tracePt t="97599" x="6308725" y="4618038"/>
          <p14:tracePt t="97614" x="6294438" y="4618038"/>
          <p14:tracePt t="97770" x="6316663" y="4618038"/>
          <p14:tracePt t="97774" x="6324600" y="4618038"/>
          <p14:tracePt t="97785" x="6340475" y="4618038"/>
          <p14:tracePt t="97802" x="6384925" y="4618038"/>
          <p14:tracePt t="97818" x="6454775" y="4618038"/>
          <p14:tracePt t="97835" x="6515100" y="4618038"/>
          <p14:tracePt t="97852" x="6575425" y="4610100"/>
          <p14:tracePt t="97868" x="6613525" y="4610100"/>
          <p14:tracePt t="97885" x="6621463" y="4610100"/>
          <p14:tracePt t="98374" x="6607175" y="4618038"/>
          <p14:tracePt t="98383" x="6599238" y="4618038"/>
          <p14:tracePt t="98391" x="6583363" y="4625975"/>
          <p14:tracePt t="98402" x="6569075" y="4640263"/>
          <p14:tracePt t="98419" x="6561138" y="4648200"/>
          <p14:tracePt t="98438" x="6553200" y="4648200"/>
          <p14:tracePt t="98870" x="6553200" y="4640263"/>
          <p14:tracePt t="98879" x="6553200" y="4618038"/>
          <p14:tracePt t="98887" x="6553200" y="4594225"/>
          <p14:tracePt t="98902" x="6553200" y="4549775"/>
          <p14:tracePt t="98919" x="6553200" y="4495800"/>
          <p14:tracePt t="98935" x="6553200" y="4449763"/>
          <p14:tracePt t="98952" x="6553200" y="4389438"/>
          <p14:tracePt t="98969" x="6561138" y="4351338"/>
          <p14:tracePt t="98985" x="6575425" y="4297363"/>
          <p14:tracePt t="99002" x="6575425" y="4259263"/>
          <p14:tracePt t="99019" x="6575425" y="4237038"/>
          <p14:tracePt t="99035" x="6575425" y="4213225"/>
          <p14:tracePt t="99052" x="6575425" y="4206875"/>
          <p14:tracePt t="99070" x="6575425" y="4191000"/>
          <p14:tracePt t="99119" x="6575425" y="4183063"/>
          <p14:tracePt t="99127" x="6575425" y="4175125"/>
          <p14:tracePt t="99135" x="6575425" y="4168775"/>
          <p14:tracePt t="99159" x="6575425" y="4160838"/>
          <p14:tracePt t="99169" x="6575425" y="4152900"/>
          <p14:tracePt t="99186" x="6575425" y="4137025"/>
          <p14:tracePt t="99202" x="6575425" y="4122738"/>
          <p14:tracePt t="99219" x="6575425" y="4098925"/>
          <p14:tracePt t="99236" x="6575425" y="4076700"/>
          <p14:tracePt t="99252" x="6575425" y="4038600"/>
          <p14:tracePt t="99270" x="6575425" y="4000500"/>
          <p14:tracePt t="99286" x="6575425" y="3992563"/>
          <p14:tracePt t="99287" x="6575425" y="3984625"/>
          <p14:tracePt t="99302" x="6575425" y="3970338"/>
          <p14:tracePt t="99343" x="6575425" y="3962400"/>
          <p14:tracePt t="100030" x="6553200" y="3984625"/>
          <p14:tracePt t="100038" x="6545263" y="4008438"/>
          <p14:tracePt t="100047" x="6523038" y="4054475"/>
          <p14:tracePt t="100054" x="6507163" y="4098925"/>
          <p14:tracePt t="100070" x="6469063" y="4213225"/>
          <p14:tracePt t="100086" x="6438900" y="4313238"/>
          <p14:tracePt t="100103" x="6408738" y="4419600"/>
          <p14:tracePt t="100119" x="6392863" y="4495800"/>
          <p14:tracePt t="100136" x="6384925" y="4549775"/>
          <p14:tracePt t="100153" x="6384925" y="4579938"/>
          <p14:tracePt t="100169" x="6384925" y="4610100"/>
          <p14:tracePt t="100186" x="6384925" y="4618038"/>
          <p14:tracePt t="100203" x="6384925" y="4625975"/>
          <p14:tracePt t="100278" x="6378575" y="4632325"/>
          <p14:tracePt t="100318" x="6378575" y="4648200"/>
          <p14:tracePt t="100327" x="6370638" y="4648200"/>
          <p14:tracePt t="100336" x="6370638" y="4656138"/>
          <p14:tracePt t="100353" x="6370638" y="4670425"/>
          <p14:tracePt t="100369" x="6370638" y="4678363"/>
          <p14:tracePt t="100487" x="6370638" y="4686300"/>
          <p14:tracePt t="100495" x="6378575" y="4686300"/>
          <p14:tracePt t="100503" x="6438900" y="4678363"/>
          <p14:tracePt t="100520" x="6561138" y="4632325"/>
          <p14:tracePt t="100536" x="6735763" y="4587875"/>
          <p14:tracePt t="100553" x="6918325" y="4533900"/>
          <p14:tracePt t="100569" x="7040563" y="4495800"/>
          <p14:tracePt t="100586" x="7056438" y="4487863"/>
          <p14:tracePt t="100735" x="7064375" y="4479925"/>
          <p14:tracePt t="100743" x="7078663" y="4465638"/>
          <p14:tracePt t="100753" x="7102475" y="4457700"/>
          <p14:tracePt t="100769" x="7132638" y="4435475"/>
          <p14:tracePt t="100786" x="7140575" y="4435475"/>
          <p14:tracePt t="100803" x="7146925" y="4435475"/>
          <p14:tracePt t="101062" x="7140575" y="4449763"/>
          <p14:tracePt t="101071" x="7132638" y="4465638"/>
          <p14:tracePt t="101080" x="7116763" y="4479925"/>
          <p14:tracePt t="101087" x="7102475" y="4495800"/>
          <p14:tracePt t="101103" x="7078663" y="4525963"/>
          <p14:tracePt t="101655" x="7094538" y="4525963"/>
          <p14:tracePt t="101663" x="7116763" y="4503738"/>
          <p14:tracePt t="101671" x="7140575" y="4495800"/>
          <p14:tracePt t="101686" x="7223125" y="4441825"/>
          <p14:tracePt t="101703" x="7254875" y="4403725"/>
          <p14:tracePt t="101720" x="7285038" y="4373563"/>
          <p14:tracePt t="101736" x="7299325" y="4365625"/>
          <p14:tracePt t="101753" x="7299325" y="4343400"/>
          <p14:tracePt t="101770" x="7307263" y="4313238"/>
          <p14:tracePt t="101786" x="7307263" y="4297363"/>
          <p14:tracePt t="101803" x="7307263" y="4283075"/>
          <p14:tracePt t="101806" x="7307263" y="4275138"/>
          <p14:tracePt t="101820" x="7307263" y="4267200"/>
          <p14:tracePt t="101836" x="7307263" y="4251325"/>
          <p14:tracePt t="101854" x="7285038" y="4221163"/>
          <p14:tracePt t="101870" x="7223125" y="4183063"/>
          <p14:tracePt t="101887" x="7200900" y="4183063"/>
          <p14:tracePt t="101903" x="7154863" y="4160838"/>
          <p14:tracePt t="101920" x="7140575" y="4152900"/>
          <p14:tracePt t="101937" x="7086600" y="4144963"/>
          <p14:tracePt t="101953" x="6934200" y="4114800"/>
          <p14:tracePt t="101970" x="6713538" y="4084638"/>
          <p14:tracePt t="101987" x="6484938" y="4054475"/>
          <p14:tracePt t="102003" x="6256338" y="4022725"/>
          <p14:tracePt t="102020" x="6042025" y="4016375"/>
          <p14:tracePt t="102037" x="5883275" y="4000500"/>
          <p14:tracePt t="102054" x="5745163" y="4000500"/>
          <p14:tracePt t="102070" x="5715000" y="4000500"/>
          <p14:tracePt t="102087" x="5661025" y="4000500"/>
          <p14:tracePt t="102103" x="5554663" y="4016375"/>
          <p14:tracePt t="102120" x="5418138" y="4038600"/>
          <p14:tracePt t="102137" x="5273675" y="4054475"/>
          <p14:tracePt t="102153" x="5143500" y="4076700"/>
          <p14:tracePt t="102170" x="5037138" y="4106863"/>
          <p14:tracePt t="102187" x="4999038" y="4122738"/>
          <p14:tracePt t="102203" x="4975225" y="4130675"/>
          <p14:tracePt t="102237" x="4953000" y="4160838"/>
          <p14:tracePt t="102253" x="4930775" y="4206875"/>
          <p14:tracePt t="102270" x="4892675" y="4267200"/>
          <p14:tracePt t="102288" x="4868863" y="4313238"/>
          <p14:tracePt t="102303" x="4860925" y="4327525"/>
          <p14:tracePt t="102320" x="4860925" y="4343400"/>
          <p14:tracePt t="102337" x="4860925" y="4365625"/>
          <p14:tracePt t="102353" x="4860925" y="4411663"/>
          <p14:tracePt t="102370" x="4876800" y="4441825"/>
          <p14:tracePt t="102387" x="4899025" y="4479925"/>
          <p14:tracePt t="102403" x="4930775" y="4511675"/>
          <p14:tracePt t="102420" x="4999038" y="4541838"/>
          <p14:tracePt t="102437" x="5121275" y="4579938"/>
          <p14:tracePt t="102454" x="5287963" y="4632325"/>
          <p14:tracePt t="102470" x="5502275" y="4656138"/>
          <p14:tracePt t="102487" x="5622925" y="4670425"/>
          <p14:tracePt t="102503" x="5692775" y="4678363"/>
          <p14:tracePt t="102520" x="5737225" y="4686300"/>
          <p14:tracePt t="102537" x="5783263" y="4686300"/>
          <p14:tracePt t="102553" x="5837238" y="4694238"/>
          <p14:tracePt t="102570" x="5927725" y="4694238"/>
          <p14:tracePt t="102587" x="6073775" y="4694238"/>
          <p14:tracePt t="102603" x="6240463" y="4694238"/>
          <p14:tracePt t="102620" x="6446838" y="4694238"/>
          <p14:tracePt t="102637" x="6607175" y="4694238"/>
          <p14:tracePt t="102654" x="6735763" y="4694238"/>
          <p14:tracePt t="102670" x="6880225" y="4694238"/>
          <p14:tracePt t="102687" x="6934200" y="4694238"/>
          <p14:tracePt t="102703" x="7018338" y="4678363"/>
          <p14:tracePt t="102720" x="7086600" y="4648200"/>
          <p14:tracePt t="102737" x="7140575" y="4618038"/>
          <p14:tracePt t="102753" x="7170738" y="4594225"/>
          <p14:tracePt t="102770" x="7200900" y="4572000"/>
          <p14:tracePt t="102788" x="7208838" y="4556125"/>
          <p14:tracePt t="102792" x="7216775" y="4549775"/>
          <p14:tracePt t="102804" x="7231063" y="4525963"/>
          <p14:tracePt t="102820" x="7246938" y="4495800"/>
          <p14:tracePt t="102837" x="7261225" y="4465638"/>
          <p14:tracePt t="102854" x="7261225" y="4449763"/>
          <p14:tracePt t="102870" x="7261225" y="4403725"/>
          <p14:tracePt t="102887" x="7261225" y="4359275"/>
          <p14:tracePt t="102904" x="7261225" y="4297363"/>
          <p14:tracePt t="102920" x="7254875" y="4237038"/>
          <p14:tracePt t="102937" x="7200900" y="4168775"/>
          <p14:tracePt t="102954" x="7124700" y="4098925"/>
          <p14:tracePt t="102970" x="7018338" y="4054475"/>
          <p14:tracePt t="102988" x="6888163" y="3992563"/>
          <p14:tracePt t="103004" x="6683375" y="3940175"/>
          <p14:tracePt t="103020" x="6484938" y="3924300"/>
          <p14:tracePt t="103038" x="6180138" y="3894138"/>
          <p14:tracePt t="103054" x="6096000" y="3894138"/>
          <p14:tracePt t="103070" x="5905500" y="3894138"/>
          <p14:tracePt t="103087" x="5807075" y="3894138"/>
          <p14:tracePt t="103104" x="5737225" y="3894138"/>
          <p14:tracePt t="103120" x="5668963" y="3908425"/>
          <p14:tracePt t="103137" x="5592763" y="3916363"/>
          <p14:tracePt t="103154" x="5478463" y="3984625"/>
          <p14:tracePt t="103170" x="5341938" y="4030663"/>
          <p14:tracePt t="103187" x="5227638" y="4068763"/>
          <p14:tracePt t="103204" x="5127625" y="4114800"/>
          <p14:tracePt t="103220" x="5067300" y="4160838"/>
          <p14:tracePt t="103238" x="5021263" y="4183063"/>
          <p14:tracePt t="103254" x="5013325" y="4198938"/>
          <p14:tracePt t="103270" x="4975225" y="4237038"/>
          <p14:tracePt t="103288" x="4937125" y="4275138"/>
          <p14:tracePt t="103304" x="4914900" y="4297363"/>
          <p14:tracePt t="103321" x="4914900" y="4327525"/>
          <p14:tracePt t="103337" x="4906963" y="4335463"/>
          <p14:tracePt t="103354" x="4906963" y="4381500"/>
          <p14:tracePt t="103370" x="4906963" y="4427538"/>
          <p14:tracePt t="103387" x="4906963" y="4479925"/>
          <p14:tracePt t="103404" x="4906963" y="4525963"/>
          <p14:tracePt t="103421" x="4922838" y="4564063"/>
          <p14:tracePt t="103437" x="4960938" y="4594225"/>
          <p14:tracePt t="103454" x="5037138" y="4648200"/>
          <p14:tracePt t="103470" x="5249863" y="4716463"/>
          <p14:tracePt t="103488" x="5426075" y="4746625"/>
          <p14:tracePt t="103504" x="5600700" y="4770438"/>
          <p14:tracePt t="103521" x="5799138" y="4792663"/>
          <p14:tracePt t="103537" x="5965825" y="4808538"/>
          <p14:tracePt t="103554" x="6142038" y="4830763"/>
          <p14:tracePt t="103571" x="6332538" y="4830763"/>
          <p14:tracePt t="103587" x="6515100" y="4830763"/>
          <p14:tracePt t="103604" x="6675438" y="4830763"/>
          <p14:tracePt t="103621" x="6811963" y="4830763"/>
          <p14:tracePt t="103638" x="7002463" y="4816475"/>
          <p14:tracePt t="103654" x="7070725" y="4800600"/>
          <p14:tracePt t="103671" x="7170738" y="4754563"/>
          <p14:tracePt t="103688" x="7277100" y="4708525"/>
          <p14:tracePt t="103704" x="7391400" y="4664075"/>
          <p14:tracePt t="103721" x="7459663" y="4602163"/>
          <p14:tracePt t="103737" x="7513638" y="4564063"/>
          <p14:tracePt t="103754" x="7559675" y="4518025"/>
          <p14:tracePt t="103771" x="7573963" y="4487863"/>
          <p14:tracePt t="103787" x="7589838" y="4449763"/>
          <p14:tracePt t="103791" x="7597775" y="4427538"/>
          <p14:tracePt t="103804" x="7597775" y="4397375"/>
          <p14:tracePt t="103821" x="7597775" y="4335463"/>
          <p14:tracePt t="103838" x="7597775" y="4259263"/>
          <p14:tracePt t="103854" x="7467600" y="4106863"/>
          <p14:tracePt t="103871" x="7375525" y="4016375"/>
          <p14:tracePt t="103887" x="7261225" y="3946525"/>
          <p14:tracePt t="103904" x="7116763" y="3902075"/>
          <p14:tracePt t="103921" x="6942138" y="3863975"/>
          <p14:tracePt t="103937" x="6721475" y="3825875"/>
          <p14:tracePt t="103954" x="6515100" y="3810000"/>
          <p14:tracePt t="103971" x="6332538" y="3810000"/>
          <p14:tracePt t="103988" x="6142038" y="3810000"/>
          <p14:tracePt t="104004" x="5989638" y="3810000"/>
          <p14:tracePt t="104021" x="5851525" y="3832225"/>
          <p14:tracePt t="104037" x="5737225" y="3878263"/>
          <p14:tracePt t="104054" x="5600700" y="3954463"/>
          <p14:tracePt t="104071" x="5516563" y="4008438"/>
          <p14:tracePt t="104087" x="5426075" y="4060825"/>
          <p14:tracePt t="104104" x="5326063" y="4114800"/>
          <p14:tracePt t="104120" x="5265738" y="4168775"/>
          <p14:tracePt t="104137" x="5165725" y="4229100"/>
          <p14:tracePt t="104154" x="5105400" y="4289425"/>
          <p14:tracePt t="104170" x="5059363" y="4365625"/>
          <p14:tracePt t="104187" x="5029200" y="4427538"/>
          <p14:tracePt t="104204" x="5006975" y="4479925"/>
          <p14:tracePt t="104220" x="4999038" y="4525963"/>
          <p14:tracePt t="104237" x="4975225" y="4572000"/>
          <p14:tracePt t="104254" x="4968875" y="4602163"/>
          <p14:tracePt t="104270" x="4960938" y="4648200"/>
          <p14:tracePt t="104287" x="4960938" y="4664075"/>
          <p14:tracePt t="104304" x="4960938" y="4670425"/>
          <p14:tracePt t="104326" x="4968875" y="4686300"/>
          <p14:tracePt t="104337" x="4991100" y="4716463"/>
          <p14:tracePt t="104354" x="5083175" y="4746625"/>
          <p14:tracePt t="104370" x="5173663" y="4778375"/>
          <p14:tracePt t="104387" x="5349875" y="4792663"/>
          <p14:tracePt t="104404" x="5524500" y="4816475"/>
          <p14:tracePt t="104420" x="5715000" y="4822825"/>
          <p14:tracePt t="104437" x="5943600" y="4822825"/>
          <p14:tracePt t="104454" x="6294438" y="4822825"/>
          <p14:tracePt t="104470" x="6492875" y="4822825"/>
          <p14:tracePt t="104488" x="6713538" y="4822825"/>
          <p14:tracePt t="104504" x="6934200" y="4800600"/>
          <p14:tracePt t="104521" x="7116763" y="4762500"/>
          <p14:tracePt t="104537" x="7269163" y="4708525"/>
          <p14:tracePt t="104554" x="7375525" y="4640263"/>
          <p14:tracePt t="104571" x="7407275" y="4610100"/>
          <p14:tracePt t="104588" x="7413625" y="4610100"/>
          <p14:tracePt t="104604" x="7413625" y="4602163"/>
          <p14:tracePt t="104621" x="7429500" y="4549775"/>
          <p14:tracePt t="104638" x="7445375" y="4465638"/>
          <p14:tracePt t="104654" x="7445375" y="4449763"/>
          <p14:tracePt t="104671" x="7445375" y="4441825"/>
          <p14:tracePt t="104688" x="7445375" y="4403725"/>
          <p14:tracePt t="104704" x="7445375" y="4381500"/>
          <p14:tracePt t="105039" x="7445375" y="4373563"/>
          <p14:tracePt t="105047" x="7375525" y="4365625"/>
          <p14:tracePt t="105055" x="7102475" y="4465638"/>
          <p14:tracePt t="105071" x="6515100" y="4648200"/>
          <p14:tracePt t="105088" x="5959475" y="4648200"/>
          <p14:tracePt t="105104" x="5318125" y="4648200"/>
          <p14:tracePt t="105121" x="4678363" y="4556125"/>
          <p14:tracePt t="105137" x="4054475" y="4359275"/>
          <p14:tracePt t="105154" x="3733800" y="4259263"/>
          <p14:tracePt t="105171" x="3597275" y="4183063"/>
          <p14:tracePt t="105187" x="3543300" y="4137025"/>
          <p14:tracePt t="105204" x="3527425" y="4046538"/>
          <p14:tracePt t="105221" x="3527425" y="3940175"/>
          <p14:tracePt t="105237" x="3527425" y="3711575"/>
          <p14:tracePt t="105254" x="3527425" y="3611563"/>
          <p14:tracePt t="105271" x="3551238" y="3535363"/>
          <p14:tracePt t="105288" x="3573463" y="3459163"/>
          <p14:tracePt t="105304" x="3597275" y="3390900"/>
          <p14:tracePt t="105322" x="3627438" y="3330575"/>
          <p14:tracePt t="105338" x="3695700" y="3230563"/>
          <p14:tracePt t="105354" x="3756025" y="3170238"/>
          <p14:tracePt t="105371" x="3794125" y="3124200"/>
          <p14:tracePt t="105388" x="3802063" y="3116263"/>
          <p14:tracePt t="105462" x="3810000" y="3108325"/>
          <p14:tracePt t="105471" x="3848100" y="3078163"/>
          <p14:tracePt t="105479" x="3894138" y="3048000"/>
          <p14:tracePt t="105488" x="3946525" y="3017838"/>
          <p14:tracePt t="105504" x="4054475" y="2971800"/>
          <p14:tracePt t="105521" x="4206875" y="2903538"/>
          <p14:tracePt t="105538" x="4373563" y="2841625"/>
          <p14:tracePt t="105555" x="4503738" y="2803525"/>
          <p14:tracePt t="105571" x="4610100" y="2759075"/>
          <p14:tracePt t="105588" x="4632325" y="2743200"/>
          <p14:tracePt t="105702" x="4640263" y="2743200"/>
          <p14:tracePt t="105710" x="4686300" y="2743200"/>
          <p14:tracePt t="105721" x="4792663" y="2803525"/>
          <p14:tracePt t="105738" x="5075238" y="3032125"/>
          <p14:tracePt t="105754" x="5380038" y="3216275"/>
          <p14:tracePt t="105771" x="5584825" y="3298825"/>
          <p14:tracePt t="105788" x="5791200" y="3360738"/>
          <p14:tracePt t="105789" x="5883275" y="3368675"/>
          <p14:tracePt t="105804" x="5935663" y="3375025"/>
          <p14:tracePt t="105821" x="6027738" y="3375025"/>
          <p14:tracePt t="105838" x="6057900" y="3375025"/>
          <p14:tracePt t="105854" x="6065838" y="3375025"/>
          <p14:tracePt t="105871" x="6142038" y="3306763"/>
          <p14:tracePt t="105888" x="6248400" y="3238500"/>
          <p14:tracePt t="105905" x="6416675" y="3162300"/>
          <p14:tracePt t="105921" x="6675438" y="3086100"/>
          <p14:tracePt t="105938" x="6888163" y="3070225"/>
          <p14:tracePt t="105955" x="7108825" y="3048000"/>
          <p14:tracePt t="105971" x="7277100" y="3048000"/>
          <p14:tracePt t="105988" x="7421563" y="3048000"/>
          <p14:tracePt t="106004" x="7543800" y="3055938"/>
          <p14:tracePt t="106021" x="7650163" y="3070225"/>
          <p14:tracePt t="106038" x="7712075" y="3078163"/>
          <p14:tracePt t="106167" x="7559675" y="3086100"/>
          <p14:tracePt t="106174" x="7277100" y="3132138"/>
          <p14:tracePt t="106183" x="6956425" y="3170238"/>
          <p14:tracePt t="106190" x="6599238" y="3230563"/>
          <p14:tracePt t="106205" x="6194425" y="3284538"/>
          <p14:tracePt t="106222" x="5410200" y="3390900"/>
          <p14:tracePt t="106238" x="4327525" y="3535363"/>
          <p14:tracePt t="106255" x="3916363" y="3573463"/>
          <p14:tracePt t="106272" x="3756025" y="3573463"/>
          <p14:tracePt t="106288" x="3695700" y="3573463"/>
          <p14:tracePt t="106351" x="3695700" y="3551238"/>
          <p14:tracePt t="106358" x="3679825" y="3513138"/>
          <p14:tracePt t="106367" x="3657600" y="3467100"/>
          <p14:tracePt t="106374" x="3641725" y="3444875"/>
          <p14:tracePt t="106388" x="3641725" y="3429000"/>
          <p14:tracePt t="106407" x="3589338" y="3352800"/>
          <p14:tracePt t="106422" x="3573463" y="3336925"/>
          <p14:tracePt t="106438" x="3489325" y="3254375"/>
          <p14:tracePt t="106455" x="3467100" y="3246438"/>
          <p14:tracePt t="106551" x="3467100" y="3238500"/>
          <p14:tracePt t="106574" x="3467100" y="3230563"/>
          <p14:tracePt t="106590" x="3467100" y="3222625"/>
          <p14:tracePt t="106599" x="3467100" y="3200400"/>
          <p14:tracePt t="106606" x="3467100" y="3184525"/>
          <p14:tracePt t="106622" x="3467100" y="3178175"/>
          <p14:tracePt t="106638" x="3467100" y="3124200"/>
          <p14:tracePt t="106655" x="3467100" y="3116263"/>
          <p14:tracePt t="106719" x="3467100" y="3108325"/>
          <p14:tracePt t="106793" x="3489325" y="3108325"/>
          <p14:tracePt t="106799" x="3505200" y="3108325"/>
          <p14:tracePt t="106807" x="3535363" y="3132138"/>
          <p14:tracePt t="106822" x="3581400" y="3170238"/>
          <p14:tracePt t="106838" x="3589338" y="3178175"/>
          <p14:tracePt t="106855" x="3611563" y="3184525"/>
          <p14:tracePt t="107847" x="3611563" y="3178175"/>
          <p14:tracePt t="107887" x="3611563" y="3170238"/>
          <p14:tracePt t="107895" x="3611563" y="3162300"/>
          <p14:tracePt t="107905" x="3611563" y="3146425"/>
          <p14:tracePt t="107922" x="3611563" y="3132138"/>
          <p14:tracePt t="107939" x="3611563" y="3124200"/>
          <p14:tracePt t="107955" x="3611563" y="3116263"/>
          <p14:tracePt t="107972" x="3611563" y="3101975"/>
          <p14:tracePt t="107989" x="3619500" y="3094038"/>
          <p14:tracePt t="108110" x="3627438" y="3086100"/>
          <p14:tracePt t="108126" x="3635375" y="3086100"/>
          <p14:tracePt t="108134" x="3649663" y="3086100"/>
          <p14:tracePt t="108142" x="3657600" y="3086100"/>
          <p14:tracePt t="108155" x="3673475" y="3078163"/>
          <p14:tracePt t="108172" x="3687763" y="3078163"/>
          <p14:tracePt t="108189" x="3725863" y="3078163"/>
          <p14:tracePt t="108206" x="3794125" y="3078163"/>
          <p14:tracePt t="108222" x="3832225" y="3078163"/>
          <p14:tracePt t="108239" x="3848100" y="3078163"/>
          <p14:tracePt t="108318" x="3856038" y="3078163"/>
          <p14:tracePt t="108735" x="3878263" y="3078163"/>
          <p14:tracePt t="108742" x="3916363" y="3078163"/>
          <p14:tracePt t="108751" x="3978275" y="3086100"/>
          <p14:tracePt t="108758" x="4068763" y="3086100"/>
          <p14:tracePt t="108772" x="4160838" y="3108325"/>
          <p14:tracePt t="108790" x="4397375" y="3116263"/>
          <p14:tracePt t="108806" x="4435475" y="3116263"/>
          <p14:tracePt t="108822" x="4465638" y="3124200"/>
          <p14:tracePt t="108959" x="4473575" y="3124200"/>
          <p14:tracePt t="108966" x="4479925" y="3124200"/>
          <p14:tracePt t="108974" x="4487863" y="3132138"/>
          <p14:tracePt t="108989" x="4487863" y="3140075"/>
          <p14:tracePt t="109006" x="4503738" y="3140075"/>
          <p14:tracePt t="109022" x="4525963" y="3140075"/>
          <p14:tracePt t="109039" x="4549775" y="3146425"/>
          <p14:tracePt t="109056" x="4564063" y="3154363"/>
          <p14:tracePt t="109072" x="4602163" y="3154363"/>
          <p14:tracePt t="109247" x="4610100" y="3154363"/>
          <p14:tracePt t="109255" x="4618038" y="3154363"/>
          <p14:tracePt t="109263" x="4632325" y="3154363"/>
          <p14:tracePt t="109273" x="4664075" y="3154363"/>
          <p14:tracePt t="109289" x="4754563" y="3154363"/>
          <p14:tracePt t="109306" x="4830763" y="3154363"/>
          <p14:tracePt t="109323" x="4868863" y="3154363"/>
          <p14:tracePt t="109624" x="4860925" y="3154363"/>
          <p14:tracePt t="109630" x="4846638" y="3146425"/>
          <p14:tracePt t="109647" x="4838700" y="3146425"/>
          <p14:tracePt t="109687" x="4838700" y="3140075"/>
          <p14:tracePt t="109727" x="4822825" y="3140075"/>
          <p14:tracePt t="110142" x="4838700" y="3140075"/>
          <p14:tracePt t="110151" x="4868863" y="3140075"/>
          <p14:tracePt t="110158" x="4899025" y="3140075"/>
          <p14:tracePt t="110173" x="4922838" y="3140075"/>
          <p14:tracePt t="110190" x="5021263" y="3140075"/>
          <p14:tracePt t="110206" x="5059363" y="3132138"/>
          <p14:tracePt t="111159" x="5037138" y="3132138"/>
          <p14:tracePt t="111167" x="4975225" y="3116263"/>
          <p14:tracePt t="111175" x="4892675" y="3116263"/>
          <p14:tracePt t="111190" x="4694238" y="3124200"/>
          <p14:tracePt t="111207" x="4343400" y="3170238"/>
          <p14:tracePt t="111223" x="3932238" y="3170238"/>
          <p14:tracePt t="111240" x="3649663" y="3170238"/>
          <p14:tracePt t="111257" x="3467100" y="3170238"/>
          <p14:tracePt t="111273" x="3398838" y="3170238"/>
          <p14:tracePt t="111290" x="3390900" y="3170238"/>
          <p14:tracePt t="111307" x="3382963" y="3170238"/>
          <p14:tracePt t="112879" x="3390900" y="3178175"/>
          <p14:tracePt t="112887" x="3451225" y="3192463"/>
          <p14:tracePt t="112894" x="3513138" y="3216275"/>
          <p14:tracePt t="112907" x="3597275" y="3246438"/>
          <p14:tracePt t="112924" x="3787775" y="3276600"/>
          <p14:tracePt t="112941" x="3962400" y="3284538"/>
          <p14:tracePt t="112958" x="4144963" y="3284538"/>
          <p14:tracePt t="112974" x="4168775" y="3284538"/>
          <p14:tracePt t="113032" x="4183063" y="3276600"/>
          <p14:tracePt t="113039" x="4191000" y="3254375"/>
          <p14:tracePt t="113047" x="4206875" y="3222625"/>
          <p14:tracePt t="113057" x="4221163" y="3216275"/>
          <p14:tracePt t="113074" x="4221163" y="3208338"/>
          <p14:tracePt t="113091" x="4229100" y="3192463"/>
          <p14:tracePt t="113143" x="4229100" y="3184525"/>
          <p14:tracePt t="113152" x="4229100" y="3178175"/>
          <p14:tracePt t="113159" x="4221163" y="3162300"/>
          <p14:tracePt t="113174" x="4183063" y="3146425"/>
          <p14:tracePt t="113191" x="4114800" y="3140075"/>
          <p14:tracePt t="113207" x="3978275" y="3140075"/>
          <p14:tracePt t="113224" x="3878263" y="3140075"/>
          <p14:tracePt t="113241" x="3825875" y="3146425"/>
          <p14:tracePt t="113257" x="3794125" y="3154363"/>
          <p14:tracePt t="113358" x="3817938" y="3154363"/>
          <p14:tracePt t="113368" x="3848100" y="3154363"/>
          <p14:tracePt t="113375" x="3902075" y="3154363"/>
          <p14:tracePt t="113391" x="4054475" y="3154363"/>
          <p14:tracePt t="113407" x="4206875" y="3154363"/>
          <p14:tracePt t="113425" x="4335463" y="3154363"/>
          <p14:tracePt t="113441" x="4441825" y="3154363"/>
          <p14:tracePt t="113457" x="4503738" y="3154363"/>
          <p14:tracePt t="113474" x="4556125" y="3154363"/>
          <p14:tracePt t="113491" x="4610100" y="3154363"/>
          <p14:tracePt t="113507" x="4694238" y="3154363"/>
          <p14:tracePt t="113524" x="4784725" y="3154363"/>
          <p14:tracePt t="113541" x="4846638" y="3154363"/>
          <p14:tracePt t="113558" x="4922838" y="3154363"/>
          <p14:tracePt t="113574" x="4968875" y="3154363"/>
          <p14:tracePt t="113591" x="4975225" y="3154363"/>
          <p14:tracePt t="113638" x="4975225" y="3146425"/>
          <p14:tracePt t="113647" x="4991100" y="3132138"/>
          <p14:tracePt t="113657" x="4999038" y="3124200"/>
          <p14:tracePt t="113674" x="5021263" y="3116263"/>
          <p14:tracePt t="113691" x="5029200" y="3108325"/>
          <p14:tracePt t="113708" x="5037138" y="3108325"/>
          <p14:tracePt t="113724" x="5075238" y="3101975"/>
          <p14:tracePt t="113741" x="5097463" y="3101975"/>
          <p14:tracePt t="113758" x="5127625" y="3101975"/>
          <p14:tracePt t="113774" x="5135563" y="3101975"/>
          <p14:tracePt t="113935" x="5143500" y="3101975"/>
          <p14:tracePt t="113942" x="5151438" y="3094038"/>
          <p14:tracePt t="114495" x="5143500" y="3094038"/>
          <p14:tracePt t="114527" x="5135563" y="3094038"/>
          <p14:tracePt t="114551" x="5127625" y="3094038"/>
          <p14:tracePt t="114582" x="5127625" y="3101975"/>
          <p14:tracePt t="114640" x="5121275" y="3101975"/>
          <p14:tracePt t="114655" x="5113338" y="3108325"/>
          <p14:tracePt t="116032" x="5097463" y="3108325"/>
          <p14:tracePt t="116039" x="5045075" y="3108325"/>
          <p14:tracePt t="116047" x="4960938" y="3108325"/>
          <p14:tracePt t="116058" x="4860925" y="3108325"/>
          <p14:tracePt t="116075" x="4670425" y="3124200"/>
          <p14:tracePt t="116092" x="4449763" y="3124200"/>
          <p14:tracePt t="116109" x="4251325" y="3124200"/>
          <p14:tracePt t="116126" x="4060825" y="3116263"/>
          <p14:tracePt t="116142" x="4030663" y="3116263"/>
          <p14:tracePt t="116222" x="4022725" y="3108325"/>
          <p14:tracePt t="116296" x="4000500" y="3078163"/>
          <p14:tracePt t="116302" x="3984625" y="3063875"/>
          <p14:tracePt t="116310" x="3978275" y="3063875"/>
          <p14:tracePt t="116646" x="3984625" y="3063875"/>
          <p14:tracePt t="116663" x="4000500" y="3063875"/>
          <p14:tracePt t="116671" x="4000500" y="3070225"/>
          <p14:tracePt t="116678" x="4008438" y="3070225"/>
          <p14:tracePt t="116695" x="4016375" y="3078163"/>
          <p14:tracePt t="118439" x="4022725" y="3078163"/>
          <p14:tracePt t="118446" x="4038600" y="3078163"/>
          <p14:tracePt t="118455" x="4068763" y="3078163"/>
          <p14:tracePt t="118462" x="4122738" y="3094038"/>
          <p14:tracePt t="118476" x="4160838" y="3101975"/>
          <p14:tracePt t="118493" x="4267200" y="3101975"/>
          <p14:tracePt t="118510" x="4373563" y="3101975"/>
          <p14:tracePt t="118526" x="4473575" y="3101975"/>
          <p14:tracePt t="118543" x="4479925" y="3101975"/>
          <p14:tracePt t="118590" x="4487863" y="3101975"/>
          <p14:tracePt t="118599" x="4503738" y="3101975"/>
          <p14:tracePt t="118609" x="4549775" y="3101975"/>
          <p14:tracePt t="118626" x="4640263" y="3101975"/>
          <p14:tracePt t="118643" x="4754563" y="3101975"/>
          <p14:tracePt t="118659" x="4838700" y="3101975"/>
          <p14:tracePt t="118676" x="4854575" y="3101975"/>
          <p14:tracePt t="119182" x="4846638" y="3101975"/>
          <p14:tracePt t="119534" x="4822825" y="3101975"/>
          <p14:tracePt t="119543" x="4784725" y="3101975"/>
          <p14:tracePt t="119551" x="4716463" y="3101975"/>
          <p14:tracePt t="119560" x="4625975" y="3101975"/>
          <p14:tracePt t="119576" x="4373563" y="3101975"/>
          <p14:tracePt t="119593" x="4046538" y="3101975"/>
          <p14:tracePt t="119610" x="3749675" y="3101975"/>
          <p14:tracePt t="119626" x="3581400" y="3101975"/>
          <p14:tracePt t="119643" x="3521075" y="3101975"/>
          <p14:tracePt t="120975" x="3521075" y="3116263"/>
          <p14:tracePt t="120982" x="3527425" y="3200400"/>
          <p14:tracePt t="120993" x="3559175" y="3298825"/>
          <p14:tracePt t="121010" x="3679825" y="3603625"/>
          <p14:tracePt t="121027" x="3832225" y="3916363"/>
          <p14:tracePt t="121044" x="4038600" y="4259263"/>
          <p14:tracePt t="121061" x="4313238" y="4625975"/>
          <p14:tracePt t="121078" x="4816475" y="4999038"/>
          <p14:tracePt t="121094" x="4991100" y="5067300"/>
          <p14:tracePt t="121110" x="5280025" y="5121275"/>
          <p14:tracePt t="121127" x="5402263" y="5135563"/>
          <p14:tracePt t="121144" x="5470525" y="5135563"/>
          <p14:tracePt t="121160" x="5600700" y="5135563"/>
          <p14:tracePt t="121177" x="5737225" y="5135563"/>
          <p14:tracePt t="121194" x="5889625" y="5151438"/>
          <p14:tracePt t="121210" x="5989638" y="5159375"/>
          <p14:tracePt t="121227" x="6057900" y="5189538"/>
          <p14:tracePt t="121244" x="6065838" y="5197475"/>
          <p14:tracePt t="121260" x="6073775" y="5219700"/>
          <p14:tracePt t="121278" x="6080125" y="5257800"/>
          <p14:tracePt t="121294" x="6080125" y="5280025"/>
          <p14:tracePt t="121296" x="6088063" y="5303838"/>
          <p14:tracePt t="121310" x="6103938" y="5410200"/>
          <p14:tracePt t="121327" x="6103938" y="5540375"/>
          <p14:tracePt t="121344" x="6111875" y="5684838"/>
          <p14:tracePt t="121360" x="6142038" y="5851525"/>
          <p14:tracePt t="121377" x="6202363" y="5981700"/>
          <p14:tracePt t="121394" x="6264275" y="6049963"/>
          <p14:tracePt t="121410" x="6294438" y="6065838"/>
          <p14:tracePt t="121446" x="6308725" y="6065838"/>
          <p14:tracePt t="121463" x="6316663" y="6057900"/>
          <p14:tracePt t="121478" x="6316663" y="6011863"/>
          <p14:tracePt t="121494" x="6324600" y="6003925"/>
          <p14:tracePt t="121510" x="6324600" y="5927725"/>
          <p14:tracePt t="121527" x="6340475" y="5905500"/>
          <p14:tracePt t="121544" x="6340475" y="5897563"/>
          <p14:tracePt t="121968" x="6340475" y="5883275"/>
          <p14:tracePt t="121975" x="6340475" y="5875338"/>
          <p14:tracePt t="121990" x="6340475" y="5859463"/>
          <p14:tracePt t="121998" x="6316663" y="5837238"/>
          <p14:tracePt t="122011" x="6308725" y="5829300"/>
          <p14:tracePt t="122027" x="6256338" y="5799138"/>
          <p14:tracePt t="122044" x="6218238" y="5745163"/>
          <p14:tracePt t="122061" x="6218238" y="5737225"/>
          <p14:tracePt t="122078" x="6218238" y="5730875"/>
          <p14:tracePt t="122094" x="6210300" y="5676900"/>
          <p14:tracePt t="122111" x="6210300" y="5616575"/>
          <p14:tracePt t="122127" x="6210300" y="5562600"/>
          <p14:tracePt t="122144" x="6210300" y="5532438"/>
          <p14:tracePt t="122161" x="6210300" y="5524500"/>
          <p14:tracePt t="122177" x="6210300" y="5502275"/>
          <p14:tracePt t="122194" x="6202363" y="5486400"/>
          <p14:tracePt t="122227" x="6188075" y="5470525"/>
          <p14:tracePt t="122244" x="6164263" y="5448300"/>
          <p14:tracePt t="122261" x="6142038" y="5440363"/>
          <p14:tracePt t="122277" x="6126163" y="5432425"/>
          <p14:tracePt t="122294" x="6118225" y="5432425"/>
          <p14:tracePt t="122446" x="6103938" y="5432425"/>
          <p14:tracePt t="122464" x="6096000" y="5432425"/>
          <p14:tracePt t="122471" x="6080125" y="5432425"/>
          <p14:tracePt t="122479" x="6073775" y="5432425"/>
          <p14:tracePt t="122495" x="6065838" y="5432425"/>
          <p14:tracePt t="122511" x="6057900" y="5432425"/>
          <p14:tracePt t="122904" x="6065838" y="5432425"/>
          <p14:tracePt t="122911" x="6073775" y="5432425"/>
          <p14:tracePt t="122919" x="6080125" y="5432425"/>
          <p14:tracePt t="122928" x="6096000" y="5432425"/>
          <p14:tracePt t="122944" x="6156325" y="5432425"/>
          <p14:tracePt t="122962" x="6240463" y="5426075"/>
          <p14:tracePt t="122978" x="6340475" y="5418138"/>
          <p14:tracePt t="122994" x="6423025" y="5402263"/>
          <p14:tracePt t="123011" x="6461125" y="5402263"/>
          <p14:tracePt t="123028" x="6469063" y="5402263"/>
          <p14:tracePt t="123061" x="6477000" y="5402263"/>
          <p14:tracePt t="123087" x="6484938" y="5402263"/>
          <p14:tracePt t="123094" x="6492875" y="5402263"/>
          <p14:tracePt t="123111" x="6499225" y="5402263"/>
          <p14:tracePt t="123128" x="6507163" y="5402263"/>
          <p14:tracePt t="123144" x="6515100" y="5402263"/>
          <p14:tracePt t="123162" x="6523038" y="5402263"/>
          <p14:tracePt t="123178" x="6530975" y="5402263"/>
          <p14:tracePt t="123194" x="6537325" y="5402263"/>
          <p14:tracePt t="123526" x="6545263" y="5402263"/>
          <p14:tracePt t="123535" x="6583363" y="5402263"/>
          <p14:tracePt t="123544" x="6621463" y="5402263"/>
          <p14:tracePt t="123561" x="6713538" y="5402263"/>
          <p14:tracePt t="123578" x="6850063" y="5380038"/>
          <p14:tracePt t="123594" x="6934200" y="5372100"/>
          <p14:tracePt t="123611" x="6964363" y="5372100"/>
          <p14:tracePt t="123628" x="6980238" y="5372100"/>
          <p14:tracePt t="123645" x="6988175" y="5372100"/>
          <p14:tracePt t="123686" x="6994525" y="5372100"/>
          <p14:tracePt t="123695" x="7002463" y="5372100"/>
          <p14:tracePt t="123711" x="7040563" y="5372100"/>
          <p14:tracePt t="123728" x="7086600" y="5380038"/>
          <p14:tracePt t="123745" x="7132638" y="5380038"/>
          <p14:tracePt t="123761" x="7154863" y="5387975"/>
          <p14:tracePt t="123778" x="7162800" y="5387975"/>
          <p14:tracePt t="123795" x="7170738" y="5387975"/>
          <p14:tracePt t="124078" x="7154863" y="5387975"/>
          <p14:tracePt t="124086" x="7132638" y="5387975"/>
          <p14:tracePt t="124095" x="7102475" y="5380038"/>
          <p14:tracePt t="124111" x="7032625" y="5380038"/>
          <p14:tracePt t="124128" x="6950075" y="5380038"/>
          <p14:tracePt t="124145" x="6896100" y="5380038"/>
          <p14:tracePt t="124161" x="6865938" y="5380038"/>
          <p14:tracePt t="124246" x="6858000" y="5380038"/>
          <p14:tracePt t="124271" x="6850063" y="5380038"/>
          <p14:tracePt t="124279" x="6842125" y="5372100"/>
          <p14:tracePt t="124295" x="6835775" y="5372100"/>
          <p14:tracePt t="124303" x="6827838" y="5364163"/>
          <p14:tracePt t="124359" x="6819900" y="5364163"/>
          <p14:tracePt t="124367" x="6811963" y="5356225"/>
          <p14:tracePt t="124383" x="6797675" y="5341938"/>
          <p14:tracePt t="124395" x="6789738" y="5341938"/>
          <p14:tracePt t="124411" x="6781800" y="5334000"/>
          <p14:tracePt t="124428" x="6773863" y="5326063"/>
          <p14:tracePt t="124445" x="6765925" y="5326063"/>
          <p14:tracePt t="124479" x="6765925" y="5318125"/>
          <p14:tracePt t="124495" x="6765925" y="5311775"/>
          <p14:tracePt t="124518" x="6765925" y="5303838"/>
          <p14:tracePt t="124526" x="6765925" y="5295900"/>
          <p14:tracePt t="124543" x="6765925" y="5287963"/>
          <p14:tracePt t="124551" x="6765925" y="5280025"/>
          <p14:tracePt t="124562" x="6773863" y="5265738"/>
          <p14:tracePt t="124578" x="6789738" y="5257800"/>
          <p14:tracePt t="124595" x="6804025" y="5241925"/>
          <p14:tracePt t="124612" x="6819900" y="5227638"/>
          <p14:tracePt t="124628" x="6827838" y="5219700"/>
          <p14:tracePt t="124645" x="6842125" y="5211763"/>
          <p14:tracePt t="124662" x="6865938" y="5211763"/>
          <p14:tracePt t="124678" x="6880225" y="5211763"/>
          <p14:tracePt t="124695" x="6888163" y="5203825"/>
          <p14:tracePt t="124758" x="6896100" y="5203825"/>
          <p14:tracePt t="125023" x="6880225" y="5211763"/>
          <p14:tracePt t="125030" x="6850063" y="5257800"/>
          <p14:tracePt t="125039" x="6819900" y="5318125"/>
          <p14:tracePt t="125047" x="6781800" y="5380038"/>
          <p14:tracePt t="125062" x="6735763" y="5456238"/>
          <p14:tracePt t="125078" x="6621463" y="5676900"/>
          <p14:tracePt t="125095" x="6553200" y="5807075"/>
          <p14:tracePt t="125112" x="6499225" y="5883275"/>
          <p14:tracePt t="125128" x="6438900" y="5921375"/>
          <p14:tracePt t="125145" x="6384925" y="5943600"/>
          <p14:tracePt t="125162" x="6308725" y="5951538"/>
          <p14:tracePt t="125178" x="6248400" y="5951538"/>
          <p14:tracePt t="125195" x="6202363" y="5951538"/>
          <p14:tracePt t="125212" x="6164263" y="5951538"/>
          <p14:tracePt t="125228" x="6118225" y="5927725"/>
          <p14:tracePt t="125246" x="6080125" y="5897563"/>
          <p14:tracePt t="125262" x="6080125" y="5889625"/>
          <p14:tracePt t="125279" x="6073775" y="5883275"/>
          <p14:tracePt t="125295" x="6073775" y="5875338"/>
          <p14:tracePt t="125319" x="6073775" y="5867400"/>
          <p14:tracePt t="125328" x="6073775" y="5859463"/>
          <p14:tracePt t="125351" x="6073775" y="5851525"/>
          <p14:tracePt t="125362" x="6073775" y="5845175"/>
          <p14:tracePt t="125378" x="6073775" y="5837238"/>
          <p14:tracePt t="125398" x="6073775" y="5829300"/>
          <p14:tracePt t="125412" x="6073775" y="5821363"/>
          <p14:tracePt t="125429" x="6073775" y="5807075"/>
          <p14:tracePt t="125446" x="6073775" y="5791200"/>
          <p14:tracePt t="125462" x="6073775" y="5768975"/>
          <p14:tracePt t="125495" x="6065838" y="5745163"/>
          <p14:tracePt t="125512" x="6049963" y="5730875"/>
          <p14:tracePt t="125529" x="6042025" y="5730875"/>
          <p14:tracePt t="125568" x="6027738" y="5730875"/>
          <p14:tracePt t="125583" x="6019800" y="5730875"/>
          <p14:tracePt t="125595" x="6003925" y="5730875"/>
          <p14:tracePt t="125613" x="5981700" y="5730875"/>
          <p14:tracePt t="125629" x="5935663" y="5730875"/>
          <p14:tracePt t="125646" x="5897563" y="5737225"/>
          <p14:tracePt t="125662" x="5867400" y="5745163"/>
          <p14:tracePt t="125942" x="5875338" y="5745163"/>
          <p14:tracePt t="125959" x="5883275" y="5745163"/>
          <p14:tracePt t="125967" x="5889625" y="5745163"/>
          <p14:tracePt t="125983" x="5897563" y="5745163"/>
          <p14:tracePt t="125995" x="5905500" y="5745163"/>
          <p14:tracePt t="126012" x="5913438" y="5753100"/>
          <p14:tracePt t="126029" x="5921375" y="5761038"/>
          <p14:tracePt t="126045" x="5927725" y="5761038"/>
          <p14:tracePt t="126135" x="5935663" y="5761038"/>
          <p14:tracePt t="126302" x="5943600" y="5761038"/>
          <p14:tracePt t="126310" x="5959475" y="5775325"/>
          <p14:tracePt t="126319" x="5989638" y="5783263"/>
          <p14:tracePt t="126329" x="6003925" y="5799138"/>
          <p14:tracePt t="126346" x="6042025" y="5807075"/>
          <p14:tracePt t="126362" x="6103938" y="5813425"/>
          <p14:tracePt t="126379" x="6164263" y="5813425"/>
          <p14:tracePt t="126396" x="6180138" y="5813425"/>
          <p14:tracePt t="126479" x="6188075" y="5813425"/>
          <p14:tracePt t="126510" x="6194425" y="5807075"/>
          <p14:tracePt t="126526" x="6202363" y="5807075"/>
          <p14:tracePt t="126534" x="6210300" y="5791200"/>
          <p14:tracePt t="126550" x="6218238" y="5791200"/>
          <p14:tracePt t="126563" x="6218238" y="5783263"/>
          <p14:tracePt t="126579" x="6226175" y="5783263"/>
          <p14:tracePt t="126596" x="6270625" y="5783263"/>
          <p14:tracePt t="126612" x="6378575" y="5783263"/>
          <p14:tracePt t="126630" x="6515100" y="5783263"/>
          <p14:tracePt t="126646" x="6569075" y="5783263"/>
          <p14:tracePt t="126920" x="6569075" y="5775325"/>
          <p14:tracePt t="126927" x="6545263" y="5768975"/>
          <p14:tracePt t="126934" x="6523038" y="5768975"/>
          <p14:tracePt t="126946" x="6492875" y="5768975"/>
          <p14:tracePt t="126962" x="6461125" y="5768975"/>
          <p14:tracePt t="126980" x="6438900" y="5768975"/>
          <p14:tracePt t="126996" x="6430963" y="5768975"/>
          <p14:tracePt t="127104" x="6423025" y="5768975"/>
          <p14:tracePt t="127127" x="6408738" y="5768975"/>
          <p14:tracePt t="127135" x="6400800" y="5761038"/>
          <p14:tracePt t="127146" x="6384925" y="5761038"/>
          <p14:tracePt t="127162" x="6354763" y="5761038"/>
          <p14:tracePt t="127179" x="6332538" y="5761038"/>
          <p14:tracePt t="127196" x="6316663" y="5761038"/>
          <p14:tracePt t="127238" x="6308725" y="5761038"/>
          <p14:tracePt t="127247" x="6294438" y="5761038"/>
          <p14:tracePt t="127262" x="6232525" y="5768975"/>
          <p14:tracePt t="127279" x="6164263" y="5768975"/>
          <p14:tracePt t="127296" x="6103938" y="5768975"/>
          <p14:tracePt t="127313" x="6096000" y="5768975"/>
          <p14:tracePt t="127663" x="6096000" y="5783263"/>
          <p14:tracePt t="127687" x="6111875" y="5783263"/>
          <p14:tracePt t="127695" x="6126163" y="5783263"/>
          <p14:tracePt t="127703" x="6142038" y="5783263"/>
          <p14:tracePt t="127713" x="6172200" y="5783263"/>
          <p14:tracePt t="127729" x="6218238" y="5783263"/>
          <p14:tracePt t="127746" x="6270625" y="5783263"/>
          <p14:tracePt t="127763" x="6302375" y="5783263"/>
          <p14:tracePt t="127779" x="6316663" y="5783263"/>
          <p14:tracePt t="127887" x="6316663" y="5775325"/>
          <p14:tracePt t="127894" x="6308725" y="5775325"/>
          <p14:tracePt t="127903" x="6302375" y="5775325"/>
          <p14:tracePt t="127913" x="6294438" y="5775325"/>
          <p14:tracePt t="127929" x="6264275" y="5775325"/>
          <p14:tracePt t="127946" x="6240463" y="5775325"/>
          <p14:tracePt t="127963" x="6218238" y="5775325"/>
          <p14:tracePt t="127979" x="6202363" y="5775325"/>
          <p14:tracePt t="127996" x="6172200" y="5775325"/>
          <p14:tracePt t="128013" x="6142038" y="5775325"/>
          <p14:tracePt t="128030" x="6126163" y="5783263"/>
          <p14:tracePt t="128046" x="6096000" y="5783263"/>
          <p14:tracePt t="128063" x="6073775" y="5783263"/>
          <p14:tracePt t="128079" x="6065838" y="5783263"/>
          <p14:tracePt t="128096" x="6049963" y="5783263"/>
          <p14:tracePt t="128224" x="6042025" y="5783263"/>
          <p14:tracePt t="128231" x="6035675" y="5783263"/>
          <p14:tracePt t="128262" x="6027738" y="5783263"/>
          <p14:tracePt t="128270" x="6011863" y="5783263"/>
          <p14:tracePt t="128294" x="6003925" y="5783263"/>
          <p14:tracePt t="128342" x="5997575" y="5783263"/>
          <p14:tracePt t="128367" x="5989638" y="5783263"/>
          <p14:tracePt t="128614" x="6003925" y="5775325"/>
          <p14:tracePt t="128622" x="6011863" y="5775325"/>
          <p14:tracePt t="128631" x="6027738" y="5775325"/>
          <p14:tracePt t="128646" x="6073775" y="5768975"/>
          <p14:tracePt t="128663" x="6126163" y="5768975"/>
          <p14:tracePt t="128680" x="6188075" y="5768975"/>
          <p14:tracePt t="128696" x="6256338" y="5768975"/>
          <p14:tracePt t="128713" x="6324600" y="5768975"/>
          <p14:tracePt t="128730" x="6378575" y="5768975"/>
          <p14:tracePt t="128746" x="6423025" y="5768975"/>
          <p14:tracePt t="128763" x="6446838" y="5761038"/>
          <p14:tracePt t="128871" x="6454775" y="5761038"/>
          <p14:tracePt t="128887" x="6461125" y="5761038"/>
          <p14:tracePt t="128903" x="6477000" y="5761038"/>
          <p14:tracePt t="128910" x="6484938" y="5761038"/>
          <p14:tracePt t="128919" x="6499225" y="5761038"/>
          <p14:tracePt t="128930" x="6523038" y="5761038"/>
          <p14:tracePt t="128946" x="6553200" y="5761038"/>
          <p14:tracePt t="129759" x="6553200" y="5753100"/>
          <p14:tracePt t="129767" x="6553200" y="5737225"/>
          <p14:tracePt t="129775" x="6553200" y="5730875"/>
          <p14:tracePt t="129783" x="6553200" y="5707063"/>
          <p14:tracePt t="129797" x="6545263" y="5676900"/>
          <p14:tracePt t="129814" x="6545263" y="5654675"/>
          <p14:tracePt t="129830" x="6537325" y="5562600"/>
          <p14:tracePt t="129847" x="6523038" y="5486400"/>
          <p14:tracePt t="129863" x="6523038" y="5426075"/>
          <p14:tracePt t="129880" x="6523038" y="5372100"/>
          <p14:tracePt t="129897" x="6515100" y="5334000"/>
          <p14:tracePt t="129913" x="6507163" y="5311775"/>
          <p14:tracePt t="129930" x="6499225" y="5303838"/>
          <p14:tracePt t="129947" x="6499225" y="5287963"/>
          <p14:tracePt t="129963" x="6499225" y="5280025"/>
          <p14:tracePt t="129997" x="6492875" y="5265738"/>
          <p14:tracePt t="130015" x="6492875" y="5257800"/>
          <p14:tracePt t="130062" x="6492875" y="5249863"/>
          <p14:tracePt t="130086" x="6492875" y="5241925"/>
          <p14:tracePt t="130103" x="6477000" y="5235575"/>
          <p14:tracePt t="130135" x="6477000" y="5219700"/>
          <p14:tracePt t="130158" x="6477000" y="5211763"/>
          <p14:tracePt t="130175" x="6477000" y="5197475"/>
          <p14:tracePt t="130182" x="6477000" y="5189538"/>
          <p14:tracePt t="130191" x="6477000" y="5173663"/>
          <p14:tracePt t="130207" x="6477000" y="5165725"/>
          <p14:tracePt t="130215" x="6477000" y="5151438"/>
          <p14:tracePt t="130230" x="6477000" y="5127625"/>
          <p14:tracePt t="130247" x="6477000" y="5097463"/>
          <p14:tracePt t="130264" x="6477000" y="5089525"/>
          <p14:tracePt t="130280" x="6477000" y="5075238"/>
          <p14:tracePt t="130314" x="6477000" y="5067300"/>
          <p14:tracePt t="130343" x="6477000" y="5051425"/>
          <p14:tracePt t="130815" x="6469063" y="5059363"/>
          <p14:tracePt t="130822" x="6446838" y="5089525"/>
          <p14:tracePt t="130831" x="6438900" y="5135563"/>
          <p14:tracePt t="130847" x="6400800" y="5273675"/>
          <p14:tracePt t="130864" x="6362700" y="5394325"/>
          <p14:tracePt t="130881" x="6346825" y="5516563"/>
          <p14:tracePt t="130897" x="6332538" y="5578475"/>
          <p14:tracePt t="130914" x="6324600" y="5616575"/>
          <p14:tracePt t="130931" x="6324600" y="5630863"/>
          <p14:tracePt t="130964" x="6324600" y="5646738"/>
          <p14:tracePt t="130981" x="6324600" y="5654675"/>
          <p14:tracePt t="130998" x="6316663" y="5676900"/>
          <p14:tracePt t="131014" x="6316663" y="5707063"/>
          <p14:tracePt t="131031" x="6316663" y="5722938"/>
          <p14:tracePt t="131047" x="6316663" y="5730875"/>
          <p14:tracePt t="131064" x="6308725" y="5737225"/>
          <p14:tracePt t="131081" x="6308725" y="5745163"/>
          <p14:tracePt t="131114" x="6308725" y="5761038"/>
          <p14:tracePt t="131131" x="6308725" y="5768975"/>
          <p14:tracePt t="131148" x="6308725" y="5791200"/>
          <p14:tracePt t="131164" x="6308725" y="5799138"/>
          <p14:tracePt t="131181" x="6308725" y="5807075"/>
          <p14:tracePt t="131582" x="6332538" y="5791200"/>
          <p14:tracePt t="131591" x="6378575" y="5783263"/>
          <p14:tracePt t="131599" x="6438900" y="5768975"/>
          <p14:tracePt t="131614" x="6569075" y="5722938"/>
          <p14:tracePt t="131631" x="6697663" y="5692775"/>
          <p14:tracePt t="131647" x="6804025" y="5654675"/>
          <p14:tracePt t="131664" x="6842125" y="5622925"/>
          <p14:tracePt t="131767" x="6850063" y="5622925"/>
          <p14:tracePt t="131775" x="6865938" y="5622925"/>
          <p14:tracePt t="131783" x="6880225" y="5622925"/>
          <p14:tracePt t="131798" x="6896100" y="5622925"/>
          <p14:tracePt t="131814" x="6980238" y="5622925"/>
          <p14:tracePt t="131831" x="7026275" y="5622925"/>
          <p14:tracePt t="131848" x="7048500" y="5622925"/>
          <p14:tracePt t="131864" x="7056438" y="5622925"/>
          <p14:tracePt t="132382" x="7064375" y="5616575"/>
          <p14:tracePt t="132392" x="7094538" y="5570538"/>
          <p14:tracePt t="132399" x="7108825" y="5524500"/>
          <p14:tracePt t="132414" x="7162800" y="5387975"/>
          <p14:tracePt t="132431" x="7231063" y="5227638"/>
          <p14:tracePt t="132448" x="7269163" y="5059363"/>
          <p14:tracePt t="132464" x="7299325" y="4899025"/>
          <p14:tracePt t="132481" x="7315200" y="4754563"/>
          <p14:tracePt t="132498" x="7337425" y="4640263"/>
          <p14:tracePt t="132514" x="7337425" y="4556125"/>
          <p14:tracePt t="132531" x="7337425" y="4518025"/>
          <p14:tracePt t="132548" x="7337425" y="4487863"/>
          <p14:tracePt t="132564" x="7337425" y="4465638"/>
          <p14:tracePt t="132582" x="7337425" y="4441825"/>
          <p14:tracePt t="132614" x="7337425" y="4419600"/>
          <p14:tracePt t="132631" x="7331075" y="4419600"/>
          <p14:tracePt t="132648" x="7323138" y="4411663"/>
          <p14:tracePt t="132664" x="7307263" y="4411663"/>
          <p14:tracePt t="132681" x="7285038" y="4403725"/>
          <p14:tracePt t="132698" x="7231063" y="4403725"/>
          <p14:tracePt t="132715" x="7185025" y="4403725"/>
          <p14:tracePt t="132731" x="7116763" y="4441825"/>
          <p14:tracePt t="132748" x="7002463" y="4541838"/>
          <p14:tracePt t="132765" x="6926263" y="4648200"/>
          <p14:tracePt t="132782" x="6880225" y="4784725"/>
          <p14:tracePt t="132798" x="6880225" y="4822825"/>
          <p14:tracePt t="132815" x="6880225" y="4838700"/>
          <p14:tracePt t="132831" x="6926263" y="4868863"/>
          <p14:tracePt t="132848" x="7032625" y="4899025"/>
          <p14:tracePt t="132865" x="7116763" y="4922838"/>
          <p14:tracePt t="132881" x="7170738" y="4930775"/>
          <p14:tracePt t="132899" x="7200900" y="4937125"/>
          <p14:tracePt t="132915" x="7208838" y="4953000"/>
          <p14:tracePt t="132958" x="7208838" y="4960938"/>
          <p14:tracePt t="132966" x="7200900" y="4968875"/>
          <p14:tracePt t="132981" x="7192963" y="4975225"/>
          <p14:tracePt t="132998" x="7140575" y="5006975"/>
          <p14:tracePt t="133014" x="7064375" y="5021263"/>
          <p14:tracePt t="133031" x="6950075" y="5045075"/>
          <p14:tracePt t="133048" x="6789738" y="5059363"/>
          <p14:tracePt t="133064" x="6599238" y="5075238"/>
          <p14:tracePt t="133081" x="6408738" y="5075238"/>
          <p14:tracePt t="133098" x="6218238" y="5075238"/>
          <p14:tracePt t="133114" x="6049963" y="5075238"/>
          <p14:tracePt t="133131" x="5927725" y="5075238"/>
          <p14:tracePt t="133148" x="5821363" y="5075238"/>
          <p14:tracePt t="133164" x="5730875" y="5075238"/>
          <p14:tracePt t="133181" x="5699125" y="5083175"/>
          <p14:tracePt t="133198" x="5608638" y="5089525"/>
          <p14:tracePt t="133214" x="5524500" y="5113338"/>
          <p14:tracePt t="133231" x="5402263" y="5127625"/>
          <p14:tracePt t="133248" x="5265738" y="5151438"/>
          <p14:tracePt t="133265" x="5127625" y="5165725"/>
          <p14:tracePt t="133281" x="5021263" y="5197475"/>
          <p14:tracePt t="133298" x="4945063" y="5227638"/>
          <p14:tracePt t="133315" x="4922838" y="5235575"/>
          <p14:tracePt t="133331" x="4914900" y="5241925"/>
          <p14:tracePt t="133348" x="4899025" y="5257800"/>
          <p14:tracePt t="133365" x="4868863" y="5311775"/>
          <p14:tracePt t="133382" x="4816475" y="5387975"/>
          <p14:tracePt t="133398" x="4762500" y="5486400"/>
          <p14:tracePt t="133415" x="4754563" y="5524500"/>
          <p14:tracePt t="133431" x="4754563" y="5540375"/>
          <p14:tracePt t="133448" x="4754563" y="5562600"/>
          <p14:tracePt t="133465" x="4754563" y="5578475"/>
          <p14:tracePt t="133481" x="4784725" y="5616575"/>
          <p14:tracePt t="133498" x="4816475" y="5654675"/>
          <p14:tracePt t="133515" x="4876800" y="5692775"/>
          <p14:tracePt t="133531" x="4968875" y="5730875"/>
          <p14:tracePt t="133548" x="5083175" y="5761038"/>
          <p14:tracePt t="133565" x="5197475" y="5775325"/>
          <p14:tracePt t="133582" x="5318125" y="5799138"/>
          <p14:tracePt t="133598" x="5570538" y="5813425"/>
          <p14:tracePt t="133615" x="5761038" y="5813425"/>
          <p14:tracePt t="133632" x="5943600" y="5821363"/>
          <p14:tracePt t="133648" x="6134100" y="5821363"/>
          <p14:tracePt t="133665" x="6302375" y="5821363"/>
          <p14:tracePt t="133682" x="6454775" y="5821363"/>
          <p14:tracePt t="133698" x="6591300" y="5821363"/>
          <p14:tracePt t="133715" x="6727825" y="5821363"/>
          <p14:tracePt t="133732" x="6850063" y="5821363"/>
          <p14:tracePt t="133748" x="7002463" y="5821363"/>
          <p14:tracePt t="133765" x="7178675" y="5821363"/>
          <p14:tracePt t="133782" x="7353300" y="5807075"/>
          <p14:tracePt t="133798" x="7635875" y="5753100"/>
          <p14:tracePt t="133815" x="7818438" y="5722938"/>
          <p14:tracePt t="133832" x="7924800" y="5676900"/>
          <p14:tracePt t="133848" x="8016875" y="5654675"/>
          <p14:tracePt t="133865" x="8016875" y="5646738"/>
          <p14:tracePt t="133882" x="8023225" y="5646738"/>
          <p14:tracePt t="133898" x="8023225" y="5630863"/>
          <p14:tracePt t="133915" x="8023225" y="5584825"/>
          <p14:tracePt t="133932" x="8023225" y="5532438"/>
          <p14:tracePt t="133948" x="8023225" y="5456238"/>
          <p14:tracePt t="133966" x="7947025" y="5356225"/>
          <p14:tracePt t="133982" x="7902575" y="5326063"/>
          <p14:tracePt t="133998" x="7756525" y="5241925"/>
          <p14:tracePt t="134015" x="7627938" y="5197475"/>
          <p14:tracePt t="134032" x="7475538" y="5159375"/>
          <p14:tracePt t="134048" x="7307263" y="5135563"/>
          <p14:tracePt t="134065" x="7116763" y="5113338"/>
          <p14:tracePt t="134082" x="6918325" y="5097463"/>
          <p14:tracePt t="134098" x="6743700" y="5097463"/>
          <p14:tracePt t="134115" x="6561138" y="5097463"/>
          <p14:tracePt t="134132" x="6384925" y="5097463"/>
          <p14:tracePt t="134148" x="6218238" y="5097463"/>
          <p14:tracePt t="134166" x="5965825" y="5113338"/>
          <p14:tracePt t="134182" x="5897563" y="5121275"/>
          <p14:tracePt t="134198" x="5699125" y="5173663"/>
          <p14:tracePt t="134215" x="5600700" y="5203825"/>
          <p14:tracePt t="134232" x="5532438" y="5235575"/>
          <p14:tracePt t="134248" x="5516563" y="5241925"/>
          <p14:tracePt t="134265" x="5508625" y="5241925"/>
          <p14:tracePt t="134282" x="5478463" y="5265738"/>
          <p14:tracePt t="134299" x="5418138" y="5295900"/>
          <p14:tracePt t="134315" x="5334000" y="5341938"/>
          <p14:tracePt t="134332" x="5235575" y="5380038"/>
          <p14:tracePt t="134348" x="5181600" y="5410200"/>
          <p14:tracePt t="134366" x="5135563" y="5432425"/>
          <p14:tracePt t="134382" x="5127625" y="5440363"/>
          <p14:tracePt t="134398" x="5113338" y="5456238"/>
          <p14:tracePt t="134415" x="5089525" y="5486400"/>
          <p14:tracePt t="134432" x="5067300" y="5524500"/>
          <p14:tracePt t="134448" x="5059363" y="5546725"/>
          <p14:tracePt t="134465" x="5051425" y="5562600"/>
          <p14:tracePt t="134482" x="5051425" y="5570538"/>
          <p14:tracePt t="134499" x="5051425" y="5592763"/>
          <p14:tracePt t="134515" x="5051425" y="5638800"/>
          <p14:tracePt t="134532" x="5089525" y="5684838"/>
          <p14:tracePt t="134549" x="5151438" y="5737225"/>
          <p14:tracePt t="134566" x="5227638" y="5783263"/>
          <p14:tracePt t="134582" x="5394325" y="5867400"/>
          <p14:tracePt t="134598" x="5508625" y="5897563"/>
          <p14:tracePt t="134615" x="5622925" y="5905500"/>
          <p14:tracePt t="134632" x="5737225" y="5913438"/>
          <p14:tracePt t="134649" x="5829300" y="5913438"/>
          <p14:tracePt t="134665" x="5913438" y="5913438"/>
          <p14:tracePt t="134682" x="6035675" y="5921375"/>
          <p14:tracePt t="134699" x="6188075" y="5921375"/>
          <p14:tracePt t="134715" x="6384925" y="5921375"/>
          <p14:tracePt t="134732" x="6575425" y="5921375"/>
          <p14:tracePt t="134749" x="6781800" y="5921375"/>
          <p14:tracePt t="134766" x="6972300" y="5921375"/>
          <p14:tracePt t="134782" x="7132638" y="5921375"/>
          <p14:tracePt t="134799" x="7223125" y="5905500"/>
          <p14:tracePt t="134815" x="7285038" y="5883275"/>
          <p14:tracePt t="134832" x="7323138" y="5851525"/>
          <p14:tracePt t="134849" x="7375525" y="5799138"/>
          <p14:tracePt t="134865" x="7445375" y="5722938"/>
          <p14:tracePt t="134882" x="7497763" y="5661025"/>
          <p14:tracePt t="134899" x="7551738" y="5584825"/>
          <p14:tracePt t="134915" x="7581900" y="5546725"/>
          <p14:tracePt t="134932" x="7620000" y="5502275"/>
          <p14:tracePt t="134949" x="7642225" y="5464175"/>
          <p14:tracePt t="134965" x="7642225" y="5456238"/>
          <p14:tracePt t="134982" x="7650163" y="5440363"/>
          <p14:tracePt t="134999" x="7650163" y="5426075"/>
          <p14:tracePt t="135016" x="7658100" y="5426075"/>
          <p14:tracePt t="135032" x="7658100" y="5410200"/>
          <p14:tracePt t="135049" x="7658100" y="5394325"/>
          <p14:tracePt t="135065" x="7658100" y="5372100"/>
          <p14:tracePt t="135082" x="7650163" y="5334000"/>
          <p14:tracePt t="135099" x="7650163" y="5287963"/>
          <p14:tracePt t="135116" x="7635875" y="5219700"/>
          <p14:tracePt t="135132" x="7627938" y="5135563"/>
          <p14:tracePt t="135149" x="7597775" y="5037138"/>
          <p14:tracePt t="135165" x="7551738" y="4922838"/>
          <p14:tracePt t="135182" x="7497763" y="4770438"/>
          <p14:tracePt t="135199" x="7467600" y="4678363"/>
          <p14:tracePt t="135216" x="7467600" y="4610100"/>
          <p14:tracePt t="135232" x="7467600" y="4525963"/>
          <p14:tracePt t="135249" x="7467600" y="4465638"/>
          <p14:tracePt t="135265" x="7467600" y="4397375"/>
          <p14:tracePt t="135282" x="7467600" y="4359275"/>
          <p14:tracePt t="135299" x="7459663" y="4313238"/>
          <p14:tracePt t="135316" x="7445375" y="4289425"/>
          <p14:tracePt t="135333" x="7437438" y="4289425"/>
          <p14:tracePt t="135349" x="7437438" y="4283075"/>
          <p14:tracePt t="135365" x="7437438" y="4275138"/>
          <p14:tracePt t="135383" x="7437438" y="4267200"/>
          <p14:tracePt t="135399" x="7421563" y="4251325"/>
          <p14:tracePt t="135415" x="7413625" y="4229100"/>
          <p14:tracePt t="135432" x="7399338" y="4206875"/>
          <p14:tracePt t="135449" x="7391400" y="4183063"/>
          <p14:tracePt t="135466" x="7391400" y="4175125"/>
          <p14:tracePt t="135482" x="7375525" y="4160838"/>
          <p14:tracePt t="135499" x="7361238" y="4144963"/>
          <p14:tracePt t="135516" x="7323138" y="4122738"/>
          <p14:tracePt t="135533" x="7254875" y="4092575"/>
          <p14:tracePt t="135549" x="7140575" y="4038600"/>
          <p14:tracePt t="135566" x="6988175" y="4008438"/>
          <p14:tracePt t="135582" x="6629400" y="3962400"/>
          <p14:tracePt t="135599" x="6340475" y="3924300"/>
          <p14:tracePt t="135616" x="6126163" y="3916363"/>
          <p14:tracePt t="135632" x="5973763" y="3908425"/>
          <p14:tracePt t="135649" x="5897563" y="3908425"/>
          <p14:tracePt t="135682" x="5889625" y="3908425"/>
          <p14:tracePt t="135699" x="5867400" y="3894138"/>
          <p14:tracePt t="135716" x="5829300" y="3894138"/>
          <p14:tracePt t="135732" x="5668963" y="3894138"/>
          <p14:tracePt t="135750" x="5356225" y="3946525"/>
          <p14:tracePt t="135766" x="5241925" y="3984625"/>
          <p14:tracePt t="135782" x="4922838" y="4076700"/>
          <p14:tracePt t="135799" x="4854575" y="4114800"/>
          <p14:tracePt t="135816" x="4830763" y="4122738"/>
          <p14:tracePt t="135832" x="4830763" y="4130675"/>
          <p14:tracePt t="135849" x="4822825" y="4137025"/>
          <p14:tracePt t="135866" x="4792663" y="4206875"/>
          <p14:tracePt t="135882" x="4724400" y="4343400"/>
          <p14:tracePt t="135899" x="4678363" y="4465638"/>
          <p14:tracePt t="135916" x="4632325" y="4594225"/>
          <p14:tracePt t="135932" x="4602163" y="4678363"/>
          <p14:tracePt t="135950" x="4602163" y="4746625"/>
          <p14:tracePt t="135966" x="4602163" y="4762500"/>
          <p14:tracePt t="136038" x="4602163" y="4800600"/>
          <p14:tracePt t="136046" x="4625975" y="4830763"/>
          <p14:tracePt t="136054" x="4678363" y="4860925"/>
          <p14:tracePt t="136066" x="4732338" y="4892675"/>
          <p14:tracePt t="136082" x="4906963" y="4953000"/>
          <p14:tracePt t="136099" x="5127625" y="5013325"/>
          <p14:tracePt t="136116" x="5502275" y="5051425"/>
          <p14:tracePt t="136132" x="5935663" y="5113338"/>
          <p14:tracePt t="136150" x="6599238" y="5113338"/>
          <p14:tracePt t="136166" x="6972300" y="5113338"/>
          <p14:tracePt t="136182" x="7323138" y="5037138"/>
          <p14:tracePt t="136199" x="7521575" y="4975225"/>
          <p14:tracePt t="136217" x="7688263" y="4899025"/>
          <p14:tracePt t="136232" x="7818438" y="4860925"/>
          <p14:tracePt t="136249" x="7932738" y="4808538"/>
          <p14:tracePt t="136267" x="8031163" y="4770438"/>
          <p14:tracePt t="136282" x="8093075" y="4724400"/>
          <p14:tracePt t="136299" x="8131175" y="4694238"/>
          <p14:tracePt t="136302" x="8145463" y="4686300"/>
          <p14:tracePt t="136316" x="8153400" y="4670425"/>
          <p14:tracePt t="136333" x="8169275" y="4625975"/>
          <p14:tracePt t="136349" x="8169275" y="4564063"/>
          <p14:tracePt t="136366" x="8137525" y="4403725"/>
          <p14:tracePt t="136382" x="8039100" y="4267200"/>
          <p14:tracePt t="136399" x="7870825" y="4137025"/>
          <p14:tracePt t="136417" x="7604125" y="3954463"/>
          <p14:tracePt t="136433" x="7216775" y="3802063"/>
          <p14:tracePt t="136449" x="6743700" y="3673475"/>
          <p14:tracePt t="136466" x="6308725" y="3559175"/>
          <p14:tracePt t="136483" x="5973763" y="3505200"/>
          <p14:tracePt t="136499" x="5753100" y="3505200"/>
          <p14:tracePt t="136516" x="5654675" y="3505200"/>
          <p14:tracePt t="136533" x="5578475" y="3521075"/>
          <p14:tracePt t="136550" x="5494338" y="3559175"/>
          <p14:tracePt t="136566" x="5426075" y="3589338"/>
          <p14:tracePt t="136584" x="5349875" y="3627438"/>
          <p14:tracePt t="136599" x="5318125" y="3657600"/>
          <p14:tracePt t="136616" x="5287963" y="3679825"/>
          <p14:tracePt t="136633" x="5280025" y="3679825"/>
          <p14:tracePt t="136678" x="5265738" y="3679825"/>
          <p14:tracePt t="136686" x="5219700" y="3711575"/>
          <p14:tracePt t="136699" x="5159375" y="3741738"/>
          <p14:tracePt t="136718" x="4960938" y="3825875"/>
          <p14:tracePt t="136733" x="4906963" y="3848100"/>
          <p14:tracePt t="136749" x="4808538" y="3908425"/>
          <p14:tracePt t="136766" x="4694238" y="3992563"/>
          <p14:tracePt t="136783" x="4648200" y="4060825"/>
          <p14:tracePt t="136799" x="4610100" y="4152900"/>
          <p14:tracePt t="136816" x="4594225" y="4229100"/>
          <p14:tracePt t="136833" x="4579938" y="4267200"/>
          <p14:tracePt t="136849" x="4579938" y="4297363"/>
          <p14:tracePt t="136866" x="4579938" y="4335463"/>
          <p14:tracePt t="136883" x="4579938" y="4373563"/>
          <p14:tracePt t="136900" x="4610100" y="4435475"/>
          <p14:tracePt t="136917" x="4664075" y="4511675"/>
          <p14:tracePt t="136933" x="4740275" y="4587875"/>
          <p14:tracePt t="136949" x="4846638" y="4664075"/>
          <p14:tracePt t="136966" x="5121275" y="4754563"/>
          <p14:tracePt t="136983" x="5326063" y="4800600"/>
          <p14:tracePt t="137000" x="5540375" y="4822825"/>
          <p14:tracePt t="137016" x="5745163" y="4822825"/>
          <p14:tracePt t="137033" x="5905500" y="4822825"/>
          <p14:tracePt t="137049" x="6057900" y="4816475"/>
          <p14:tracePt t="137066" x="6232525" y="4770438"/>
          <p14:tracePt t="137083" x="6400800" y="4708525"/>
          <p14:tracePt t="137099" x="6607175" y="4648200"/>
          <p14:tracePt t="137118" x="6865938" y="4564063"/>
          <p14:tracePt t="137133" x="6942138" y="4533900"/>
          <p14:tracePt t="137150" x="7070725" y="4495800"/>
          <p14:tracePt t="137166" x="7132638" y="4465638"/>
          <p14:tracePt t="137294" x="7132638" y="4495800"/>
          <p14:tracePt t="137303" x="7132638" y="4541838"/>
          <p14:tracePt t="137310" x="7132638" y="4610100"/>
          <p14:tracePt t="137318" x="7140575" y="4686300"/>
          <p14:tracePt t="137333" x="7178675" y="4754563"/>
          <p14:tracePt t="137350" x="7261225" y="4906963"/>
          <p14:tracePt t="137366" x="7437438" y="5097463"/>
          <p14:tracePt t="137383" x="7559675" y="5197475"/>
          <p14:tracePt t="137400" x="7666038" y="5280025"/>
          <p14:tracePt t="137417" x="7734300" y="5311775"/>
          <p14:tracePt t="137433" x="7750175" y="5318125"/>
          <p14:tracePt t="137450" x="7756525" y="5318125"/>
          <p14:tracePt t="137466" x="7756525" y="5326063"/>
          <p14:tracePt t="137483" x="7712075" y="5326063"/>
          <p14:tracePt t="137500" x="7581900" y="5326063"/>
          <p14:tracePt t="137516" x="7445375" y="5326063"/>
          <p14:tracePt t="137534" x="7192963" y="5326063"/>
          <p14:tracePt t="137550" x="7094538" y="5326063"/>
          <p14:tracePt t="137566" x="6811963" y="5326063"/>
          <p14:tracePt t="137583" x="6621463" y="5326063"/>
          <p14:tracePt t="137600" x="6454775" y="5341938"/>
          <p14:tracePt t="137617" x="6302375" y="5364163"/>
          <p14:tracePt t="137633" x="6134100" y="5364163"/>
          <p14:tracePt t="137650" x="5965825" y="5364163"/>
          <p14:tracePt t="137666" x="5799138" y="5364163"/>
          <p14:tracePt t="137683" x="5630863" y="5372100"/>
          <p14:tracePt t="137700" x="5502275" y="5402263"/>
          <p14:tracePt t="137716" x="5402263" y="5410200"/>
          <p14:tracePt t="137734" x="5311775" y="5426075"/>
          <p14:tracePt t="137750" x="5303838" y="5426075"/>
          <p14:tracePt t="137766" x="5303838" y="5432425"/>
          <p14:tracePt t="137783" x="5295900" y="5440363"/>
          <p14:tracePt t="137800" x="5280025" y="5464175"/>
          <p14:tracePt t="137816" x="5257800" y="5508625"/>
          <p14:tracePt t="137833" x="5241925" y="5570538"/>
          <p14:tracePt t="137850" x="5227638" y="5622925"/>
          <p14:tracePt t="137866" x="5227638" y="5692775"/>
          <p14:tracePt t="137883" x="5227638" y="5761038"/>
          <p14:tracePt t="137900" x="5273675" y="5845175"/>
          <p14:tracePt t="137918" x="5456238" y="5927725"/>
          <p14:tracePt t="137933" x="5676900" y="5973763"/>
          <p14:tracePt t="137950" x="5997575" y="5989638"/>
          <p14:tracePt t="137966" x="6370638" y="5989638"/>
          <p14:tracePt t="137983" x="6735763" y="5973763"/>
          <p14:tracePt t="138000" x="7056438" y="5921375"/>
          <p14:tracePt t="138016" x="7239000" y="5851525"/>
          <p14:tracePt t="138033" x="7353300" y="5791200"/>
          <p14:tracePt t="138050" x="7413625" y="5737225"/>
          <p14:tracePt t="138066" x="7429500" y="5699125"/>
          <p14:tracePt t="138083" x="7437438" y="5661025"/>
          <p14:tracePt t="138100" x="7445375" y="5584825"/>
          <p14:tracePt t="138118" x="7445375" y="5508625"/>
          <p14:tracePt t="138134" x="7445375" y="5486400"/>
          <p14:tracePt t="138150" x="7429500" y="5432425"/>
          <p14:tracePt t="138166" x="7407275" y="5410200"/>
          <p14:tracePt t="138183" x="7369175" y="5372100"/>
          <p14:tracePt t="138200" x="7337425" y="5356225"/>
          <p14:tracePt t="138217" x="7307263" y="5341938"/>
          <p14:tracePt t="138233" x="7292975" y="5334000"/>
          <p14:tracePt t="138462" x="7285038" y="5326063"/>
          <p14:tracePt t="138470" x="7285038" y="5303838"/>
          <p14:tracePt t="138478" x="7315200" y="5257800"/>
          <p14:tracePt t="138486" x="7345363" y="5197475"/>
          <p14:tracePt t="138500" x="7375525" y="5151438"/>
          <p14:tracePt t="138517" x="7413625" y="5006975"/>
          <p14:tracePt t="138533" x="7451725" y="4822825"/>
          <p14:tracePt t="138550" x="7445375" y="4541838"/>
          <p14:tracePt t="138567" x="7399338" y="4359275"/>
          <p14:tracePt t="138583" x="7353300" y="4221163"/>
          <p14:tracePt t="138600" x="7337425" y="4160838"/>
          <p14:tracePt t="138618" x="7323138" y="4122738"/>
          <p14:tracePt t="138791" x="7323138" y="4114800"/>
          <p14:tracePt t="138799" x="7323138" y="4106863"/>
          <p14:tracePt t="138808" x="7307263" y="4106863"/>
          <p14:tracePt t="138817" x="7299325" y="4106863"/>
          <p14:tracePt t="138833" x="7254875" y="4106863"/>
          <p14:tracePt t="138850" x="7170738" y="4152900"/>
          <p14:tracePt t="138867" x="7108825" y="4259263"/>
          <p14:tracePt t="138883" x="7078663" y="4389438"/>
          <p14:tracePt t="138900" x="7056438" y="4533900"/>
          <p14:tracePt t="138917" x="7056438" y="4656138"/>
          <p14:tracePt t="138934" x="7056438" y="4746625"/>
          <p14:tracePt t="138950" x="7070725" y="4778375"/>
          <p14:tracePt t="138967" x="7094538" y="4816475"/>
          <p14:tracePt t="138983" x="7102475" y="4854575"/>
          <p14:tracePt t="139000" x="7116763" y="4892675"/>
          <p14:tracePt t="139018" x="7124700" y="4922838"/>
          <p14:tracePt t="139034" x="7124700" y="4937125"/>
          <p14:tracePt t="139079" x="7124700" y="4922838"/>
          <p14:tracePt t="139086" x="7124700" y="4854575"/>
          <p14:tracePt t="139100" x="7124700" y="4778375"/>
          <p14:tracePt t="139117" x="7094538" y="4640263"/>
          <p14:tracePt t="139134" x="7056438" y="4533900"/>
          <p14:tracePt t="139150" x="7048500" y="4495800"/>
          <p14:tracePt t="139198" x="7048500" y="4579938"/>
          <p14:tracePt t="139206" x="7048500" y="4732338"/>
          <p14:tracePt t="139217" x="7048500" y="4876800"/>
          <p14:tracePt t="139234" x="7078663" y="5227638"/>
          <p14:tracePt t="139250" x="7102475" y="5394325"/>
          <p14:tracePt t="139267" x="7102475" y="5418138"/>
          <p14:tracePt t="139300" x="7116763" y="5426075"/>
          <p14:tracePt t="139318" x="7078663" y="5051425"/>
          <p14:tracePt t="139334" x="7002463" y="4724400"/>
          <p14:tracePt t="139350" x="6988175" y="4533900"/>
          <p14:tracePt t="139367" x="6964363" y="4435475"/>
          <p14:tracePt t="139414" x="6964363" y="4449763"/>
          <p14:tracePt t="139423" x="6964363" y="4572000"/>
          <p14:tracePt t="139434" x="6964363" y="4740275"/>
          <p14:tracePt t="139450" x="7026275" y="5135563"/>
          <p14:tracePt t="139467" x="7064375" y="5356225"/>
          <p14:tracePt t="139484" x="7070725" y="5394325"/>
          <p14:tracePt t="139519" x="7078663" y="5113338"/>
          <p14:tracePt t="139534" x="6994525" y="4762500"/>
          <p14:tracePt t="139550" x="6918325" y="4473575"/>
          <p14:tracePt t="139567" x="6858000" y="4297363"/>
          <p14:tracePt t="139584" x="6858000" y="4283075"/>
          <p14:tracePt t="139617" x="6850063" y="4533900"/>
          <p14:tracePt t="139634" x="6873875" y="5059363"/>
          <p14:tracePt t="139650" x="6934200" y="5478463"/>
          <p14:tracePt t="139667" x="6980238" y="5592763"/>
          <p14:tracePt t="139684" x="6988175" y="5600700"/>
          <p14:tracePt t="139700" x="7048500" y="5432425"/>
          <p14:tracePt t="139718" x="7056438" y="5083175"/>
          <p14:tracePt t="139734" x="7056438" y="4808538"/>
          <p14:tracePt t="139750" x="7026275" y="4640263"/>
          <p14:tracePt t="139767" x="7010400" y="4625975"/>
          <p14:tracePt t="139784" x="7010400" y="4618038"/>
          <p14:tracePt t="139801" x="6980238" y="4800600"/>
          <p14:tracePt t="139817" x="6980238" y="5113338"/>
          <p14:tracePt t="139834" x="7002463" y="5356225"/>
          <p14:tracePt t="139851" x="7018338" y="5387975"/>
          <p14:tracePt t="139884" x="7032625" y="5197475"/>
          <p14:tracePt t="139901" x="7032625" y="4968875"/>
          <p14:tracePt t="139918" x="6988175" y="4708525"/>
          <p14:tracePt t="139934" x="6950075" y="4587875"/>
          <p14:tracePt t="139951" x="6934200" y="4594225"/>
          <p14:tracePt t="139967" x="6911975" y="4838700"/>
          <p14:tracePt t="139984" x="6888163" y="5257800"/>
          <p14:tracePt t="140001" x="6911975" y="5546725"/>
          <p14:tracePt t="140019" x="6934200" y="5622925"/>
          <p14:tracePt t="140034" x="6942138" y="5622925"/>
          <p14:tracePt t="140051" x="6980238" y="5426075"/>
          <p14:tracePt t="140067" x="6980238" y="5067300"/>
          <p14:tracePt t="140084" x="6980238" y="4754563"/>
          <p14:tracePt t="140101" x="6942138" y="4587875"/>
          <p14:tracePt t="140117" x="6918325" y="4564063"/>
          <p14:tracePt t="140134" x="6880225" y="4708525"/>
          <p14:tracePt t="140151" x="6865938" y="5006975"/>
          <p14:tracePt t="140167" x="6880225" y="5334000"/>
          <p14:tracePt t="140184" x="6911975" y="5432425"/>
          <p14:tracePt t="140217" x="6934200" y="5349875"/>
          <p14:tracePt t="140234" x="6964363" y="5121275"/>
          <p14:tracePt t="140251" x="6950075" y="4838700"/>
          <p14:tracePt t="140267" x="6918325" y="4686300"/>
          <p14:tracePt t="140284" x="6911975" y="4670425"/>
          <p14:tracePt t="140318" x="6896100" y="4778375"/>
          <p14:tracePt t="140335" x="6896100" y="5021263"/>
          <p14:tracePt t="140351" x="6896100" y="5075238"/>
          <p14:tracePt t="140399" x="6896100" y="5067300"/>
          <p14:tracePt t="140407" x="6896100" y="5021263"/>
          <p14:tracePt t="140417" x="6880225" y="4968875"/>
          <p14:tracePt t="140434" x="6880225" y="4953000"/>
          <p14:tracePt t="140451" x="6880225" y="4937125"/>
          <p14:tracePt t="140903" x="6888163" y="4899025"/>
          <p14:tracePt t="140911" x="6896100" y="4838700"/>
          <p14:tracePt t="140919" x="6896100" y="4800600"/>
          <p14:tracePt t="140934" x="6911975" y="4640263"/>
          <p14:tracePt t="140951" x="6911975" y="4511675"/>
          <p14:tracePt t="140967" x="6911975" y="4397375"/>
          <p14:tracePt t="140984" x="6896100" y="4343400"/>
          <p14:tracePt t="141046" x="6888163" y="4351338"/>
          <p14:tracePt t="141054" x="6888163" y="4403725"/>
          <p14:tracePt t="141062" x="6888163" y="4473575"/>
          <p14:tracePt t="141070" x="6880225" y="4579938"/>
          <p14:tracePt t="141084" x="6880225" y="4702175"/>
          <p14:tracePt t="141101" x="6880225" y="4975225"/>
          <p14:tracePt t="141118" x="6880225" y="5211763"/>
          <p14:tracePt t="141134" x="6880225" y="5349875"/>
          <p14:tracePt t="141168" x="6888163" y="5349875"/>
          <p14:tracePt t="141184" x="6911975" y="5173663"/>
          <p14:tracePt t="141201" x="6911975" y="4975225"/>
          <p14:tracePt t="141218" x="6911975" y="4770438"/>
          <p14:tracePt t="141234" x="6911975" y="4632325"/>
          <p14:tracePt t="141251" x="6911975" y="4587875"/>
          <p14:tracePt t="141286" x="6911975" y="4632325"/>
          <p14:tracePt t="141302" x="6926263" y="4914900"/>
          <p14:tracePt t="141318" x="6972300" y="5097463"/>
          <p14:tracePt t="141334" x="7040563" y="5456238"/>
          <p14:tracePt t="141351" x="7056438" y="5494338"/>
          <p14:tracePt t="141384" x="7064375" y="5440363"/>
          <p14:tracePt t="141401" x="7086600" y="5203825"/>
          <p14:tracePt t="141418" x="7086600" y="4930775"/>
          <p14:tracePt t="141435" x="7078663" y="4694238"/>
          <p14:tracePt t="141451" x="7070725" y="4541838"/>
          <p14:tracePt t="141468" x="7070725" y="4533900"/>
          <p14:tracePt t="141502" x="7070725" y="4770438"/>
          <p14:tracePt t="141518" x="7070725" y="4937125"/>
          <p14:tracePt t="141534" x="7116763" y="5334000"/>
          <p14:tracePt t="141551" x="7132638" y="5402263"/>
          <p14:tracePt t="141585" x="7140575" y="5364163"/>
          <p14:tracePt t="141601" x="7146925" y="5135563"/>
          <p14:tracePt t="141618" x="7146925" y="4937125"/>
          <p14:tracePt t="141635" x="7146925" y="4778375"/>
          <p14:tracePt t="141651" x="7146925" y="4732338"/>
          <p14:tracePt t="141687" x="7146925" y="4800600"/>
          <p14:tracePt t="141702" x="7146925" y="5013325"/>
          <p14:tracePt t="141718" x="7146925" y="5219700"/>
          <p14:tracePt t="141734" x="7146925" y="5280025"/>
          <p14:tracePt t="141774" x="7146925" y="5241925"/>
          <p14:tracePt t="141785" x="7146925" y="5143500"/>
          <p14:tracePt t="141801" x="7116763" y="4968875"/>
          <p14:tracePt t="141818" x="7094538" y="4816475"/>
          <p14:tracePt t="141835" x="7086600" y="4778375"/>
          <p14:tracePt t="141868" x="7078663" y="4770438"/>
          <p14:tracePt t="141885" x="7078663" y="4892675"/>
          <p14:tracePt t="141902" x="7078663" y="5113338"/>
          <p14:tracePt t="141918" x="7078663" y="5127625"/>
          <p14:tracePt t="141967" x="7078663" y="5089525"/>
          <p14:tracePt t="141975" x="7070725" y="5021263"/>
          <p14:tracePt t="141985" x="7064375" y="4991100"/>
          <p14:tracePt t="142001" x="7064375" y="4960938"/>
          <p14:tracePt t="142479" x="7056438" y="4960938"/>
          <p14:tracePt t="142511" x="7056438" y="4983163"/>
          <p14:tracePt t="142519" x="7040563" y="5013325"/>
          <p14:tracePt t="142527" x="7040563" y="5021263"/>
          <p14:tracePt t="142535" x="7026275" y="5051425"/>
          <p14:tracePt t="142551" x="6980238" y="5121275"/>
          <p14:tracePt t="142568" x="6911975" y="5241925"/>
          <p14:tracePt t="142585" x="6827838" y="5356225"/>
          <p14:tracePt t="142601" x="6721475" y="5478463"/>
          <p14:tracePt t="142618" x="6607175" y="5600700"/>
          <p14:tracePt t="142635" x="6469063" y="5699125"/>
          <p14:tracePt t="142651" x="6316663" y="5775325"/>
          <p14:tracePt t="142668" x="6172200" y="5821363"/>
          <p14:tracePt t="142685" x="6035675" y="5859463"/>
          <p14:tracePt t="142702" x="5897563" y="5883275"/>
          <p14:tracePt t="142718" x="5745163" y="5889625"/>
          <p14:tracePt t="142735" x="5630863" y="5897563"/>
          <p14:tracePt t="142752" x="5540375" y="5897563"/>
          <p14:tracePt t="142768" x="5448300" y="5921375"/>
          <p14:tracePt t="142785" x="5380038" y="5921375"/>
          <p14:tracePt t="142802" x="5280025" y="5921375"/>
          <p14:tracePt t="142818" x="5189538" y="5921375"/>
          <p14:tracePt t="142822" x="5151438" y="5921375"/>
          <p14:tracePt t="142835" x="5105400" y="5921375"/>
          <p14:tracePt t="142852" x="5037138" y="5927725"/>
          <p14:tracePt t="142868" x="4930775" y="5965825"/>
          <p14:tracePt t="142886" x="4762500" y="6035675"/>
          <p14:tracePt t="142902" x="4732338" y="6042025"/>
          <p14:tracePt t="142918" x="4587875" y="6073775"/>
          <p14:tracePt t="142935" x="4525963" y="6073775"/>
          <p14:tracePt t="142952" x="4487863" y="6073775"/>
          <p14:tracePt t="142968" x="4449763" y="6073775"/>
          <p14:tracePt t="142985" x="4435475" y="6073775"/>
          <p14:tracePt t="143002" x="4403725" y="6073775"/>
          <p14:tracePt t="143018" x="4397375" y="6073775"/>
          <p14:tracePt t="143035" x="4389438" y="6073775"/>
          <p14:tracePt t="143068" x="4381500" y="6073775"/>
          <p14:tracePt t="143086" x="4365625" y="6073775"/>
          <p14:tracePt t="143102" x="4351338" y="6073775"/>
          <p14:tracePt t="143118" x="4321175" y="6080125"/>
          <p14:tracePt t="143135" x="4283075" y="6096000"/>
          <p14:tracePt t="143152" x="4259263" y="6096000"/>
          <p14:tracePt t="143168" x="4244975" y="6103938"/>
          <p14:tracePt t="143185" x="4229100" y="6103938"/>
          <p14:tracePt t="143202" x="4221163" y="6103938"/>
          <p14:tracePt t="143311" x="4213225" y="6103938"/>
          <p14:tracePt t="143319" x="4206875" y="6111875"/>
          <p14:tracePt t="143327" x="4198938" y="6111875"/>
          <p14:tracePt t="143336" x="4191000" y="6118225"/>
          <p14:tracePt t="143352" x="4183063" y="6126163"/>
          <p14:tracePt t="143368" x="4175125" y="6134100"/>
          <p14:tracePt t="143487" x="4175125" y="6142038"/>
          <p14:tracePt t="143494" x="4191000" y="6149975"/>
          <p14:tracePt t="143503" x="4213225" y="6156325"/>
          <p14:tracePt t="143518" x="4259263" y="6156325"/>
          <p14:tracePt t="143536" x="4305300" y="6156325"/>
          <p14:tracePt t="143552" x="4327525" y="6156325"/>
          <p14:tracePt t="143599" x="4335463" y="6156325"/>
          <p14:tracePt t="143615" x="4343400" y="6149975"/>
          <p14:tracePt t="143623" x="4359275" y="6142038"/>
          <p14:tracePt t="143635" x="4373563" y="6134100"/>
          <p14:tracePt t="143652" x="4427538" y="6126163"/>
          <p14:tracePt t="143669" x="4533900" y="6126163"/>
          <p14:tracePt t="143686" x="4686300" y="6126163"/>
          <p14:tracePt t="143702" x="4746625" y="6126163"/>
          <p14:tracePt t="143719" x="4778375" y="6126163"/>
          <p14:tracePt t="144367" x="4784725" y="6126163"/>
          <p14:tracePt t="144375" x="4792663" y="6126163"/>
          <p14:tracePt t="144385" x="4822825" y="6126163"/>
          <p14:tracePt t="144402" x="4983163" y="6126163"/>
          <p14:tracePt t="144419" x="5189538" y="6134100"/>
          <p14:tracePt t="144436" x="5426075" y="6134100"/>
          <p14:tracePt t="144452" x="5699125" y="6134100"/>
          <p14:tracePt t="144469" x="5883275" y="6134100"/>
          <p14:tracePt t="144486" x="5973763" y="6134100"/>
          <p14:tracePt t="144502" x="6027738" y="6134100"/>
          <p14:tracePt t="144519" x="6042025" y="6134100"/>
          <p14:tracePt t="144536" x="6080125" y="6134100"/>
          <p14:tracePt t="144552" x="6188075" y="6134100"/>
          <p14:tracePt t="144569" x="6316663" y="6134100"/>
          <p14:tracePt t="144586" x="6461125" y="6134100"/>
          <p14:tracePt t="144602" x="6591300" y="6134100"/>
          <p14:tracePt t="144619" x="6683375" y="6134100"/>
          <p14:tracePt t="144636" x="6727825" y="6134100"/>
          <p14:tracePt t="144652" x="6743700" y="6134100"/>
          <p14:tracePt t="144669" x="6751638" y="6134100"/>
          <p14:tracePt t="144711" x="6759575" y="6134100"/>
          <p14:tracePt t="144727" x="6765925" y="6134100"/>
          <p14:tracePt t="144735" x="6773863" y="6134100"/>
          <p14:tracePt t="144743" x="6781800" y="6134100"/>
          <p14:tracePt t="144752" x="6789738" y="6134100"/>
          <p14:tracePt t="144769" x="6835775" y="6134100"/>
          <p14:tracePt t="144786" x="6911975" y="6142038"/>
          <p14:tracePt t="144802" x="6994525" y="6142038"/>
          <p14:tracePt t="144819" x="7064375" y="6149975"/>
          <p14:tracePt t="144836" x="7116763" y="6149975"/>
          <p14:tracePt t="144852" x="7140575" y="6149975"/>
          <p14:tracePt t="144902" x="7146925" y="6156325"/>
          <p14:tracePt t="144927" x="7154863" y="6156325"/>
          <p14:tracePt t="145855" x="7154863" y="6164263"/>
          <p14:tracePt t="145862" x="7102475" y="6188075"/>
          <p14:tracePt t="145871" x="7070725" y="6194425"/>
          <p14:tracePt t="145886" x="6950075" y="6226175"/>
          <p14:tracePt t="145903" x="6811963" y="6232525"/>
          <p14:tracePt t="145919" x="6667500" y="6232525"/>
          <p14:tracePt t="145936" x="6515100" y="6232525"/>
          <p14:tracePt t="145954" x="6392863" y="6218238"/>
          <p14:tracePt t="145970" x="6346825" y="6188075"/>
          <p14:tracePt t="146119" x="6340475" y="6180138"/>
          <p14:tracePt t="146143" x="6332538" y="6180138"/>
          <p14:tracePt t="146151" x="6294438" y="6156325"/>
          <p14:tracePt t="146158" x="6264275" y="6149975"/>
          <p14:tracePt t="146169" x="6232525" y="6142038"/>
          <p14:tracePt t="146186" x="6226175" y="6142038"/>
          <p14:tracePt t="146203" x="6210300" y="6134100"/>
          <p14:tracePt t="146219" x="6202363" y="6134100"/>
          <p14:tracePt t="148559" x="6202363" y="6126163"/>
          <p14:tracePt t="148566" x="6210300" y="6080125"/>
          <p14:tracePt t="148575" x="6226175" y="6003925"/>
          <p14:tracePt t="148587" x="6232525" y="5981700"/>
          <p14:tracePt t="148606" x="6240463" y="5973763"/>
          <p14:tracePt t="148620" x="6248400" y="5943600"/>
          <p14:tracePt t="148638" x="6308725" y="5807075"/>
          <p14:tracePt t="148654" x="6308725" y="5783263"/>
          <p14:tracePt t="148670" x="6346825" y="5646738"/>
          <p14:tracePt t="148687" x="6362700" y="5584825"/>
          <p14:tracePt t="148704" x="6378575" y="5546725"/>
          <p14:tracePt t="148720" x="6392863" y="5494338"/>
          <p14:tracePt t="148737" x="6446838" y="5410200"/>
          <p14:tracePt t="148754" x="6461125" y="5364163"/>
          <p14:tracePt t="148771" x="6492875" y="5303838"/>
          <p14:tracePt t="148787" x="6499225" y="5265738"/>
          <p14:tracePt t="148804" x="6499225" y="5235575"/>
          <p14:tracePt t="148807" x="6499225" y="5211763"/>
          <p14:tracePt t="148821" x="6507163" y="5189538"/>
          <p14:tracePt t="148837" x="6515100" y="5159375"/>
          <p14:tracePt t="148854" x="6515100" y="5143500"/>
          <p14:tracePt t="148871" x="6515100" y="5135563"/>
          <p14:tracePt t="151775" x="6515100" y="5089525"/>
          <p14:tracePt t="151783" x="6575425" y="4937125"/>
          <p14:tracePt t="151790" x="6621463" y="4838700"/>
          <p14:tracePt t="151805" x="6651625" y="4770438"/>
          <p14:tracePt t="151822" x="6667500" y="4724400"/>
          <p14:tracePt t="151825" x="6689725" y="4670425"/>
          <p14:tracePt t="151838" x="6781800" y="4541838"/>
          <p14:tracePt t="151855" x="6858000" y="4419600"/>
          <p14:tracePt t="151872" x="6918325" y="4327525"/>
          <p14:tracePt t="151888" x="6950075" y="4267200"/>
          <p14:tracePt t="151905" x="6964363" y="4237038"/>
          <p14:tracePt t="151922" x="6964363" y="4213225"/>
          <p14:tracePt t="151938" x="6994525" y="4160838"/>
          <p14:tracePt t="151955" x="7010400" y="4130675"/>
          <p14:tracePt t="160151" x="7010400" y="41227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015084"/>
              </p:ext>
            </p:extLst>
          </p:nvPr>
        </p:nvGraphicFramePr>
        <p:xfrm>
          <a:off x="6075363" y="4451350"/>
          <a:ext cx="528637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5" imgW="228600" imgH="177480" progId="Equation.DSMT4">
                  <p:embed/>
                </p:oleObj>
              </mc:Choice>
              <mc:Fallback>
                <p:oleObj name="Equation" r:id="rId5" imgW="22860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75363" y="4451350"/>
                        <a:ext cx="528637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1051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114"/>
    </mc:Choice>
    <mc:Fallback xmlns="">
      <p:transition advTm="50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34824" x="469900" y="5537200"/>
          <p14:tracePt t="34977" x="476250" y="5537200"/>
          <p14:tracePt t="34985" x="482600" y="5537200"/>
          <p14:tracePt t="34994" x="495300" y="5537200"/>
          <p14:tracePt t="35010" x="501650" y="5524500"/>
          <p14:tracePt t="35026" x="533400" y="5524500"/>
          <p14:tracePt t="35043" x="685800" y="5403850"/>
          <p14:tracePt t="35060" x="990600" y="5194300"/>
          <p14:tracePt t="35076" x="1365250" y="4978400"/>
          <p14:tracePt t="35093" x="1778000" y="4724400"/>
          <p14:tracePt t="35110" x="2222500" y="4445000"/>
          <p14:tracePt t="35126" x="2743200" y="4152900"/>
          <p14:tracePt t="35143" x="3181350" y="3924300"/>
          <p14:tracePt t="35160" x="3505200" y="3714750"/>
          <p14:tracePt t="35163" x="3638550" y="3638550"/>
          <p14:tracePt t="35177" x="3759200" y="3562350"/>
          <p14:tracePt t="35193" x="3810000" y="3505200"/>
          <p14:tracePt t="35210" x="3822700" y="3505200"/>
          <p14:tracePt t="36833" x="3829050" y="3505200"/>
          <p14:tracePt t="36841" x="3873500" y="3505200"/>
          <p14:tracePt t="36849" x="3943350" y="3505200"/>
          <p14:tracePt t="36860" x="4006850" y="3505200"/>
          <p14:tracePt t="36877" x="4095750" y="3505200"/>
          <p14:tracePt t="36894" x="4184650" y="3511550"/>
          <p14:tracePt t="36910" x="4235450" y="3524250"/>
          <p14:tracePt t="36927" x="4254500" y="3536950"/>
          <p14:tracePt t="36944" x="4273550" y="3543300"/>
          <p14:tracePt t="37913" x="4292600" y="3543300"/>
          <p14:tracePt t="37921" x="4311650" y="3543300"/>
          <p14:tracePt t="37929" x="4356100" y="3543300"/>
          <p14:tracePt t="37944" x="4387850" y="3543300"/>
          <p14:tracePt t="37961" x="4438650" y="3543300"/>
          <p14:tracePt t="37977" x="4445000" y="3543300"/>
          <p14:tracePt t="37994" x="4464050" y="3543300"/>
          <p14:tracePt t="38011" x="4483100" y="3543300"/>
          <p14:tracePt t="38027" x="4489450" y="3543300"/>
          <p14:tracePt t="49121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7325823"/>
              </p:ext>
            </p:extLst>
          </p:nvPr>
        </p:nvGraphicFramePr>
        <p:xfrm>
          <a:off x="5972175" y="4451350"/>
          <a:ext cx="7350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Equation" r:id="rId5" imgW="317160" imgH="177480" progId="Equation.DSMT4">
                  <p:embed/>
                </p:oleObj>
              </mc:Choice>
              <mc:Fallback>
                <p:oleObj name="Equation" r:id="rId5" imgW="31716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72175" y="4451350"/>
                        <a:ext cx="7350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0899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9"/>
    </mc:Choice>
    <mc:Fallback xmlns="">
      <p:transition advTm="416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6346" x="508000" y="5556250"/>
          <p14:tracePt t="26508" x="514350" y="5562600"/>
          <p14:tracePt t="26516" x="520700" y="5562600"/>
          <p14:tracePt t="26524" x="546100" y="5575300"/>
          <p14:tracePt t="26540" x="615950" y="5575300"/>
          <p14:tracePt t="26557" x="755650" y="5575300"/>
          <p14:tracePt t="26574" x="1003300" y="5575300"/>
          <p14:tracePt t="26591" x="1454150" y="5575300"/>
          <p14:tracePt t="26607" x="1955800" y="5556250"/>
          <p14:tracePt t="26624" x="2044700" y="5556250"/>
          <p14:tracePt t="26640" x="2063750" y="5556250"/>
          <p14:tracePt t="26657" x="2101850" y="5543550"/>
          <p14:tracePt t="26691" x="2203450" y="5549900"/>
          <p14:tracePt t="26706" x="2940050" y="5626100"/>
          <p14:tracePt t="26723" x="3371850" y="5689600"/>
          <p14:tracePt t="26740" x="3600450" y="5689600"/>
          <p14:tracePt t="26756" x="3689350" y="5689600"/>
          <p14:tracePt t="26774" x="3714750" y="5670550"/>
          <p14:tracePt t="26791" x="3733800" y="5657850"/>
          <p14:tracePt t="27404" x="3740150" y="5702300"/>
          <p14:tracePt t="27412" x="3740150" y="5784850"/>
          <p14:tracePt t="27420" x="3727450" y="5848350"/>
          <p14:tracePt t="27428" x="3721100" y="5848350"/>
          <p14:tracePt t="30172" x="3733800" y="5848350"/>
          <p14:tracePt t="30180" x="3765550" y="5822950"/>
          <p14:tracePt t="30191" x="3797300" y="5778500"/>
          <p14:tracePt t="30208" x="3867150" y="5683250"/>
          <p14:tracePt t="30225" x="3886200" y="5638800"/>
          <p14:tracePt t="30241" x="3892550" y="5638800"/>
          <p14:tracePt t="30275" x="3892550" y="5607050"/>
          <p14:tracePt t="30852" x="3892550" y="5600700"/>
          <p14:tracePt t="30894" x="3879850" y="5588000"/>
          <p14:tracePt t="30972" x="3873500" y="5588000"/>
          <p14:tracePt t="30980" x="3873500" y="5581650"/>
          <p14:tracePt t="30988" x="3886200" y="5581650"/>
          <p14:tracePt t="30996" x="3898900" y="5575300"/>
          <p14:tracePt t="31008" x="3905250" y="5575300"/>
          <p14:tracePt t="31025" x="3924300" y="5562600"/>
          <p14:tracePt t="31042" x="3962400" y="5562600"/>
          <p14:tracePt t="31924" x="3968750" y="5562600"/>
          <p14:tracePt t="31932" x="3987800" y="5556250"/>
          <p14:tracePt t="31942" x="4032250" y="5530850"/>
          <p14:tracePt t="31958" x="4133850" y="5486400"/>
          <p14:tracePt t="31975" x="4191000" y="5454650"/>
          <p14:tracePt t="31992" x="4279900" y="5397500"/>
          <p14:tracePt t="32009" x="4381500" y="5302250"/>
          <p14:tracePt t="32025" x="4457700" y="5238750"/>
          <p14:tracePt t="32043" x="4521200" y="5187950"/>
          <p14:tracePt t="32059" x="4521200" y="5175250"/>
          <p14:tracePt t="32075" x="4527550" y="5162550"/>
          <p14:tracePt t="32092" x="4546600" y="5143500"/>
          <p14:tracePt t="32109" x="4565650" y="5118100"/>
          <p14:tracePt t="32125" x="4572000" y="5086350"/>
          <p14:tracePt t="32142" x="4572000" y="5080000"/>
          <p14:tracePt t="32159" x="4578350" y="5060950"/>
          <p14:tracePt t="32175" x="4578350" y="5048250"/>
          <p14:tracePt t="32192" x="4584700" y="5035550"/>
          <p14:tracePt t="32209" x="4597400" y="5029200"/>
          <p14:tracePt t="32225" x="4610100" y="4997450"/>
          <p14:tracePt t="32242" x="4635500" y="4965700"/>
          <p14:tracePt t="32259" x="4660900" y="4927600"/>
          <p14:tracePt t="32275" x="4699000" y="4883150"/>
          <p14:tracePt t="32292" x="4730750" y="4838700"/>
          <p14:tracePt t="32309" x="4775200" y="4794250"/>
          <p14:tracePt t="32326" x="4832350" y="4724400"/>
          <p14:tracePt t="32342" x="4895850" y="4673600"/>
          <p14:tracePt t="32359" x="4946650" y="4635500"/>
          <p14:tracePt t="32375" x="4978400" y="4603750"/>
          <p14:tracePt t="32392" x="5003800" y="4565650"/>
          <p14:tracePt t="32409" x="5010150" y="4565650"/>
          <p14:tracePt t="32425" x="5010150" y="4552950"/>
          <p14:tracePt t="35340" x="5003800" y="4552950"/>
          <p14:tracePt t="38196" x="4978400" y="4552950"/>
          <p14:tracePt t="38204" x="4965700" y="4552950"/>
          <p14:tracePt t="38244" x="4959350" y="4552950"/>
          <p14:tracePt t="38260" x="4927600" y="4546600"/>
          <p14:tracePt t="38268" x="4921250" y="4546600"/>
          <p14:tracePt t="38277" x="4889500" y="4514850"/>
          <p14:tracePt t="38294" x="4838700" y="4483100"/>
          <p14:tracePt t="38780" x="4838700" y="4470400"/>
          <p14:tracePt t="38796" x="4851400" y="4457700"/>
          <p14:tracePt t="41124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0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2980330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9953846"/>
              </p:ext>
            </p:extLst>
          </p:nvPr>
        </p:nvGraphicFramePr>
        <p:xfrm>
          <a:off x="6061075" y="3066433"/>
          <a:ext cx="557213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Equation" r:id="rId5" imgW="241200" imgH="177480" progId="Equation.DSMT4">
                  <p:embed/>
                </p:oleObj>
              </mc:Choice>
              <mc:Fallback>
                <p:oleObj name="Equation" r:id="rId5" imgW="241200" imgH="177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61075" y="3066433"/>
                        <a:ext cx="557213" cy="412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Horizontal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5229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17"/>
    </mc:Choice>
    <mc:Fallback xmlns="">
      <p:transition advTm="704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1143" x="381000" y="5505450"/>
          <p14:tracePt t="51192" x="387350" y="5505450"/>
          <p14:tracePt t="51200" x="400050" y="5499100"/>
          <p14:tracePt t="51207" x="412750" y="5486400"/>
          <p14:tracePt t="51221" x="482600" y="5454650"/>
          <p14:tracePt t="51238" x="692150" y="5397500"/>
          <p14:tracePt t="51254" x="1028700" y="5314950"/>
          <p14:tracePt t="51271" x="1498600" y="5226050"/>
          <p14:tracePt t="51288" x="1708150" y="5207000"/>
          <p14:tracePt t="51481" x="1727200" y="5207000"/>
          <p14:tracePt t="51489" x="1733550" y="5207000"/>
          <p14:tracePt t="51497" x="1752600" y="5207000"/>
          <p14:tracePt t="51505" x="1778000" y="5194300"/>
          <p14:tracePt t="51522" x="1809750" y="5181600"/>
          <p14:tracePt t="53145" x="1809750" y="5168900"/>
          <p14:tracePt t="53153" x="1809750" y="5162550"/>
          <p14:tracePt t="53160" x="1809750" y="5143500"/>
          <p14:tracePt t="53172" x="1809750" y="5124450"/>
          <p14:tracePt t="53189" x="1828800" y="5124450"/>
          <p14:tracePt t="54417" x="1866900" y="5067300"/>
          <p14:tracePt t="54425" x="2006600" y="5016500"/>
          <p14:tracePt t="54440" x="2076450" y="4984750"/>
          <p14:tracePt t="54456" x="2222500" y="4914900"/>
          <p14:tracePt t="54472" x="2628900" y="4686300"/>
          <p14:tracePt t="54489" x="2984500" y="4470400"/>
          <p14:tracePt t="54506" x="3333750" y="4210050"/>
          <p14:tracePt t="54522" x="3600450" y="4013200"/>
          <p14:tracePt t="54539" x="3778250" y="3803650"/>
          <p14:tracePt t="54556" x="3892550" y="3511550"/>
          <p14:tracePt t="54572" x="3987800" y="3200400"/>
          <p14:tracePt t="54589" x="4006850" y="3009900"/>
          <p14:tracePt t="54606" x="4006850" y="2857500"/>
          <p14:tracePt t="54624" x="4006850" y="2755900"/>
          <p14:tracePt t="54639" x="4006850" y="2749550"/>
          <p14:tracePt t="54721" x="4019550" y="2762250"/>
          <p14:tracePt t="54729" x="4044950" y="2863850"/>
          <p14:tracePt t="54739" x="4152900" y="3035300"/>
          <p14:tracePt t="54756" x="4533900" y="3429000"/>
          <p14:tracePt t="54772" x="4953000" y="3663950"/>
          <p14:tracePt t="54789" x="5314950" y="3721100"/>
          <p14:tracePt t="54806" x="5664200" y="3721100"/>
          <p14:tracePt t="54822" x="5918200" y="3619500"/>
          <p14:tracePt t="54840" x="6032500" y="3524250"/>
          <p14:tracePt t="54856" x="6076950" y="3378200"/>
          <p14:tracePt t="54872" x="5949950" y="3067050"/>
          <p14:tracePt t="54889" x="5803900" y="2921000"/>
          <p14:tracePt t="54906" x="5702300" y="2863850"/>
          <p14:tracePt t="54922" x="5676900" y="2844800"/>
          <p14:tracePt t="54956" x="5645150" y="2889250"/>
          <p14:tracePt t="54973" x="5645150" y="3041650"/>
          <p14:tracePt t="54989" x="5645150" y="3308350"/>
          <p14:tracePt t="55006" x="5734050" y="3587750"/>
          <p14:tracePt t="55022" x="5816600" y="3708400"/>
          <p14:tracePt t="55039" x="5822950" y="3714750"/>
          <p14:tracePt t="55088" x="5822950" y="3702050"/>
          <p14:tracePt t="55095" x="5721350" y="3638550"/>
          <p14:tracePt t="55105" x="5657850" y="3575050"/>
          <p14:tracePt t="55122" x="5505450" y="3460750"/>
          <p14:tracePt t="55139" x="5410200" y="3422650"/>
          <p14:tracePt t="55155" x="5384800" y="3416300"/>
          <p14:tracePt t="55289" x="5378450" y="3416300"/>
          <p14:tracePt t="55297" x="5365750" y="3416300"/>
          <p14:tracePt t="55306" x="5359400" y="3416300"/>
          <p14:tracePt t="55323" x="5302250" y="3416300"/>
          <p14:tracePt t="55339" x="5137150" y="3422650"/>
          <p14:tracePt t="55356" x="4972050" y="3422650"/>
          <p14:tracePt t="55373" x="4883150" y="3422650"/>
          <p14:tracePt t="55389" x="4876800" y="3422650"/>
          <p14:tracePt t="55473" x="4889500" y="3422650"/>
          <p14:tracePt t="55481" x="4908550" y="3416300"/>
          <p14:tracePt t="55489" x="4927600" y="3416300"/>
          <p14:tracePt t="55506" x="4972050" y="3416300"/>
          <p14:tracePt t="55523" x="5086350" y="3403600"/>
          <p14:tracePt t="55539" x="5270500" y="3390900"/>
          <p14:tracePt t="55556" x="5568950" y="3390900"/>
          <p14:tracePt t="55573" x="5930900" y="3390900"/>
          <p14:tracePt t="55589" x="6140450" y="3390900"/>
          <p14:tracePt t="55606" x="6261100" y="3390900"/>
          <p14:tracePt t="55623" x="6273800" y="3384550"/>
          <p14:tracePt t="55674" x="6280150" y="3371850"/>
          <p14:tracePt t="55689" x="6280150" y="3359150"/>
          <p14:tracePt t="55706" x="6273800" y="3346450"/>
          <p14:tracePt t="55714" x="6261100" y="3346450"/>
          <p14:tracePt t="55729" x="6254750" y="3346450"/>
          <p14:tracePt t="55817" x="6261100" y="3346450"/>
          <p14:tracePt t="55825" x="6292850" y="3346450"/>
          <p14:tracePt t="55840" x="6299200" y="3346450"/>
          <p14:tracePt t="55856" x="6330950" y="3352800"/>
          <p14:tracePt t="55889" x="6350000" y="3346450"/>
          <p14:tracePt t="56297" x="6407150" y="3333750"/>
          <p14:tracePt t="56305" x="6483350" y="3321050"/>
          <p14:tracePt t="56313" x="6540500" y="3321050"/>
          <p14:tracePt t="56323" x="6591300" y="3308350"/>
          <p14:tracePt t="56339" x="6642100" y="3295650"/>
          <p14:tracePt t="56356" x="6648450" y="3295650"/>
          <p14:tracePt t="56373" x="6654800" y="3295650"/>
          <p14:tracePt t="56416" x="6661150" y="3295650"/>
          <p14:tracePt t="56497" x="6667500" y="3295650"/>
          <p14:tracePt t="56505" x="6667500" y="3321050"/>
          <p14:tracePt t="56513" x="6667500" y="3359150"/>
          <p14:tracePt t="56523" x="6648450" y="3378200"/>
          <p14:tracePt t="56540" x="6610350" y="3479800"/>
          <p14:tracePt t="56556" x="6527800" y="3606800"/>
          <p14:tracePt t="56573" x="6343650" y="3835400"/>
          <p14:tracePt t="56590" x="6057900" y="4159250"/>
          <p14:tracePt t="56606" x="5632450" y="4502150"/>
          <p14:tracePt t="56623" x="5118100" y="4845050"/>
          <p14:tracePt t="56640" x="4610100" y="5060950"/>
          <p14:tracePt t="56656" x="3968750" y="5264150"/>
          <p14:tracePt t="56673" x="3600450" y="5321300"/>
          <p14:tracePt t="56690" x="3219450" y="5321300"/>
          <p14:tracePt t="56707" x="2825750" y="5321300"/>
          <p14:tracePt t="56723" x="2527300" y="5321300"/>
          <p14:tracePt t="56740" x="2311400" y="5321300"/>
          <p14:tracePt t="56756" x="2171700" y="5321300"/>
          <p14:tracePt t="56773" x="2076450" y="5321300"/>
          <p14:tracePt t="56790" x="2032000" y="5321300"/>
          <p14:tracePt t="56807" x="2025650" y="5321300"/>
          <p14:tracePt t="56825" x="2019300" y="5321300"/>
          <p14:tracePt t="56841" x="2006600" y="5321300"/>
          <p14:tracePt t="56856" x="1993900" y="5321300"/>
          <p14:tracePt t="56921" x="1987550" y="5302250"/>
          <p14:tracePt t="56929" x="1974850" y="5257800"/>
          <p14:tracePt t="56940" x="1962150" y="5213350"/>
          <p14:tracePt t="56957" x="1943100" y="5149850"/>
          <p14:tracePt t="56973" x="1930400" y="5099050"/>
          <p14:tracePt t="56990" x="1917700" y="5060950"/>
          <p14:tracePt t="57007" x="1917700" y="5048250"/>
          <p14:tracePt t="57024" x="1917700" y="5035550"/>
          <p14:tracePt t="57040" x="1917700" y="5003800"/>
          <p14:tracePt t="57056" x="1943100" y="4972050"/>
          <p14:tracePt t="57073" x="1962150" y="4940300"/>
          <p14:tracePt t="57089" x="1987550" y="4921250"/>
          <p14:tracePt t="57106" x="2000250" y="4908550"/>
          <p14:tracePt t="57123" x="2019300" y="4902200"/>
          <p14:tracePt t="57140" x="2051050" y="4883150"/>
          <p14:tracePt t="57157" x="2082800" y="4864100"/>
          <p14:tracePt t="57173" x="2120900" y="4845050"/>
          <p14:tracePt t="57190" x="2133600" y="4826000"/>
          <p14:tracePt t="57217" x="2139950" y="4826000"/>
          <p14:tracePt t="57233" x="2146300" y="4826000"/>
          <p14:tracePt t="57249" x="2146300" y="4813300"/>
          <p14:tracePt t="57401" x="2152650" y="4813300"/>
          <p14:tracePt t="57417" x="2159000" y="4813300"/>
          <p14:tracePt t="57425" x="2184400" y="4813300"/>
          <p14:tracePt t="57440" x="2203450" y="4832350"/>
          <p14:tracePt t="57457" x="2222500" y="4845050"/>
          <p14:tracePt t="57473" x="2279650" y="4864100"/>
          <p14:tracePt t="57490" x="2381250" y="4889500"/>
          <p14:tracePt t="57507" x="2501900" y="4889500"/>
          <p14:tracePt t="57523" x="2654300" y="4889500"/>
          <p14:tracePt t="57541" x="2787650" y="4889500"/>
          <p14:tracePt t="57557" x="2895600" y="4870450"/>
          <p14:tracePt t="57573" x="2978150" y="4826000"/>
          <p14:tracePt t="57590" x="3009900" y="4787900"/>
          <p14:tracePt t="57607" x="3022600" y="4756150"/>
          <p14:tracePt t="57624" x="3028950" y="4711700"/>
          <p14:tracePt t="57640" x="3028950" y="4699000"/>
          <p14:tracePt t="57721" x="3041650" y="4699000"/>
          <p14:tracePt t="57729" x="3048000" y="4699000"/>
          <p14:tracePt t="57740" x="3079750" y="4699000"/>
          <p14:tracePt t="57757" x="3136900" y="4724400"/>
          <p14:tracePt t="57773" x="3238500" y="4768850"/>
          <p14:tracePt t="57790" x="3346450" y="4819650"/>
          <p14:tracePt t="57807" x="3422650" y="4845050"/>
          <p14:tracePt t="57823" x="3448050" y="4845050"/>
          <p14:tracePt t="57897" x="3435350" y="4806950"/>
          <p14:tracePt t="57904" x="3409950" y="4768850"/>
          <p14:tracePt t="57913" x="3397250" y="4743450"/>
          <p14:tracePt t="57923" x="3378200" y="4724400"/>
          <p14:tracePt t="57940" x="3378200" y="4711700"/>
          <p14:tracePt t="57957" x="3371850" y="4711700"/>
          <p14:tracePt t="58025" x="3378200" y="4705350"/>
          <p14:tracePt t="58033" x="3397250" y="4705350"/>
          <p14:tracePt t="58041" x="3416300" y="4705350"/>
          <p14:tracePt t="58056" x="3486150" y="4737100"/>
          <p14:tracePt t="58073" x="3581400" y="4775200"/>
          <p14:tracePt t="58090" x="3670300" y="4813300"/>
          <p14:tracePt t="58106" x="3740150" y="4838700"/>
          <p14:tracePt t="58123" x="3778250" y="4845050"/>
          <p14:tracePt t="58140" x="3790950" y="4845050"/>
          <p14:tracePt t="58177" x="3797300" y="4845050"/>
          <p14:tracePt t="58190" x="3797300" y="4838700"/>
          <p14:tracePt t="58207" x="3810000" y="4819650"/>
          <p14:tracePt t="58224" x="3822700" y="4781550"/>
          <p14:tracePt t="58241" x="3822700" y="4749800"/>
          <p14:tracePt t="58257" x="3829050" y="4743450"/>
          <p14:tracePt t="58290" x="3835400" y="4737100"/>
          <p14:tracePt t="58307" x="3886200" y="4718050"/>
          <p14:tracePt t="58324" x="3968750" y="4711700"/>
          <p14:tracePt t="58340" x="4159250" y="4711700"/>
          <p14:tracePt t="58357" x="4438650" y="4711700"/>
          <p14:tracePt t="58374" x="4679950" y="4711700"/>
          <p14:tracePt t="58390" x="4832350" y="4711700"/>
          <p14:tracePt t="58407" x="4870450" y="4705350"/>
          <p14:tracePt t="58440" x="4883150" y="4699000"/>
          <p14:tracePt t="58457" x="4883150" y="4660900"/>
          <p14:tracePt t="58474" x="4883150" y="4648200"/>
          <p14:tracePt t="58490" x="4883150" y="4635500"/>
          <p14:tracePt t="58507" x="4883150" y="4629150"/>
          <p14:tracePt t="58524" x="4883150" y="4622800"/>
          <p14:tracePt t="58540" x="4883150" y="4610100"/>
          <p14:tracePt t="58557" x="4895850" y="4610100"/>
          <p14:tracePt t="58574" x="4953000" y="4584700"/>
          <p14:tracePt t="58590" x="5041900" y="4584700"/>
          <p14:tracePt t="58607" x="5200650" y="4584700"/>
          <p14:tracePt t="58624" x="5391150" y="4584700"/>
          <p14:tracePt t="58640" x="5695950" y="4622800"/>
          <p14:tracePt t="58657" x="5797550" y="4622800"/>
          <p14:tracePt t="58674" x="5816600" y="4635500"/>
          <p14:tracePt t="58833" x="5822950" y="4641850"/>
          <p14:tracePt t="58841" x="5835650" y="4654550"/>
          <p14:tracePt t="58849" x="5880100" y="4679950"/>
          <p14:tracePt t="58857" x="5943600" y="4705350"/>
          <p14:tracePt t="58874" x="6083300" y="4762500"/>
          <p14:tracePt t="58890" x="6210300" y="4787900"/>
          <p14:tracePt t="58907" x="6305550" y="4800600"/>
          <p14:tracePt t="58924" x="6324600" y="4800600"/>
          <p14:tracePt t="58960" x="6337300" y="4800600"/>
          <p14:tracePt t="58985" x="6337300" y="4794250"/>
          <p14:tracePt t="58993" x="6337300" y="4781550"/>
          <p14:tracePt t="59008" x="6337300" y="4756150"/>
          <p14:tracePt t="59040" x="6337300" y="4749800"/>
          <p14:tracePt t="59080" x="6337300" y="4743450"/>
          <p14:tracePt t="59088" x="6337300" y="4737100"/>
          <p14:tracePt t="59096" x="6350000" y="4730750"/>
          <p14:tracePt t="59107" x="6388100" y="4730750"/>
          <p14:tracePt t="59123" x="6489700" y="4730750"/>
          <p14:tracePt t="59140" x="6623050" y="4730750"/>
          <p14:tracePt t="59157" x="6756400" y="4730750"/>
          <p14:tracePt t="59174" x="6946900" y="4730750"/>
          <p14:tracePt t="59176" x="7029450" y="4730750"/>
          <p14:tracePt t="59190" x="7112000" y="4730750"/>
          <p14:tracePt t="59208" x="7251700" y="4705350"/>
          <p14:tracePt t="59224" x="7340600" y="4692650"/>
          <p14:tracePt t="59241" x="7372350" y="4686300"/>
          <p14:tracePt t="59257" x="7378700" y="4679950"/>
          <p14:tracePt t="59274" x="7385050" y="4673600"/>
          <p14:tracePt t="59291" x="7391400" y="4667250"/>
          <p14:tracePt t="59307" x="7416800" y="4660900"/>
          <p14:tracePt t="59324" x="7454900" y="4648200"/>
          <p14:tracePt t="59341" x="7512050" y="4648200"/>
          <p14:tracePt t="59357" x="7594600" y="4648200"/>
          <p14:tracePt t="59374" x="7670800" y="4648200"/>
          <p14:tracePt t="59391" x="7747000" y="4648200"/>
          <p14:tracePt t="59408" x="7816850" y="4648200"/>
          <p14:tracePt t="59424" x="7867650" y="4654550"/>
          <p14:tracePt t="59441" x="7886700" y="4654550"/>
          <p14:tracePt t="59513" x="7893050" y="4654550"/>
          <p14:tracePt t="59521" x="7905750" y="4654550"/>
          <p14:tracePt t="59528" x="7924800" y="4654550"/>
          <p14:tracePt t="59540" x="7943850" y="4660900"/>
          <p14:tracePt t="59557" x="8026400" y="4673600"/>
          <p14:tracePt t="59574" x="8140700" y="4686300"/>
          <p14:tracePt t="59590" x="8235950" y="4718050"/>
          <p14:tracePt t="59607" x="8343900" y="4743450"/>
          <p14:tracePt t="59624" x="8369300" y="4743450"/>
          <p14:tracePt t="59657" x="8375650" y="4743450"/>
          <p14:tracePt t="59674" x="8375650" y="4749800"/>
          <p14:tracePt t="59690" x="8331200" y="4781550"/>
          <p14:tracePt t="59707" x="8197850" y="4819650"/>
          <p14:tracePt t="59724" x="8020050" y="4883150"/>
          <p14:tracePt t="59740" x="7747000" y="4991100"/>
          <p14:tracePt t="59757" x="7448550" y="5086350"/>
          <p14:tracePt t="59774" x="7137400" y="5124450"/>
          <p14:tracePt t="59790" x="6737350" y="5187950"/>
          <p14:tracePt t="59807" x="6286500" y="5213350"/>
          <p14:tracePt t="59824" x="5594350" y="5213350"/>
          <p14:tracePt t="59840" x="5149850" y="5213350"/>
          <p14:tracePt t="59857" x="4781550" y="5213350"/>
          <p14:tracePt t="59874" x="4521200" y="5213350"/>
          <p14:tracePt t="59890" x="4375150" y="5213350"/>
          <p14:tracePt t="59907" x="4254500" y="5213350"/>
          <p14:tracePt t="59924" x="4133850" y="5213350"/>
          <p14:tracePt t="59940" x="4000500" y="5213350"/>
          <p14:tracePt t="59957" x="3879850" y="5213350"/>
          <p14:tracePt t="59974" x="3746500" y="5213350"/>
          <p14:tracePt t="59990" x="3594100" y="5213350"/>
          <p14:tracePt t="60007" x="3429000" y="5213350"/>
          <p14:tracePt t="60024" x="3244850" y="5213350"/>
          <p14:tracePt t="60040" x="3162300" y="5213350"/>
          <p14:tracePt t="60057" x="3105150" y="5213350"/>
          <p14:tracePt t="60074" x="3067050" y="5219700"/>
          <p14:tracePt t="60090" x="2984500" y="5232400"/>
          <p14:tracePt t="60107" x="2838450" y="5270500"/>
          <p14:tracePt t="60124" x="2698750" y="5308600"/>
          <p14:tracePt t="60140" x="2584450" y="5340350"/>
          <p14:tracePt t="60157" x="2476500" y="5372100"/>
          <p14:tracePt t="60174" x="2438400" y="5372100"/>
          <p14:tracePt t="60175" x="2419350" y="5372100"/>
          <p14:tracePt t="60191" x="2413000" y="5372100"/>
          <p14:tracePt t="60207" x="2393950" y="5372100"/>
          <p14:tracePt t="60224" x="2387600" y="5372100"/>
          <p14:tracePt t="60241" x="2381250" y="5372100"/>
          <p14:tracePt t="60257" x="2355850" y="5372100"/>
          <p14:tracePt t="60274" x="2330450" y="5372100"/>
          <p14:tracePt t="60291" x="2286000" y="5327650"/>
          <p14:tracePt t="60307" x="2222500" y="5295900"/>
          <p14:tracePt t="60324" x="2146300" y="5270500"/>
          <p14:tracePt t="60341" x="2114550" y="5257800"/>
          <p14:tracePt t="60357" x="2095500" y="5251450"/>
          <p14:tracePt t="60497" x="2095500" y="5245100"/>
          <p14:tracePt t="60505" x="2101850" y="5245100"/>
          <p14:tracePt t="60513" x="2108200" y="5245100"/>
          <p14:tracePt t="60524" x="2127250" y="5251450"/>
          <p14:tracePt t="60541" x="2152650" y="5251450"/>
          <p14:tracePt t="60557" x="2190750" y="5251450"/>
          <p14:tracePt t="60574" x="2228850" y="5251450"/>
          <p14:tracePt t="60591" x="2260600" y="5251450"/>
          <p14:tracePt t="60607" x="2330450" y="5245100"/>
          <p14:tracePt t="60624" x="2400300" y="5207000"/>
          <p14:tracePt t="60641" x="2413000" y="5194300"/>
          <p14:tracePt t="60657" x="2444750" y="5168900"/>
          <p14:tracePt t="60674" x="2457450" y="5162550"/>
          <p14:tracePt t="60691" x="2476500" y="5143500"/>
          <p14:tracePt t="60707" x="2489200" y="5130800"/>
          <p14:tracePt t="60724" x="2514600" y="5124450"/>
          <p14:tracePt t="60741" x="2540000" y="5111750"/>
          <p14:tracePt t="60757" x="2584450" y="5105400"/>
          <p14:tracePt t="60774" x="2635250" y="5105400"/>
          <p14:tracePt t="60791" x="2686050" y="5105400"/>
          <p14:tracePt t="60807" x="2736850" y="5105400"/>
          <p14:tracePt t="60824" x="2800350" y="5130800"/>
          <p14:tracePt t="60841" x="2832100" y="5156200"/>
          <p14:tracePt t="60857" x="2857500" y="5175250"/>
          <p14:tracePt t="60874" x="2870200" y="5187950"/>
          <p14:tracePt t="60907" x="2882900" y="5200650"/>
          <p14:tracePt t="60936" x="2882900" y="5207000"/>
          <p14:tracePt t="60944" x="2889250" y="5213350"/>
          <p14:tracePt t="60958" x="2889250" y="5219700"/>
          <p14:tracePt t="60974" x="2921000" y="5232400"/>
          <p14:tracePt t="60991" x="2971800" y="5232400"/>
          <p14:tracePt t="61007" x="3028950" y="5238750"/>
          <p14:tracePt t="61024" x="3130550" y="5238750"/>
          <p14:tracePt t="61040" x="3200400" y="5238750"/>
          <p14:tracePt t="61057" x="3238500" y="5238750"/>
          <p14:tracePt t="61074" x="3289300" y="5238750"/>
          <p14:tracePt t="61091" x="3340100" y="5238750"/>
          <p14:tracePt t="61107" x="3409950" y="5232400"/>
          <p14:tracePt t="61124" x="3511550" y="5219700"/>
          <p14:tracePt t="61141" x="3632200" y="5207000"/>
          <p14:tracePt t="61157" x="3765550" y="5207000"/>
          <p14:tracePt t="61174" x="3886200" y="5207000"/>
          <p14:tracePt t="61191" x="3987800" y="5207000"/>
          <p14:tracePt t="61207" x="4127500" y="5207000"/>
          <p14:tracePt t="61224" x="4165600" y="5207000"/>
          <p14:tracePt t="61241" x="4178300" y="5207000"/>
          <p14:tracePt t="61257" x="4197350" y="5207000"/>
          <p14:tracePt t="61274" x="4210050" y="5207000"/>
          <p14:tracePt t="61291" x="4248150" y="5213350"/>
          <p14:tracePt t="61307" x="4318000" y="5238750"/>
          <p14:tracePt t="61324" x="4381500" y="5270500"/>
          <p14:tracePt t="61341" x="4476750" y="5308600"/>
          <p14:tracePt t="61357" x="4584700" y="5365750"/>
          <p14:tracePt t="61374" x="4673600" y="5391150"/>
          <p14:tracePt t="61391" x="4743450" y="5429250"/>
          <p14:tracePt t="61407" x="4813300" y="5461000"/>
          <p14:tracePt t="61424" x="4845050" y="5467350"/>
          <p14:tracePt t="61441" x="4851400" y="5473700"/>
          <p14:tracePt t="64465" x="4864100" y="5448300"/>
          <p14:tracePt t="64473" x="4864100" y="5384800"/>
          <p14:tracePt t="64481" x="4838700" y="5295900"/>
          <p14:tracePt t="64492" x="4584700" y="5149850"/>
          <p14:tracePt t="64509" x="4400550" y="5054600"/>
          <p14:tracePt t="64953" x="4394200" y="5048250"/>
          <p14:tracePt t="64961" x="4394200" y="5029200"/>
          <p14:tracePt t="64976" x="4394200" y="5010150"/>
          <p14:tracePt t="64992" x="4394200" y="5003800"/>
          <p14:tracePt t="68217" x="4381500" y="4997450"/>
          <p14:tracePt t="68224" x="4375150" y="4997450"/>
          <p14:tracePt t="68232" x="4368800" y="4997450"/>
          <p14:tracePt t="68249" x="4362450" y="5003800"/>
          <p14:tracePt t="68260" x="4362450" y="5010150"/>
          <p14:tracePt t="68277" x="4349750" y="5041900"/>
          <p14:tracePt t="68689" x="4362450" y="5035550"/>
          <p14:tracePt t="69889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undefined slope 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76366" y="2980330"/>
            <a:ext cx="4070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is undefined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1748959" y="4370869"/>
            <a:ext cx="7283669" cy="11228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Notice that the two lines are Vertical lines and Parallel.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31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650"/>
    </mc:Choice>
    <mc:Fallback xmlns="">
      <p:transition advTm="936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8616" x="501650" y="5549900"/>
          <p14:tracePt t="18689" x="501650" y="5543550"/>
          <p14:tracePt t="18697" x="514350" y="5518150"/>
          <p14:tracePt t="18705" x="527050" y="5499100"/>
          <p14:tracePt t="18714" x="539750" y="5480050"/>
          <p14:tracePt t="18730" x="615950" y="5384800"/>
          <p14:tracePt t="18747" x="749300" y="5257800"/>
          <p14:tracePt t="18764" x="1054100" y="5010150"/>
          <p14:tracePt t="18781" x="1447800" y="4660900"/>
          <p14:tracePt t="18797" x="2063750" y="4006850"/>
          <p14:tracePt t="18814" x="2635250" y="3340100"/>
          <p14:tracePt t="18831" x="3168650" y="2857500"/>
          <p14:tracePt t="18848" x="3549650" y="2432050"/>
          <p14:tracePt t="18864" x="3803650" y="2108200"/>
          <p14:tracePt t="18881" x="3962400" y="1892300"/>
          <p14:tracePt t="18898" x="4019550" y="1784350"/>
          <p14:tracePt t="18914" x="4044950" y="1695450"/>
          <p14:tracePt t="18931" x="4076700" y="1651000"/>
          <p14:tracePt t="18948" x="4102100" y="1600200"/>
          <p14:tracePt t="18965" x="4127500" y="1574800"/>
          <p14:tracePt t="18981" x="4133850" y="1574800"/>
          <p14:tracePt t="19153" x="4127500" y="1574800"/>
          <p14:tracePt t="19160" x="4006850" y="1612900"/>
          <p14:tracePt t="19168" x="3911600" y="1676400"/>
          <p14:tracePt t="19180" x="3841750" y="1701800"/>
          <p14:tracePt t="19197" x="3740150" y="1758950"/>
          <p14:tracePt t="19214" x="3613150" y="1803400"/>
          <p14:tracePt t="19231" x="3543300" y="1803400"/>
          <p14:tracePt t="19248" x="3517900" y="1803400"/>
          <p14:tracePt t="19264" x="3505200" y="1803400"/>
          <p14:tracePt t="19281" x="3492500" y="1803400"/>
          <p14:tracePt t="19329" x="3505200" y="1803400"/>
          <p14:tracePt t="19337" x="3511550" y="1803400"/>
          <p14:tracePt t="19348" x="3549650" y="1803400"/>
          <p14:tracePt t="19364" x="3657600" y="1803400"/>
          <p14:tracePt t="19381" x="3759200" y="1803400"/>
          <p14:tracePt t="19398" x="3797300" y="1809750"/>
          <p14:tracePt t="19433" x="3778250" y="1828800"/>
          <p14:tracePt t="19448" x="3670300" y="1847850"/>
          <p14:tracePt t="19464" x="3289300" y="1885950"/>
          <p14:tracePt t="19481" x="2603500" y="1885950"/>
          <p14:tracePt t="19498" x="2387600" y="1885950"/>
          <p14:tracePt t="19514" x="2381250" y="1885950"/>
          <p14:tracePt t="19531" x="2393950" y="1885950"/>
          <p14:tracePt t="19548" x="2660650" y="1924050"/>
          <p14:tracePt t="19564" x="3276600" y="1993900"/>
          <p14:tracePt t="19581" x="4032250" y="2095500"/>
          <p14:tracePt t="19598" x="4394200" y="2133600"/>
          <p14:tracePt t="19614" x="4400550" y="2146300"/>
          <p14:tracePt t="19618" x="4375150" y="2146300"/>
          <p14:tracePt t="19631" x="4260850" y="2146300"/>
          <p14:tracePt t="19648" x="3759200" y="2146300"/>
          <p14:tracePt t="19665" x="2736850" y="2076450"/>
          <p14:tracePt t="19681" x="2425700" y="2032000"/>
          <p14:tracePt t="19698" x="2419350" y="2032000"/>
          <p14:tracePt t="19715" x="2476500" y="2032000"/>
          <p14:tracePt t="19731" x="2794000" y="2032000"/>
          <p14:tracePt t="19748" x="3314700" y="2032000"/>
          <p14:tracePt t="19765" x="3644900" y="2032000"/>
          <p14:tracePt t="19781" x="3676650" y="2032000"/>
          <p14:tracePt t="19817" x="3644900" y="2032000"/>
          <p14:tracePt t="19831" x="3606800" y="2032000"/>
          <p14:tracePt t="19849" x="3562350" y="2025650"/>
          <p14:tracePt t="20145" x="3556000" y="2025650"/>
          <p14:tracePt t="20152" x="3556000" y="2038350"/>
          <p14:tracePt t="20164" x="3549650" y="2063750"/>
          <p14:tracePt t="20181" x="3492500" y="2152650"/>
          <p14:tracePt t="20197" x="3422650" y="2260600"/>
          <p14:tracePt t="20214" x="3346450" y="2393950"/>
          <p14:tracePt t="20231" x="3263900" y="2565400"/>
          <p14:tracePt t="20248" x="3181350" y="2794000"/>
          <p14:tracePt t="20264" x="3155950" y="2927350"/>
          <p14:tracePt t="20281" x="3155950" y="2997200"/>
          <p14:tracePt t="20298" x="3155950" y="3067050"/>
          <p14:tracePt t="20314" x="3136900" y="3111500"/>
          <p14:tracePt t="20331" x="3079750" y="3181350"/>
          <p14:tracePt t="20348" x="2990850" y="3270250"/>
          <p14:tracePt t="20366" x="2901950" y="3371850"/>
          <p14:tracePt t="20381" x="2838450" y="3467100"/>
          <p14:tracePt t="20398" x="2774950" y="3549650"/>
          <p14:tracePt t="20415" x="2705100" y="3613150"/>
          <p14:tracePt t="20431" x="2647950" y="3670300"/>
          <p14:tracePt t="20665" x="2647950" y="3683000"/>
          <p14:tracePt t="20674" x="2647950" y="3708400"/>
          <p14:tracePt t="20682" x="2647950" y="3727450"/>
          <p14:tracePt t="20698" x="2635250" y="3746500"/>
          <p14:tracePt t="20731" x="2635250" y="3784600"/>
          <p14:tracePt t="20748" x="2635250" y="3829050"/>
          <p14:tracePt t="20765" x="2635250" y="3879850"/>
          <p14:tracePt t="20781" x="2635250" y="3937000"/>
          <p14:tracePt t="20798" x="2667000" y="3975100"/>
          <p14:tracePt t="20815" x="2698750" y="3994150"/>
          <p14:tracePt t="20832" x="2711450" y="4006850"/>
          <p14:tracePt t="20874" x="2717800" y="4013200"/>
          <p14:tracePt t="20881" x="2724150" y="4013200"/>
          <p14:tracePt t="20898" x="2736850" y="4013200"/>
          <p14:tracePt t="20915" x="2749550" y="4013200"/>
          <p14:tracePt t="20932" x="2774950" y="4013200"/>
          <p14:tracePt t="20948" x="2781300" y="4006850"/>
          <p14:tracePt t="20965" x="2800350" y="4006850"/>
          <p14:tracePt t="21033" x="2800350" y="4000500"/>
          <p14:tracePt t="21041" x="2806700" y="3994150"/>
          <p14:tracePt t="34953" x="2800350" y="3994150"/>
          <p14:tracePt t="34961" x="2781300" y="3994150"/>
          <p14:tracePt t="34969" x="2724150" y="4025900"/>
          <p14:tracePt t="34986" x="2552700" y="4038600"/>
          <p14:tracePt t="35003" x="2527300" y="4038600"/>
          <p14:tracePt t="35257" x="2520950" y="4038600"/>
          <p14:tracePt t="35274" x="2533650" y="4038600"/>
          <p14:tracePt t="35297" x="2546350" y="4038600"/>
          <p14:tracePt t="35305" x="2552700" y="4038600"/>
          <p14:tracePt t="35329" x="2559050" y="4038600"/>
          <p14:tracePt t="35338" x="2565400" y="4032250"/>
          <p14:tracePt t="36433" x="2565400" y="4025900"/>
          <p14:tracePt t="36441" x="2565400" y="4013200"/>
          <p14:tracePt t="36505" x="2578100" y="4013200"/>
          <p14:tracePt t="36522" x="2590800" y="4006850"/>
          <p14:tracePt t="38697" x="2628900" y="4000500"/>
          <p14:tracePt t="38705" x="2673350" y="3994150"/>
          <p14:tracePt t="38713" x="2705100" y="3994150"/>
          <p14:tracePt t="38722" x="2730500" y="3994150"/>
          <p14:tracePt t="38737" x="2768600" y="3994150"/>
          <p14:tracePt t="38754" x="2774950" y="3994150"/>
          <p14:tracePt t="38953" x="2794000" y="3981450"/>
          <p14:tracePt t="38961" x="2813050" y="3981450"/>
          <p14:tracePt t="38970" x="2832100" y="3981450"/>
          <p14:tracePt t="38987" x="2870200" y="3981450"/>
          <p14:tracePt t="39004" x="2908300" y="3981450"/>
          <p14:tracePt t="39020" x="2978150" y="3981450"/>
          <p14:tracePt t="39037" x="3028950" y="3981450"/>
          <p14:tracePt t="39054" x="3067050" y="3981450"/>
          <p14:tracePt t="39070" x="3124200" y="3981450"/>
          <p14:tracePt t="39087" x="3162300" y="3994150"/>
          <p14:tracePt t="39104" x="3187700" y="4006850"/>
          <p14:tracePt t="39121" x="3219450" y="4025900"/>
          <p14:tracePt t="39137" x="3225800" y="4025900"/>
          <p14:tracePt t="39280" x="3238500" y="4032250"/>
          <p14:tracePt t="39288" x="3251200" y="4038600"/>
          <p14:tracePt t="39296" x="3270250" y="4038600"/>
          <p14:tracePt t="39305" x="3302000" y="4038600"/>
          <p14:tracePt t="39320" x="3429000" y="4038600"/>
          <p14:tracePt t="39337" x="3625850" y="4038600"/>
          <p14:tracePt t="39354" x="3898900" y="4038600"/>
          <p14:tracePt t="39370" x="4241800" y="4000500"/>
          <p14:tracePt t="39387" x="4635500" y="3956050"/>
          <p14:tracePt t="39404" x="5029200" y="3917950"/>
          <p14:tracePt t="39421" x="5251450" y="3917950"/>
          <p14:tracePt t="39437" x="5359400" y="3905250"/>
          <p14:tracePt t="39454" x="5429250" y="3892550"/>
          <p14:tracePt t="39471" x="5467350" y="3892550"/>
          <p14:tracePt t="39487" x="5492750" y="3892550"/>
          <p14:tracePt t="39504" x="5518150" y="3892550"/>
          <p14:tracePt t="39521" x="5543550" y="3892550"/>
          <p14:tracePt t="39537" x="5556250" y="3892550"/>
          <p14:tracePt t="39554" x="5562600" y="3892550"/>
          <p14:tracePt t="39643" x="5568950" y="3892550"/>
          <p14:tracePt t="39649" x="5588000" y="3879850"/>
          <p14:tracePt t="39657" x="5600700" y="3879850"/>
          <p14:tracePt t="39671" x="5638800" y="3873500"/>
          <p14:tracePt t="39689" x="5683250" y="3860800"/>
          <p14:tracePt t="39704" x="5715000" y="3848100"/>
          <p14:tracePt t="39721" x="5803900" y="3835400"/>
          <p14:tracePt t="39737" x="5918200" y="3803650"/>
          <p14:tracePt t="39754" x="6013450" y="3771900"/>
          <p14:tracePt t="39771" x="6057900" y="3759200"/>
          <p14:tracePt t="40994" x="6070600" y="3752850"/>
          <p14:tracePt t="41001" x="6140450" y="3733800"/>
          <p14:tracePt t="41009" x="6248400" y="3702050"/>
          <p14:tracePt t="41021" x="6330950" y="3676650"/>
          <p14:tracePt t="41038" x="6394450" y="3663950"/>
          <p14:tracePt t="41054" x="6419850" y="3644900"/>
          <p14:tracePt t="41071" x="6438900" y="3632200"/>
          <p14:tracePt t="41097" x="6438900" y="3619500"/>
          <p14:tracePt t="41106" x="6362700" y="3594100"/>
          <p14:tracePt t="41121" x="6007100" y="3511550"/>
          <p14:tracePt t="41138" x="5518150" y="3486150"/>
          <p14:tracePt t="41154" x="4953000" y="3486150"/>
          <p14:tracePt t="41171" x="4603750" y="3486150"/>
          <p14:tracePt t="41187" x="4527550" y="3486150"/>
          <p14:tracePt t="41233" x="4565650" y="3492500"/>
          <p14:tracePt t="41241" x="4616450" y="3492500"/>
          <p14:tracePt t="41254" x="4648200" y="3505200"/>
          <p14:tracePt t="41272" x="4724400" y="3517900"/>
          <p14:tracePt t="41288" x="4730750" y="3517900"/>
          <p14:tracePt t="41321" x="4699000" y="3517900"/>
          <p14:tracePt t="41329" x="4648200" y="3517900"/>
          <p14:tracePt t="41338" x="4578350" y="3517900"/>
          <p14:tracePt t="41355" x="4451350" y="3517900"/>
          <p14:tracePt t="41371" x="4311650" y="3517900"/>
          <p14:tracePt t="41388" x="4254500" y="3517900"/>
          <p14:tracePt t="41441" x="4267200" y="3517900"/>
          <p14:tracePt t="41481" x="4260850" y="3517900"/>
          <p14:tracePt t="41490" x="4191000" y="3517900"/>
          <p14:tracePt t="41497" x="4025900" y="3517900"/>
          <p14:tracePt t="41505" x="3746500" y="3517900"/>
          <p14:tracePt t="41521" x="3162300" y="3517900"/>
          <p14:tracePt t="41538" x="2800350" y="3517900"/>
          <p14:tracePt t="41555" x="2743200" y="3517900"/>
          <p14:tracePt t="41588" x="2787650" y="3511550"/>
          <p14:tracePt t="41605" x="3028950" y="3473450"/>
          <p14:tracePt t="41621" x="3295650" y="3441700"/>
          <p14:tracePt t="41638" x="3314700" y="3441700"/>
          <p14:tracePt t="41671" x="3219450" y="3429000"/>
          <p14:tracePt t="41688" x="2940050" y="3429000"/>
          <p14:tracePt t="41705" x="2482850" y="3409950"/>
          <p14:tracePt t="41721" x="2362200" y="3397250"/>
          <p14:tracePt t="41739" x="2349500" y="3390900"/>
          <p14:tracePt t="41777" x="2368550" y="3384550"/>
          <p14:tracePt t="41788" x="2406650" y="3390900"/>
          <p14:tracePt t="41805" x="2444750" y="3403600"/>
          <p14:tracePt t="42001" x="2482850" y="3416300"/>
          <p14:tracePt t="42009" x="2546350" y="3416300"/>
          <p14:tracePt t="42017" x="2628900" y="3429000"/>
          <p14:tracePt t="42025" x="2768600" y="3448050"/>
          <p14:tracePt t="42038" x="2952750" y="3467100"/>
          <p14:tracePt t="42055" x="3422650" y="3486150"/>
          <p14:tracePt t="42072" x="3784600" y="3486150"/>
          <p14:tracePt t="42088" x="3917950" y="3486150"/>
          <p14:tracePt t="42105" x="3930650" y="3486150"/>
          <p14:tracePt t="42137" x="3905250" y="3486150"/>
          <p14:tracePt t="42145" x="3886200" y="3486150"/>
          <p14:tracePt t="42155" x="3841750" y="3486150"/>
          <p14:tracePt t="42171" x="3790950" y="3479800"/>
          <p14:tracePt t="42188" x="3759200" y="3479800"/>
          <p14:tracePt t="42257" x="3790950" y="3479800"/>
          <p14:tracePt t="42266" x="3816350" y="3479800"/>
          <p14:tracePt t="42275" x="3867150" y="3479800"/>
          <p14:tracePt t="42289" x="3975100" y="3479800"/>
          <p14:tracePt t="42305" x="4019550" y="3479800"/>
          <p14:tracePt t="42361" x="4006850" y="3473450"/>
          <p14:tracePt t="42369" x="3987800" y="3460750"/>
          <p14:tracePt t="42377" x="3975100" y="3460750"/>
          <p14:tracePt t="42481" x="3994150" y="3460750"/>
          <p14:tracePt t="42490" x="4038600" y="3460750"/>
          <p14:tracePt t="42498" x="4076700" y="3479800"/>
          <p14:tracePt t="42505" x="4121150" y="3479800"/>
          <p14:tracePt t="42521" x="4197350" y="3492500"/>
          <p14:tracePt t="42538" x="4222750" y="3505200"/>
          <p14:tracePt t="42555" x="4229100" y="3505200"/>
          <p14:tracePt t="42664" x="4222750" y="3505200"/>
          <p14:tracePt t="42680" x="4210050" y="3505200"/>
          <p14:tracePt t="44336" x="4216400" y="3505200"/>
          <p14:tracePt t="44344" x="4248150" y="3505200"/>
          <p14:tracePt t="44352" x="4279900" y="3505200"/>
          <p14:tracePt t="44360" x="4318000" y="3498850"/>
          <p14:tracePt t="44372" x="4349750" y="3498850"/>
          <p14:tracePt t="44388" x="4438650" y="3486150"/>
          <p14:tracePt t="44405" x="4540250" y="3473450"/>
          <p14:tracePt t="44422" x="4629150" y="3460750"/>
          <p14:tracePt t="44439" x="4718050" y="3429000"/>
          <p14:tracePt t="44455" x="4724400" y="3422650"/>
          <p14:tracePt t="45347" x="4730750" y="3441700"/>
          <p14:tracePt t="45356" x="4730750" y="3492500"/>
          <p14:tracePt t="45372" x="4724400" y="3613150"/>
          <p14:tracePt t="45389" x="4711700" y="3702050"/>
          <p14:tracePt t="45406" x="4711700" y="3771900"/>
          <p14:tracePt t="45422" x="4705350" y="3797300"/>
          <p14:tracePt t="45440" x="4686300" y="3860800"/>
          <p14:tracePt t="45456" x="4660900" y="3898900"/>
          <p14:tracePt t="45472" x="4533900" y="4025900"/>
          <p14:tracePt t="45489" x="4419600" y="4114800"/>
          <p14:tracePt t="45506" x="4292600" y="4203700"/>
          <p14:tracePt t="45522" x="4159250" y="4273550"/>
          <p14:tracePt t="45540" x="4051300" y="4337050"/>
          <p14:tracePt t="45556" x="3962400" y="4375150"/>
          <p14:tracePt t="45572" x="3886200" y="4413250"/>
          <p14:tracePt t="45589" x="3835400" y="4425950"/>
          <p14:tracePt t="45606" x="3746500" y="4464050"/>
          <p14:tracePt t="45623" x="3670300" y="4502150"/>
          <p14:tracePt t="45639" x="3606800" y="4552950"/>
          <p14:tracePt t="45656" x="3562350" y="4597400"/>
          <p14:tracePt t="45672" x="3498850" y="4660900"/>
          <p14:tracePt t="45689" x="3467100" y="4686300"/>
          <p14:tracePt t="45706" x="3403600" y="4718050"/>
          <p14:tracePt t="45722" x="3333750" y="4743450"/>
          <p14:tracePt t="45739" x="3232150" y="4768850"/>
          <p14:tracePt t="45756" x="3124200" y="4800600"/>
          <p14:tracePt t="45773" x="3016250" y="4826000"/>
          <p14:tracePt t="45789" x="2927350" y="4838700"/>
          <p14:tracePt t="45806" x="2857500" y="4864100"/>
          <p14:tracePt t="45823" x="2787650" y="4876800"/>
          <p14:tracePt t="45839" x="2755900" y="4876800"/>
          <p14:tracePt t="45856" x="2724150" y="4883150"/>
          <p14:tracePt t="45873" x="2717800" y="4883150"/>
          <p14:tracePt t="46449" x="2705100" y="4883150"/>
          <p14:tracePt t="46458" x="2686050" y="4883150"/>
          <p14:tracePt t="46466" x="2667000" y="4883150"/>
          <p14:tracePt t="46474" x="2660650" y="4883150"/>
          <p14:tracePt t="46489" x="2641600" y="4883150"/>
          <p14:tracePt t="46506" x="2616200" y="4883150"/>
          <p14:tracePt t="46522" x="2590800" y="4883150"/>
          <p14:tracePt t="46539" x="2578100" y="4883150"/>
          <p14:tracePt t="46556" x="2571750" y="4883150"/>
          <p14:tracePt t="46572" x="2565400" y="4883150"/>
          <p14:tracePt t="46589" x="2559050" y="4883150"/>
          <p14:tracePt t="46606" x="2546350" y="4883150"/>
          <p14:tracePt t="46889" x="2540000" y="4883150"/>
          <p14:tracePt t="46897" x="2540000" y="4889500"/>
          <p14:tracePt t="46906" x="2533650" y="4889500"/>
          <p14:tracePt t="46929" x="2514600" y="4902200"/>
          <p14:tracePt t="46940" x="2470150" y="4914900"/>
          <p14:tracePt t="46957" x="2324100" y="4914900"/>
          <p14:tracePt t="46973" x="2317750" y="4914900"/>
          <p14:tracePt t="47216" x="2336800" y="4914900"/>
          <p14:tracePt t="47224" x="2349500" y="4914900"/>
          <p14:tracePt t="47233" x="2393950" y="4914900"/>
          <p14:tracePt t="47241" x="2438400" y="4914900"/>
          <p14:tracePt t="47256" x="2457450" y="4914900"/>
          <p14:tracePt t="47273" x="2609850" y="4914900"/>
          <p14:tracePt t="47290" x="2724150" y="4914900"/>
          <p14:tracePt t="47306" x="2838450" y="4914900"/>
          <p14:tracePt t="47323" x="2978150" y="4902200"/>
          <p14:tracePt t="47340" x="3111500" y="4876800"/>
          <p14:tracePt t="47356" x="3200400" y="4851400"/>
          <p14:tracePt t="47373" x="3270250" y="4832350"/>
          <p14:tracePt t="47390" x="3289300" y="4819650"/>
          <p14:tracePt t="47406" x="3308350" y="4813300"/>
          <p14:tracePt t="47423" x="3314700" y="4800600"/>
          <p14:tracePt t="47440" x="3327400" y="4794250"/>
          <p14:tracePt t="47457" x="3352800" y="4781550"/>
          <p14:tracePt t="47473" x="3384550" y="4775200"/>
          <p14:tracePt t="47490" x="3409950" y="4775200"/>
          <p14:tracePt t="47506" x="3460750" y="4775200"/>
          <p14:tracePt t="47523" x="3549650" y="4800600"/>
          <p14:tracePt t="47540" x="3670300" y="4832350"/>
          <p14:tracePt t="47556" x="3810000" y="4870450"/>
          <p14:tracePt t="47573" x="3949700" y="4883150"/>
          <p14:tracePt t="47590" x="4070350" y="4895850"/>
          <p14:tracePt t="47606" x="4171950" y="4914900"/>
          <p14:tracePt t="47623" x="4241800" y="4914900"/>
          <p14:tracePt t="47640" x="4267200" y="4914900"/>
          <p14:tracePt t="47657" x="4286250" y="4914900"/>
          <p14:tracePt t="47673" x="4298950" y="4908550"/>
          <p14:tracePt t="47690" x="4324350" y="4902200"/>
          <p14:tracePt t="47706" x="4368800" y="4883150"/>
          <p14:tracePt t="47723" x="4438650" y="4857750"/>
          <p14:tracePt t="47740" x="4559300" y="4857750"/>
          <p14:tracePt t="47756" x="4711700" y="4826000"/>
          <p14:tracePt t="47773" x="4870450" y="4813300"/>
          <p14:tracePt t="47790" x="5016500" y="4813300"/>
          <p14:tracePt t="47806" x="5086350" y="4813300"/>
          <p14:tracePt t="47823" x="5111750" y="4813300"/>
          <p14:tracePt t="47840" x="5118100" y="4806950"/>
          <p14:tracePt t="47881" x="5130800" y="4806950"/>
          <p14:tracePt t="47889" x="5149850" y="4806950"/>
          <p14:tracePt t="47897" x="5149850" y="4800600"/>
          <p14:tracePt t="47906" x="5156200" y="4800600"/>
          <p14:tracePt t="47923" x="5168900" y="4787900"/>
          <p14:tracePt t="47940" x="5181600" y="4781550"/>
          <p14:tracePt t="47956" x="5194300" y="4768850"/>
          <p14:tracePt t="47973" x="5219700" y="4749800"/>
          <p14:tracePt t="47990" x="5238750" y="4737100"/>
          <p14:tracePt t="48006" x="5283200" y="4718050"/>
          <p14:tracePt t="48023" x="5321300" y="4699000"/>
          <p14:tracePt t="48040" x="5378450" y="4686300"/>
          <p14:tracePt t="48057" x="5441950" y="4667250"/>
          <p14:tracePt t="48073" x="5454650" y="4660900"/>
          <p14:tracePt t="48090" x="5486400" y="4660900"/>
          <p14:tracePt t="48107" x="5499100" y="4654550"/>
          <p14:tracePt t="48123" x="5511800" y="4648200"/>
          <p14:tracePt t="48140" x="5537200" y="4641850"/>
          <p14:tracePt t="48157" x="5562600" y="4641850"/>
          <p14:tracePt t="48173" x="5594350" y="4641850"/>
          <p14:tracePt t="48189" x="5632450" y="4641850"/>
          <p14:tracePt t="48206" x="5670550" y="4641850"/>
          <p14:tracePt t="48223" x="5740400" y="4641850"/>
          <p14:tracePt t="48240" x="5822950" y="4641850"/>
          <p14:tracePt t="48257" x="5981700" y="4660900"/>
          <p14:tracePt t="48273" x="6070600" y="4673600"/>
          <p14:tracePt t="48290" x="6121400" y="4673600"/>
          <p14:tracePt t="48307" x="6134100" y="4673600"/>
          <p14:tracePt t="48323" x="6140450" y="4673600"/>
          <p14:tracePt t="48340" x="6140450" y="4679950"/>
          <p14:tracePt t="48358" x="6165850" y="4679950"/>
          <p14:tracePt t="48374" x="6203950" y="4692650"/>
          <p14:tracePt t="48390" x="6261100" y="4718050"/>
          <p14:tracePt t="48407" x="6324600" y="4737100"/>
          <p14:tracePt t="48424" x="6343650" y="4743450"/>
          <p14:tracePt t="48440" x="6375400" y="4749800"/>
          <p14:tracePt t="48457" x="6400800" y="4762500"/>
          <p14:tracePt t="48473" x="6438900" y="4775200"/>
          <p14:tracePt t="48490" x="6477000" y="4781550"/>
          <p14:tracePt t="48507" x="6534150" y="4794250"/>
          <p14:tracePt t="48523" x="6584950" y="4806950"/>
          <p14:tracePt t="48540" x="6604000" y="4806950"/>
          <p14:tracePt t="48557" x="6610350" y="4806950"/>
          <p14:tracePt t="48573" x="6616700" y="4806950"/>
          <p14:tracePt t="48590" x="6629400" y="4806950"/>
          <p14:tracePt t="48607" x="6648450" y="4806950"/>
          <p14:tracePt t="48624" x="6692900" y="4781550"/>
          <p14:tracePt t="48640" x="6711950" y="4781550"/>
          <p14:tracePt t="48657" x="6775450" y="4762500"/>
          <p14:tracePt t="48673" x="6826250" y="4749800"/>
          <p14:tracePt t="48690" x="6864350" y="4749800"/>
          <p14:tracePt t="48707" x="6927850" y="4737100"/>
          <p14:tracePt t="48723" x="6985000" y="4737100"/>
          <p14:tracePt t="48740" x="7035800" y="4737100"/>
          <p14:tracePt t="48757" x="7105650" y="4737100"/>
          <p14:tracePt t="48773" x="7156450" y="4737100"/>
          <p14:tracePt t="48790" x="7219950" y="4737100"/>
          <p14:tracePt t="48807" x="7296150" y="4737100"/>
          <p14:tracePt t="48824" x="7435850" y="4699000"/>
          <p14:tracePt t="48840" x="7467600" y="4699000"/>
          <p14:tracePt t="48857" x="7626350" y="4673600"/>
          <p14:tracePt t="48874" x="7715250" y="4660900"/>
          <p14:tracePt t="48890" x="7804150" y="4648200"/>
          <p14:tracePt t="48907" x="7854950" y="4635500"/>
          <p14:tracePt t="48923" x="7905750" y="4635500"/>
          <p14:tracePt t="48940" x="7975600" y="4622800"/>
          <p14:tracePt t="48957" x="8058150" y="4610100"/>
          <p14:tracePt t="48974" x="8147050" y="4610100"/>
          <p14:tracePt t="48990" x="8235950" y="4610100"/>
          <p14:tracePt t="49007" x="8369300" y="4610100"/>
          <p14:tracePt t="49024" x="8502650" y="4610100"/>
          <p14:tracePt t="49040" x="8559800" y="4616450"/>
          <p14:tracePt t="49057" x="8680450" y="4629150"/>
          <p14:tracePt t="49074" x="8686800" y="4635500"/>
          <p14:tracePt t="49160" x="8686800" y="4641850"/>
          <p14:tracePt t="49168" x="8686800" y="4648200"/>
          <p14:tracePt t="49176" x="8686800" y="4660900"/>
          <p14:tracePt t="49190" x="8680450" y="4686300"/>
          <p14:tracePt t="49206" x="8604250" y="4749800"/>
          <p14:tracePt t="49223" x="8496300" y="4813300"/>
          <p14:tracePt t="49240" x="8286750" y="4902200"/>
          <p14:tracePt t="49257" x="8077200" y="4953000"/>
          <p14:tracePt t="49274" x="7791450" y="4997450"/>
          <p14:tracePt t="49290" x="7391400" y="5003800"/>
          <p14:tracePt t="49307" x="6902450" y="5029200"/>
          <p14:tracePt t="49324" x="6438900" y="5029200"/>
          <p14:tracePt t="49340" x="6026150" y="5029200"/>
          <p14:tracePt t="49357" x="5664200" y="5029200"/>
          <p14:tracePt t="49374" x="5334000" y="5029200"/>
          <p14:tracePt t="49391" x="5105400" y="5029200"/>
          <p14:tracePt t="49407" x="4940300" y="5029200"/>
          <p14:tracePt t="49424" x="4648200" y="5029200"/>
          <p14:tracePt t="49440" x="4451350" y="5029200"/>
          <p14:tracePt t="49457" x="4178300" y="5067300"/>
          <p14:tracePt t="49474" x="3949700" y="5099050"/>
          <p14:tracePt t="49491" x="3733800" y="5130800"/>
          <p14:tracePt t="49507" x="3517900" y="5162550"/>
          <p14:tracePt t="49524" x="3321050" y="5194300"/>
          <p14:tracePt t="49540" x="3149600" y="5219700"/>
          <p14:tracePt t="49557" x="2965450" y="5238750"/>
          <p14:tracePt t="49574" x="2698750" y="5289550"/>
          <p14:tracePt t="49590" x="2438400" y="5289550"/>
          <p14:tracePt t="49607" x="2260600" y="5289550"/>
          <p14:tracePt t="49624" x="2108200" y="5289550"/>
          <p14:tracePt t="49640" x="1955800" y="5289550"/>
          <p14:tracePt t="49657" x="1911350" y="5289550"/>
          <p14:tracePt t="49674" x="1898650" y="5289550"/>
          <p14:tracePt t="49690" x="1885950" y="5289550"/>
          <p14:tracePt t="49707" x="1879600" y="5289550"/>
          <p14:tracePt t="49786" x="1879600" y="5295900"/>
          <p14:tracePt t="49801" x="1873250" y="5295900"/>
          <p14:tracePt t="49809" x="1866900" y="5302250"/>
          <p14:tracePt t="49824" x="1866900" y="5308600"/>
          <p14:tracePt t="49840" x="1866900" y="5314950"/>
          <p14:tracePt t="49857" x="1866900" y="5334000"/>
          <p14:tracePt t="49960" x="1873250" y="5334000"/>
          <p14:tracePt t="49968" x="1885950" y="5334000"/>
          <p14:tracePt t="49976" x="1917700" y="5334000"/>
          <p14:tracePt t="49990" x="1949450" y="5334000"/>
          <p14:tracePt t="50007" x="2057400" y="5334000"/>
          <p14:tracePt t="50024" x="2254250" y="5334000"/>
          <p14:tracePt t="50040" x="2387600" y="5334000"/>
          <p14:tracePt t="50057" x="2489200" y="5334000"/>
          <p14:tracePt t="50073" x="2559050" y="5334000"/>
          <p14:tracePt t="50090" x="2597150" y="5334000"/>
          <p14:tracePt t="50107" x="2622550" y="5334000"/>
          <p14:tracePt t="50124" x="2654300" y="5334000"/>
          <p14:tracePt t="50140" x="2692400" y="5334000"/>
          <p14:tracePt t="50157" x="2717800" y="5334000"/>
          <p14:tracePt t="50173" x="2768600" y="5334000"/>
          <p14:tracePt t="50190" x="2838450" y="5346700"/>
          <p14:tracePt t="50207" x="2978150" y="5359400"/>
          <p14:tracePt t="50223" x="3028950" y="5372100"/>
          <p14:tracePt t="50240" x="3213100" y="5397500"/>
          <p14:tracePt t="50257" x="3340100" y="5410200"/>
          <p14:tracePt t="50273" x="3441700" y="5410200"/>
          <p14:tracePt t="50290" x="3524250" y="5410200"/>
          <p14:tracePt t="50307" x="3562350" y="5410200"/>
          <p14:tracePt t="50323" x="3594100" y="5410200"/>
          <p14:tracePt t="50340" x="3606800" y="5410200"/>
          <p14:tracePt t="90890" x="3619500" y="5422900"/>
          <p14:tracePt t="90897" x="3625850" y="5391150"/>
          <p14:tracePt t="90905" x="3632200" y="5327650"/>
          <p14:tracePt t="90920" x="3632200" y="5289550"/>
          <p14:tracePt t="91288" x="3644900" y="5289550"/>
          <p14:tracePt t="91321" x="3657600" y="5289550"/>
          <p14:tracePt t="91329" x="3676650" y="5283200"/>
          <p14:tracePt t="91337" x="3689350" y="5264150"/>
          <p14:tracePt t="91353" x="3702050" y="5251450"/>
          <p14:tracePt t="92801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603" t="22424" r="26142" b="15353"/>
          <a:stretch/>
        </p:blipFill>
        <p:spPr>
          <a:xfrm>
            <a:off x="2513149" y="1766439"/>
            <a:ext cx="6746450" cy="45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8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4280"/>
    </mc:Choice>
    <mc:Fallback xmlns="">
      <p:transition advTm="1142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0" x="6972300" y="4092575"/>
          <p14:tracePt t="1087" x="6773863" y="4092575"/>
          <p14:tracePt t="1095" x="6523038" y="4084638"/>
          <p14:tracePt t="1103" x="6316663" y="4022725"/>
          <p14:tracePt t="1117" x="6188075" y="3984625"/>
          <p14:tracePt t="1135" x="5692775" y="3840163"/>
          <p14:tracePt t="1151" x="5265738" y="3687763"/>
          <p14:tracePt t="1167" x="4975225" y="3559175"/>
          <p14:tracePt t="1183" x="4800600" y="3459163"/>
          <p14:tracePt t="1201" x="4670425" y="3360738"/>
          <p14:tracePt t="1217" x="4564063" y="3260725"/>
          <p14:tracePt t="1233" x="4503738" y="3170238"/>
          <p14:tracePt t="1250" x="4465638" y="3101975"/>
          <p14:tracePt t="1267" x="4465638" y="3086100"/>
          <p14:tracePt t="1304" x="4457700" y="3086100"/>
          <p14:tracePt t="15832" x="4465638" y="3048000"/>
          <p14:tracePt t="15839" x="4686300" y="2933700"/>
          <p14:tracePt t="15848" x="5151438" y="2674938"/>
          <p14:tracePt t="15857" x="5661025" y="2378075"/>
          <p14:tracePt t="15872" x="6765925" y="1760538"/>
          <p14:tracePt t="15889" x="7559675" y="1295400"/>
          <p14:tracePt t="15906" x="7924800" y="1135063"/>
          <p14:tracePt t="15922" x="8001000" y="1135063"/>
          <p14:tracePt t="16088" x="8001000" y="1196975"/>
          <p14:tracePt t="16096" x="8001000" y="1393825"/>
          <p14:tracePt t="16106" x="7978775" y="1577975"/>
          <p14:tracePt t="16122" x="7932738" y="2027238"/>
          <p14:tracePt t="16139" x="7908925" y="2370138"/>
          <p14:tracePt t="16156" x="7870825" y="2620963"/>
          <p14:tracePt t="16172" x="7840663" y="2819400"/>
          <p14:tracePt t="16189" x="7802563" y="2941638"/>
          <p14:tracePt t="16206" x="7802563" y="3009900"/>
          <p14:tracePt t="16222" x="7794625" y="3055938"/>
          <p14:tracePt t="16239" x="7788275" y="3108325"/>
          <p14:tracePt t="16256" x="7780338" y="3154363"/>
          <p14:tracePt t="16273" x="7772400" y="3200400"/>
          <p14:tracePt t="16290" x="7772400" y="3276600"/>
          <p14:tracePt t="16306" x="7772400" y="3344863"/>
          <p14:tracePt t="16322" x="7772400" y="3390900"/>
          <p14:tracePt t="16339" x="7764463" y="3451225"/>
          <p14:tracePt t="16356" x="7750175" y="3527425"/>
          <p14:tracePt t="16372" x="7734300" y="3597275"/>
          <p14:tracePt t="16389" x="7726363" y="3695700"/>
          <p14:tracePt t="16406" x="7726363" y="3725863"/>
          <p14:tracePt t="16422" x="7726363" y="3733800"/>
          <p14:tracePt t="16488" x="7726363" y="3725863"/>
          <p14:tracePt t="16496" x="7726363" y="3687763"/>
          <p14:tracePt t="16506" x="7712075" y="3635375"/>
          <p14:tracePt t="16522" x="7704138" y="3551238"/>
          <p14:tracePt t="16539" x="7688263" y="3459163"/>
          <p14:tracePt t="16556" x="7658100" y="3382963"/>
          <p14:tracePt t="16572" x="7642225" y="3314700"/>
          <p14:tracePt t="16590" x="7642225" y="3306763"/>
          <p14:tracePt t="16606" x="7642225" y="3292475"/>
          <p14:tracePt t="16622" x="7642225" y="3276600"/>
          <p14:tracePt t="16639" x="7642225" y="3260725"/>
          <p14:tracePt t="16656" x="7642225" y="3254375"/>
          <p14:tracePt t="16672" x="7642225" y="3246438"/>
          <p14:tracePt t="16784" x="7642225" y="3230563"/>
          <p14:tracePt t="16791" x="7642225" y="3216275"/>
          <p14:tracePt t="16799" x="7642225" y="3192463"/>
          <p14:tracePt t="16831" x="7642225" y="3184525"/>
          <p14:tracePt t="16944" x="7642225" y="3192463"/>
          <p14:tracePt t="16952" x="7642225" y="3200400"/>
          <p14:tracePt t="16960" x="7642225" y="3246438"/>
          <p14:tracePt t="16973" x="7642225" y="3284538"/>
          <p14:tracePt t="16991" x="7666038" y="3398838"/>
          <p14:tracePt t="17006" x="7673975" y="3429000"/>
          <p14:tracePt t="17023" x="7673975" y="3482975"/>
          <p14:tracePt t="17039" x="7673975" y="3565525"/>
          <p14:tracePt t="17056" x="7673975" y="3627438"/>
          <p14:tracePt t="17073" x="7673975" y="3703638"/>
          <p14:tracePt t="17089" x="7673975" y="3741738"/>
          <p14:tracePt t="17106" x="7673975" y="3779838"/>
          <p14:tracePt t="17123" x="7673975" y="3810000"/>
          <p14:tracePt t="17139" x="7673975" y="3848100"/>
          <p14:tracePt t="17156" x="7673975" y="3894138"/>
          <p14:tracePt t="17173" x="7673975" y="3916363"/>
          <p14:tracePt t="17189" x="7673975" y="3932238"/>
          <p14:tracePt t="17207" x="7673975" y="3954463"/>
          <p14:tracePt t="17223" x="7673975" y="3992563"/>
          <p14:tracePt t="17239" x="7673975" y="4038600"/>
          <p14:tracePt t="17256" x="7673975" y="4122738"/>
          <p14:tracePt t="17273" x="7673975" y="4213225"/>
          <p14:tracePt t="17291" x="7673975" y="4321175"/>
          <p14:tracePt t="17306" x="7673975" y="4427538"/>
          <p14:tracePt t="17323" x="7673975" y="4541838"/>
          <p14:tracePt t="17339" x="7666038" y="4640263"/>
          <p14:tracePt t="17356" x="7658100" y="4702175"/>
          <p14:tracePt t="17373" x="7642225" y="4762500"/>
          <p14:tracePt t="17389" x="7642225" y="4792663"/>
          <p14:tracePt t="17407" x="7642225" y="4822825"/>
          <p14:tracePt t="17423" x="7642225" y="4846638"/>
          <p14:tracePt t="17439" x="7642225" y="4884738"/>
          <p14:tracePt t="17456" x="7642225" y="4914900"/>
          <p14:tracePt t="17473" x="7642225" y="4937125"/>
          <p14:tracePt t="17490" x="7642225" y="4968875"/>
          <p14:tracePt t="17506" x="7642225" y="4991100"/>
          <p14:tracePt t="17523" x="7642225" y="5037138"/>
          <p14:tracePt t="17539" x="7642225" y="5067300"/>
          <p14:tracePt t="17556" x="7642225" y="5113338"/>
          <p14:tracePt t="17573" x="7635875" y="5189538"/>
          <p14:tracePt t="17589" x="7620000" y="5273675"/>
          <p14:tracePt t="17607" x="7604125" y="5349875"/>
          <p14:tracePt t="17623" x="7604125" y="5402263"/>
          <p14:tracePt t="17639" x="7604125" y="5456238"/>
          <p14:tracePt t="17656" x="7604125" y="5508625"/>
          <p14:tracePt t="17673" x="7597775" y="5578475"/>
          <p14:tracePt t="17690" x="7597775" y="5646738"/>
          <p14:tracePt t="17706" x="7597775" y="5684838"/>
          <p14:tracePt t="17723" x="7597775" y="5707063"/>
          <p14:tracePt t="17740" x="7597775" y="5715000"/>
          <p14:tracePt t="17773" x="7597775" y="5730875"/>
          <p14:tracePt t="17790" x="7597775" y="5737225"/>
          <p14:tracePt t="17920" x="7597775" y="5722938"/>
          <p14:tracePt t="17928" x="7597775" y="5676900"/>
          <p14:tracePt t="17940" x="7620000" y="5608638"/>
          <p14:tracePt t="17956" x="7658100" y="5486400"/>
          <p14:tracePt t="17973" x="7696200" y="5349875"/>
          <p14:tracePt t="17991" x="7734300" y="5159375"/>
          <p14:tracePt t="18007" x="7742238" y="5097463"/>
          <p14:tracePt t="18023" x="7772400" y="4930775"/>
          <p14:tracePt t="18040" x="7810500" y="4746625"/>
          <p14:tracePt t="18056" x="7826375" y="4518025"/>
          <p14:tracePt t="18073" x="7856538" y="4275138"/>
          <p14:tracePt t="18090" x="7870825" y="4068763"/>
          <p14:tracePt t="18106" x="7894638" y="3894138"/>
          <p14:tracePt t="18123" x="7902575" y="3741738"/>
          <p14:tracePt t="18140" x="7908925" y="3627438"/>
          <p14:tracePt t="18156" x="7924800" y="3513138"/>
          <p14:tracePt t="18173" x="7924800" y="3398838"/>
          <p14:tracePt t="18191" x="7924800" y="3216275"/>
          <p14:tracePt t="18207" x="7932738" y="3170238"/>
          <p14:tracePt t="18223" x="7947025" y="3032125"/>
          <p14:tracePt t="18240" x="7947025" y="2963863"/>
          <p14:tracePt t="18256" x="7962900" y="2933700"/>
          <p14:tracePt t="18273" x="7962900" y="2911475"/>
          <p14:tracePt t="18290" x="7962900" y="2887663"/>
          <p14:tracePt t="18306" x="7962900" y="2879725"/>
          <p14:tracePt t="18323" x="7962900" y="2873375"/>
          <p14:tracePt t="18356" x="7962900" y="2865438"/>
          <p14:tracePt t="18373" x="7962900" y="2849563"/>
          <p14:tracePt t="18407" x="7954963" y="2841625"/>
          <p14:tracePt t="18423" x="7947025" y="2835275"/>
          <p14:tracePt t="18440" x="7932738" y="2835275"/>
          <p14:tracePt t="18456" x="7916863" y="2827338"/>
          <p14:tracePt t="18490" x="7902575" y="2827338"/>
          <p14:tracePt t="18528" x="7894638" y="2827338"/>
          <p14:tracePt t="18537" x="7878763" y="2827338"/>
          <p14:tracePt t="18543" x="7826375" y="2849563"/>
          <p14:tracePt t="18556" x="7780338" y="2873375"/>
          <p14:tracePt t="18573" x="7704138" y="2917825"/>
          <p14:tracePt t="18590" x="7627938" y="2949575"/>
          <p14:tracePt t="18607" x="7589838" y="2987675"/>
          <p14:tracePt t="18623" x="7475538" y="3086100"/>
          <p14:tracePt t="18640" x="7421563" y="3178175"/>
          <p14:tracePt t="18657" x="7407275" y="3216275"/>
          <p14:tracePt t="18673" x="7407275" y="3246438"/>
          <p14:tracePt t="18691" x="7407275" y="3254375"/>
          <p14:tracePt t="18707" x="7407275" y="3268663"/>
          <p14:tracePt t="18800" x="7437438" y="3268663"/>
          <p14:tracePt t="18808" x="7475538" y="3268663"/>
          <p14:tracePt t="18816" x="7497763" y="3268663"/>
          <p14:tracePt t="18824" x="7521575" y="3268663"/>
          <p14:tracePt t="18840" x="7551738" y="3260725"/>
          <p14:tracePt t="18857" x="7612063" y="3230563"/>
          <p14:tracePt t="18873" x="7680325" y="3192463"/>
          <p14:tracePt t="18891" x="7734300" y="3162300"/>
          <p14:tracePt t="18907" x="7764463" y="3146425"/>
          <p14:tracePt t="18976" x="7772400" y="3146425"/>
          <p14:tracePt t="19239" x="7772400" y="3154363"/>
          <p14:tracePt t="19248" x="7756525" y="3184525"/>
          <p14:tracePt t="19257" x="7750175" y="3216275"/>
          <p14:tracePt t="19273" x="7734300" y="3276600"/>
          <p14:tracePt t="19290" x="7726363" y="3306763"/>
          <p14:tracePt t="19307" x="7712075" y="3352800"/>
          <p14:tracePt t="19323" x="7704138" y="3413125"/>
          <p14:tracePt t="19340" x="7696200" y="3475038"/>
          <p14:tracePt t="19357" x="7696200" y="3551238"/>
          <p14:tracePt t="19373" x="7688263" y="3603625"/>
          <p14:tracePt t="19392" x="7688263" y="3711575"/>
          <p14:tracePt t="19408" x="7688263" y="3741738"/>
          <p14:tracePt t="19424" x="7688263" y="3794125"/>
          <p14:tracePt t="19440" x="7688263" y="3825875"/>
          <p14:tracePt t="19457" x="7712075" y="3886200"/>
          <p14:tracePt t="19474" x="7726363" y="3962400"/>
          <p14:tracePt t="19490" x="7750175" y="4038600"/>
          <p14:tracePt t="19507" x="7756525" y="4098925"/>
          <p14:tracePt t="19524" x="7764463" y="4198938"/>
          <p14:tracePt t="19540" x="7780338" y="4259263"/>
          <p14:tracePt t="19557" x="7788275" y="4327525"/>
          <p14:tracePt t="19574" x="7794625" y="4365625"/>
          <p14:tracePt t="19591" x="7794625" y="4381500"/>
          <p14:tracePt t="19624" x="7794625" y="4397375"/>
          <p14:tracePt t="19640" x="7794625" y="4435475"/>
          <p14:tracePt t="19657" x="7794625" y="4503738"/>
          <p14:tracePt t="19674" x="7794625" y="4556125"/>
          <p14:tracePt t="19720" x="7794625" y="4564063"/>
          <p14:tracePt t="19743" x="7794625" y="4579938"/>
          <p14:tracePt t="19751" x="7794625" y="4602163"/>
          <p14:tracePt t="19759" x="7794625" y="4640263"/>
          <p14:tracePt t="19774" x="7794625" y="4664075"/>
          <p14:tracePt t="19791" x="7794625" y="4732338"/>
          <p14:tracePt t="19807" x="7794625" y="4792663"/>
          <p14:tracePt t="19824" x="7794625" y="4838700"/>
          <p14:tracePt t="19840" x="7794625" y="4899025"/>
          <p14:tracePt t="19857" x="7794625" y="4945063"/>
          <p14:tracePt t="19874" x="7794625" y="4999038"/>
          <p14:tracePt t="19890" x="7788275" y="5059363"/>
          <p14:tracePt t="19909" x="7788275" y="5113338"/>
          <p14:tracePt t="19924" x="7788275" y="5159375"/>
          <p14:tracePt t="19940" x="7788275" y="5203825"/>
          <p14:tracePt t="19957" x="7780338" y="5241925"/>
          <p14:tracePt t="19974" x="7780338" y="5265738"/>
          <p14:tracePt t="19990" x="7780338" y="5287963"/>
          <p14:tracePt t="20007" x="7780338" y="5334000"/>
          <p14:tracePt t="20024" x="7772400" y="5341938"/>
          <p14:tracePt t="20040" x="7772400" y="5372100"/>
          <p14:tracePt t="20057" x="7764463" y="5410200"/>
          <p14:tracePt t="20074" x="7756525" y="5448300"/>
          <p14:tracePt t="20090" x="7750175" y="5516563"/>
          <p14:tracePt t="20108" x="7742238" y="5578475"/>
          <p14:tracePt t="20124" x="7718425" y="5654675"/>
          <p14:tracePt t="20140" x="7718425" y="5699125"/>
          <p14:tracePt t="20157" x="7718425" y="5722938"/>
          <p14:tracePt t="20174" x="7712075" y="5737225"/>
          <p14:tracePt t="20272" x="7696200" y="5692775"/>
          <p14:tracePt t="20280" x="7696200" y="5646738"/>
          <p14:tracePt t="20290" x="7688263" y="5584825"/>
          <p14:tracePt t="20307" x="7680325" y="5464175"/>
          <p14:tracePt t="20324" x="7666038" y="5318125"/>
          <p14:tracePt t="20341" x="7650163" y="5189538"/>
          <p14:tracePt t="20357" x="7650163" y="5083175"/>
          <p14:tracePt t="20374" x="7650163" y="4960938"/>
          <p14:tracePt t="20391" x="7650163" y="4830763"/>
          <p14:tracePt t="20408" x="7650163" y="4716463"/>
          <p14:tracePt t="20424" x="7650163" y="4610100"/>
          <p14:tracePt t="20441" x="7650163" y="4572000"/>
          <p14:tracePt t="20457" x="7650163" y="4518025"/>
          <p14:tracePt t="20474" x="7650163" y="4449763"/>
          <p14:tracePt t="20491" x="7650163" y="4397375"/>
          <p14:tracePt t="20507" x="7650163" y="4359275"/>
          <p14:tracePt t="20524" x="7650163" y="4313238"/>
          <p14:tracePt t="20541" x="7650163" y="4213225"/>
          <p14:tracePt t="20557" x="7650163" y="4160838"/>
          <p14:tracePt t="20574" x="7650163" y="4068763"/>
          <p14:tracePt t="20591" x="7650163" y="4000500"/>
          <p14:tracePt t="20608" x="7650163" y="3916363"/>
          <p14:tracePt t="20624" x="7650163" y="3825875"/>
          <p14:tracePt t="20641" x="7650163" y="3717925"/>
          <p14:tracePt t="20658" x="7650163" y="3679825"/>
          <p14:tracePt t="20674" x="7650163" y="3641725"/>
          <p14:tracePt t="20691" x="7650163" y="3543300"/>
          <p14:tracePt t="20707" x="7650163" y="3475038"/>
          <p14:tracePt t="20724" x="7650163" y="3406775"/>
          <p14:tracePt t="20741" x="7650163" y="3330575"/>
          <p14:tracePt t="20757" x="7650163" y="3284538"/>
          <p14:tracePt t="20775" x="7650163" y="3230563"/>
          <p14:tracePt t="20791" x="7650163" y="3200400"/>
          <p14:tracePt t="20808" x="7650163" y="3140075"/>
          <p14:tracePt t="20824" x="7650163" y="3086100"/>
          <p14:tracePt t="20841" x="7650163" y="3048000"/>
          <p14:tracePt t="20858" x="7650163" y="3025775"/>
          <p14:tracePt t="20874" x="7650163" y="3001963"/>
          <p14:tracePt t="20891" x="7650163" y="2994025"/>
          <p14:tracePt t="20907" x="7650163" y="2979738"/>
          <p14:tracePt t="20924" x="7650163" y="2971800"/>
          <p14:tracePt t="21071" x="7650163" y="3001963"/>
          <p14:tracePt t="21080" x="7642225" y="3055938"/>
          <p14:tracePt t="21091" x="7635875" y="3116263"/>
          <p14:tracePt t="21108" x="7612063" y="3254375"/>
          <p14:tracePt t="21124" x="7589838" y="3413125"/>
          <p14:tracePt t="21141" x="7566025" y="3573463"/>
          <p14:tracePt t="21157" x="7535863" y="3749675"/>
          <p14:tracePt t="21175" x="7521575" y="3908425"/>
          <p14:tracePt t="21191" x="7497763" y="3992563"/>
          <p14:tracePt t="21207" x="7497763" y="4030663"/>
          <p14:tracePt t="21224" x="7489825" y="4076700"/>
          <p14:tracePt t="21241" x="7489825" y="4092575"/>
          <p14:tracePt t="21258" x="7483475" y="4098925"/>
          <p14:tracePt t="21295" x="7475538" y="4098925"/>
          <p14:tracePt t="21308" x="7459663" y="4098925"/>
          <p14:tracePt t="21324" x="7399338" y="4046538"/>
          <p14:tracePt t="21341" x="7285038" y="3946525"/>
          <p14:tracePt t="21358" x="7200900" y="3902075"/>
          <p14:tracePt t="21375" x="7102475" y="3840163"/>
          <p14:tracePt t="21392" x="7086600" y="3832225"/>
          <p14:tracePt t="21408" x="7086600" y="3825875"/>
          <p14:tracePt t="21424" x="7086600" y="3817938"/>
          <p14:tracePt t="21441" x="7086600" y="3779838"/>
          <p14:tracePt t="21458" x="7086600" y="3703638"/>
          <p14:tracePt t="21474" x="7086600" y="3589338"/>
          <p14:tracePt t="21492" x="7086600" y="3482975"/>
          <p14:tracePt t="21495" x="7086600" y="3444875"/>
          <p14:tracePt t="21508" x="7086600" y="3390900"/>
          <p14:tracePt t="21524" x="7070725" y="3314700"/>
          <p14:tracePt t="21541" x="7064375" y="3276600"/>
          <p14:tracePt t="21558" x="7064375" y="3268663"/>
          <p14:tracePt t="21776" x="7064375" y="3260725"/>
          <p14:tracePt t="21792" x="7070725" y="3292475"/>
          <p14:tracePt t="21800" x="7070725" y="3444875"/>
          <p14:tracePt t="21808" x="7070725" y="3627438"/>
          <p14:tracePt t="21824" x="7070725" y="4046538"/>
          <p14:tracePt t="21841" x="7070725" y="4381500"/>
          <p14:tracePt t="21858" x="7086600" y="4564063"/>
          <p14:tracePt t="21874" x="7124700" y="4664075"/>
          <p14:tracePt t="21891" x="7154863" y="4694238"/>
          <p14:tracePt t="21924" x="7154863" y="4702175"/>
          <p14:tracePt t="21943" x="7192963" y="4648200"/>
          <p14:tracePt t="21958" x="7277100" y="4518025"/>
          <p14:tracePt t="21975" x="7459663" y="4098925"/>
          <p14:tracePt t="21991" x="7780338" y="3375025"/>
          <p14:tracePt t="22008" x="7947025" y="3070225"/>
          <p14:tracePt t="22024" x="8039100" y="2879725"/>
          <p14:tracePt t="22041" x="8077200" y="2789238"/>
          <p14:tracePt t="22058" x="8085138" y="2781300"/>
          <p14:tracePt t="22143" x="8085138" y="2827338"/>
          <p14:tracePt t="22152" x="8077200" y="2895600"/>
          <p14:tracePt t="22159" x="8069263" y="2963863"/>
          <p14:tracePt t="22175" x="8031163" y="3040063"/>
          <p14:tracePt t="22191" x="7993063" y="3208338"/>
          <p14:tracePt t="22209" x="7993063" y="3230563"/>
          <p14:tracePt t="22256" x="7985125" y="3216275"/>
          <p14:tracePt t="22265" x="7985125" y="3178175"/>
          <p14:tracePt t="22275" x="7985125" y="3140075"/>
          <p14:tracePt t="22291" x="7962900" y="3063875"/>
          <p14:tracePt t="22308" x="7962900" y="3017838"/>
          <p14:tracePt t="22325" x="7954963" y="2979738"/>
          <p14:tracePt t="22341" x="7940675" y="2955925"/>
          <p14:tracePt t="22375" x="7940675" y="2933700"/>
          <p14:tracePt t="22440" x="7932738" y="2933700"/>
          <p14:tracePt t="22448" x="7924800" y="2955925"/>
          <p14:tracePt t="22458" x="7894638" y="3040063"/>
          <p14:tracePt t="22475" x="7780338" y="3336925"/>
          <p14:tracePt t="22491" x="7612063" y="3787775"/>
          <p14:tracePt t="22508" x="7445375" y="4359275"/>
          <p14:tracePt t="22511" x="7383463" y="4572000"/>
          <p14:tracePt t="22525" x="7323138" y="4778375"/>
          <p14:tracePt t="22541" x="7277100" y="4999038"/>
          <p14:tracePt t="22559" x="7239000" y="5151438"/>
          <p14:tracePt t="22575" x="7239000" y="5203825"/>
          <p14:tracePt t="22591" x="7239000" y="5249863"/>
          <p14:tracePt t="22608" x="7239000" y="5303838"/>
          <p14:tracePt t="22625" x="7239000" y="5349875"/>
          <p14:tracePt t="22728" x="7239000" y="5356225"/>
          <p14:tracePt t="22759" x="7246938" y="5356225"/>
          <p14:tracePt t="22768" x="7261225" y="5334000"/>
          <p14:tracePt t="22776" x="7323138" y="5235575"/>
          <p14:tracePt t="22791" x="7437438" y="5045075"/>
          <p14:tracePt t="22808" x="7527925" y="4830763"/>
          <p14:tracePt t="22825" x="7688263" y="4403725"/>
          <p14:tracePt t="22841" x="7864475" y="3863975"/>
          <p14:tracePt t="22858" x="7947025" y="3436938"/>
          <p14:tracePt t="22875" x="7970838" y="3260725"/>
          <p14:tracePt t="22891" x="7985125" y="3184525"/>
          <p14:tracePt t="23039" x="7940675" y="3268663"/>
          <p14:tracePt t="23048" x="7870825" y="3429000"/>
          <p14:tracePt t="23058" x="7848600" y="3527425"/>
          <p14:tracePt t="23075" x="7772400" y="3756025"/>
          <p14:tracePt t="23092" x="7718425" y="3932238"/>
          <p14:tracePt t="23108" x="7704138" y="4016375"/>
          <p14:tracePt t="23184" x="7696200" y="3992563"/>
          <p14:tracePt t="23192" x="7680325" y="3916363"/>
          <p14:tracePt t="23199" x="7620000" y="3802063"/>
          <p14:tracePt t="23209" x="7559675" y="3703638"/>
          <p14:tracePt t="23225" x="7489825" y="3543300"/>
          <p14:tracePt t="23242" x="7467600" y="3398838"/>
          <p14:tracePt t="23258" x="7459663" y="3298825"/>
          <p14:tracePt t="23275" x="7459663" y="3268663"/>
          <p14:tracePt t="23292" x="7459663" y="3246438"/>
          <p14:tracePt t="23308" x="7459663" y="3230563"/>
          <p14:tracePt t="23325" x="7459663" y="3222625"/>
          <p14:tracePt t="23440" x="7467600" y="3222625"/>
          <p14:tracePt t="23448" x="7483475" y="3222625"/>
          <p14:tracePt t="23464" x="7489825" y="3222625"/>
          <p14:tracePt t="23503" x="7497763" y="3222625"/>
          <p14:tracePt t="23511" x="7505700" y="3222625"/>
          <p14:tracePt t="23519" x="7513638" y="3222625"/>
          <p14:tracePt t="23527" x="7513638" y="3230563"/>
          <p14:tracePt t="23543" x="7521575" y="3230563"/>
          <p14:tracePt t="23558" x="7527925" y="3230563"/>
          <p14:tracePt t="23575" x="7559675" y="3222625"/>
          <p14:tracePt t="23592" x="7581900" y="3200400"/>
          <p14:tracePt t="23608" x="7581900" y="3192463"/>
          <p14:tracePt t="23642" x="7589838" y="3178175"/>
          <p14:tracePt t="23776" x="7589838" y="3170238"/>
          <p14:tracePt t="23784" x="7597775" y="3170238"/>
          <p14:tracePt t="23792" x="7612063" y="3170238"/>
          <p14:tracePt t="23808" x="7658100" y="3170238"/>
          <p14:tracePt t="23825" x="7696200" y="3162300"/>
          <p14:tracePt t="23842" x="7734300" y="3140075"/>
          <p14:tracePt t="23858" x="7734300" y="3116263"/>
          <p14:tracePt t="24279" x="7750175" y="3124200"/>
          <p14:tracePt t="24599" x="7750175" y="3132138"/>
          <p14:tracePt t="35688" x="7750175" y="3140075"/>
          <p14:tracePt t="35712" x="7750175" y="3162300"/>
          <p14:tracePt t="35719" x="7750175" y="3238500"/>
          <p14:tracePt t="35729" x="7750175" y="3336925"/>
          <p14:tracePt t="35746" x="7750175" y="3482975"/>
          <p14:tracePt t="35763" x="7750175" y="3611563"/>
          <p14:tracePt t="35779" x="7750175" y="3725863"/>
          <p14:tracePt t="35796" x="7750175" y="3825875"/>
          <p14:tracePt t="35813" x="7756525" y="3932238"/>
          <p14:tracePt t="35829" x="7756525" y="4016375"/>
          <p14:tracePt t="35847" x="7772400" y="4160838"/>
          <p14:tracePt t="35863" x="7772400" y="4289425"/>
          <p14:tracePt t="35880" x="7772400" y="4427538"/>
          <p14:tracePt t="35896" x="7772400" y="4549775"/>
          <p14:tracePt t="35913" x="7772400" y="4702175"/>
          <p14:tracePt t="35930" x="7772400" y="4822825"/>
          <p14:tracePt t="35946" x="7788275" y="4953000"/>
          <p14:tracePt t="35964" x="7788275" y="5075238"/>
          <p14:tracePt t="35980" x="7788275" y="5181600"/>
          <p14:tracePt t="35996" x="7788275" y="5303838"/>
          <p14:tracePt t="35999" x="7788275" y="5356225"/>
          <p14:tracePt t="36013" x="7788275" y="5426075"/>
          <p14:tracePt t="36031" x="7794625" y="5608638"/>
          <p14:tracePt t="36047" x="7826375" y="5737225"/>
          <p14:tracePt t="36063" x="7832725" y="5875338"/>
          <p14:tracePt t="36080" x="7832725" y="5973763"/>
          <p14:tracePt t="36096" x="7864475" y="6042025"/>
          <p14:tracePt t="36113" x="7864475" y="6103938"/>
          <p14:tracePt t="36130" x="7864475" y="6126163"/>
          <p14:tracePt t="36184" x="7864475" y="6134100"/>
          <p14:tracePt t="36200" x="7870825" y="6134100"/>
          <p14:tracePt t="36217" x="7870825" y="6096000"/>
          <p14:tracePt t="36224" x="7870825" y="6035675"/>
          <p14:tracePt t="36232" x="7870825" y="5951538"/>
          <p14:tracePt t="36247" x="7870825" y="5768975"/>
          <p14:tracePt t="36263" x="7840663" y="5432425"/>
          <p14:tracePt t="36280" x="7840663" y="5083175"/>
          <p14:tracePt t="36296" x="7902575" y="4625975"/>
          <p14:tracePt t="36313" x="7932738" y="4359275"/>
          <p14:tracePt t="36330" x="7970838" y="4098925"/>
          <p14:tracePt t="36347" x="8001000" y="3902075"/>
          <p14:tracePt t="36363" x="8016875" y="3717925"/>
          <p14:tracePt t="36380" x="8054975" y="3551238"/>
          <p14:tracePt t="36396" x="8077200" y="3413125"/>
          <p14:tracePt t="36413" x="8077200" y="3276600"/>
          <p14:tracePt t="36430" x="8077200" y="3146425"/>
          <p14:tracePt t="36447" x="8077200" y="3048000"/>
          <p14:tracePt t="36464" x="8077200" y="3025775"/>
          <p14:tracePt t="36480" x="8085138" y="2979738"/>
          <p14:tracePt t="36496" x="8085138" y="2903538"/>
          <p14:tracePt t="36513" x="8085138" y="2811463"/>
          <p14:tracePt t="36530" x="8085138" y="2759075"/>
          <p14:tracePt t="36547" x="8085138" y="2682875"/>
          <p14:tracePt t="36563" x="8085138" y="2606675"/>
          <p14:tracePt t="36580" x="8077200" y="2536825"/>
          <p14:tracePt t="36596" x="8061325" y="2506663"/>
          <p14:tracePt t="36613" x="8061325" y="2498725"/>
          <p14:tracePt t="36630" x="8054975" y="2492375"/>
          <p14:tracePt t="36720" x="8023225" y="2530475"/>
          <p14:tracePt t="36728" x="7962900" y="2644775"/>
          <p14:tracePt t="36735" x="7916863" y="2759075"/>
          <p14:tracePt t="36747" x="7870825" y="2887663"/>
          <p14:tracePt t="36763" x="7734300" y="3268663"/>
          <p14:tracePt t="36780" x="7627938" y="3641725"/>
          <p14:tracePt t="36797" x="7551738" y="4008438"/>
          <p14:tracePt t="36813" x="7497763" y="4305300"/>
          <p14:tracePt t="36830" x="7459663" y="4618038"/>
          <p14:tracePt t="36847" x="7429500" y="4922838"/>
          <p14:tracePt t="36863" x="7407275" y="5287963"/>
          <p14:tracePt t="36880" x="7407275" y="5508625"/>
          <p14:tracePt t="36897" x="7407275" y="5668963"/>
          <p14:tracePt t="36913" x="7407275" y="5775325"/>
          <p14:tracePt t="36930" x="7407275" y="5791200"/>
          <p14:tracePt t="36992" x="7407275" y="5768975"/>
          <p14:tracePt t="37000" x="7407275" y="5676900"/>
          <p14:tracePt t="37008" x="7407275" y="5600700"/>
          <p14:tracePt t="37015" x="7407275" y="5470525"/>
          <p14:tracePt t="37031" x="7437438" y="5067300"/>
          <p14:tracePt t="37047" x="7467600" y="4808538"/>
          <p14:tracePt t="37063" x="7559675" y="4152900"/>
          <p14:tracePt t="37080" x="7597775" y="3825875"/>
          <p14:tracePt t="37097" x="7612063" y="3543300"/>
          <p14:tracePt t="37113" x="7612063" y="3368675"/>
          <p14:tracePt t="37130" x="7620000" y="3222625"/>
          <p14:tracePt t="37147" x="7620000" y="3101975"/>
          <p14:tracePt t="37164" x="7627938" y="3040063"/>
          <p14:tracePt t="37180" x="7635875" y="3032125"/>
          <p14:tracePt t="37289" x="7635875" y="3063875"/>
          <p14:tracePt t="37296" x="7635875" y="3140075"/>
          <p14:tracePt t="37304" x="7635875" y="3222625"/>
          <p14:tracePt t="37313" x="7635875" y="3306763"/>
          <p14:tracePt t="37330" x="7635875" y="3467100"/>
          <p14:tracePt t="37347" x="7635875" y="3597275"/>
          <p14:tracePt t="37364" x="7635875" y="3687763"/>
          <p14:tracePt t="37380" x="7635875" y="3763963"/>
          <p14:tracePt t="37397" x="7635875" y="3794125"/>
          <p14:tracePt t="37448" x="7635875" y="3749675"/>
          <p14:tracePt t="37456" x="7635875" y="3627438"/>
          <p14:tracePt t="37464" x="7635875" y="3436938"/>
          <p14:tracePt t="37480" x="7635875" y="3063875"/>
          <p14:tracePt t="37497" x="7635875" y="2849563"/>
          <p14:tracePt t="37514" x="7635875" y="2720975"/>
          <p14:tracePt t="37530" x="7635875" y="2659063"/>
          <p14:tracePt t="37547" x="7642225" y="2651125"/>
          <p14:tracePt t="38272" x="7642225" y="2674938"/>
          <p14:tracePt t="38280" x="7642225" y="2743200"/>
          <p14:tracePt t="38288" x="7642225" y="2811463"/>
          <p14:tracePt t="38297" x="7642225" y="2895600"/>
          <p14:tracePt t="38314" x="7642225" y="3078163"/>
          <p14:tracePt t="38330" x="7642225" y="3260725"/>
          <p14:tracePt t="38347" x="7642225" y="3413125"/>
          <p14:tracePt t="38364" x="7642225" y="3559175"/>
          <p14:tracePt t="38380" x="7642225" y="3711575"/>
          <p14:tracePt t="38397" x="7642225" y="3856038"/>
          <p14:tracePt t="38414" x="7642225" y="4030663"/>
          <p14:tracePt t="38431" x="7642225" y="4206875"/>
          <p14:tracePt t="38447" x="7658100" y="4503738"/>
          <p14:tracePt t="38464" x="7666038" y="4686300"/>
          <p14:tracePt t="38481" x="7688263" y="4860925"/>
          <p14:tracePt t="38497" x="7696200" y="5013325"/>
          <p14:tracePt t="38514" x="7712075" y="5159375"/>
          <p14:tracePt t="38531" x="7750175" y="5349875"/>
          <p14:tracePt t="38547" x="7772400" y="5508625"/>
          <p14:tracePt t="38564" x="7788275" y="5638800"/>
          <p14:tracePt t="38581" x="7818438" y="5768975"/>
          <p14:tracePt t="38597" x="7848600" y="5867400"/>
          <p14:tracePt t="38614" x="7864475" y="5905500"/>
          <p14:tracePt t="38631" x="7864475" y="5927725"/>
          <p14:tracePt t="38647" x="7870825" y="6003925"/>
          <p14:tracePt t="38664" x="7878763" y="6042025"/>
          <p14:tracePt t="38681" x="7878763" y="6065838"/>
          <p14:tracePt t="38697" x="7886700" y="6080125"/>
          <p14:tracePt t="38800" x="7886700" y="6073775"/>
          <p14:tracePt t="38808" x="7886700" y="6003925"/>
          <p14:tracePt t="38816" x="7886700" y="5935663"/>
          <p14:tracePt t="38831" x="7886700" y="5867400"/>
          <p14:tracePt t="38847" x="7886700" y="5486400"/>
          <p14:tracePt t="38865" x="7864475" y="5121275"/>
          <p14:tracePt t="38881" x="7856538" y="4838700"/>
          <p14:tracePt t="38897" x="7856538" y="4670425"/>
          <p14:tracePt t="38914" x="7856538" y="4495800"/>
          <p14:tracePt t="38931" x="7856538" y="4259263"/>
          <p14:tracePt t="38947" x="7916863" y="4060825"/>
          <p14:tracePt t="38964" x="7924800" y="3908425"/>
          <p14:tracePt t="38981" x="7947025" y="3756025"/>
          <p14:tracePt t="38997" x="7954963" y="3627438"/>
          <p14:tracePt t="39000" x="7954963" y="3565525"/>
          <p14:tracePt t="39015" x="7954963" y="3467100"/>
          <p14:tracePt t="39031" x="7954963" y="3413125"/>
          <p14:tracePt t="39047" x="7954963" y="3292475"/>
          <p14:tracePt t="39065" x="7954963" y="3208338"/>
          <p14:tracePt t="39081" x="7954963" y="3108325"/>
          <p14:tracePt t="39097" x="7954963" y="3025775"/>
          <p14:tracePt t="39114" x="7954963" y="2963863"/>
          <p14:tracePt t="39131" x="7954963" y="2887663"/>
          <p14:tracePt t="39147" x="7954963" y="2811463"/>
          <p14:tracePt t="39164" x="7954963" y="2781300"/>
          <p14:tracePt t="39197" x="7954963" y="2735263"/>
          <p14:tracePt t="39215" x="7954963" y="2674938"/>
          <p14:tracePt t="39336" x="7954963" y="2697163"/>
          <p14:tracePt t="39344" x="7954963" y="2789238"/>
          <p14:tracePt t="39351" x="7940675" y="2895600"/>
          <p14:tracePt t="39364" x="7932738" y="2994025"/>
          <p14:tracePt t="39381" x="7894638" y="3222625"/>
          <p14:tracePt t="39398" x="7886700" y="3475038"/>
          <p14:tracePt t="39415" x="7886700" y="3878263"/>
          <p14:tracePt t="39431" x="7886700" y="4191000"/>
          <p14:tracePt t="39448" x="7886700" y="4503738"/>
          <p14:tracePt t="39464" x="7886700" y="4792663"/>
          <p14:tracePt t="39481" x="7886700" y="4991100"/>
          <p14:tracePt t="39498" x="7886700" y="5135563"/>
          <p14:tracePt t="39514" x="7886700" y="5249863"/>
          <p14:tracePt t="39531" x="7886700" y="5303838"/>
          <p14:tracePt t="39548" x="7886700" y="5318125"/>
          <p14:tracePt t="39632" x="7886700" y="5273675"/>
          <p14:tracePt t="39640" x="7886700" y="5189538"/>
          <p14:tracePt t="39648" x="7886700" y="5097463"/>
          <p14:tracePt t="39664" x="7886700" y="4922838"/>
          <p14:tracePt t="39681" x="7886700" y="4740275"/>
          <p14:tracePt t="39698" x="7886700" y="4511675"/>
          <p14:tracePt t="39714" x="7886700" y="4221163"/>
          <p14:tracePt t="39731" x="7886700" y="4016375"/>
          <p14:tracePt t="39748" x="7886700" y="3840163"/>
          <p14:tracePt t="39764" x="7886700" y="3687763"/>
          <p14:tracePt t="39781" x="7886700" y="3565525"/>
          <p14:tracePt t="39798" x="7886700" y="3413125"/>
          <p14:tracePt t="39815" x="7886700" y="3306763"/>
          <p14:tracePt t="39831" x="7886700" y="3260725"/>
          <p14:tracePt t="39848" x="7886700" y="3216275"/>
          <p14:tracePt t="39864" x="7886700" y="3192463"/>
          <p14:tracePt t="39881" x="7886700" y="3184525"/>
          <p14:tracePt t="40007" x="7886700" y="3178175"/>
          <p14:tracePt t="40016" x="7886700" y="3170238"/>
          <p14:tracePt t="40024" x="7886700" y="3124200"/>
          <p14:tracePt t="40032" x="7886700" y="3116263"/>
          <p14:tracePt t="40472" x="7886700" y="3132138"/>
          <p14:tracePt t="40480" x="7878763" y="3162300"/>
          <p14:tracePt t="40488" x="7870825" y="3178175"/>
          <p14:tracePt t="40498" x="7856538" y="3200400"/>
          <p14:tracePt t="40515" x="7840663" y="3230563"/>
          <p14:tracePt t="40531" x="7832725" y="3246438"/>
          <p14:tracePt t="41240" x="7818438" y="3246438"/>
          <p14:tracePt t="41280" x="7810500" y="3246438"/>
          <p14:tracePt t="41440" x="7794625" y="3254375"/>
          <p14:tracePt t="41448" x="7794625" y="3276600"/>
          <p14:tracePt t="41455" x="7788275" y="3284538"/>
          <p14:tracePt t="41465" x="7780338" y="3298825"/>
          <p14:tracePt t="41482" x="7780338" y="3314700"/>
          <p14:tracePt t="41498" x="7772400" y="3330575"/>
          <p14:tracePt t="41515" x="7764463" y="3344863"/>
          <p14:tracePt t="41532" x="7756525" y="3360738"/>
          <p14:tracePt t="41548" x="7750175" y="3382963"/>
          <p14:tracePt t="41566" x="7742238" y="3390900"/>
          <p14:tracePt t="41582" x="7742238" y="3398838"/>
          <p14:tracePt t="41624" x="7734300" y="3406775"/>
          <p14:tracePt t="41632" x="7726363" y="3421063"/>
          <p14:tracePt t="41640" x="7718425" y="3421063"/>
          <p14:tracePt t="41648" x="7718425" y="3429000"/>
          <p14:tracePt t="41712" x="7712075" y="3436938"/>
          <p14:tracePt t="41728" x="7704138" y="3444875"/>
          <p14:tracePt t="41856" x="7704138" y="3421063"/>
          <p14:tracePt t="41864" x="7704138" y="3398838"/>
          <p14:tracePt t="41904" x="7704138" y="3390900"/>
          <p14:tracePt t="41920" x="7704138" y="3368675"/>
          <p14:tracePt t="41968" x="7704138" y="3352800"/>
          <p14:tracePt t="41976" x="7704138" y="3344863"/>
          <p14:tracePt t="41983" x="7704138" y="3336925"/>
          <p14:tracePt t="42023" x="7704138" y="3330575"/>
          <p14:tracePt t="42808" x="7704138" y="3336925"/>
          <p14:tracePt t="42816" x="7704138" y="3352800"/>
          <p14:tracePt t="42825" x="7688263" y="3382963"/>
          <p14:tracePt t="42832" x="7688263" y="3398838"/>
          <p14:tracePt t="42864" x="7688263" y="3406775"/>
          <p14:tracePt t="42880" x="7688263" y="3436938"/>
          <p14:tracePt t="42888" x="7673975" y="3497263"/>
          <p14:tracePt t="42899" x="7666038" y="3535363"/>
          <p14:tracePt t="42916" x="7658100" y="3641725"/>
          <p14:tracePt t="42932" x="7642225" y="3749675"/>
          <p14:tracePt t="42949" x="7635875" y="3802063"/>
          <p14:tracePt t="42966" x="7635875" y="3840163"/>
          <p14:tracePt t="42982" x="7635875" y="3856038"/>
          <p14:tracePt t="42999" x="7635875" y="3878263"/>
          <p14:tracePt t="43016" x="7635875" y="3962400"/>
          <p14:tracePt t="43032" x="7635875" y="4038600"/>
          <p14:tracePt t="43049" x="7635875" y="4160838"/>
          <p14:tracePt t="43066" x="7627938" y="4297363"/>
          <p14:tracePt t="43083" x="7627938" y="4389438"/>
          <p14:tracePt t="43099" x="7627938" y="4441825"/>
          <p14:tracePt t="43116" x="7627938" y="4457700"/>
          <p14:tracePt t="43132" x="7627938" y="4465638"/>
          <p14:tracePt t="43149" x="7627938" y="4487863"/>
          <p14:tracePt t="43166" x="7627938" y="4495800"/>
          <p14:tracePt t="43183" x="7627938" y="4587875"/>
          <p14:tracePt t="43199" x="7627938" y="4678363"/>
          <p14:tracePt t="43216" x="7627938" y="4746625"/>
          <p14:tracePt t="43232" x="7635875" y="4816475"/>
          <p14:tracePt t="43249" x="7642225" y="4876800"/>
          <p14:tracePt t="43266" x="7658100" y="4930775"/>
          <p14:tracePt t="43282" x="7666038" y="5006975"/>
          <p14:tracePt t="43299" x="7666038" y="5059363"/>
          <p14:tracePt t="43316" x="7673975" y="5105400"/>
          <p14:tracePt t="43332" x="7688263" y="5173663"/>
          <p14:tracePt t="43349" x="7704138" y="5227638"/>
          <p14:tracePt t="43366" x="7704138" y="5257800"/>
          <p14:tracePt t="43383" x="7704138" y="5318125"/>
          <p14:tracePt t="43399" x="7726363" y="5364163"/>
          <p14:tracePt t="43416" x="7734300" y="5402263"/>
          <p14:tracePt t="43432" x="7750175" y="5456238"/>
          <p14:tracePt t="43449" x="7756525" y="5486400"/>
          <p14:tracePt t="43466" x="7764463" y="5540375"/>
          <p14:tracePt t="43482" x="7788275" y="5592763"/>
          <p14:tracePt t="43499" x="7794625" y="5616575"/>
          <p14:tracePt t="43516" x="7794625" y="5630863"/>
          <p14:tracePt t="43648" x="7794625" y="5616575"/>
          <p14:tracePt t="43656" x="7794625" y="5562600"/>
          <p14:tracePt t="43666" x="7794625" y="5508625"/>
          <p14:tracePt t="43682" x="7772400" y="5394325"/>
          <p14:tracePt t="43699" x="7756525" y="5273675"/>
          <p14:tracePt t="43716" x="7734300" y="5135563"/>
          <p14:tracePt t="43732" x="7726363" y="5021263"/>
          <p14:tracePt t="43749" x="7704138" y="4906963"/>
          <p14:tracePt t="43766" x="7696200" y="4792663"/>
          <p14:tracePt t="43784" x="7688263" y="4556125"/>
          <p14:tracePt t="43799" x="7680325" y="4435475"/>
          <p14:tracePt t="43816" x="7666038" y="4327525"/>
          <p14:tracePt t="43832" x="7666038" y="4213225"/>
          <p14:tracePt t="43849" x="7666038" y="4092575"/>
          <p14:tracePt t="43866" x="7666038" y="3962400"/>
          <p14:tracePt t="43883" x="7666038" y="3878263"/>
          <p14:tracePt t="43899" x="7666038" y="3794125"/>
          <p14:tracePt t="43916" x="7673975" y="3749675"/>
          <p14:tracePt t="43933" x="7680325" y="3657600"/>
          <p14:tracePt t="43949" x="7688263" y="3581400"/>
          <p14:tracePt t="43966" x="7704138" y="3513138"/>
          <p14:tracePt t="43983" x="7712075" y="3429000"/>
          <p14:tracePt t="43999" x="7734300" y="3292475"/>
          <p14:tracePt t="44016" x="7750175" y="3222625"/>
          <p14:tracePt t="44033" x="7750175" y="3170238"/>
          <p14:tracePt t="44049" x="7756525" y="3140075"/>
          <p14:tracePt t="44066" x="7764463" y="3116263"/>
          <p14:tracePt t="44083" x="7764463" y="3070225"/>
          <p14:tracePt t="44099" x="7772400" y="3025775"/>
          <p14:tracePt t="44116" x="7772400" y="3009900"/>
          <p14:tracePt t="44224" x="7772400" y="3040063"/>
          <p14:tracePt t="44232" x="7750175" y="3170238"/>
          <p14:tracePt t="44240" x="7734300" y="3298825"/>
          <p14:tracePt t="44249" x="7726363" y="3475038"/>
          <p14:tracePt t="44266" x="7666038" y="3870325"/>
          <p14:tracePt t="44284" x="7635875" y="4221163"/>
          <p14:tracePt t="44299" x="7612063" y="4556125"/>
          <p14:tracePt t="44316" x="7612063" y="4876800"/>
          <p14:tracePt t="44333" x="7612063" y="5143500"/>
          <p14:tracePt t="44349" x="7612063" y="5364163"/>
          <p14:tracePt t="44367" x="7612063" y="5570538"/>
          <p14:tracePt t="44383" x="7612063" y="5600700"/>
          <p14:tracePt t="44399" x="7612063" y="5654675"/>
          <p14:tracePt t="44490" x="7620000" y="5638800"/>
          <p14:tracePt t="44496" x="7635875" y="5584825"/>
          <p14:tracePt t="44503" x="7658100" y="5532438"/>
          <p14:tracePt t="44516" x="7658100" y="5508625"/>
          <p14:tracePt t="44533" x="7673975" y="5464175"/>
          <p14:tracePt t="44567" x="7673975" y="5440363"/>
          <p14:tracePt t="44583" x="7620000" y="5418138"/>
          <p14:tracePt t="44599" x="7154863" y="5410200"/>
          <p14:tracePt t="44616" x="6675438" y="5418138"/>
          <p14:tracePt t="44633" x="6248400" y="5502275"/>
          <p14:tracePt t="44649" x="5927725" y="5570538"/>
          <p14:tracePt t="44666" x="5745163" y="5630863"/>
          <p14:tracePt t="44683" x="5638800" y="5661025"/>
          <p14:tracePt t="44699" x="5584825" y="5684838"/>
          <p14:tracePt t="44716" x="5546725" y="5692775"/>
          <p14:tracePt t="44733" x="5486400" y="5722938"/>
          <p14:tracePt t="44749" x="5402263" y="5730875"/>
          <p14:tracePt t="44766" x="5181600" y="5730875"/>
          <p14:tracePt t="44782" x="4999038" y="5730875"/>
          <p14:tracePt t="44799" x="4838700" y="5730875"/>
          <p14:tracePt t="44816" x="4694238" y="5730875"/>
          <p14:tracePt t="44833" x="4610100" y="5730875"/>
          <p14:tracePt t="44849" x="4572000" y="5730875"/>
          <p14:tracePt t="44903" x="4572000" y="5737225"/>
          <p14:tracePt t="44911" x="4572000" y="5745163"/>
          <p14:tracePt t="44919" x="4564063" y="5745163"/>
          <p14:tracePt t="44993" x="4564063" y="5753100"/>
          <p14:tracePt t="45000" x="4556125" y="5768975"/>
          <p14:tracePt t="45008" x="4549775" y="5775325"/>
          <p14:tracePt t="45017" x="4533900" y="5791200"/>
          <p14:tracePt t="45033" x="4487863" y="5813425"/>
          <p14:tracePt t="45050" x="4397375" y="5813425"/>
          <p14:tracePt t="45066" x="4305300" y="5813425"/>
          <p14:tracePt t="45083" x="4275138" y="5813425"/>
          <p14:tracePt t="45176" x="4267200" y="5813425"/>
          <p14:tracePt t="45184" x="4251325" y="5813425"/>
          <p14:tracePt t="45200" x="4237038" y="5813425"/>
          <p14:tracePt t="45208" x="4229100" y="5813425"/>
          <p14:tracePt t="45216" x="4221163" y="5813425"/>
          <p14:tracePt t="45233" x="4213225" y="5821363"/>
          <p14:tracePt t="45250" x="4206875" y="5829300"/>
          <p14:tracePt t="45266" x="4191000" y="5851525"/>
          <p14:tracePt t="45283" x="4175125" y="5883275"/>
          <p14:tracePt t="45300" x="4160838" y="5935663"/>
          <p14:tracePt t="45317" x="4160838" y="5959475"/>
          <p14:tracePt t="45333" x="4160838" y="6003925"/>
          <p14:tracePt t="45350" x="4160838" y="6065838"/>
          <p14:tracePt t="45367" x="4160838" y="6156325"/>
          <p14:tracePt t="45383" x="4160838" y="6256338"/>
          <p14:tracePt t="45400" x="4160838" y="6316663"/>
          <p14:tracePt t="45417" x="4160838" y="6332538"/>
          <p14:tracePt t="45433" x="4160838" y="6340475"/>
          <p14:tracePt t="45466" x="4183063" y="6354763"/>
          <p14:tracePt t="45483" x="4244975" y="6378575"/>
          <p14:tracePt t="45500" x="4397375" y="6384925"/>
          <p14:tracePt t="45504" x="4487863" y="6384925"/>
          <p14:tracePt t="45517" x="4587875" y="6384925"/>
          <p14:tracePt t="45533" x="4808538" y="6384925"/>
          <p14:tracePt t="45550" x="4983163" y="6384925"/>
          <p14:tracePt t="45567" x="5105400" y="6384925"/>
          <p14:tracePt t="45583" x="5211763" y="6370638"/>
          <p14:tracePt t="45600" x="5235575" y="6362700"/>
          <p14:tracePt t="45616" x="5235575" y="6354763"/>
          <p14:tracePt t="45633" x="5235575" y="6340475"/>
          <p14:tracePt t="45650" x="5241925" y="6316663"/>
          <p14:tracePt t="45666" x="5249863" y="6286500"/>
          <p14:tracePt t="45683" x="5257800" y="6248400"/>
          <p14:tracePt t="45701" x="5257800" y="6202363"/>
          <p14:tracePt t="45716" x="5257800" y="6142038"/>
          <p14:tracePt t="45734" x="5257800" y="6073775"/>
          <p14:tracePt t="45750" x="5257800" y="6019800"/>
          <p14:tracePt t="45767" x="5257800" y="5973763"/>
          <p14:tracePt t="45783" x="5249863" y="5905500"/>
          <p14:tracePt t="45817" x="5227638" y="5883275"/>
          <p14:tracePt t="45834" x="5189538" y="5837238"/>
          <p14:tracePt t="45850" x="5143500" y="5829300"/>
          <p14:tracePt t="45867" x="5067300" y="5799138"/>
          <p14:tracePt t="45883" x="4899025" y="5775325"/>
          <p14:tracePt t="45900" x="4716463" y="5768975"/>
          <p14:tracePt t="45917" x="4449763" y="5768975"/>
          <p14:tracePt t="45933" x="4198938" y="5768975"/>
          <p14:tracePt t="45951" x="3940175" y="5768975"/>
          <p14:tracePt t="45967" x="3825875" y="5768975"/>
          <p14:tracePt t="45983" x="3763963" y="5768975"/>
          <p14:tracePt t="46080" x="3741738" y="5768975"/>
          <p14:tracePt t="46087" x="3717925" y="5791200"/>
          <p14:tracePt t="46096" x="3703638" y="5821363"/>
          <p14:tracePt t="46104" x="3695700" y="5837238"/>
          <p14:tracePt t="46117" x="3687763" y="5867400"/>
          <p14:tracePt t="46133" x="3657600" y="5935663"/>
          <p14:tracePt t="46151" x="3641725" y="6003925"/>
          <p14:tracePt t="46167" x="3641725" y="6042025"/>
          <p14:tracePt t="46183" x="3641725" y="6142038"/>
          <p14:tracePt t="46201" x="3673475" y="6202363"/>
          <p14:tracePt t="46217" x="3725863" y="6240463"/>
          <p14:tracePt t="46233" x="3825875" y="6278563"/>
          <p14:tracePt t="46250" x="4038600" y="6340475"/>
          <p14:tracePt t="46267" x="4267200" y="6370638"/>
          <p14:tracePt t="46283" x="4556125" y="6400800"/>
          <p14:tracePt t="46300" x="4784725" y="6400800"/>
          <p14:tracePt t="46317" x="4937125" y="6400800"/>
          <p14:tracePt t="46333" x="5045075" y="6362700"/>
          <p14:tracePt t="46352" x="5089525" y="6324600"/>
          <p14:tracePt t="46367" x="5089525" y="6294438"/>
          <p14:tracePt t="46383" x="5105400" y="6240463"/>
          <p14:tracePt t="46401" x="5105400" y="6188075"/>
          <p14:tracePt t="46417" x="5105400" y="6156325"/>
          <p14:tracePt t="46433" x="5105400" y="6118225"/>
          <p14:tracePt t="46450" x="5067300" y="6019800"/>
          <p14:tracePt t="46467" x="5013325" y="5951538"/>
          <p14:tracePt t="46484" x="4922838" y="5867400"/>
          <p14:tracePt t="46487" x="4876800" y="5829300"/>
          <p14:tracePt t="46500" x="4808538" y="5783263"/>
          <p14:tracePt t="46517" x="4694238" y="5737225"/>
          <p14:tracePt t="46533" x="4564063" y="5707063"/>
          <p14:tracePt t="46551" x="4289425" y="5668963"/>
          <p14:tracePt t="46567" x="4122738" y="5668963"/>
          <p14:tracePt t="46583" x="3978275" y="5676900"/>
          <p14:tracePt t="46600" x="3817938" y="5730875"/>
          <p14:tracePt t="46617" x="3695700" y="5799138"/>
          <p14:tracePt t="46634" x="3611563" y="5867400"/>
          <p14:tracePt t="46650" x="3551238" y="5959475"/>
          <p14:tracePt t="46667" x="3551238" y="6011863"/>
          <p14:tracePt t="46684" x="3551238" y="6065838"/>
          <p14:tracePt t="46701" x="3611563" y="6156325"/>
          <p14:tracePt t="46717" x="3810000" y="6256338"/>
          <p14:tracePt t="46734" x="4237038" y="6340475"/>
          <p14:tracePt t="46751" x="4899025" y="6400800"/>
          <p14:tracePt t="46767" x="5211763" y="6400800"/>
          <p14:tracePt t="46784" x="5387975" y="6384925"/>
          <p14:tracePt t="46800" x="5464175" y="6324600"/>
          <p14:tracePt t="46817" x="5464175" y="6248400"/>
          <p14:tracePt t="46834" x="5432425" y="6103938"/>
          <p14:tracePt t="46850" x="5265738" y="5905500"/>
          <p14:tracePt t="46867" x="4968875" y="5753100"/>
          <p14:tracePt t="46884" x="4694238" y="5676900"/>
          <p14:tracePt t="46900" x="4549775" y="5668963"/>
          <p14:tracePt t="46917" x="4457700" y="5668963"/>
          <p14:tracePt t="46952" x="4449763" y="5668963"/>
          <p14:tracePt t="46967" x="4449763" y="5783263"/>
          <p14:tracePt t="46984" x="4465638" y="5859463"/>
          <p14:tracePt t="47000" x="4533900" y="5943600"/>
          <p14:tracePt t="47017" x="4670425" y="5989638"/>
          <p14:tracePt t="47034" x="4937125" y="6035675"/>
          <p14:tracePt t="47050" x="5265738" y="6073775"/>
          <p14:tracePt t="47067" x="5516563" y="6073775"/>
          <p14:tracePt t="47084" x="5730875" y="6073775"/>
          <p14:tracePt t="47101" x="5905500" y="6073775"/>
          <p14:tracePt t="47117" x="6027738" y="6073775"/>
          <p14:tracePt t="47134" x="6180138" y="6011863"/>
          <p14:tracePt t="47150" x="6392863" y="5889625"/>
          <p14:tracePt t="47167" x="6797675" y="5546725"/>
          <p14:tracePt t="47184" x="6994525" y="5273675"/>
          <p14:tracePt t="47200" x="7070725" y="5075238"/>
          <p14:tracePt t="47217" x="7094538" y="4868863"/>
          <p14:tracePt t="47234" x="7094538" y="4656138"/>
          <p14:tracePt t="47250" x="7070725" y="4457700"/>
          <p14:tracePt t="47267" x="7026275" y="4297363"/>
          <p14:tracePt t="47284" x="6994525" y="4175125"/>
          <p14:tracePt t="47300" x="6964363" y="4008438"/>
          <p14:tracePt t="47317" x="6942138" y="3825875"/>
          <p14:tracePt t="47334" x="6934200" y="3649663"/>
          <p14:tracePt t="47351" x="6934200" y="3489325"/>
          <p14:tracePt t="47367" x="6934200" y="3246438"/>
          <p14:tracePt t="47384" x="6942138" y="3132138"/>
          <p14:tracePt t="47401" x="7002463" y="3032125"/>
          <p14:tracePt t="47417" x="7064375" y="2941638"/>
          <p14:tracePt t="47434" x="7116763" y="2857500"/>
          <p14:tracePt t="47450" x="7162800" y="2797175"/>
          <p14:tracePt t="47467" x="7178675" y="2765425"/>
          <p14:tracePt t="47484" x="7185025" y="2743200"/>
          <p14:tracePt t="47500" x="7192963" y="2713038"/>
          <p14:tracePt t="47503" x="7200900" y="2689225"/>
          <p14:tracePt t="47517" x="7216775" y="2674938"/>
          <p14:tracePt t="47534" x="7223125" y="2644775"/>
          <p14:tracePt t="47551" x="7239000" y="2606675"/>
          <p14:tracePt t="47567" x="7254875" y="2582863"/>
          <p14:tracePt t="47584" x="7261225" y="2560638"/>
          <p14:tracePt t="47601" x="7269163" y="2552700"/>
          <p14:tracePt t="47617" x="7277100" y="2544763"/>
          <p14:tracePt t="47634" x="7292975" y="2536825"/>
          <p14:tracePt t="47651" x="7331075" y="2522538"/>
          <p14:tracePt t="47667" x="7391400" y="2522538"/>
          <p14:tracePt t="47684" x="7459663" y="2522538"/>
          <p14:tracePt t="47701" x="7521575" y="2522538"/>
          <p14:tracePt t="47717" x="7543800" y="2522538"/>
          <p14:tracePt t="47734" x="7551738" y="2522538"/>
          <p14:tracePt t="47799" x="7559675" y="2522538"/>
          <p14:tracePt t="47807" x="7573963" y="2530475"/>
          <p14:tracePt t="47817" x="7589838" y="2530475"/>
          <p14:tracePt t="47834" x="7597775" y="2536825"/>
          <p14:tracePt t="47975" x="7597775" y="2552700"/>
          <p14:tracePt t="47984" x="7597775" y="2613025"/>
          <p14:tracePt t="47991" x="7597775" y="2674938"/>
          <p14:tracePt t="48001" x="7597775" y="2689225"/>
          <p14:tracePt t="48017" x="7597775" y="2781300"/>
          <p14:tracePt t="48034" x="7597775" y="2849563"/>
          <p14:tracePt t="48051" x="7604125" y="2879725"/>
          <p14:tracePt t="48067" x="7620000" y="2895600"/>
          <p14:tracePt t="48103" x="7620000" y="2911475"/>
          <p14:tracePt t="48117" x="7620000" y="2933700"/>
          <p14:tracePt t="48135" x="7627938" y="2979738"/>
          <p14:tracePt t="48151" x="7635875" y="2994025"/>
          <p14:tracePt t="48167" x="7642225" y="3070225"/>
          <p14:tracePt t="48184" x="7666038" y="3154363"/>
          <p14:tracePt t="48201" x="7688263" y="3268663"/>
          <p14:tracePt t="48217" x="7704138" y="3413125"/>
          <p14:tracePt t="48234" x="7726363" y="3573463"/>
          <p14:tracePt t="48251" x="7734300" y="3749675"/>
          <p14:tracePt t="48267" x="7772400" y="3940175"/>
          <p14:tracePt t="48284" x="7788275" y="4092575"/>
          <p14:tracePt t="48301" x="7802563" y="4251325"/>
          <p14:tracePt t="48317" x="7802563" y="4365625"/>
          <p14:tracePt t="48335" x="7810500" y="4549775"/>
          <p14:tracePt t="48351" x="7810500" y="4594225"/>
          <p14:tracePt t="48367" x="7818438" y="4664075"/>
          <p14:tracePt t="48384" x="7818438" y="4670425"/>
          <p14:tracePt t="48401" x="7818438" y="4678363"/>
          <p14:tracePt t="48434" x="7818438" y="4686300"/>
          <p14:tracePt t="48451" x="7818438" y="4716463"/>
          <p14:tracePt t="48468" x="7818438" y="4762500"/>
          <p14:tracePt t="48484" x="7818438" y="4800600"/>
          <p14:tracePt t="48501" x="7818438" y="4846638"/>
          <p14:tracePt t="48504" x="7818438" y="4899025"/>
          <p14:tracePt t="48518" x="7818438" y="4960938"/>
          <p14:tracePt t="48535" x="7818438" y="5045075"/>
          <p14:tracePt t="48551" x="7818438" y="5203825"/>
          <p14:tracePt t="48568" x="7818438" y="5318125"/>
          <p14:tracePt t="48584" x="7818438" y="5432425"/>
          <p14:tracePt t="48602" x="7818438" y="5540375"/>
          <p14:tracePt t="48618" x="7818438" y="5661025"/>
          <p14:tracePt t="48634" x="7818438" y="5807075"/>
          <p14:tracePt t="48651" x="7818438" y="5927725"/>
          <p14:tracePt t="48668" x="7818438" y="6049963"/>
          <p14:tracePt t="48684" x="7818438" y="6156325"/>
          <p14:tracePt t="48701" x="7818438" y="6218238"/>
          <p14:tracePt t="48718" x="7818438" y="6264275"/>
          <p14:tracePt t="48734" x="7818438" y="6270625"/>
          <p14:tracePt t="48800" x="7818438" y="6264275"/>
          <p14:tracePt t="48808" x="7810500" y="6164263"/>
          <p14:tracePt t="48818" x="7772400" y="5943600"/>
          <p14:tracePt t="48834" x="7650163" y="5546725"/>
          <p14:tracePt t="48851" x="7551738" y="5105400"/>
          <p14:tracePt t="48868" x="7445375" y="4686300"/>
          <p14:tracePt t="48884" x="7383463" y="4251325"/>
          <p14:tracePt t="48901" x="7383463" y="3962400"/>
          <p14:tracePt t="48918" x="7383463" y="3665538"/>
          <p14:tracePt t="48934" x="7437438" y="3292475"/>
          <p14:tracePt t="48951" x="7489825" y="2865438"/>
          <p14:tracePt t="48968" x="7505700" y="2720975"/>
          <p14:tracePt t="48984" x="7551738" y="2574925"/>
          <p14:tracePt t="49001" x="7566025" y="2498725"/>
          <p14:tracePt t="49018" x="7581900" y="2460625"/>
          <p14:tracePt t="49034" x="7581900" y="2454275"/>
          <p14:tracePt t="49051" x="7581900" y="2446338"/>
          <p14:tracePt t="49068" x="7589838" y="2438400"/>
          <p14:tracePt t="49208" x="7589838" y="2476500"/>
          <p14:tracePt t="49217" x="7589838" y="2613025"/>
          <p14:tracePt t="49224" x="7589838" y="2781300"/>
          <p14:tracePt t="49234" x="7589838" y="2987675"/>
          <p14:tracePt t="49251" x="7589838" y="3467100"/>
          <p14:tracePt t="49268" x="7589838" y="3794125"/>
          <p14:tracePt t="49284" x="7589838" y="4000500"/>
          <p14:tracePt t="49301" x="7589838" y="4130675"/>
          <p14:tracePt t="49318" x="7589838" y="4221163"/>
          <p14:tracePt t="49335" x="7589838" y="4259263"/>
          <p14:tracePt t="49351" x="7589838" y="4267200"/>
          <p14:tracePt t="51960" x="7589838" y="4275138"/>
          <p14:tracePt t="51976" x="7573963" y="4275138"/>
          <p14:tracePt t="51984" x="7559675" y="4267200"/>
          <p14:tracePt t="51992" x="7535863" y="4244975"/>
          <p14:tracePt t="52003" x="7497763" y="4221163"/>
          <p14:tracePt t="52019" x="7445375" y="4168775"/>
          <p14:tracePt t="52471" x="7437438" y="4168775"/>
          <p14:tracePt t="52529" x="7437438" y="4175125"/>
          <p14:tracePt t="59848" x="7475538" y="4183063"/>
          <p14:tracePt t="59856" x="7551738" y="4213225"/>
          <p14:tracePt t="59864" x="7620000" y="4229100"/>
          <p14:tracePt t="59872" x="7666038" y="4244975"/>
          <p14:tracePt t="59888" x="7742238" y="4259263"/>
          <p14:tracePt t="59905" x="7832725" y="4259263"/>
          <p14:tracePt t="59922" x="7908925" y="4251325"/>
          <p14:tracePt t="59938" x="7954963" y="4229100"/>
          <p14:tracePt t="59955" x="7970838" y="4213225"/>
          <p14:tracePt t="59972" x="7985125" y="4168775"/>
          <p14:tracePt t="59988" x="8001000" y="4130675"/>
          <p14:tracePt t="59991" x="8008938" y="4098925"/>
          <p14:tracePt t="60005" x="8016875" y="4076700"/>
          <p14:tracePt t="60022" x="8054975" y="4000500"/>
          <p14:tracePt t="60039" x="8085138" y="3932238"/>
          <p14:tracePt t="60055" x="8093075" y="3894138"/>
          <p14:tracePt t="60072" x="8099425" y="3863975"/>
          <p14:tracePt t="60088" x="8115300" y="3825875"/>
          <p14:tracePt t="60105" x="8115300" y="3817938"/>
          <p14:tracePt t="60207" x="8099425" y="3817938"/>
          <p14:tracePt t="60216" x="8093075" y="3856038"/>
          <p14:tracePt t="60224" x="8085138" y="3902075"/>
          <p14:tracePt t="60239" x="8085138" y="3932238"/>
          <p14:tracePt t="60255" x="8085138" y="3992563"/>
          <p14:tracePt t="60272" x="8093075" y="4016375"/>
          <p14:tracePt t="60289" x="8115300" y="4016375"/>
          <p14:tracePt t="60305" x="8199438" y="4008438"/>
          <p14:tracePt t="60322" x="8259763" y="3954463"/>
          <p14:tracePt t="60339" x="8289925" y="3886200"/>
          <p14:tracePt t="60355" x="8297863" y="3817938"/>
          <p14:tracePt t="60372" x="8297863" y="3749675"/>
          <p14:tracePt t="60389" x="8297863" y="3717925"/>
          <p14:tracePt t="60537" x="8297863" y="3733800"/>
          <p14:tracePt t="60552" x="8297863" y="3741738"/>
          <p14:tracePt t="60559" x="8297863" y="3749675"/>
          <p14:tracePt t="60573" x="8297863" y="3756025"/>
          <p14:tracePt t="60663" x="8289925" y="3763963"/>
          <p14:tracePt t="60687" x="8275638" y="3763963"/>
          <p14:tracePt t="60696" x="8259763" y="3763963"/>
          <p14:tracePt t="60705" x="8251825" y="3763963"/>
          <p14:tracePt t="60722" x="8221663" y="3763963"/>
          <p14:tracePt t="60739" x="8145463" y="3763963"/>
          <p14:tracePt t="60755" x="8093075" y="3763963"/>
          <p14:tracePt t="60772" x="8054975" y="3771900"/>
          <p14:tracePt t="60790" x="8001000" y="3802063"/>
          <p14:tracePt t="60805" x="7970838" y="3825875"/>
          <p14:tracePt t="60823" x="7908925" y="3856038"/>
          <p14:tracePt t="60839" x="7894638" y="3870325"/>
          <p14:tracePt t="60856" x="7878763" y="3878263"/>
          <p14:tracePt t="60872" x="7870825" y="3878263"/>
          <p14:tracePt t="60951" x="7864475" y="3878263"/>
          <p14:tracePt t="60959" x="7856538" y="3856038"/>
          <p14:tracePt t="60968" x="7856538" y="3848100"/>
          <p14:tracePt t="60975" x="7848600" y="3810000"/>
          <p14:tracePt t="60989" x="7832725" y="3763963"/>
          <p14:tracePt t="61006" x="7788275" y="3657600"/>
          <p14:tracePt t="61023" x="7718425" y="3467100"/>
          <p14:tracePt t="61039" x="7688263" y="3314700"/>
          <p14:tracePt t="61055" x="7673975" y="3200400"/>
          <p14:tracePt t="61072" x="7658100" y="3116263"/>
          <p14:tracePt t="61089" x="7658100" y="3063875"/>
          <p14:tracePt t="61106" x="7658100" y="3040063"/>
          <p14:tracePt t="61399" x="7650163" y="3040063"/>
          <p14:tracePt t="61408" x="7642225" y="3078163"/>
          <p14:tracePt t="61416" x="7635875" y="3140075"/>
          <p14:tracePt t="61424" x="7635875" y="3170238"/>
          <p14:tracePt t="61439" x="7635875" y="3276600"/>
          <p14:tracePt t="61456" x="7635875" y="3451225"/>
          <p14:tracePt t="61472" x="7635875" y="3657600"/>
          <p14:tracePt t="61489" x="7635875" y="3894138"/>
          <p14:tracePt t="61506" x="7635875" y="4198938"/>
          <p14:tracePt t="61523" x="7635875" y="4572000"/>
          <p14:tracePt t="61539" x="7635875" y="5089525"/>
          <p14:tracePt t="61556" x="7635875" y="5630863"/>
          <p14:tracePt t="61572" x="7635875" y="6027738"/>
          <p14:tracePt t="61589" x="7650163" y="6446838"/>
          <p14:tracePt t="61606" x="7680325" y="6705600"/>
          <p14:tracePt t="61623" x="7704138" y="6827838"/>
          <p14:tracePt t="61639" x="7742238" y="6850063"/>
          <p14:tracePt t="61768" x="7750175" y="6850063"/>
          <p14:tracePt t="61784" x="7756525" y="6773863"/>
          <p14:tracePt t="61791" x="7788275" y="6537325"/>
          <p14:tracePt t="61800" x="7788275" y="6248400"/>
          <p14:tracePt t="61807" x="7788275" y="5935663"/>
          <p14:tracePt t="61823" x="7788275" y="5630863"/>
          <p14:tracePt t="61839" x="7788275" y="4678363"/>
          <p14:tracePt t="61856" x="7802563" y="4092575"/>
          <p14:tracePt t="61872" x="7864475" y="3657600"/>
          <p14:tracePt t="61889" x="7864475" y="3260725"/>
          <p14:tracePt t="61906" x="7870825" y="3001963"/>
          <p14:tracePt t="61922" x="7894638" y="2819400"/>
          <p14:tracePt t="61940" x="7894638" y="2674938"/>
          <p14:tracePt t="61956" x="7894638" y="2606675"/>
          <p14:tracePt t="61972" x="7902575" y="2544763"/>
          <p14:tracePt t="61989" x="7902575" y="2536825"/>
          <p14:tracePt t="62095" x="7902575" y="2552700"/>
          <p14:tracePt t="62104" x="7902575" y="2735263"/>
          <p14:tracePt t="62112" x="7902575" y="3154363"/>
          <p14:tracePt t="62123" x="7902575" y="3521075"/>
          <p14:tracePt t="62139" x="7802563" y="4427538"/>
          <p14:tracePt t="62156" x="7696200" y="5273675"/>
          <p14:tracePt t="62173" x="7543800" y="5905500"/>
          <p14:tracePt t="62189" x="7505700" y="6142038"/>
          <p14:tracePt t="62206" x="7505700" y="6194425"/>
          <p14:tracePt t="62239" x="7497763" y="6194425"/>
          <p14:tracePt t="62265" x="7497763" y="6096000"/>
          <p14:tracePt t="62272" x="7475538" y="5897563"/>
          <p14:tracePt t="62280" x="7475538" y="5630863"/>
          <p14:tracePt t="62289" x="7475538" y="5303838"/>
          <p14:tracePt t="62306" x="7475538" y="4702175"/>
          <p14:tracePt t="62323" x="7475538" y="4098925"/>
          <p14:tracePt t="62339" x="7475538" y="3703638"/>
          <p14:tracePt t="62356" x="7475538" y="3467100"/>
          <p14:tracePt t="62373" x="7475538" y="3314700"/>
          <p14:tracePt t="62389" x="7475538" y="3298825"/>
          <p14:tracePt t="62416" x="7475538" y="3306763"/>
          <p14:tracePt t="62424" x="7483475" y="3398838"/>
          <p14:tracePt t="62439" x="7535863" y="3817938"/>
          <p14:tracePt t="62456" x="7658100" y="4664075"/>
          <p14:tracePt t="62473" x="7818438" y="5692775"/>
          <p14:tracePt t="62489" x="7916863" y="6515100"/>
          <p14:tracePt t="62506" x="8047038" y="6850063"/>
          <p14:tracePt t="62523" x="8085138" y="6850063"/>
          <p14:tracePt t="62567" x="8085138" y="6819900"/>
          <p14:tracePt t="62575" x="8047038" y="6713538"/>
          <p14:tracePt t="62589" x="8008938" y="6607175"/>
          <p14:tracePt t="62607" x="7908925" y="6302375"/>
          <p14:tracePt t="62623" x="7878763" y="6156325"/>
          <p14:tracePt t="62639" x="7864475" y="5935663"/>
          <p14:tracePt t="62656" x="7856538" y="5875338"/>
          <p14:tracePt t="62728" x="7856538" y="5867400"/>
          <p14:tracePt t="62735" x="7856538" y="5883275"/>
          <p14:tracePt t="62744" x="7878763" y="5927725"/>
          <p14:tracePt t="62756" x="7878763" y="5951538"/>
          <p14:tracePt t="62773" x="7886700" y="5997575"/>
          <p14:tracePt t="62789" x="7908925" y="6035675"/>
          <p14:tracePt t="62806" x="7908925" y="6057900"/>
          <p14:tracePt t="62840" x="7908925" y="6027738"/>
          <p14:tracePt t="62856" x="7908925" y="5897563"/>
          <p14:tracePt t="62873" x="7908925" y="5715000"/>
          <p14:tracePt t="62889" x="7908925" y="5540375"/>
          <p14:tracePt t="62906" x="7908925" y="5394325"/>
          <p14:tracePt t="62923" x="7908925" y="5341938"/>
          <p14:tracePt t="62940" x="7908925" y="5311775"/>
          <p14:tracePt t="62991" x="7902575" y="5303838"/>
          <p14:tracePt t="63008" x="7886700" y="5303838"/>
          <p14:tracePt t="63016" x="7878763" y="5303838"/>
          <p14:tracePt t="63024" x="7864475" y="5303838"/>
          <p14:tracePt t="63040" x="7832725" y="5295900"/>
          <p14:tracePt t="63056" x="7818438" y="5287963"/>
          <p14:tracePt t="63090" x="7810500" y="5280025"/>
          <p14:tracePt t="63231" x="7802563" y="5257800"/>
          <p14:tracePt t="63240" x="7788275" y="5219700"/>
          <p14:tracePt t="63247" x="7788275" y="5211763"/>
          <p14:tracePt t="63352" x="7780338" y="5219700"/>
          <p14:tracePt t="63359" x="7780338" y="5257800"/>
          <p14:tracePt t="63375" x="7780338" y="5265738"/>
          <p14:tracePt t="63383" x="7780338" y="5273675"/>
          <p14:tracePt t="63592" x="7780338" y="5241925"/>
          <p14:tracePt t="63600" x="7764463" y="5197475"/>
          <p14:tracePt t="63608" x="7750175" y="5173663"/>
          <p14:tracePt t="63623" x="7750175" y="5159375"/>
          <p14:tracePt t="63640" x="7750175" y="5121275"/>
          <p14:tracePt t="63656" x="7750175" y="5089525"/>
          <p14:tracePt t="63673" x="7764463" y="5083175"/>
          <p14:tracePt t="63706" x="7772400" y="5083175"/>
          <p14:tracePt t="63723" x="7788275" y="5083175"/>
          <p14:tracePt t="63743" x="7794625" y="5083175"/>
          <p14:tracePt t="63757" x="7802563" y="5083175"/>
          <p14:tracePt t="63775" x="7810500" y="5083175"/>
          <p14:tracePt t="63896" x="7832725" y="5083175"/>
          <p14:tracePt t="63904" x="7848600" y="5097463"/>
          <p14:tracePt t="63912" x="7864475" y="5097463"/>
          <p14:tracePt t="63923" x="7870825" y="5097463"/>
          <p14:tracePt t="63940" x="7886700" y="5097463"/>
          <p14:tracePt t="63957" x="7894638" y="5097463"/>
          <p14:tracePt t="64039" x="7886700" y="5097463"/>
          <p14:tracePt t="64048" x="7864475" y="5097463"/>
          <p14:tracePt t="64057" x="7848600" y="5097463"/>
          <p14:tracePt t="64073" x="7818438" y="5097463"/>
          <p14:tracePt t="64184" x="7832725" y="5097463"/>
          <p14:tracePt t="64191" x="7840663" y="5097463"/>
          <p14:tracePt t="64200" x="7848600" y="5097463"/>
          <p14:tracePt t="64312" x="7840663" y="5089525"/>
          <p14:tracePt t="64319" x="7810500" y="5083175"/>
          <p14:tracePt t="64327" x="7772400" y="5075238"/>
          <p14:tracePt t="64340" x="7742238" y="5067300"/>
          <p14:tracePt t="64357" x="7712075" y="5051425"/>
          <p14:tracePt t="64424" x="7718425" y="5051425"/>
          <p14:tracePt t="64432" x="7726363" y="5051425"/>
          <p14:tracePt t="64440" x="7750175" y="5051425"/>
          <p14:tracePt t="64458" x="7780338" y="5059363"/>
          <p14:tracePt t="64473" x="7802563" y="5067300"/>
          <p14:tracePt t="64507" x="7810500" y="5067300"/>
          <p14:tracePt t="64523" x="7810500" y="5075238"/>
          <p14:tracePt t="64543" x="7826375" y="5075238"/>
          <p14:tracePt t="64608" x="7832725" y="5075238"/>
          <p14:tracePt t="64640" x="7848600" y="5075238"/>
          <p14:tracePt t="64648" x="7856538" y="5075238"/>
          <p14:tracePt t="64664" x="7878763" y="5089525"/>
          <p14:tracePt t="64680" x="7886700" y="5089525"/>
          <p14:tracePt t="64690" x="7902575" y="5089525"/>
          <p14:tracePt t="64707" x="7924800" y="5097463"/>
          <p14:tracePt t="64724" x="7954963" y="5105400"/>
          <p14:tracePt t="64740" x="7993063" y="5113338"/>
          <p14:tracePt t="64757" x="8047038" y="5113338"/>
          <p14:tracePt t="64774" x="8047038" y="5121275"/>
          <p14:tracePt t="64879" x="8023225" y="5121275"/>
          <p14:tracePt t="64888" x="7970838" y="5135563"/>
          <p14:tracePt t="64895" x="7916863" y="5159375"/>
          <p14:tracePt t="64907" x="7856538" y="5165725"/>
          <p14:tracePt t="64924" x="7650163" y="5189538"/>
          <p14:tracePt t="64940" x="7497763" y="5189538"/>
          <p14:tracePt t="64957" x="7467600" y="5189538"/>
          <p14:tracePt t="64974" x="7459663" y="5189538"/>
          <p14:tracePt t="64992" x="7467600" y="5189538"/>
          <p14:tracePt t="65007" x="7489825" y="5181600"/>
          <p14:tracePt t="65024" x="7513638" y="5165725"/>
          <p14:tracePt t="65040" x="7521575" y="5159375"/>
          <p14:tracePt t="65057" x="7527925" y="5159375"/>
          <p14:tracePt t="65074" x="7535863" y="5159375"/>
          <p14:tracePt t="65090" x="7559675" y="5159375"/>
          <p14:tracePt t="65107" x="7566025" y="5159375"/>
          <p14:tracePt t="65140" x="7573963" y="5159375"/>
          <p14:tracePt t="65158" x="7581900" y="5159375"/>
          <p14:tracePt t="65192" x="7589838" y="5159375"/>
          <p14:tracePt t="65200" x="7597775" y="5159375"/>
          <p14:tracePt t="65208" x="7620000" y="5159375"/>
          <p14:tracePt t="65224" x="7688263" y="5159375"/>
          <p14:tracePt t="65240" x="7742238" y="5143500"/>
          <p14:tracePt t="65257" x="7780338" y="5127625"/>
          <p14:tracePt t="65274" x="7794625" y="5113338"/>
          <p14:tracePt t="65384" x="7810500" y="5113338"/>
          <p14:tracePt t="65392" x="7826375" y="5105400"/>
          <p14:tracePt t="65400" x="7832725" y="5105400"/>
          <p14:tracePt t="65408" x="7840663" y="5105400"/>
          <p14:tracePt t="65424" x="7864475" y="5105400"/>
          <p14:tracePt t="65440" x="7916863" y="5105400"/>
          <p14:tracePt t="65457" x="7954963" y="5105400"/>
          <p14:tracePt t="65696" x="7962900" y="5105400"/>
          <p14:tracePt t="66024" x="7978775" y="5105400"/>
          <p14:tracePt t="66168" x="7985125" y="5105400"/>
          <p14:tracePt t="66224" x="7993063" y="5105400"/>
          <p14:tracePt t="66232" x="8001000" y="5105400"/>
          <p14:tracePt t="66256" x="8008938" y="5105400"/>
          <p14:tracePt t="66777" x="8016875" y="5113338"/>
          <p14:tracePt t="66784" x="8016875" y="5127625"/>
          <p14:tracePt t="66792" x="8016875" y="5135563"/>
          <p14:tracePt t="66808" x="7993063" y="5173663"/>
          <p14:tracePt t="66824" x="7940675" y="5211763"/>
          <p14:tracePt t="66841" x="7856538" y="5241925"/>
          <p14:tracePt t="66857" x="7756525" y="5257800"/>
          <p14:tracePt t="66874" x="7650163" y="5257800"/>
          <p14:tracePt t="66891" x="7604125" y="5257800"/>
          <p14:tracePt t="66907" x="7589838" y="5257800"/>
          <p14:tracePt t="66941" x="7589838" y="5249863"/>
          <p14:tracePt t="66958" x="7589838" y="5241925"/>
          <p14:tracePt t="66984" x="7589838" y="5235575"/>
          <p14:tracePt t="67008" x="7597775" y="5227638"/>
          <p14:tracePt t="67096" x="7604125" y="5219700"/>
          <p14:tracePt t="67112" x="7620000" y="5211763"/>
          <p14:tracePt t="67120" x="7627938" y="5211763"/>
          <p14:tracePt t="67127" x="7650163" y="5203825"/>
          <p14:tracePt t="67141" x="7658100" y="5203825"/>
          <p14:tracePt t="67159" x="7712075" y="5189538"/>
          <p14:tracePt t="67174" x="7726363" y="5181600"/>
          <p14:tracePt t="67191" x="7742238" y="5181600"/>
          <p14:tracePt t="67288" x="7750175" y="5181600"/>
          <p14:tracePt t="67295" x="7756525" y="5189538"/>
          <p14:tracePt t="67312" x="7764463" y="5197475"/>
          <p14:tracePt t="67455" x="7756525" y="5197475"/>
          <p14:tracePt t="67463" x="7742238" y="5197475"/>
          <p14:tracePt t="67474" x="7734300" y="5197475"/>
          <p14:tracePt t="67491" x="7712075" y="5189538"/>
          <p14:tracePt t="67508" x="7696200" y="5189538"/>
          <p14:tracePt t="67525" x="7688263" y="5189538"/>
          <p14:tracePt t="67541" x="7688263" y="5181600"/>
          <p14:tracePt t="68712" x="7688263" y="5173663"/>
          <p14:tracePt t="68719" x="7688263" y="5159375"/>
          <p14:tracePt t="68727" x="7688263" y="5135563"/>
          <p14:tracePt t="68742" x="7688263" y="5127625"/>
          <p14:tracePt t="68759" x="7688263" y="5067300"/>
          <p14:tracePt t="68775" x="7688263" y="4906963"/>
          <p14:tracePt t="68792" x="7696200" y="4770438"/>
          <p14:tracePt t="68808" x="7696200" y="4618038"/>
          <p14:tracePt t="68825" x="7696200" y="4465638"/>
          <p14:tracePt t="68842" x="7696200" y="4297363"/>
          <p14:tracePt t="68858" x="7696200" y="4152900"/>
          <p14:tracePt t="68875" x="7696200" y="4030663"/>
          <p14:tracePt t="68892" x="7704138" y="3940175"/>
          <p14:tracePt t="68908" x="7718425" y="3856038"/>
          <p14:tracePt t="68925" x="7734300" y="3779838"/>
          <p14:tracePt t="68942" x="7756525" y="3725863"/>
          <p14:tracePt t="68959" x="7764463" y="3695700"/>
          <p14:tracePt t="68975" x="7780338" y="3679825"/>
          <p14:tracePt t="69008" x="7780338" y="3673475"/>
          <p14:tracePt t="69025" x="7794625" y="3673475"/>
          <p14:tracePt t="69042" x="7802563" y="3673475"/>
          <p14:tracePt t="69058" x="7818438" y="3673475"/>
          <p14:tracePt t="69075" x="7832725" y="3673475"/>
          <p14:tracePt t="69092" x="7848600" y="3673475"/>
          <p14:tracePt t="69108" x="7864475" y="3673475"/>
          <p14:tracePt t="69125" x="7870825" y="3673475"/>
          <p14:tracePt t="69142" x="7886700" y="3673475"/>
          <p14:tracePt t="69200" x="7902575" y="3673475"/>
          <p14:tracePt t="69208" x="7908925" y="3687763"/>
          <p14:tracePt t="69216" x="7924800" y="3695700"/>
          <p14:tracePt t="69225" x="7947025" y="3695700"/>
          <p14:tracePt t="69242" x="7985125" y="3733800"/>
          <p14:tracePt t="69259" x="8023225" y="3825875"/>
          <p14:tracePt t="69275" x="8039100" y="3870325"/>
          <p14:tracePt t="69292" x="8039100" y="3878263"/>
          <p14:tracePt t="69336" x="8039100" y="3886200"/>
          <p14:tracePt t="69343" x="8023225" y="3886200"/>
          <p14:tracePt t="69359" x="8008938" y="3886200"/>
          <p14:tracePt t="69376" x="7962900" y="3863975"/>
          <p14:tracePt t="69392" x="7947025" y="3856038"/>
          <p14:tracePt t="69409" x="7940675" y="3856038"/>
          <p14:tracePt t="69584" x="7940675" y="3848100"/>
          <p14:tracePt t="70840" x="7932738" y="3848100"/>
          <p14:tracePt t="70888" x="7924800" y="3848100"/>
          <p14:tracePt t="70912" x="7916863" y="3848100"/>
          <p14:tracePt t="70920" x="7908925" y="3840163"/>
          <p14:tracePt t="70944" x="7886700" y="3832225"/>
          <p14:tracePt t="70952" x="7878763" y="3832225"/>
          <p14:tracePt t="70960" x="7864475" y="3825875"/>
          <p14:tracePt t="70984" x="7856538" y="3825875"/>
          <p14:tracePt t="70992" x="7840663" y="3825875"/>
          <p14:tracePt t="71040" x="7832725" y="3825875"/>
          <p14:tracePt t="71072" x="7826375" y="3825875"/>
          <p14:tracePt t="71080" x="7818438" y="3825875"/>
          <p14:tracePt t="71097" x="7810500" y="3825875"/>
          <p14:tracePt t="71104" x="7794625" y="3810000"/>
          <p14:tracePt t="71119" x="7788275" y="3802063"/>
          <p14:tracePt t="71151" x="7780338" y="3802063"/>
          <p14:tracePt t="71168" x="7780338" y="3794125"/>
          <p14:tracePt t="71400" x="7802563" y="3794125"/>
          <p14:tracePt t="71408" x="7826375" y="3794125"/>
          <p14:tracePt t="71416" x="7870825" y="3810000"/>
          <p14:tracePt t="71426" x="7947025" y="3810000"/>
          <p14:tracePt t="71443" x="8107363" y="3810000"/>
          <p14:tracePt t="71459" x="8169275" y="3810000"/>
          <p14:tracePt t="71476" x="8175625" y="3810000"/>
          <p14:tracePt t="73344" x="8153400" y="3810000"/>
          <p14:tracePt t="73352" x="8115300" y="3802063"/>
          <p14:tracePt t="73360" x="8077200" y="3794125"/>
          <p14:tracePt t="73377" x="7947025" y="3794125"/>
          <p14:tracePt t="73395" x="7780338" y="3817938"/>
          <p14:tracePt t="73410" x="7650163" y="3840163"/>
          <p14:tracePt t="73427" x="7566025" y="3894138"/>
          <p14:tracePt t="73443" x="7559675" y="3894138"/>
          <p14:tracePt t="73568" x="7559675" y="3886200"/>
          <p14:tracePt t="73576" x="7559675" y="3878263"/>
          <p14:tracePt t="73584" x="7559675" y="3870325"/>
          <p14:tracePt t="73593" x="7566025" y="3863975"/>
          <p14:tracePt t="73610" x="7566025" y="3848100"/>
          <p14:tracePt t="73627" x="7566025" y="3840163"/>
          <p14:tracePt t="73643" x="7566025" y="3832225"/>
          <p14:tracePt t="73696" x="7573963" y="3825875"/>
          <p14:tracePt t="73712" x="7581900" y="3825875"/>
          <p14:tracePt t="73720" x="7604125" y="3825875"/>
          <p14:tracePt t="73728" x="7627938" y="3817938"/>
          <p14:tracePt t="73743" x="7673975" y="3817938"/>
          <p14:tracePt t="73760" x="7726363" y="3817938"/>
          <p14:tracePt t="73777" x="7764463" y="3817938"/>
          <p14:tracePt t="73794" x="7772400" y="3817938"/>
          <p14:tracePt t="74024" x="7756525" y="3856038"/>
          <p14:tracePt t="74031" x="7750175" y="3902075"/>
          <p14:tracePt t="74039" x="7742238" y="3992563"/>
          <p14:tracePt t="74048" x="7734300" y="4092575"/>
          <p14:tracePt t="74060" x="7718425" y="4221163"/>
          <p14:tracePt t="74077" x="7712075" y="4457700"/>
          <p14:tracePt t="74094" x="7688263" y="4686300"/>
          <p14:tracePt t="74111" x="7666038" y="4960938"/>
          <p14:tracePt t="74127" x="7650163" y="5089525"/>
          <p14:tracePt t="74144" x="7627938" y="5227638"/>
          <p14:tracePt t="74160" x="7589838" y="5402263"/>
          <p14:tracePt t="74177" x="7566025" y="5578475"/>
          <p14:tracePt t="74194" x="7566025" y="5676900"/>
          <p14:tracePt t="74210" x="7566025" y="5715000"/>
          <p14:tracePt t="74272" x="7566025" y="5722938"/>
          <p14:tracePt t="74295" x="7573963" y="5722938"/>
          <p14:tracePt t="74304" x="7581900" y="5715000"/>
          <p14:tracePt t="74312" x="7589838" y="5684838"/>
          <p14:tracePt t="74327" x="7620000" y="5608638"/>
          <p14:tracePt t="74344" x="7635875" y="5546725"/>
          <p14:tracePt t="74360" x="7650163" y="5432425"/>
          <p14:tracePt t="74377" x="7680325" y="5265738"/>
          <p14:tracePt t="74394" x="7688263" y="5105400"/>
          <p14:tracePt t="74410" x="7688263" y="4930775"/>
          <p14:tracePt t="74427" x="7680325" y="4770438"/>
          <p14:tracePt t="74444" x="7635875" y="4587875"/>
          <p14:tracePt t="74460" x="7604125" y="4397375"/>
          <p14:tracePt t="74477" x="7589838" y="4244975"/>
          <p14:tracePt t="74494" x="7551738" y="4092575"/>
          <p14:tracePt t="74511" x="7543800" y="3978275"/>
          <p14:tracePt t="74513" x="7543800" y="3924300"/>
          <p14:tracePt t="74527" x="7535863" y="3848100"/>
          <p14:tracePt t="74544" x="7527925" y="3794125"/>
          <p14:tracePt t="74560" x="7527925" y="3733800"/>
          <p14:tracePt t="74577" x="7527925" y="3703638"/>
          <p14:tracePt t="74595" x="7527925" y="3679825"/>
          <p14:tracePt t="74610" x="7527925" y="3649663"/>
          <p14:tracePt t="74627" x="7527925" y="3603625"/>
          <p14:tracePt t="74644" x="7527925" y="3551238"/>
          <p14:tracePt t="74660" x="7527925" y="3505200"/>
          <p14:tracePt t="74677" x="7521575" y="3429000"/>
          <p14:tracePt t="74694" x="7521575" y="3375025"/>
          <p14:tracePt t="74711" x="7521575" y="3336925"/>
          <p14:tracePt t="74727" x="7521575" y="3306763"/>
          <p14:tracePt t="74744" x="7521575" y="3284538"/>
          <p14:tracePt t="74761" x="7521575" y="3276600"/>
          <p14:tracePt t="74777" x="7527925" y="3246438"/>
          <p14:tracePt t="74794" x="7527925" y="3222625"/>
          <p14:tracePt t="74811" x="7535863" y="3192463"/>
          <p14:tracePt t="74827" x="7543800" y="3184525"/>
          <p14:tracePt t="74844" x="7543800" y="3178175"/>
          <p14:tracePt t="74935" x="7543800" y="3184525"/>
          <p14:tracePt t="74943" x="7543800" y="3254375"/>
          <p14:tracePt t="74952" x="7543800" y="3336925"/>
          <p14:tracePt t="74961" x="7543800" y="3429000"/>
          <p14:tracePt t="74977" x="7543800" y="3603625"/>
          <p14:tracePt t="74994" x="7543800" y="3817938"/>
          <p14:tracePt t="75011" x="7543800" y="4030663"/>
          <p14:tracePt t="75027" x="7559675" y="4221163"/>
          <p14:tracePt t="75044" x="7559675" y="4427538"/>
          <p14:tracePt t="75061" x="7559675" y="4664075"/>
          <p14:tracePt t="75077" x="7559675" y="4854575"/>
          <p14:tracePt t="75095" x="7559675" y="5097463"/>
          <p14:tracePt t="75111" x="7559675" y="5249863"/>
          <p14:tracePt t="75127" x="7559675" y="5341938"/>
          <p14:tracePt t="75191" x="7566025" y="5349875"/>
          <p14:tracePt t="75208" x="7573963" y="5349875"/>
          <p14:tracePt t="75216" x="7589838" y="5295900"/>
          <p14:tracePt t="75227" x="7604125" y="5181600"/>
          <p14:tracePt t="75244" x="7604125" y="4983163"/>
          <p14:tracePt t="75261" x="7604125" y="4664075"/>
          <p14:tracePt t="75277" x="7604125" y="4289425"/>
          <p14:tracePt t="75295" x="7604125" y="3916363"/>
          <p14:tracePt t="75311" x="7604125" y="3717925"/>
          <p14:tracePt t="75327" x="7604125" y="3565525"/>
          <p14:tracePt t="75344" x="7604125" y="3444875"/>
          <p14:tracePt t="75361" x="7604125" y="3368675"/>
          <p14:tracePt t="75377" x="7604125" y="3322638"/>
          <p14:tracePt t="75394" x="7604125" y="3292475"/>
          <p14:tracePt t="75411" x="7604125" y="3260725"/>
          <p14:tracePt t="75427" x="7612063" y="3238500"/>
          <p14:tracePt t="75444" x="7612063" y="3222625"/>
          <p14:tracePt t="75461" x="7612063" y="3208338"/>
          <p14:tracePt t="75494" x="7604125" y="3170238"/>
          <p14:tracePt t="75527" x="7604125" y="3162300"/>
          <p14:tracePt t="75544" x="7604125" y="3154363"/>
          <p14:tracePt t="75648" x="7604125" y="3146425"/>
          <p14:tracePt t="75663" x="7604125" y="3192463"/>
          <p14:tracePt t="75672" x="7597775" y="3260725"/>
          <p14:tracePt t="75679" x="7573963" y="3322638"/>
          <p14:tracePt t="75695" x="7573963" y="3467100"/>
          <p14:tracePt t="75711" x="7573963" y="3589338"/>
          <p14:tracePt t="75727" x="7573963" y="3741738"/>
          <p14:tracePt t="75744" x="7573963" y="3870325"/>
          <p14:tracePt t="75761" x="7573963" y="4008438"/>
          <p14:tracePt t="75778" x="7573963" y="4130675"/>
          <p14:tracePt t="75794" x="7573963" y="4251325"/>
          <p14:tracePt t="75812" x="7573963" y="4397375"/>
          <p14:tracePt t="75828" x="7573963" y="4518025"/>
          <p14:tracePt t="75844" x="7573963" y="4648200"/>
          <p14:tracePt t="75861" x="7573963" y="4778375"/>
          <p14:tracePt t="75878" x="7573963" y="4914900"/>
          <p14:tracePt t="75895" x="7581900" y="5067300"/>
          <p14:tracePt t="75911" x="7612063" y="5219700"/>
          <p14:tracePt t="75928" x="7627938" y="5394325"/>
          <p14:tracePt t="75944" x="7658100" y="5578475"/>
          <p14:tracePt t="75961" x="7673975" y="5753100"/>
          <p14:tracePt t="75978" x="7704138" y="5889625"/>
          <p14:tracePt t="75994" x="7712075" y="5943600"/>
          <p14:tracePt t="76011" x="7712075" y="5951538"/>
          <p14:tracePt t="76055" x="7718425" y="5951538"/>
          <p14:tracePt t="76072" x="7726363" y="5951538"/>
          <p14:tracePt t="76079" x="7742238" y="5921375"/>
          <p14:tracePt t="76088" x="7764463" y="5791200"/>
          <p14:tracePt t="76096" x="7764463" y="5661025"/>
          <p14:tracePt t="76111" x="7764463" y="5311775"/>
          <p14:tracePt t="76128" x="7764463" y="4854575"/>
          <p14:tracePt t="76145" x="7764463" y="4297363"/>
          <p14:tracePt t="76161" x="7764463" y="3840163"/>
          <p14:tracePt t="76178" x="7764463" y="3406775"/>
          <p14:tracePt t="76194" x="7764463" y="3070225"/>
          <p14:tracePt t="76211" x="7756525" y="2803525"/>
          <p14:tracePt t="76228" x="7742238" y="2636838"/>
          <p14:tracePt t="76245" x="7726363" y="2536825"/>
          <p14:tracePt t="76261" x="7726363" y="2514600"/>
          <p14:tracePt t="76416" x="7718425" y="2514600"/>
          <p14:tracePt t="76424" x="7712075" y="2544763"/>
          <p14:tracePt t="76432" x="7696200" y="2636838"/>
          <p14:tracePt t="76444" x="7680325" y="2751138"/>
          <p14:tracePt t="76461" x="7673975" y="3132138"/>
          <p14:tracePt t="76478" x="7666038" y="3673475"/>
          <p14:tracePt t="76495" x="7620000" y="4283075"/>
          <p14:tracePt t="76512" x="7527925" y="5097463"/>
          <p14:tracePt t="76528" x="7527925" y="5372100"/>
          <p14:tracePt t="76545" x="7527925" y="5494338"/>
          <p14:tracePt t="76562" x="7527925" y="5532438"/>
          <p14:tracePt t="76594" x="7527925" y="5540375"/>
          <p14:tracePt t="76611" x="7527925" y="5546725"/>
          <p14:tracePt t="76628" x="7527925" y="5554663"/>
          <p14:tracePt t="76645" x="7527925" y="5570538"/>
          <p14:tracePt t="76663" x="7535863" y="5584825"/>
          <p14:tracePt t="76695" x="7535863" y="5608638"/>
          <p14:tracePt t="76711" x="7543800" y="5646738"/>
          <p14:tracePt t="76728" x="7551738" y="5676900"/>
          <p14:tracePt t="76745" x="7559675" y="5699125"/>
          <p14:tracePt t="76761" x="7566025" y="5715000"/>
          <p14:tracePt t="76824" x="7573963" y="5722938"/>
          <p14:tracePt t="76840" x="7581900" y="5722938"/>
          <p14:tracePt t="76848" x="7581900" y="5684838"/>
          <p14:tracePt t="76856" x="7589838" y="5630863"/>
          <p14:tracePt t="76864" x="7597775" y="5600700"/>
          <p14:tracePt t="76879" x="7597775" y="5562600"/>
          <p14:tracePt t="76895" x="7627938" y="5494338"/>
          <p14:tracePt t="76911" x="7627938" y="5456238"/>
          <p14:tracePt t="76928" x="7635875" y="5418138"/>
          <p14:tracePt t="76945" x="7635875" y="5402263"/>
          <p14:tracePt t="76961" x="7650163" y="5372100"/>
          <p14:tracePt t="76978" x="7650163" y="5349875"/>
          <p14:tracePt t="76995" x="7650163" y="5318125"/>
          <p14:tracePt t="77012" x="7658100" y="5280025"/>
          <p14:tracePt t="77028" x="7680325" y="5235575"/>
          <p14:tracePt t="77045" x="7688263" y="5197475"/>
          <p14:tracePt t="77061" x="7696200" y="5165725"/>
          <p14:tracePt t="77079" x="7734300" y="5097463"/>
          <p14:tracePt t="77095" x="7750175" y="5083175"/>
          <p14:tracePt t="77111" x="7780338" y="5045075"/>
          <p14:tracePt t="77128" x="7794625" y="5029200"/>
          <p14:tracePt t="77145" x="7802563" y="5013325"/>
          <p14:tracePt t="77161" x="7810500" y="5006975"/>
          <p14:tracePt t="77178" x="7818438" y="4991100"/>
          <p14:tracePt t="77196" x="7826375" y="4975225"/>
          <p14:tracePt t="77212" x="7848600" y="4953000"/>
          <p14:tracePt t="77228" x="7870825" y="4906963"/>
          <p14:tracePt t="77245" x="7902575" y="4868863"/>
          <p14:tracePt t="77261" x="7916863" y="4822825"/>
          <p14:tracePt t="77279" x="7940675" y="4732338"/>
          <p14:tracePt t="77295" x="7962900" y="4656138"/>
          <p14:tracePt t="77311" x="7978775" y="4572000"/>
          <p14:tracePt t="77328" x="8001000" y="4465638"/>
          <p14:tracePt t="77345" x="8016875" y="4343400"/>
          <p14:tracePt t="77361" x="8039100" y="4213225"/>
          <p14:tracePt t="77378" x="8061325" y="4106863"/>
          <p14:tracePt t="77395" x="8099425" y="4022725"/>
          <p14:tracePt t="77411" x="8115300" y="3962400"/>
          <p14:tracePt t="77428" x="8131175" y="3932238"/>
          <p14:tracePt t="77445" x="8137525" y="3916363"/>
          <p14:tracePt t="77560" x="8137525" y="3908425"/>
          <p14:tracePt t="77568" x="8145463" y="3894138"/>
          <p14:tracePt t="77578" x="8145463" y="3886200"/>
          <p14:tracePt t="77595" x="8145463" y="3878263"/>
          <p14:tracePt t="77612" x="8145463" y="3856038"/>
          <p14:tracePt t="77628" x="8145463" y="3840163"/>
          <p14:tracePt t="77645" x="8145463" y="3832225"/>
          <p14:tracePt t="77791" x="8137525" y="3863975"/>
          <p14:tracePt t="77807" x="8137525" y="3870325"/>
          <p14:tracePt t="77815" x="8137525" y="3886200"/>
          <p14:tracePt t="77823" x="8137525" y="3908425"/>
          <p14:tracePt t="77831" x="8137525" y="3924300"/>
          <p14:tracePt t="77845" x="8137525" y="3940175"/>
          <p14:tracePt t="77861" x="8137525" y="3970338"/>
          <p14:tracePt t="77878" x="8137525" y="3984625"/>
          <p14:tracePt t="77895" x="8131175" y="3984625"/>
          <p14:tracePt t="77952" x="8123238" y="3984625"/>
          <p14:tracePt t="77960" x="8115300" y="3970338"/>
          <p14:tracePt t="77968" x="8115300" y="3962400"/>
          <p14:tracePt t="77978" x="8115300" y="3946525"/>
          <p14:tracePt t="77999" x="8115300" y="3940175"/>
          <p14:tracePt t="78064" x="8115300" y="3924300"/>
          <p14:tracePt t="78095" x="8115300" y="3916363"/>
          <p14:tracePt t="78120" x="8115300" y="3902075"/>
          <p14:tracePt t="78568" x="8115300" y="3886200"/>
          <p14:tracePt t="78600" x="8115300" y="3878263"/>
          <p14:tracePt t="80912" x="8115300" y="3886200"/>
          <p14:tracePt t="80928" x="8115300" y="3894138"/>
          <p14:tracePt t="81143" x="8123238" y="3894138"/>
          <p14:tracePt t="81175" x="8123238" y="3878263"/>
          <p14:tracePt t="81183" x="8123238" y="3870325"/>
          <p14:tracePt t="81192" x="8123238" y="3863975"/>
          <p14:tracePt t="81208" x="8123238" y="3856038"/>
          <p14:tracePt t="81255" x="8131175" y="3848100"/>
          <p14:tracePt t="81264" x="8137525" y="3848100"/>
          <p14:tracePt t="81311" x="8137525" y="3832225"/>
          <p14:tracePt t="81328" x="8137525" y="3825875"/>
          <p14:tracePt t="81351" x="8145463" y="3810000"/>
          <p14:tracePt t="81376" x="8145463" y="3802063"/>
          <p14:tracePt t="81968" x="8145463" y="3810000"/>
          <p14:tracePt t="81976" x="8145463" y="3832225"/>
          <p14:tracePt t="81984" x="8145463" y="3856038"/>
          <p14:tracePt t="81997" x="8145463" y="3908425"/>
          <p14:tracePt t="82013" x="8131175" y="4022725"/>
          <p14:tracePt t="82031" x="8131175" y="4259263"/>
          <p14:tracePt t="82047" x="8131175" y="4327525"/>
          <p14:tracePt t="82049" x="8131175" y="4419600"/>
          <p14:tracePt t="82063" x="8131175" y="4579938"/>
          <p14:tracePt t="82080" x="8131175" y="4732338"/>
          <p14:tracePt t="82097" x="8131175" y="4860925"/>
          <p14:tracePt t="82113" x="8131175" y="5006975"/>
          <p14:tracePt t="82130" x="8131175" y="5105400"/>
          <p14:tracePt t="82147" x="8131175" y="5143500"/>
          <p14:tracePt t="82391" x="8131175" y="5151438"/>
          <p14:tracePt t="82433" x="8123238" y="5143500"/>
          <p14:tracePt t="82440" x="8123238" y="5121275"/>
          <p14:tracePt t="82448" x="8107363" y="5105400"/>
          <p14:tracePt t="82463" x="8099425" y="5067300"/>
          <p14:tracePt t="82480" x="8093075" y="5006975"/>
          <p14:tracePt t="82497" x="8077200" y="4975225"/>
          <p14:tracePt t="82513" x="8069263" y="4937125"/>
          <p14:tracePt t="82530" x="8069263" y="4922838"/>
          <p14:tracePt t="82547" x="8069263" y="4899025"/>
          <p14:tracePt t="82563" x="8069263" y="4868863"/>
          <p14:tracePt t="82580" x="8069263" y="4854575"/>
          <p14:tracePt t="82597" x="8077200" y="4822825"/>
          <p14:tracePt t="82613" x="8085138" y="4792663"/>
          <p14:tracePt t="82631" x="8085138" y="4732338"/>
          <p14:tracePt t="82647" x="8099425" y="4724400"/>
          <p14:tracePt t="82663" x="8099425" y="4670425"/>
          <p14:tracePt t="82680" x="8115300" y="4640263"/>
          <p14:tracePt t="82697" x="8123238" y="4610100"/>
          <p14:tracePt t="82713" x="8131175" y="4572000"/>
          <p14:tracePt t="82730" x="8137525" y="4556125"/>
          <p14:tracePt t="82747" x="8137525" y="4541838"/>
          <p14:tracePt t="82763" x="8153400" y="4518025"/>
          <p14:tracePt t="82780" x="8153400" y="4503738"/>
          <p14:tracePt t="82797" x="8153400" y="4473575"/>
          <p14:tracePt t="82813" x="8153400" y="4465638"/>
          <p14:tracePt t="82831" x="8153400" y="4427538"/>
          <p14:tracePt t="82847" x="8153400" y="4419600"/>
          <p14:tracePt t="82864" x="8153400" y="4403725"/>
          <p14:tracePt t="82880" x="8153400" y="4397375"/>
          <p14:tracePt t="82897" x="8153400" y="4389438"/>
          <p14:tracePt t="82931" x="8153400" y="4381500"/>
          <p14:tracePt t="82952" x="8153400" y="4373563"/>
          <p14:tracePt t="82983" x="8153400" y="4365625"/>
          <p14:tracePt t="83024" x="8153400" y="4351338"/>
          <p14:tracePt t="83041" x="8145463" y="4343400"/>
          <p14:tracePt t="83048" x="8145463" y="4327525"/>
          <p14:tracePt t="83055" x="8145463" y="4321175"/>
          <p14:tracePt t="83064" x="8131175" y="4289425"/>
          <p14:tracePt t="83080" x="8123238" y="4244975"/>
          <p14:tracePt t="83097" x="8123238" y="4191000"/>
          <p14:tracePt t="83114" x="8115300" y="4137025"/>
          <p14:tracePt t="83130" x="8099425" y="4084638"/>
          <p14:tracePt t="83147" x="8085138" y="4016375"/>
          <p14:tracePt t="83164" x="8077200" y="3946525"/>
          <p14:tracePt t="83180" x="8061325" y="3916363"/>
          <p14:tracePt t="83197" x="8054975" y="3863975"/>
          <p14:tracePt t="83214" x="8039100" y="3817938"/>
          <p14:tracePt t="83231" x="8031163" y="3779838"/>
          <p14:tracePt t="83264" x="8023225" y="3771900"/>
          <p14:tracePt t="83280" x="8023225" y="3763963"/>
          <p14:tracePt t="83841" x="8001000" y="3794125"/>
          <p14:tracePt t="83848" x="7978775" y="3878263"/>
          <p14:tracePt t="83856" x="7970838" y="3946525"/>
          <p14:tracePt t="83864" x="7954963" y="4054475"/>
          <p14:tracePt t="83881" x="7924800" y="4289425"/>
          <p14:tracePt t="83897" x="7916863" y="4518025"/>
          <p14:tracePt t="83914" x="7916863" y="4732338"/>
          <p14:tracePt t="83931" x="7916863" y="4922838"/>
          <p14:tracePt t="83947" x="7916863" y="5045075"/>
          <p14:tracePt t="83964" x="7916863" y="5097463"/>
          <p14:tracePt t="83981" x="7916863" y="5105400"/>
          <p14:tracePt t="84015" x="7916863" y="5113338"/>
          <p14:tracePt t="84256" x="7916863" y="5105400"/>
          <p14:tracePt t="84287" x="7916863" y="5097463"/>
          <p14:tracePt t="84311" x="7916863" y="5089525"/>
          <p14:tracePt t="84320" x="7916863" y="5083175"/>
          <p14:tracePt t="84344" x="7924800" y="5083175"/>
          <p14:tracePt t="84368" x="7924800" y="5067300"/>
          <p14:tracePt t="84376" x="7924800" y="5059363"/>
          <p14:tracePt t="84399" x="7924800" y="5051425"/>
          <p14:tracePt t="84408" x="7924800" y="5037138"/>
          <p14:tracePt t="84423" x="7924800" y="5029200"/>
          <p14:tracePt t="84432" x="7924800" y="5021263"/>
          <p14:tracePt t="84447" x="7924800" y="5013325"/>
          <p14:tracePt t="84464" x="7924800" y="5006975"/>
          <p14:tracePt t="84728" x="7924800" y="4999038"/>
          <p14:tracePt t="84833" x="7924800" y="4991100"/>
          <p14:tracePt t="84848" x="7932738" y="4991100"/>
          <p14:tracePt t="84856" x="7940675" y="4991100"/>
          <p14:tracePt t="84872" x="7947025" y="4991100"/>
          <p14:tracePt t="84896" x="7947025" y="4999038"/>
          <p14:tracePt t="84904" x="7954963" y="5006975"/>
          <p14:tracePt t="84914" x="7962900" y="5013325"/>
          <p14:tracePt t="84935" x="7962900" y="5021263"/>
          <p14:tracePt t="84948" x="7962900" y="5037138"/>
          <p14:tracePt t="84976" x="7962900" y="5045075"/>
          <p14:tracePt t="85025" x="7962900" y="5059363"/>
          <p14:tracePt t="85033" x="7962900" y="5067300"/>
          <p14:tracePt t="85039" x="7954963" y="5075238"/>
          <p14:tracePt t="85048" x="7954963" y="5089525"/>
          <p14:tracePt t="85064" x="7940675" y="5097463"/>
          <p14:tracePt t="85081" x="7916863" y="5113338"/>
          <p14:tracePt t="85098" x="7902575" y="5113338"/>
          <p14:tracePt t="85131" x="7894638" y="5113338"/>
          <p14:tracePt t="85148" x="7894638" y="5121275"/>
          <p14:tracePt t="85164" x="7878763" y="5135563"/>
          <p14:tracePt t="85181" x="7878763" y="5143500"/>
          <p14:tracePt t="85199" x="7870825" y="5143500"/>
          <p14:tracePt t="85224" x="7864475" y="5143500"/>
          <p14:tracePt t="85240" x="7848600" y="5143500"/>
          <p14:tracePt t="85249" x="7840663" y="5143500"/>
          <p14:tracePt t="85264" x="7832725" y="5143500"/>
          <p14:tracePt t="85281" x="7826375" y="5143500"/>
          <p14:tracePt t="85298" x="7810500" y="5151438"/>
          <p14:tracePt t="85314" x="7794625" y="5159375"/>
          <p14:tracePt t="90329" x="7794625" y="5143500"/>
          <p14:tracePt t="90335" x="7718425" y="5089525"/>
          <p14:tracePt t="90344" x="7589838" y="5006975"/>
          <p14:tracePt t="90351" x="7459663" y="4906963"/>
          <p14:tracePt t="90366" x="7445375" y="4892675"/>
          <p14:tracePt t="90680" x="7429500" y="4892675"/>
          <p14:tracePt t="90687" x="7421563" y="4892675"/>
          <p14:tracePt t="90703" x="7407275" y="4892675"/>
          <p14:tracePt t="90712" x="7391400" y="4892675"/>
          <p14:tracePt t="90785" x="7391400" y="4899025"/>
          <p14:tracePt t="90800" x="7391400" y="4906963"/>
          <p14:tracePt t="90808" x="7413625" y="4914900"/>
          <p14:tracePt t="90816" x="7413625" y="4922838"/>
          <p14:tracePt t="90833" x="7429500" y="4922838"/>
          <p14:tracePt t="106064" x="7437438" y="4922838"/>
          <p14:tracePt t="106073" x="7437438" y="4945063"/>
          <p14:tracePt t="106080" x="7337425" y="5075238"/>
          <p14:tracePt t="106089" x="7124700" y="5349875"/>
          <p14:tracePt t="106105" x="6759575" y="5851525"/>
          <p14:tracePt t="106123" x="6454775" y="6232525"/>
          <p14:tracePt t="106139" x="6149975" y="6569075"/>
          <p14:tracePt t="106156" x="5753100" y="6850063"/>
          <p14:tracePt t="106172" x="5295900" y="6850063"/>
          <p14:tracePt t="106189" x="4860925" y="6850063"/>
          <p14:tracePt t="106205" x="4473575" y="6850063"/>
          <p14:tracePt t="106223" x="4206875" y="6850063"/>
          <p14:tracePt t="106239" x="4160838" y="6850063"/>
          <p14:tracePt t="106256" x="4098925" y="6850063"/>
          <p14:tracePt t="106304" x="4092575" y="6850063"/>
          <p14:tracePt t="106313" x="4092575" y="6842125"/>
          <p14:tracePt t="106322" x="4092575" y="6797675"/>
          <p14:tracePt t="106339" x="4054475" y="6751638"/>
          <p14:tracePt t="106356" x="4016375" y="6735763"/>
          <p14:tracePt t="106372" x="3978275" y="6721475"/>
          <p14:tracePt t="106389" x="3908425" y="6705600"/>
          <p14:tracePt t="106406" x="3802063" y="6659563"/>
          <p14:tracePt t="106423" x="3687763" y="6607175"/>
          <p14:tracePt t="106439" x="3603625" y="6561138"/>
          <p14:tracePt t="106456" x="3551238" y="6530975"/>
          <p14:tracePt t="106472" x="3535363" y="6515100"/>
          <p14:tracePt t="106489" x="3535363" y="6484938"/>
          <p14:tracePt t="106506" x="3535363" y="6430963"/>
          <p14:tracePt t="106522" x="3535363" y="6378575"/>
          <p14:tracePt t="106539" x="3535363" y="6340475"/>
          <p14:tracePt t="106556" x="3559175" y="6294438"/>
          <p14:tracePt t="106573" x="3597275" y="6226175"/>
          <p14:tracePt t="106589" x="3627438" y="6180138"/>
          <p14:tracePt t="106606" x="3641725" y="6164263"/>
          <p14:tracePt t="106623" x="3657600" y="6134100"/>
          <p14:tracePt t="106639" x="3673475" y="6103938"/>
          <p14:tracePt t="106656" x="3673475" y="6088063"/>
          <p14:tracePt t="106672" x="3695700" y="6057900"/>
          <p14:tracePt t="106690" x="3711575" y="6035675"/>
          <p14:tracePt t="106706" x="3725863" y="6011863"/>
          <p14:tracePt t="106722" x="3725863" y="6003925"/>
          <p14:tracePt t="106739" x="3733800" y="5997575"/>
          <p14:tracePt t="106756" x="3741738" y="5989638"/>
          <p14:tracePt t="106772" x="3763963" y="5973763"/>
          <p14:tracePt t="106790" x="3863975" y="5943600"/>
          <p14:tracePt t="106806" x="4000500" y="5905500"/>
          <p14:tracePt t="106824" x="4213225" y="5845175"/>
          <p14:tracePt t="106839" x="4335463" y="5813425"/>
          <p14:tracePt t="106856" x="4381500" y="5783263"/>
          <p14:tracePt t="106872" x="4389438" y="5783263"/>
          <p14:tracePt t="107007" x="4419600" y="5775325"/>
          <p14:tracePt t="107016" x="4449763" y="5761038"/>
          <p14:tracePt t="107024" x="4487863" y="5753100"/>
          <p14:tracePt t="107039" x="4587875" y="5745163"/>
          <p14:tracePt t="107056" x="4716463" y="5722938"/>
          <p14:tracePt t="107072" x="4822825" y="5707063"/>
          <p14:tracePt t="107089" x="4892675" y="5707063"/>
          <p14:tracePt t="107106" x="4914900" y="5707063"/>
          <p14:tracePt t="107167" x="4937125" y="5737225"/>
          <p14:tracePt t="107176" x="4968875" y="5799138"/>
          <p14:tracePt t="107184" x="4991100" y="5859463"/>
          <p14:tracePt t="107193" x="5006975" y="5897563"/>
          <p14:tracePt t="107207" x="5045075" y="5989638"/>
          <p14:tracePt t="107223" x="5059363" y="6035675"/>
          <p14:tracePt t="107239" x="5083175" y="6080125"/>
          <p14:tracePt t="107304" x="5075238" y="6088063"/>
          <p14:tracePt t="107312" x="5059363" y="6096000"/>
          <p14:tracePt t="107322" x="5029200" y="6096000"/>
          <p14:tracePt t="107339" x="4953000" y="6096000"/>
          <p14:tracePt t="107356" x="4808538" y="6111875"/>
          <p14:tracePt t="107373" x="4602163" y="6149975"/>
          <p14:tracePt t="107389" x="4373563" y="6180138"/>
          <p14:tracePt t="107406" x="4106863" y="6210300"/>
          <p14:tracePt t="107423" x="3802063" y="6240463"/>
          <p14:tracePt t="107439" x="3497263" y="6240463"/>
          <p14:tracePt t="107456" x="3390900" y="6240463"/>
          <p14:tracePt t="107473" x="3352800" y="6240463"/>
          <p14:tracePt t="107506" x="3344863" y="6232525"/>
          <p14:tracePt t="107528" x="3344863" y="6210300"/>
          <p14:tracePt t="107539" x="3344863" y="6164263"/>
          <p14:tracePt t="107556" x="3360738" y="6142038"/>
          <p14:tracePt t="107573" x="3382963" y="6065838"/>
          <p14:tracePt t="107589" x="3436938" y="5981700"/>
          <p14:tracePt t="107607" x="3535363" y="5859463"/>
          <p14:tracePt t="107623" x="3581400" y="5821363"/>
          <p14:tracePt t="107639" x="3749675" y="5745163"/>
          <p14:tracePt t="107656" x="3878263" y="5707063"/>
          <p14:tracePt t="107673" x="3970338" y="5692775"/>
          <p14:tracePt t="107689" x="4068763" y="5692775"/>
          <p14:tracePt t="107706" x="4137025" y="5692775"/>
          <p14:tracePt t="107723" x="4221163" y="5715000"/>
          <p14:tracePt t="107739" x="4343400" y="5745163"/>
          <p14:tracePt t="107756" x="4397375" y="5753100"/>
          <p14:tracePt t="107773" x="4487863" y="5799138"/>
          <p14:tracePt t="107789" x="4572000" y="5837238"/>
          <p14:tracePt t="107806" x="4587875" y="5837238"/>
          <p14:tracePt t="107824" x="4648200" y="5883275"/>
          <p14:tracePt t="107856" x="4656138" y="5889625"/>
          <p14:tracePt t="107873" x="4678363" y="5935663"/>
          <p14:tracePt t="107889" x="4694238" y="5973763"/>
          <p14:tracePt t="107906" x="4708525" y="6042025"/>
          <p14:tracePt t="107923" x="4708525" y="6103938"/>
          <p14:tracePt t="107939" x="4708525" y="6180138"/>
          <p14:tracePt t="107956" x="4708525" y="6232525"/>
          <p14:tracePt t="107973" x="4678363" y="6308725"/>
          <p14:tracePt t="107989" x="4618038" y="6370638"/>
          <p14:tracePt t="108007" x="4473575" y="6446838"/>
          <p14:tracePt t="108024" x="4321175" y="6469063"/>
          <p14:tracePt t="108039" x="4137025" y="6469063"/>
          <p14:tracePt t="108056" x="3954463" y="6469063"/>
          <p14:tracePt t="108073" x="3832225" y="6461125"/>
          <p14:tracePt t="108089" x="3749675" y="6408738"/>
          <p14:tracePt t="108106" x="3717925" y="6370638"/>
          <p14:tracePt t="108123" x="3703638" y="6294438"/>
          <p14:tracePt t="108139" x="3703638" y="6180138"/>
          <p14:tracePt t="108156" x="3703638" y="6080125"/>
          <p14:tracePt t="108173" x="3703638" y="5973763"/>
          <p14:tracePt t="108190" x="3771900" y="5883275"/>
          <p14:tracePt t="108207" x="3916363" y="5768975"/>
          <p14:tracePt t="108223" x="3992563" y="5730875"/>
          <p14:tracePt t="108239" x="4213225" y="5654675"/>
          <p14:tracePt t="108256" x="4427538" y="5622925"/>
          <p14:tracePt t="108273" x="4625975" y="5622925"/>
          <p14:tracePt t="108290" x="4800600" y="5622925"/>
          <p14:tracePt t="108306" x="4914900" y="5630863"/>
          <p14:tracePt t="108323" x="5075238" y="5707063"/>
          <p14:tracePt t="108340" x="5203825" y="5761038"/>
          <p14:tracePt t="108356" x="5273675" y="5829300"/>
          <p14:tracePt t="108373" x="5318125" y="5921375"/>
          <p14:tracePt t="108390" x="5334000" y="5997575"/>
          <p14:tracePt t="108407" x="5341938" y="6149975"/>
          <p14:tracePt t="108423" x="5311775" y="6256338"/>
          <p14:tracePt t="108440" x="5219700" y="6370638"/>
          <p14:tracePt t="108456" x="5059363" y="6446838"/>
          <p14:tracePt t="108473" x="4876800" y="6469063"/>
          <p14:tracePt t="108490" x="4602163" y="6484938"/>
          <p14:tracePt t="108506" x="4335463" y="6469063"/>
          <p14:tracePt t="108524" x="4054475" y="6370638"/>
          <p14:tracePt t="108540" x="3908425" y="6286500"/>
          <p14:tracePt t="108556" x="3825875" y="6218238"/>
          <p14:tracePt t="108573" x="3802063" y="6134100"/>
          <p14:tracePt t="108590" x="3779838" y="6011863"/>
          <p14:tracePt t="108607" x="3802063" y="5837238"/>
          <p14:tracePt t="108623" x="3886200" y="5707063"/>
          <p14:tracePt t="108640" x="3978275" y="5638800"/>
          <p14:tracePt t="108656" x="4106863" y="5562600"/>
          <p14:tracePt t="108673" x="4221163" y="5524500"/>
          <p14:tracePt t="108690" x="4373563" y="5494338"/>
          <p14:tracePt t="108706" x="4503738" y="5486400"/>
          <p14:tracePt t="108723" x="4618038" y="5486400"/>
          <p14:tracePt t="108740" x="4664075" y="5486400"/>
          <p14:tracePt t="108756" x="4694238" y="5494338"/>
          <p14:tracePt t="108773" x="4792663" y="5622925"/>
          <p14:tracePt t="108790" x="4876800" y="5791200"/>
          <p14:tracePt t="108807" x="4953000" y="5959475"/>
          <p14:tracePt t="108823" x="5021263" y="6202363"/>
          <p14:tracePt t="108840" x="5037138" y="6316663"/>
          <p14:tracePt t="108856" x="5037138" y="6378575"/>
          <p14:tracePt t="108873" x="5029200" y="6416675"/>
          <p14:tracePt t="108890" x="4945063" y="6446838"/>
          <p14:tracePt t="108906" x="4808538" y="6446838"/>
          <p14:tracePt t="108923" x="4572000" y="6446838"/>
          <p14:tracePt t="108940" x="4229100" y="6384925"/>
          <p14:tracePt t="108956" x="3894138" y="6286500"/>
          <p14:tracePt t="108973" x="3627438" y="6202363"/>
          <p14:tracePt t="108990" x="3475038" y="6134100"/>
          <p14:tracePt t="109007" x="3413125" y="6073775"/>
          <p14:tracePt t="109023" x="3406775" y="5997575"/>
          <p14:tracePt t="109040" x="3436938" y="5867400"/>
          <p14:tracePt t="109056" x="3551238" y="5753100"/>
          <p14:tracePt t="109073" x="3756025" y="5622925"/>
          <p14:tracePt t="109090" x="4022725" y="5516563"/>
          <p14:tracePt t="109106" x="4321175" y="5432425"/>
          <p14:tracePt t="109123" x="4572000" y="5380038"/>
          <p14:tracePt t="109140" x="4740275" y="5372100"/>
          <p14:tracePt t="109157" x="4854575" y="5372100"/>
          <p14:tracePt t="109173" x="4906963" y="5380038"/>
          <p14:tracePt t="109190" x="4953000" y="5410200"/>
          <p14:tracePt t="109207" x="5013325" y="5532438"/>
          <p14:tracePt t="109223" x="5051425" y="5775325"/>
          <p14:tracePt t="109240" x="5059363" y="5951538"/>
          <p14:tracePt t="109257" x="5059363" y="6142038"/>
          <p14:tracePt t="109273" x="5037138" y="6270625"/>
          <p14:tracePt t="109290" x="4953000" y="6392863"/>
          <p14:tracePt t="109307" x="4830763" y="6477000"/>
          <p14:tracePt t="109323" x="4632325" y="6492875"/>
          <p14:tracePt t="109340" x="4389438" y="6492875"/>
          <p14:tracePt t="109357" x="4092575" y="6454775"/>
          <p14:tracePt t="109373" x="3817938" y="6362700"/>
          <p14:tracePt t="109390" x="3673475" y="6286500"/>
          <p14:tracePt t="109407" x="3603625" y="6172200"/>
          <p14:tracePt t="109424" x="3573463" y="5943600"/>
          <p14:tracePt t="109440" x="3603625" y="5783263"/>
          <p14:tracePt t="109457" x="3733800" y="5661025"/>
          <p14:tracePt t="109473" x="3946525" y="5578475"/>
          <p14:tracePt t="109490" x="4206875" y="5524500"/>
          <p14:tracePt t="109507" x="4465638" y="5516563"/>
          <p14:tracePt t="109523" x="4656138" y="5516563"/>
          <p14:tracePt t="109540" x="4808538" y="5546725"/>
          <p14:tracePt t="109557" x="4892675" y="5616575"/>
          <p14:tracePt t="109573" x="4930775" y="5707063"/>
          <p14:tracePt t="109591" x="4968875" y="5951538"/>
          <p14:tracePt t="109607" x="4968875" y="6042025"/>
          <p14:tracePt t="109623" x="4968875" y="6248400"/>
          <p14:tracePt t="109640" x="4906963" y="6362700"/>
          <p14:tracePt t="109657" x="4822825" y="6454775"/>
          <p14:tracePt t="109673" x="4702175" y="6515100"/>
          <p14:tracePt t="109690" x="4511675" y="6537325"/>
          <p14:tracePt t="109707" x="4297363" y="6537325"/>
          <p14:tracePt t="109723" x="4084638" y="6537325"/>
          <p14:tracePt t="109740" x="3870325" y="6499225"/>
          <p14:tracePt t="109757" x="3771900" y="6430963"/>
          <p14:tracePt t="109773" x="3763963" y="6362700"/>
          <p14:tracePt t="109791" x="3779838" y="6126163"/>
          <p14:tracePt t="109807" x="3810000" y="6057900"/>
          <p14:tracePt t="109823" x="4068763" y="5821363"/>
          <p14:tracePt t="109840" x="4251325" y="5737225"/>
          <p14:tracePt t="109857" x="4427538" y="5676900"/>
          <p14:tracePt t="109873" x="4594225" y="5638800"/>
          <p14:tracePt t="109890" x="4732338" y="5638800"/>
          <p14:tracePt t="109907" x="4846638" y="5638800"/>
          <p14:tracePt t="109924" x="4854575" y="5638800"/>
          <p14:tracePt t="109940" x="4884738" y="5676900"/>
          <p14:tracePt t="109957" x="4930775" y="5837238"/>
          <p14:tracePt t="109973" x="4953000" y="5997575"/>
          <p14:tracePt t="109990" x="4953000" y="6149975"/>
          <p14:tracePt t="110007" x="4953000" y="6302375"/>
          <p14:tracePt t="110023" x="4937125" y="6461125"/>
          <p14:tracePt t="110040" x="4884738" y="6537325"/>
          <p14:tracePt t="110057" x="4808538" y="6583363"/>
          <p14:tracePt t="110074" x="4670425" y="6629400"/>
          <p14:tracePt t="110090" x="4479925" y="6629400"/>
          <p14:tracePt t="110107" x="4267200" y="6621463"/>
          <p14:tracePt t="110124" x="4068763" y="6569075"/>
          <p14:tracePt t="110126" x="3984625" y="6523038"/>
          <p14:tracePt t="110140" x="3916363" y="6477000"/>
          <p14:tracePt t="110157" x="3832225" y="6378575"/>
          <p14:tracePt t="110174" x="3802063" y="6278563"/>
          <p14:tracePt t="110191" x="3802063" y="6088063"/>
          <p14:tracePt t="110207" x="3832225" y="5989638"/>
          <p14:tracePt t="110224" x="3932238" y="5875338"/>
          <p14:tracePt t="110240" x="4068763" y="5799138"/>
          <p14:tracePt t="110257" x="4175125" y="5761038"/>
          <p14:tracePt t="110274" x="4321175" y="5722938"/>
          <p14:tracePt t="110290" x="4465638" y="5722938"/>
          <p14:tracePt t="110307" x="4618038" y="5722938"/>
          <p14:tracePt t="110324" x="4770438" y="5737225"/>
          <p14:tracePt t="110340" x="4930775" y="5783263"/>
          <p14:tracePt t="110357" x="5029200" y="5829300"/>
          <p14:tracePt t="110374" x="5067300" y="5845175"/>
          <p14:tracePt t="110512" x="5083175" y="5845175"/>
          <p14:tracePt t="110527" x="5089525" y="5845175"/>
          <p14:tracePt t="110536" x="5105400" y="5845175"/>
          <p14:tracePt t="110543" x="5143500" y="5845175"/>
          <p14:tracePt t="110557" x="5211763" y="5837238"/>
          <p14:tracePt t="110574" x="5334000" y="5799138"/>
          <p14:tracePt t="110590" x="5456238" y="5753100"/>
          <p14:tracePt t="110607" x="5616575" y="5684838"/>
          <p14:tracePt t="110624" x="5646738" y="5661025"/>
          <p14:tracePt t="110641" x="5654675" y="5661025"/>
          <p14:tracePt t="112999" x="5654675" y="5646738"/>
          <p14:tracePt t="113008" x="5654675" y="5584825"/>
          <p14:tracePt t="113016" x="5654675" y="5486400"/>
          <p14:tracePt t="113025" x="5654675" y="5432425"/>
          <p14:tracePt t="113048" x="5654675" y="5426075"/>
          <p14:tracePt t="113064" x="5668963" y="5372100"/>
          <p14:tracePt t="113075" x="5692775" y="5318125"/>
          <p14:tracePt t="113091" x="5707063" y="5249863"/>
          <p14:tracePt t="113128" x="5715000" y="5227638"/>
          <p14:tracePt t="113141" x="5722938" y="5203825"/>
          <p14:tracePt t="113158" x="5737225" y="5181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346" t="23476" r="26179" b="29020"/>
          <a:stretch/>
        </p:blipFill>
        <p:spPr>
          <a:xfrm>
            <a:off x="2266375" y="1893972"/>
            <a:ext cx="8002280" cy="41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009"/>
    </mc:Choice>
    <mc:Fallback xmlns="">
      <p:transition advTm="530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304" x="5668963" y="5241925"/>
          <p14:tracePt t="11312" x="5592763" y="5334000"/>
          <p14:tracePt t="11319" x="5554663" y="5402263"/>
          <p14:tracePt t="11333" x="5540375" y="5486400"/>
          <p14:tracePt t="11349" x="5516563" y="5638800"/>
          <p14:tracePt t="11366" x="5464175" y="5829300"/>
          <p14:tracePt t="11384" x="5387975" y="6142038"/>
          <p14:tracePt t="11399" x="5334000" y="6286500"/>
          <p14:tracePt t="11417" x="5303838" y="6378575"/>
          <p14:tracePt t="11433" x="5295900" y="6408738"/>
          <p14:tracePt t="11583" x="5303838" y="6408738"/>
          <p14:tracePt t="11592" x="5311775" y="6408738"/>
          <p14:tracePt t="11601" x="5311775" y="6400800"/>
          <p14:tracePt t="11632" x="5318125" y="6400800"/>
          <p14:tracePt t="11656" x="5326063" y="6392863"/>
          <p14:tracePt t="11664" x="5341938" y="6370638"/>
          <p14:tracePt t="11672" x="5356225" y="6362700"/>
          <p14:tracePt t="11683" x="5380038" y="6340475"/>
          <p14:tracePt t="11700" x="5394325" y="6332538"/>
          <p14:tracePt t="11717" x="5448300" y="6278563"/>
          <p14:tracePt t="11733" x="5524500" y="6226175"/>
          <p14:tracePt t="11749" x="5608638" y="6156325"/>
          <p14:tracePt t="11767" x="5692775" y="6080125"/>
          <p14:tracePt t="11783" x="5707063" y="6057900"/>
          <p14:tracePt t="11799" x="5761038" y="5973763"/>
          <p14:tracePt t="11833" x="5761038" y="5965825"/>
          <p14:tracePt t="11849" x="5768975" y="5935663"/>
          <p14:tracePt t="11866" x="5775325" y="5883275"/>
          <p14:tracePt t="11883" x="5775325" y="5867400"/>
          <p14:tracePt t="11916" x="5775325" y="5851525"/>
          <p14:tracePt t="11933" x="5775325" y="5807075"/>
          <p14:tracePt t="11949" x="5775325" y="5783263"/>
          <p14:tracePt t="11967" x="5775325" y="5753100"/>
          <p14:tracePt t="11983" x="5775325" y="5715000"/>
          <p14:tracePt t="12000" x="5775325" y="5699125"/>
          <p14:tracePt t="12400" x="5768975" y="5692775"/>
          <p14:tracePt t="12408" x="5730875" y="5684838"/>
          <p14:tracePt t="12416" x="5699125" y="5676900"/>
          <p14:tracePt t="12433" x="5661025" y="5661025"/>
          <p14:tracePt t="12450" x="5622925" y="5661025"/>
          <p14:tracePt t="12466" x="5554663" y="5661025"/>
          <p14:tracePt t="12483" x="5440363" y="5676900"/>
          <p14:tracePt t="12500" x="5334000" y="5715000"/>
          <p14:tracePt t="12516" x="5235575" y="5745163"/>
          <p14:tracePt t="12533" x="5165725" y="5761038"/>
          <p14:tracePt t="12550" x="5143500" y="5768975"/>
          <p14:tracePt t="12736" x="5135563" y="5768975"/>
          <p14:tracePt t="12751" x="5135563" y="5761038"/>
          <p14:tracePt t="12768" x="5135563" y="5753100"/>
          <p14:tracePt t="12776" x="5143500" y="5737225"/>
          <p14:tracePt t="12784" x="5143500" y="5730875"/>
          <p14:tracePt t="12800" x="5143500" y="5707063"/>
          <p14:tracePt t="12816" x="5159375" y="5668963"/>
          <p14:tracePt t="12833" x="5173663" y="5616575"/>
          <p14:tracePt t="12850" x="5181600" y="5584825"/>
          <p14:tracePt t="12866" x="5181600" y="5578475"/>
          <p14:tracePt t="15208" x="5189538" y="5584825"/>
          <p14:tracePt t="15215" x="5189538" y="5616575"/>
          <p14:tracePt t="15224" x="5211763" y="5638800"/>
          <p14:tracePt t="15234" x="5211763" y="5646738"/>
          <p14:tracePt t="15251" x="5235575" y="5699125"/>
          <p14:tracePt t="15267" x="5257800" y="5737225"/>
          <p14:tracePt t="15284" x="5295900" y="5768975"/>
          <p14:tracePt t="15301" x="5334000" y="5783263"/>
          <p14:tracePt t="15317" x="5364163" y="5813425"/>
          <p14:tracePt t="15335" x="5387975" y="5821363"/>
          <p14:tracePt t="25264" x="5402263" y="5821363"/>
          <p14:tracePt t="25272" x="5432425" y="5837238"/>
          <p14:tracePt t="25280" x="5456238" y="5845175"/>
          <p14:tracePt t="25288" x="5470525" y="5845175"/>
          <p14:tracePt t="25305" x="5494338" y="5851525"/>
          <p14:tracePt t="25768" x="5600700" y="5851525"/>
          <p14:tracePt t="25776" x="6003925" y="5799138"/>
          <p14:tracePt t="25784" x="6416675" y="5676900"/>
          <p14:tracePt t="25792" x="6583363" y="5630863"/>
          <p14:tracePt t="25848" x="6591300" y="5630863"/>
          <p14:tracePt t="25856" x="6591300" y="5622925"/>
          <p14:tracePt t="25865" x="6569075" y="5608638"/>
          <p14:tracePt t="25872" x="6561138" y="5600700"/>
          <p14:tracePt t="25888" x="6553200" y="5592763"/>
          <p14:tracePt t="25905" x="6523038" y="5554663"/>
          <p14:tracePt t="25921" x="6477000" y="5516563"/>
          <p14:tracePt t="25938" x="6446838" y="5494338"/>
          <p14:tracePt t="25955" x="6438900" y="5478463"/>
          <p14:tracePt t="25971" x="6423025" y="5470525"/>
          <p14:tracePt t="26005" x="6416675" y="5456238"/>
          <p14:tracePt t="26021" x="6392863" y="5440363"/>
          <p14:tracePt t="26039" x="6346825" y="5440363"/>
          <p14:tracePt t="26055" x="6332538" y="5440363"/>
          <p14:tracePt t="26071" x="6240463" y="5440363"/>
          <p14:tracePt t="26088" x="6049963" y="5554663"/>
          <p14:tracePt t="26105" x="5775325" y="5737225"/>
          <p14:tracePt t="26121" x="5486400" y="5927725"/>
          <p14:tracePt t="26139" x="5318125" y="6049963"/>
          <p14:tracePt t="26155" x="5235575" y="6111875"/>
          <p14:tracePt t="26172" x="5197475" y="6126163"/>
          <p14:tracePt t="26205" x="5197475" y="6096000"/>
          <p14:tracePt t="26221" x="5203825" y="5981700"/>
          <p14:tracePt t="26239" x="5197475" y="5775325"/>
          <p14:tracePt t="26256" x="5189538" y="5692775"/>
          <p14:tracePt t="26271" x="5189538" y="5654675"/>
          <p14:tracePt t="26288" x="5189538" y="5646738"/>
          <p14:tracePt t="26352" x="5189538" y="5654675"/>
          <p14:tracePt t="26360" x="5189538" y="5699125"/>
          <p14:tracePt t="26371" x="5189538" y="5737225"/>
          <p14:tracePt t="26388" x="5165725" y="5813425"/>
          <p14:tracePt t="26405" x="5165725" y="5837238"/>
          <p14:tracePt t="26480" x="5165725" y="5845175"/>
          <p14:tracePt t="26488" x="5189538" y="5845175"/>
          <p14:tracePt t="26495" x="5197475" y="5845175"/>
          <p14:tracePt t="26505" x="5227638" y="5845175"/>
          <p14:tracePt t="26521" x="5326063" y="5837238"/>
          <p14:tracePt t="26538" x="5387975" y="5837238"/>
          <p14:tracePt t="26555" x="5440363" y="5837238"/>
          <p14:tracePt t="26572" x="5494338" y="5845175"/>
          <p14:tracePt t="26588" x="5516563" y="5845175"/>
          <p14:tracePt t="27168" x="5540375" y="5845175"/>
          <p14:tracePt t="27176" x="5578475" y="5845175"/>
          <p14:tracePt t="27184" x="5630863" y="5829300"/>
          <p14:tracePt t="27191" x="5646738" y="5829300"/>
          <p14:tracePt t="27205" x="5684838" y="5821363"/>
          <p14:tracePt t="27222" x="5745163" y="5807075"/>
          <p14:tracePt t="27239" x="5799138" y="5799138"/>
          <p14:tracePt t="27255" x="5807075" y="5799138"/>
          <p14:tracePt t="27447" x="5829300" y="5799138"/>
          <p14:tracePt t="27456" x="5859463" y="5799138"/>
          <p14:tracePt t="27464" x="5883275" y="5807075"/>
          <p14:tracePt t="27480" x="5897563" y="5807075"/>
          <p14:tracePt t="27489" x="5921375" y="5807075"/>
          <p14:tracePt t="27505" x="5959475" y="5807075"/>
          <p14:tracePt t="27728" x="5965825" y="5813425"/>
          <p14:tracePt t="27736" x="5981700" y="5813425"/>
          <p14:tracePt t="27744" x="5997575" y="5829300"/>
          <p14:tracePt t="27755" x="6011863" y="5837238"/>
          <p14:tracePt t="27773" x="6073775" y="5859463"/>
          <p14:tracePt t="27789" x="6126163" y="5905500"/>
          <p14:tracePt t="27805" x="6142038" y="5913438"/>
          <p14:tracePt t="28304" x="6149975" y="5913438"/>
          <p14:tracePt t="28312" x="6172200" y="5913438"/>
          <p14:tracePt t="28322" x="6210300" y="5913438"/>
          <p14:tracePt t="28339" x="6286500" y="5905500"/>
          <p14:tracePt t="28356" x="6354763" y="5867400"/>
          <p14:tracePt t="28372" x="6370638" y="5859463"/>
          <p14:tracePt t="28448" x="6384925" y="5845175"/>
          <p14:tracePt t="28456" x="6423025" y="5829300"/>
          <p14:tracePt t="28464" x="6438900" y="5807075"/>
          <p14:tracePt t="28488" x="6454775" y="5807075"/>
          <p14:tracePt t="28496" x="6461125" y="5799138"/>
          <p14:tracePt t="28506" x="6477000" y="5791200"/>
          <p14:tracePt t="28656" x="6484938" y="5791200"/>
          <p14:tracePt t="28665" x="6492875" y="5791200"/>
          <p14:tracePt t="28672" x="6507163" y="5791200"/>
          <p14:tracePt t="28689" x="6530975" y="5791200"/>
          <p14:tracePt t="29112" x="6545263" y="5791200"/>
          <p14:tracePt t="29121" x="6583363" y="5791200"/>
          <p14:tracePt t="29127" x="6621463" y="5775325"/>
          <p14:tracePt t="29139" x="6659563" y="5761038"/>
          <p14:tracePt t="29156" x="6689725" y="5730875"/>
          <p14:tracePt t="29174" x="6735763" y="5676900"/>
          <p14:tracePt t="29189" x="6765925" y="5616575"/>
          <p14:tracePt t="29206" x="6773863" y="5570538"/>
          <p14:tracePt t="29223" x="6789738" y="5508625"/>
          <p14:tracePt t="29239" x="6797675" y="5464175"/>
          <p14:tracePt t="29337" x="6797675" y="5456238"/>
          <p14:tracePt t="29369" x="6789738" y="5456238"/>
          <p14:tracePt t="29375" x="6773863" y="5464175"/>
          <p14:tracePt t="29384" x="6751638" y="5524500"/>
          <p14:tracePt t="29391" x="6721475" y="5584825"/>
          <p14:tracePt t="29406" x="6697663" y="5616575"/>
          <p14:tracePt t="29423" x="6645275" y="5761038"/>
          <p14:tracePt t="29439" x="6569075" y="5921375"/>
          <p14:tracePt t="29456" x="6569075" y="5997575"/>
          <p14:tracePt t="29473" x="6569075" y="6057900"/>
          <p14:tracePt t="29489" x="6569075" y="6088063"/>
          <p14:tracePt t="29536" x="6607175" y="6088063"/>
          <p14:tracePt t="29543" x="6675438" y="6088063"/>
          <p14:tracePt t="29556" x="6759575" y="6065838"/>
          <p14:tracePt t="29573" x="6918325" y="5981700"/>
          <p14:tracePt t="29589" x="7116763" y="5851525"/>
          <p14:tracePt t="29606" x="7345363" y="5761038"/>
          <p14:tracePt t="29623" x="7527925" y="5707063"/>
          <p14:tracePt t="29639" x="7612063" y="5692775"/>
          <p14:tracePt t="29689" x="7620000" y="5692775"/>
          <p14:tracePt t="29696" x="7642225" y="5692775"/>
          <p14:tracePt t="29706" x="7673975" y="5715000"/>
          <p14:tracePt t="29723" x="7750175" y="5851525"/>
          <p14:tracePt t="29739" x="7788275" y="5935663"/>
          <p14:tracePt t="29756" x="7802563" y="6019800"/>
          <p14:tracePt t="29773" x="7802563" y="6049963"/>
          <p14:tracePt t="29790" x="7802563" y="6065838"/>
          <p14:tracePt t="29808" x="7802563" y="6073775"/>
          <p14:tracePt t="29824" x="7788275" y="6073775"/>
          <p14:tracePt t="29839" x="7742238" y="6073775"/>
          <p14:tracePt t="29856" x="7673975" y="6042025"/>
          <p14:tracePt t="29873" x="7604125" y="6019800"/>
          <p14:tracePt t="29890" x="7489825" y="5981700"/>
          <p14:tracePt t="29906" x="7361238" y="5959475"/>
          <p14:tracePt t="29923" x="7269163" y="5951538"/>
          <p14:tracePt t="29939" x="7185025" y="5943600"/>
          <p14:tracePt t="29956" x="7094538" y="5943600"/>
          <p14:tracePt t="29973" x="7070725" y="5943600"/>
          <p14:tracePt t="29990" x="7048500" y="5943600"/>
          <p14:tracePt t="29994" x="7040563" y="5943600"/>
          <p14:tracePt t="30032" x="7032625" y="5943600"/>
          <p14:tracePt t="30040" x="7010400" y="5935663"/>
          <p14:tracePt t="30048" x="7010400" y="5927725"/>
          <p14:tracePt t="30056" x="6988175" y="5921375"/>
          <p14:tracePt t="30073" x="6911975" y="5889625"/>
          <p14:tracePt t="30089" x="6789738" y="5851525"/>
          <p14:tracePt t="30106" x="6683375" y="5799138"/>
          <p14:tracePt t="30123" x="6645275" y="5783263"/>
          <p14:tracePt t="30139" x="6629400" y="5775325"/>
          <p14:tracePt t="30400" x="6675438" y="5775325"/>
          <p14:tracePt t="30408" x="6697663" y="5783263"/>
          <p14:tracePt t="30416" x="6727825" y="5799138"/>
          <p14:tracePt t="30424" x="6781800" y="5807075"/>
          <p14:tracePt t="30440" x="6858000" y="5829300"/>
          <p14:tracePt t="30456" x="6994525" y="5837238"/>
          <p14:tracePt t="30473" x="7048500" y="5845175"/>
          <p14:tracePt t="30640" x="7070725" y="5845175"/>
          <p14:tracePt t="30648" x="7094538" y="5845175"/>
          <p14:tracePt t="30657" x="7132638" y="5845175"/>
          <p14:tracePt t="30673" x="7246938" y="5829300"/>
          <p14:tracePt t="30690" x="7421563" y="5821363"/>
          <p14:tracePt t="30706" x="7551738" y="5821363"/>
          <p14:tracePt t="30723" x="7612063" y="5821363"/>
          <p14:tracePt t="30944" x="7581900" y="5821363"/>
          <p14:tracePt t="30952" x="7535863" y="5851525"/>
          <p14:tracePt t="30959" x="7497763" y="5867400"/>
          <p14:tracePt t="30973" x="7437438" y="5875338"/>
          <p14:tracePt t="30990" x="7299325" y="5921375"/>
          <p14:tracePt t="31007" x="7223125" y="5935663"/>
          <p14:tracePt t="31010" x="7208838" y="5935663"/>
          <p14:tracePt t="31200" x="7200900" y="5935663"/>
          <p14:tracePt t="31208" x="7154863" y="5935663"/>
          <p14:tracePt t="31216" x="7064375" y="5927725"/>
          <p14:tracePt t="31224" x="6980238" y="5927725"/>
          <p14:tracePt t="31240" x="6705600" y="5959475"/>
          <p14:tracePt t="31257" x="6430963" y="5997575"/>
          <p14:tracePt t="31273" x="6232525" y="5997575"/>
          <p14:tracePt t="31290" x="6164263" y="5997575"/>
          <p14:tracePt t="31328" x="6156325" y="5997575"/>
          <p14:tracePt t="31343" x="6156325" y="5989638"/>
          <p14:tracePt t="31357" x="6156325" y="5981700"/>
          <p14:tracePt t="31373" x="6172200" y="5951538"/>
          <p14:tracePt t="31391" x="6240463" y="5897563"/>
          <p14:tracePt t="31407" x="6316663" y="5867400"/>
          <p14:tracePt t="31423" x="6743700" y="5851525"/>
          <p14:tracePt t="31440" x="7162800" y="5851525"/>
          <p14:tracePt t="31457" x="7451725" y="5851525"/>
          <p14:tracePt t="31474" x="7612063" y="5851525"/>
          <p14:tracePt t="31490" x="7680325" y="5851525"/>
          <p14:tracePt t="31545" x="7673975" y="5845175"/>
          <p14:tracePt t="31576" x="7658100" y="5845175"/>
          <p14:tracePt t="31585" x="7635875" y="5837238"/>
          <p14:tracePt t="31592" x="7620000" y="5837238"/>
          <p14:tracePt t="31607" x="7543800" y="5837238"/>
          <p14:tracePt t="31623" x="7445375" y="5837238"/>
          <p14:tracePt t="31640" x="7345363" y="5875338"/>
          <p14:tracePt t="31657" x="7285038" y="5889625"/>
          <p14:tracePt t="31674" x="7269163" y="5913438"/>
          <p14:tracePt t="31896" x="7261225" y="5913438"/>
          <p14:tracePt t="31904" x="7261225" y="5905500"/>
          <p14:tracePt t="31920" x="7261225" y="5897563"/>
          <p14:tracePt t="31928" x="7261225" y="5875338"/>
          <p14:tracePt t="31940" x="7261225" y="5859463"/>
          <p14:tracePt t="31960" x="7277100" y="5845175"/>
          <p14:tracePt t="31976" x="7285038" y="5837238"/>
          <p14:tracePt t="32336" x="7269163" y="5837238"/>
          <p14:tracePt t="32343" x="7246938" y="5837238"/>
          <p14:tracePt t="32352" x="7223125" y="5837238"/>
          <p14:tracePt t="32359" x="7162800" y="5845175"/>
          <p14:tracePt t="32374" x="7078663" y="5883275"/>
          <p14:tracePt t="32391" x="6781800" y="5965825"/>
          <p14:tracePt t="32407" x="6629400" y="5989638"/>
          <p14:tracePt t="32424" x="6545263" y="5989638"/>
          <p14:tracePt t="32498" x="6537325" y="5989638"/>
          <p14:tracePt t="32503" x="6523038" y="5989638"/>
          <p14:tracePt t="32512" x="6477000" y="5989638"/>
          <p14:tracePt t="32524" x="6423025" y="5981700"/>
          <p14:tracePt t="32540" x="6256338" y="5959475"/>
          <p14:tracePt t="32557" x="6111875" y="5943600"/>
          <p14:tracePt t="32574" x="6003925" y="5921375"/>
          <p14:tracePt t="32590" x="5965825" y="5905500"/>
          <p14:tracePt t="32607" x="5959475" y="5905500"/>
          <p14:tracePt t="32672" x="5959475" y="5897563"/>
          <p14:tracePt t="32696" x="5959475" y="5889625"/>
          <p14:tracePt t="32704" x="5959475" y="5883275"/>
          <p14:tracePt t="32711" x="5965825" y="5883275"/>
          <p14:tracePt t="32724" x="5965825" y="5875338"/>
          <p14:tracePt t="32740" x="5973763" y="5867400"/>
          <p14:tracePt t="33144" x="5989638" y="5875338"/>
          <p14:tracePt t="33152" x="5997575" y="5889625"/>
          <p14:tracePt t="33159" x="5997575" y="5897563"/>
          <p14:tracePt t="33174" x="6019800" y="5927725"/>
          <p14:tracePt t="33191" x="6065838" y="5981700"/>
          <p14:tracePt t="33207" x="6142038" y="6019800"/>
          <p14:tracePt t="33224" x="6264275" y="6073775"/>
          <p14:tracePt t="33241" x="6438900" y="6088063"/>
          <p14:tracePt t="33257" x="6667500" y="6088063"/>
          <p14:tracePt t="33274" x="6918325" y="6088063"/>
          <p14:tracePt t="33291" x="7132638" y="6088063"/>
          <p14:tracePt t="33307" x="7261225" y="6042025"/>
          <p14:tracePt t="33324" x="7292975" y="6019800"/>
          <p14:tracePt t="33384" x="7299325" y="6019800"/>
          <p14:tracePt t="35591" x="7269163" y="6019800"/>
          <p14:tracePt t="35600" x="7246938" y="6019800"/>
          <p14:tracePt t="35608" x="7208838" y="6011863"/>
          <p14:tracePt t="35625" x="7132638" y="5997575"/>
          <p14:tracePt t="35642" x="6964363" y="5997575"/>
          <p14:tracePt t="35658" x="6797675" y="5981700"/>
          <p14:tracePt t="35675" x="6637338" y="5959475"/>
          <p14:tracePt t="35692" x="6561138" y="5943600"/>
          <p14:tracePt t="35816" x="6561138" y="5935663"/>
          <p14:tracePt t="35831" x="6553200" y="5921375"/>
          <p14:tracePt t="35848" x="6545263" y="5921375"/>
          <p14:tracePt t="35856" x="6545263" y="5913438"/>
          <p14:tracePt t="35864" x="6530975" y="5913438"/>
          <p14:tracePt t="35875" x="6515100" y="5897563"/>
          <p14:tracePt t="35892" x="6469063" y="5889625"/>
          <p14:tracePt t="35908" x="6400800" y="5889625"/>
          <p14:tracePt t="35925" x="6370638" y="5889625"/>
          <p14:tracePt t="36007" x="6378575" y="5889625"/>
          <p14:tracePt t="36016" x="6400800" y="5883275"/>
          <p14:tracePt t="36025" x="6400800" y="5875338"/>
          <p14:tracePt t="36042" x="6423025" y="5867400"/>
          <p14:tracePt t="36058" x="6430963" y="5867400"/>
          <p14:tracePt t="36075" x="6438900" y="5867400"/>
          <p14:tracePt t="36092" x="6446838" y="5859463"/>
          <p14:tracePt t="36109" x="6454775" y="5851525"/>
          <p14:tracePt t="36216" x="6461125" y="5851525"/>
          <p14:tracePt t="36231" x="6477000" y="5851525"/>
          <p14:tracePt t="36248" x="6477000" y="5859463"/>
          <p14:tracePt t="36256" x="6484938" y="5859463"/>
          <p14:tracePt t="36264" x="6492875" y="5859463"/>
          <p14:tracePt t="36275" x="6499225" y="5859463"/>
          <p14:tracePt t="36292" x="6507163" y="5875338"/>
          <p14:tracePt t="36309" x="6523038" y="5897563"/>
          <p14:tracePt t="36325" x="6530975" y="5913438"/>
          <p14:tracePt t="36392" x="6537325" y="5927725"/>
          <p14:tracePt t="37368" x="6545263" y="5927725"/>
          <p14:tracePt t="37391" x="6561138" y="5927725"/>
          <p14:tracePt t="37400" x="6613525" y="5927725"/>
          <p14:tracePt t="37409" x="6697663" y="5913438"/>
          <p14:tracePt t="37426" x="6773863" y="5883275"/>
          <p14:tracePt t="37442" x="6880225" y="5845175"/>
          <p14:tracePt t="37459" x="6904038" y="5845175"/>
          <p14:tracePt t="37476" x="6904038" y="5837238"/>
          <p14:tracePt t="37783" x="6880225" y="5837238"/>
          <p14:tracePt t="37792" x="6797675" y="5837238"/>
          <p14:tracePt t="37800" x="6721475" y="5859463"/>
          <p14:tracePt t="37809" x="6629400" y="5883275"/>
          <p14:tracePt t="37826" x="6324600" y="5927725"/>
          <p14:tracePt t="37842" x="5989638" y="5927725"/>
          <p14:tracePt t="37859" x="5722938" y="5927725"/>
          <p14:tracePt t="37876" x="5570538" y="5927725"/>
          <p14:tracePt t="37892" x="5516563" y="5897563"/>
          <p14:tracePt t="37909" x="5508625" y="5897563"/>
          <p14:tracePt t="37943" x="5502275" y="5889625"/>
          <p14:tracePt t="37959" x="5502275" y="5867400"/>
          <p14:tracePt t="37976" x="5456238" y="5813425"/>
          <p14:tracePt t="37992" x="5426075" y="5791200"/>
          <p14:tracePt t="38072" x="5426075" y="5783263"/>
          <p14:tracePt t="38080" x="5418138" y="5775325"/>
          <p14:tracePt t="38144" x="5432425" y="5807075"/>
          <p14:tracePt t="38152" x="5502275" y="5845175"/>
          <p14:tracePt t="38160" x="5654675" y="5905500"/>
          <p14:tracePt t="38176" x="5989638" y="5959475"/>
          <p14:tracePt t="38192" x="6340475" y="6003925"/>
          <p14:tracePt t="38210" x="6675438" y="6003925"/>
          <p14:tracePt t="38226" x="6950075" y="6003925"/>
          <p14:tracePt t="38242" x="7086600" y="5997575"/>
          <p14:tracePt t="38259" x="7140575" y="5965825"/>
          <p14:tracePt t="38276" x="7146925" y="5965825"/>
          <p14:tracePt t="38293" x="7146925" y="5927725"/>
          <p14:tracePt t="38309" x="7146925" y="5921375"/>
          <p14:tracePt t="38360" x="7146925" y="5913438"/>
          <p14:tracePt t="38376" x="7140575" y="5913438"/>
          <p14:tracePt t="38384" x="7124700" y="5913438"/>
          <p14:tracePt t="38393" x="7094538" y="5913438"/>
          <p14:tracePt t="38409" x="6972300" y="5973763"/>
          <p14:tracePt t="38426" x="6804025" y="6019800"/>
          <p14:tracePt t="38443" x="6515100" y="6049963"/>
          <p14:tracePt t="38459" x="6218238" y="6049963"/>
          <p14:tracePt t="38476" x="5935663" y="5997575"/>
          <p14:tracePt t="38493" x="5737225" y="5905500"/>
          <p14:tracePt t="38509" x="5661025" y="5867400"/>
          <p14:tracePt t="38526" x="5646738" y="5851525"/>
          <p14:tracePt t="38528" x="5638800" y="5845175"/>
          <p14:tracePt t="38560" x="5646738" y="5837238"/>
          <p14:tracePt t="38568" x="5676900" y="5837238"/>
          <p14:tracePt t="38576" x="5737225" y="5837238"/>
          <p14:tracePt t="38593" x="5951538" y="5837238"/>
          <p14:tracePt t="38609" x="6278563" y="5859463"/>
          <p14:tracePt t="38626" x="6613525" y="5921375"/>
          <p14:tracePt t="38643" x="6865938" y="5921375"/>
          <p14:tracePt t="38659" x="6934200" y="5921375"/>
          <p14:tracePt t="38695" x="6896100" y="5921375"/>
          <p14:tracePt t="38711" x="6569075" y="5905500"/>
          <p14:tracePt t="38727" x="5959475" y="5867400"/>
          <p14:tracePt t="38743" x="5684838" y="5851525"/>
          <p14:tracePt t="38759" x="5159375" y="5851525"/>
          <p14:tracePt t="38776" x="5089525" y="5851525"/>
          <p14:tracePt t="38816" x="5135563" y="5867400"/>
          <p14:tracePt t="38826" x="5219700" y="5889625"/>
          <p14:tracePt t="38843" x="5622925" y="5959475"/>
          <p14:tracePt t="38859" x="5837238" y="5989638"/>
          <p14:tracePt t="38876" x="5973763" y="5997575"/>
          <p14:tracePt t="38893" x="5997575" y="5997575"/>
          <p14:tracePt t="38936" x="5965825" y="5997575"/>
          <p14:tracePt t="38944" x="5921375" y="5989638"/>
          <p14:tracePt t="38959" x="5851525" y="5959475"/>
          <p14:tracePt t="38976" x="5761038" y="5951538"/>
          <p14:tracePt t="38993" x="5707063" y="5951538"/>
          <p14:tracePt t="39009" x="5699125" y="5951538"/>
          <p14:tracePt t="40048" x="5692775" y="5951538"/>
          <p14:tracePt t="40063" x="5775325" y="5921375"/>
          <p14:tracePt t="40072" x="5813425" y="5905500"/>
          <p14:tracePt t="40112" x="5821363" y="5897563"/>
          <p14:tracePt t="40129" x="5829300" y="5829300"/>
          <p14:tracePt t="40136" x="5859463" y="5753100"/>
          <p14:tracePt t="40144" x="5883275" y="5692775"/>
          <p14:tracePt t="40184" x="5883275" y="5661025"/>
          <p14:tracePt t="40192" x="5889625" y="5592763"/>
          <p14:tracePt t="40200" x="5897563" y="5562600"/>
          <p14:tracePt t="40210" x="5897563" y="5554663"/>
          <p14:tracePt t="40227" x="5897563" y="5546725"/>
          <p14:tracePt t="41103" x="5905500" y="5554663"/>
          <p14:tracePt t="41112" x="5905500" y="5622925"/>
          <p14:tracePt t="41127" x="5889625" y="5684838"/>
          <p14:tracePt t="41144" x="5875338" y="5761038"/>
          <p14:tracePt t="41160" x="5875338" y="5813425"/>
          <p14:tracePt t="41177" x="5875338" y="5845175"/>
          <p14:tracePt t="41248" x="5875338" y="5851525"/>
          <p14:tracePt t="41264" x="5867400" y="5851525"/>
          <p14:tracePt t="41272" x="5851525" y="5851525"/>
          <p14:tracePt t="41280" x="5829300" y="5859463"/>
          <p14:tracePt t="41294" x="5821363" y="5859463"/>
          <p14:tracePt t="41311" x="5722938" y="5889625"/>
          <p14:tracePt t="41327" x="5638800" y="5921375"/>
          <p14:tracePt t="41344" x="5600700" y="5927725"/>
          <p14:tracePt t="41360" x="5592763" y="5943600"/>
          <p14:tracePt t="41496" x="5584825" y="5943600"/>
          <p14:tracePt t="41512" x="5584825" y="5935663"/>
          <p14:tracePt t="41600" x="5584825" y="5927725"/>
          <p14:tracePt t="41616" x="5584825" y="5913438"/>
          <p14:tracePt t="41624" x="5608638" y="5913438"/>
          <p14:tracePt t="41631" x="5630863" y="5889625"/>
          <p14:tracePt t="41644" x="5654675" y="5883275"/>
          <p14:tracePt t="41660" x="5684838" y="5867400"/>
          <p14:tracePt t="41677" x="5692775" y="5867400"/>
          <p14:tracePt t="41694" x="5699125" y="5867400"/>
          <p14:tracePt t="41800" x="5699125" y="5859463"/>
          <p14:tracePt t="41824" x="5730875" y="5859463"/>
          <p14:tracePt t="41831" x="5761038" y="5859463"/>
          <p14:tracePt t="41840" x="5813425" y="5859463"/>
          <p14:tracePt t="41847" x="5859463" y="5859463"/>
          <p14:tracePt t="41860" x="5905500" y="5851525"/>
          <p14:tracePt t="41877" x="5935663" y="5837238"/>
          <p14:tracePt t="41960" x="5959475" y="5845175"/>
          <p14:tracePt t="41968" x="5965825" y="5851525"/>
          <p14:tracePt t="41977" x="5973763" y="5883275"/>
          <p14:tracePt t="41994" x="5989638" y="5913438"/>
          <p14:tracePt t="42011" x="6003925" y="5943600"/>
          <p14:tracePt t="42028" x="6011863" y="5951538"/>
          <p14:tracePt t="42344" x="6035675" y="5943600"/>
          <p14:tracePt t="42352" x="6057900" y="5935663"/>
          <p14:tracePt t="42361" x="6111875" y="5913438"/>
          <p14:tracePt t="42377" x="6210300" y="5889625"/>
          <p14:tracePt t="42394" x="6362700" y="5851525"/>
          <p14:tracePt t="42411" x="6461125" y="5821363"/>
          <p14:tracePt t="42429" x="6515100" y="5799138"/>
          <p14:tracePt t="42607" x="6515100" y="5821363"/>
          <p14:tracePt t="42617" x="6499225" y="5845175"/>
          <p14:tracePt t="42627" x="6492875" y="5851525"/>
          <p14:tracePt t="42644" x="6484938" y="5867400"/>
          <p14:tracePt t="42661" x="6477000" y="5883275"/>
          <p14:tracePt t="43112" x="6484938" y="5867400"/>
          <p14:tracePt t="43120" x="6507163" y="5867400"/>
          <p14:tracePt t="43129" x="6515100" y="5851525"/>
          <p14:tracePt t="43144" x="6545263" y="5829300"/>
          <p14:tracePt t="43161" x="6607175" y="5791200"/>
          <p14:tracePt t="43178" x="6675438" y="5737225"/>
          <p14:tracePt t="43194" x="6743700" y="5692775"/>
          <p14:tracePt t="43211" x="6773863" y="5661025"/>
          <p14:tracePt t="43228" x="6781800" y="5661025"/>
          <p14:tracePt t="43367" x="6781800" y="5654675"/>
          <p14:tracePt t="43415" x="6811963" y="5692775"/>
          <p14:tracePt t="43424" x="6811963" y="5722938"/>
          <p14:tracePt t="43431" x="6827838" y="5745163"/>
          <p14:tracePt t="43444" x="6842125" y="5783263"/>
          <p14:tracePt t="43461" x="6850063" y="5829300"/>
          <p14:tracePt t="43478" x="6865938" y="5851525"/>
          <p14:tracePt t="43494" x="6865938" y="5859463"/>
          <p14:tracePt t="43536" x="6873875" y="5867400"/>
          <p14:tracePt t="43592" x="6880225" y="5867400"/>
          <p14:tracePt t="43608" x="6888163" y="5867400"/>
          <p14:tracePt t="43615" x="6918325" y="5859463"/>
          <p14:tracePt t="43629" x="6956425" y="5845175"/>
          <p14:tracePt t="43644" x="7078663" y="5845175"/>
          <p14:tracePt t="43661" x="7192963" y="5845175"/>
          <p14:tracePt t="43678" x="7285038" y="5845175"/>
          <p14:tracePt t="43694" x="7323138" y="5845175"/>
          <p14:tracePt t="44816" x="7331075" y="5845175"/>
          <p14:tracePt t="45136" x="7337425" y="5845175"/>
          <p14:tracePt t="45160" x="7353300" y="5845175"/>
          <p14:tracePt t="45456" x="7361238" y="5851525"/>
          <p14:tracePt t="47944" x="7331075" y="5851525"/>
          <p14:tracePt t="47952" x="7231063" y="5829300"/>
          <p14:tracePt t="47963" x="7146925" y="5791200"/>
          <p14:tracePt t="47979" x="6972300" y="5753100"/>
          <p14:tracePt t="47996" x="6651625" y="5745163"/>
          <p14:tracePt t="48013" x="6111875" y="5715000"/>
          <p14:tracePt t="48029" x="5707063" y="5692775"/>
          <p14:tracePt t="48047" x="5341938" y="5692775"/>
          <p14:tracePt t="48063" x="5280025" y="5692775"/>
          <p14:tracePt t="48065" x="5273675" y="5692775"/>
          <p14:tracePt t="48120" x="5265738" y="5684838"/>
          <p14:tracePt t="48168" x="5265738" y="5668963"/>
          <p14:tracePt t="48176" x="5257800" y="56546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150" t="37419" r="29848" b="43994"/>
          <a:stretch/>
        </p:blipFill>
        <p:spPr>
          <a:xfrm>
            <a:off x="1656833" y="2578277"/>
            <a:ext cx="9608067" cy="233607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545770" y="1691266"/>
            <a:ext cx="3111749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Point-Slope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1461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000"/>
    </mc:Choice>
    <mc:Fallback xmlns="">
      <p:transition advTm="460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1" x="5295900" y="5616575"/>
          <p14:tracePt t="399" x="5372100" y="5540375"/>
          <p14:tracePt t="407" x="5432425" y="5494338"/>
          <p14:tracePt t="422" x="5532438" y="5432425"/>
          <p14:tracePt t="439" x="5630863" y="5356225"/>
          <p14:tracePt t="456" x="5737225" y="5295900"/>
          <p14:tracePt t="473" x="5799138" y="5219700"/>
          <p14:tracePt t="489" x="5837238" y="5159375"/>
          <p14:tracePt t="506" x="5859463" y="5089525"/>
          <p14:tracePt t="523" x="5875338" y="5006975"/>
          <p14:tracePt t="539" x="5883275" y="4930775"/>
          <p14:tracePt t="556" x="5905500" y="4854575"/>
          <p14:tracePt t="572" x="5921375" y="4784725"/>
          <p14:tracePt t="589" x="5935663" y="4754563"/>
          <p14:tracePt t="606" x="5935663" y="4746625"/>
          <p14:tracePt t="663" x="5943600" y="4746625"/>
          <p14:tracePt t="672" x="5959475" y="4746625"/>
          <p14:tracePt t="679" x="5965825" y="4746625"/>
          <p14:tracePt t="689" x="5973763" y="4746625"/>
          <p14:tracePt t="706" x="5981700" y="4746625"/>
          <p14:tracePt t="1039" x="6003925" y="4740275"/>
          <p14:tracePt t="1047" x="6035675" y="4732338"/>
          <p14:tracePt t="1056" x="6049963" y="4716463"/>
          <p14:tracePt t="1074" x="6103938" y="4664075"/>
          <p14:tracePt t="1089" x="6118225" y="4625975"/>
          <p14:tracePt t="1106" x="6149975" y="4579938"/>
          <p14:tracePt t="1123" x="6149975" y="4556125"/>
          <p14:tracePt t="1139" x="6149975" y="4487863"/>
          <p14:tracePt t="1156" x="6134100" y="4397375"/>
          <p14:tracePt t="1173" x="6057900" y="4297363"/>
          <p14:tracePt t="1190" x="5943600" y="4152900"/>
          <p14:tracePt t="1206" x="5554663" y="3794125"/>
          <p14:tracePt t="1223" x="5295900" y="3573463"/>
          <p14:tracePt t="1239" x="5083175" y="3413125"/>
          <p14:tracePt t="1256" x="4892675" y="3292475"/>
          <p14:tracePt t="1273" x="4724400" y="3200400"/>
          <p14:tracePt t="1289" x="4572000" y="3116263"/>
          <p14:tracePt t="1306" x="4465638" y="3086100"/>
          <p14:tracePt t="1323" x="4403725" y="3070225"/>
          <p14:tracePt t="1339" x="4289425" y="3040063"/>
          <p14:tracePt t="1356" x="4038600" y="3001963"/>
          <p14:tracePt t="1374" x="3832225" y="2971800"/>
          <p14:tracePt t="1389" x="3825875" y="2971800"/>
          <p14:tracePt t="1495" x="3817938" y="2971800"/>
          <p14:tracePt t="1503" x="3763963" y="2971800"/>
          <p14:tracePt t="1510" x="3657600" y="2971800"/>
          <p14:tracePt t="1523" x="3475038" y="3025775"/>
          <p14:tracePt t="1540" x="3306763" y="3063875"/>
          <p14:tracePt t="1556" x="3292475" y="3063875"/>
          <p14:tracePt t="1575" x="3268663" y="3063875"/>
          <p14:tracePt t="1655" x="3260725" y="3063875"/>
          <p14:tracePt t="2439" x="3306763" y="3063875"/>
          <p14:tracePt t="2447" x="3413125" y="3001963"/>
          <p14:tracePt t="2456" x="3551238" y="2925763"/>
          <p14:tracePt t="2473" x="3886200" y="2781300"/>
          <p14:tracePt t="2490" x="4251325" y="2628900"/>
          <p14:tracePt t="2506" x="4541838" y="2498725"/>
          <p14:tracePt t="2523" x="4800600" y="2362200"/>
          <p14:tracePt t="2540" x="4922838" y="2286000"/>
          <p14:tracePt t="2557" x="4960938" y="2255838"/>
          <p14:tracePt t="2574" x="4991100" y="2201863"/>
          <p14:tracePt t="2590" x="4999038" y="2187575"/>
          <p14:tracePt t="2607" x="4999038" y="2171700"/>
          <p14:tracePt t="2640" x="5013325" y="2141538"/>
          <p14:tracePt t="2657" x="5037138" y="2111375"/>
          <p14:tracePt t="2673" x="5045075" y="2103438"/>
          <p14:tracePt t="3103" x="5059363" y="2103438"/>
          <p14:tracePt t="3111" x="5113338" y="2103438"/>
          <p14:tracePt t="3124" x="5181600" y="2117725"/>
          <p14:tracePt t="3140" x="5295900" y="2155825"/>
          <p14:tracePt t="3157" x="5502275" y="2187575"/>
          <p14:tracePt t="3174" x="5730875" y="2201863"/>
          <p14:tracePt t="3191" x="5807075" y="2217738"/>
          <p14:tracePt t="3207" x="5813425" y="2217738"/>
          <p14:tracePt t="3295" x="5821363" y="2217738"/>
          <p14:tracePt t="3326" x="5859463" y="2217738"/>
          <p14:tracePt t="3335" x="5921375" y="2217738"/>
          <p14:tracePt t="3342" x="5997575" y="2217738"/>
          <p14:tracePt t="3357" x="6042025" y="2217738"/>
          <p14:tracePt t="3374" x="6172200" y="2193925"/>
          <p14:tracePt t="3390" x="6370638" y="2163763"/>
          <p14:tracePt t="3407" x="6378575" y="2163763"/>
          <p14:tracePt t="3423" x="6384925" y="2163763"/>
          <p14:tracePt t="3711" x="6416675" y="2133600"/>
          <p14:tracePt t="3719" x="6499225" y="2087563"/>
          <p14:tracePt t="3727" x="6583363" y="2079625"/>
          <p14:tracePt t="3740" x="6667500" y="2073275"/>
          <p14:tracePt t="3758" x="6934200" y="2035175"/>
          <p14:tracePt t="3774" x="7018338" y="2011363"/>
          <p14:tracePt t="3790" x="7078663" y="2003425"/>
          <p14:tracePt t="4071" x="7086600" y="2003425"/>
          <p14:tracePt t="4087" x="7094538" y="2003425"/>
          <p14:tracePt t="4094" x="7124700" y="2003425"/>
          <p14:tracePt t="4107" x="7124700" y="2011363"/>
          <p14:tracePt t="4124" x="7154863" y="2011363"/>
          <p14:tracePt t="4140" x="7162800" y="2019300"/>
          <p14:tracePt t="4399" x="7140575" y="2019300"/>
          <p14:tracePt t="4407" x="7056438" y="1997075"/>
          <p14:tracePt t="4415" x="6980238" y="1981200"/>
          <p14:tracePt t="4424" x="6819900" y="1981200"/>
          <p14:tracePt t="4441" x="6226175" y="2041525"/>
          <p14:tracePt t="4457" x="5807075" y="2095500"/>
          <p14:tracePt t="4474" x="5410200" y="2155825"/>
          <p14:tracePt t="4491" x="5197475" y="2187575"/>
          <p14:tracePt t="4507" x="5151438" y="2187575"/>
          <p14:tracePt t="4590" x="5135563" y="2187575"/>
          <p14:tracePt t="4599" x="5127625" y="2187575"/>
          <p14:tracePt t="4607" x="5113338" y="2187575"/>
          <p14:tracePt t="4624" x="5097463" y="2187575"/>
          <p14:tracePt t="4640" x="5075238" y="2187575"/>
          <p14:tracePt t="4657" x="5021263" y="2187575"/>
          <p14:tracePt t="4674" x="4906963" y="2187575"/>
          <p14:tracePt t="4691" x="4860925" y="2179638"/>
          <p14:tracePt t="4707" x="4846638" y="2171700"/>
          <p14:tracePt t="4791" x="4854575" y="2163763"/>
          <p14:tracePt t="4800" x="4854575" y="2155825"/>
          <p14:tracePt t="4823" x="4860925" y="2155825"/>
          <p14:tracePt t="4871" x="4868863" y="2155825"/>
          <p14:tracePt t="4895" x="4876800" y="2149475"/>
          <p14:tracePt t="4927" x="4892675" y="2141538"/>
          <p14:tracePt t="4951" x="4899025" y="2141538"/>
          <p14:tracePt t="4959" x="4922838" y="2141538"/>
          <p14:tracePt t="4967" x="4945063" y="2141538"/>
          <p14:tracePt t="4975" x="4953000" y="2141538"/>
          <p14:tracePt t="4991" x="4975225" y="2141538"/>
          <p14:tracePt t="5007" x="4999038" y="2141538"/>
          <p14:tracePt t="5024" x="5006975" y="2149475"/>
          <p14:tracePt t="5063" x="5021263" y="2155825"/>
          <p14:tracePt t="5167" x="5029200" y="2163763"/>
          <p14:tracePt t="8319" x="5135563" y="2163763"/>
          <p14:tracePt t="8328" x="5494338" y="2011363"/>
          <p14:tracePt t="8335" x="5783263" y="1935163"/>
          <p14:tracePt t="8344" x="5959475" y="1912938"/>
          <p14:tracePt t="8359" x="6226175" y="1882775"/>
          <p14:tracePt t="8375" x="6545263" y="1828800"/>
          <p14:tracePt t="8392" x="6721475" y="1806575"/>
          <p14:tracePt t="8410" x="6735763" y="1798638"/>
          <p14:tracePt t="8655" x="6713538" y="1844675"/>
          <p14:tracePt t="8663" x="6651625" y="1912938"/>
          <p14:tracePt t="8675" x="6599238" y="1958975"/>
          <p14:tracePt t="8692" x="6408738" y="2065338"/>
          <p14:tracePt t="8710" x="6142038" y="2133600"/>
          <p14:tracePt t="8726" x="6065838" y="2133600"/>
          <p14:tracePt t="8742" x="5935663" y="2133600"/>
          <p14:tracePt t="8759" x="5913438" y="2133600"/>
          <p14:tracePt t="8775" x="5889625" y="2133600"/>
          <p14:tracePt t="8792" x="5867400" y="2125663"/>
          <p14:tracePt t="8809" x="5813425" y="2111375"/>
          <p14:tracePt t="8826" x="5638800" y="2111375"/>
          <p14:tracePt t="8842" x="5440363" y="2111375"/>
          <p14:tracePt t="8859" x="5249863" y="2125663"/>
          <p14:tracePt t="8875" x="5075238" y="2133600"/>
          <p14:tracePt t="8892" x="5013325" y="2133600"/>
          <p14:tracePt t="8910" x="4999038" y="2133600"/>
          <p14:tracePt t="9175" x="5021263" y="2133600"/>
          <p14:tracePt t="9183" x="5203825" y="2133600"/>
          <p14:tracePt t="9192" x="5456238" y="2133600"/>
          <p14:tracePt t="9210" x="5889625" y="2133600"/>
          <p14:tracePt t="9226" x="6134100" y="2133600"/>
          <p14:tracePt t="9242" x="6202363" y="2125663"/>
          <p14:tracePt t="9511" x="6232525" y="2125663"/>
          <p14:tracePt t="9519" x="6340475" y="2125663"/>
          <p14:tracePt t="9527" x="6492875" y="2125663"/>
          <p14:tracePt t="9542" x="6789738" y="2125663"/>
          <p14:tracePt t="9559" x="6956425" y="2125663"/>
          <p14:tracePt t="9576" x="6980238" y="2117725"/>
          <p14:tracePt t="10087" x="6972300" y="2111375"/>
          <p14:tracePt t="10095" x="6926263" y="2095500"/>
          <p14:tracePt t="10106" x="6873875" y="2087563"/>
          <p14:tracePt t="10111" x="6827838" y="2079625"/>
          <p14:tracePt t="10126" x="6689725" y="2079625"/>
          <p14:tracePt t="10143" x="6408738" y="2111375"/>
          <p14:tracePt t="10159" x="6180138" y="2149475"/>
          <p14:tracePt t="10176" x="5883275" y="2193925"/>
          <p14:tracePt t="10193" x="5676900" y="2239963"/>
          <p14:tracePt t="10209" x="5502275" y="2263775"/>
          <p14:tracePt t="10226" x="5387975" y="2293938"/>
          <p14:tracePt t="10243" x="5311775" y="2316163"/>
          <p14:tracePt t="10278" x="5303838" y="2316163"/>
          <p14:tracePt t="10327" x="5295900" y="2316163"/>
          <p14:tracePt t="10343" x="5280025" y="2316163"/>
          <p14:tracePt t="10351" x="5241925" y="2293938"/>
          <p14:tracePt t="10359" x="5227638" y="2278063"/>
          <p14:tracePt t="10376" x="5189538" y="2247900"/>
          <p14:tracePt t="10393" x="5151438" y="2217738"/>
          <p14:tracePt t="10409" x="5135563" y="2201863"/>
          <p14:tracePt t="10519" x="5127625" y="2201863"/>
          <p14:tracePt t="10552" x="5127625" y="2193925"/>
          <p14:tracePt t="10558" x="5127625" y="2171700"/>
          <p14:tracePt t="10567" x="5121275" y="2149475"/>
          <p14:tracePt t="10576" x="5121275" y="2141538"/>
          <p14:tracePt t="11558" x="5121275" y="2155825"/>
          <p14:tracePt t="11566" x="5181600" y="2384425"/>
          <p14:tracePt t="11576" x="5326063" y="2705100"/>
          <p14:tracePt t="11593" x="5540375" y="3192463"/>
          <p14:tracePt t="11610" x="5737225" y="3687763"/>
          <p14:tracePt t="11627" x="5927725" y="3978275"/>
          <p14:tracePt t="11643" x="6065838" y="4068763"/>
          <p14:tracePt t="11660" x="6172200" y="4076700"/>
          <p14:tracePt t="11677" x="6286500" y="4076700"/>
          <p14:tracePt t="11694" x="6469063" y="4046538"/>
          <p14:tracePt t="11710" x="6553200" y="4008438"/>
          <p14:tracePt t="11727" x="6607175" y="3970338"/>
          <p14:tracePt t="11830" x="6621463" y="3970338"/>
          <p14:tracePt t="11839" x="6675438" y="3970338"/>
          <p14:tracePt t="11846" x="6735763" y="3970338"/>
          <p14:tracePt t="11860" x="6789738" y="3984625"/>
          <p14:tracePt t="11877" x="6904038" y="4008438"/>
          <p14:tracePt t="11893" x="6942138" y="4022725"/>
          <p14:tracePt t="11967" x="6950075" y="4022725"/>
          <p14:tracePt t="11983" x="6950075" y="4000500"/>
          <p14:tracePt t="11991" x="6950075" y="3970338"/>
          <p14:tracePt t="11999" x="6950075" y="3962400"/>
          <p14:tracePt t="12031" x="6950075" y="3946525"/>
          <p14:tracePt t="12055" x="6950075" y="3916363"/>
          <p14:tracePt t="12063" x="6956425" y="3878263"/>
          <p14:tracePt t="12071" x="6964363" y="3856038"/>
          <p14:tracePt t="12095" x="6964363" y="3848100"/>
          <p14:tracePt t="12103" x="6972300" y="3817938"/>
          <p14:tracePt t="12111" x="6988175" y="3794125"/>
          <p14:tracePt t="12135" x="6988175" y="3787775"/>
          <p14:tracePt t="12143" x="6988175" y="3763963"/>
          <p14:tracePt t="12160" x="6994525" y="3695700"/>
          <p14:tracePt t="12177" x="6994525" y="3649663"/>
          <p14:tracePt t="12193" x="6994525" y="3535363"/>
          <p14:tracePt t="12211" x="6918325" y="3360738"/>
          <p14:tracePt t="12227" x="6819900" y="3170238"/>
          <p14:tracePt t="12243" x="6735763" y="2941638"/>
          <p14:tracePt t="12260" x="6697663" y="2773363"/>
          <p14:tracePt t="12277" x="6689725" y="2644775"/>
          <p14:tracePt t="12294" x="6675438" y="2568575"/>
          <p14:tracePt t="12310" x="6675438" y="2544763"/>
          <p14:tracePt t="12327" x="6675438" y="2522538"/>
          <p14:tracePt t="12343" x="6675438" y="2468563"/>
          <p14:tracePt t="12360" x="6683375" y="2454275"/>
          <p14:tracePt t="12377" x="6689725" y="2422525"/>
          <p14:tracePt t="12393" x="6689725" y="2400300"/>
          <p14:tracePt t="12410" x="6689725" y="2392363"/>
          <p14:tracePt t="12427" x="6689725" y="2332038"/>
          <p14:tracePt t="12443" x="6651625" y="2278063"/>
          <p14:tracePt t="12460" x="6629400" y="2255838"/>
          <p14:tracePt t="12477" x="6591300" y="2225675"/>
          <p14:tracePt t="12494" x="6575425" y="2209800"/>
          <p14:tracePt t="12510" x="6545263" y="2193925"/>
          <p14:tracePt t="12527" x="6523038" y="2193925"/>
          <p14:tracePt t="12544" x="6454775" y="2171700"/>
          <p14:tracePt t="12560" x="6354763" y="2125663"/>
          <p14:tracePt t="12577" x="6302375" y="2103438"/>
          <p14:tracePt t="12594" x="6286500" y="2103438"/>
          <p14:tracePt t="12928" x="6270625" y="2179638"/>
          <p14:tracePt t="12935" x="6270625" y="2293938"/>
          <p14:tracePt t="12944" x="6270625" y="2400300"/>
          <p14:tracePt t="12960" x="6270625" y="2674938"/>
          <p14:tracePt t="12977" x="6270625" y="2963863"/>
          <p14:tracePt t="12994" x="6270625" y="3216275"/>
          <p14:tracePt t="13010" x="6294438" y="3436938"/>
          <p14:tracePt t="13027" x="6354763" y="3673475"/>
          <p14:tracePt t="13044" x="6392863" y="3848100"/>
          <p14:tracePt t="13060" x="6416675" y="3970338"/>
          <p14:tracePt t="13078" x="6416675" y="4000500"/>
          <p14:tracePt t="13094" x="6416675" y="4008438"/>
          <p14:tracePt t="13110" x="6423025" y="4038600"/>
          <p14:tracePt t="13127" x="6423025" y="4046538"/>
          <p14:tracePt t="13144" x="6423025" y="4076700"/>
          <p14:tracePt t="13160" x="6423025" y="4084638"/>
          <p14:tracePt t="13177" x="6423025" y="4098925"/>
          <p14:tracePt t="13194" x="6423025" y="4130675"/>
          <p14:tracePt t="13210" x="6423025" y="4152900"/>
          <p14:tracePt t="13227" x="6423025" y="4191000"/>
          <p14:tracePt t="13244" x="6423025" y="4259263"/>
          <p14:tracePt t="13260" x="6454775" y="4359275"/>
          <p14:tracePt t="13278" x="6469063" y="4411663"/>
          <p14:tracePt t="13375" x="6469063" y="4419600"/>
          <p14:tracePt t="13519" x="6438900" y="4419600"/>
          <p14:tracePt t="13527" x="6362700" y="4449763"/>
          <p14:tracePt t="13535" x="6270625" y="4457700"/>
          <p14:tracePt t="13544" x="6134100" y="4465638"/>
          <p14:tracePt t="13561" x="5837238" y="4465638"/>
          <p14:tracePt t="13577" x="5608638" y="4465638"/>
          <p14:tracePt t="13594" x="5508625" y="4465638"/>
          <p14:tracePt t="13611" x="5486400" y="4449763"/>
          <p14:tracePt t="13679" x="5464175" y="4449763"/>
          <p14:tracePt t="13687" x="5440363" y="4427538"/>
          <p14:tracePt t="13695" x="5410200" y="4419600"/>
          <p14:tracePt t="13711" x="5295900" y="4403725"/>
          <p14:tracePt t="13727" x="5173663" y="4381500"/>
          <p14:tracePt t="13744" x="5059363" y="4365625"/>
          <p14:tracePt t="13761" x="4983163" y="4327525"/>
          <p14:tracePt t="13778" x="4953000" y="4305300"/>
          <p14:tracePt t="13811" x="4945063" y="4297363"/>
          <p14:tracePt t="13827" x="4945063" y="4259263"/>
          <p14:tracePt t="13844" x="4953000" y="4198938"/>
          <p14:tracePt t="13861" x="4999038" y="4106863"/>
          <p14:tracePt t="13879" x="5143500" y="3946525"/>
          <p14:tracePt t="13894" x="5318125" y="3856038"/>
          <p14:tracePt t="13911" x="5608638" y="3771900"/>
          <p14:tracePt t="13928" x="5981700" y="3725863"/>
          <p14:tracePt t="13944" x="6384925" y="3703638"/>
          <p14:tracePt t="13961" x="6781800" y="3703638"/>
          <p14:tracePt t="13978" x="7056438" y="3703638"/>
          <p14:tracePt t="13994" x="7269163" y="3703638"/>
          <p14:tracePt t="14011" x="7451725" y="3703638"/>
          <p14:tracePt t="14027" x="7551738" y="3703638"/>
          <p14:tracePt t="14044" x="7635875" y="3703638"/>
          <p14:tracePt t="14061" x="7742238" y="3717925"/>
          <p14:tracePt t="14078" x="7772400" y="3717925"/>
          <p14:tracePt t="14094" x="7780338" y="3725863"/>
          <p14:tracePt t="14122" x="7788275" y="3725863"/>
          <p14:tracePt t="14127" x="7826375" y="3749675"/>
          <p14:tracePt t="14144" x="7864475" y="3763963"/>
          <p14:tracePt t="14161" x="8016875" y="3863975"/>
          <p14:tracePt t="14177" x="8145463" y="3962400"/>
          <p14:tracePt t="14194" x="8213725" y="4046538"/>
          <p14:tracePt t="14211" x="8245475" y="4084638"/>
          <p14:tracePt t="14244" x="8245475" y="4092575"/>
          <p14:tracePt t="14271" x="8245475" y="4098925"/>
          <p14:tracePt t="14280" x="8251825" y="4152900"/>
          <p14:tracePt t="14295" x="8259763" y="4267200"/>
          <p14:tracePt t="14311" x="8259763" y="4381500"/>
          <p14:tracePt t="14328" x="8237538" y="4511675"/>
          <p14:tracePt t="14344" x="8161338" y="4640263"/>
          <p14:tracePt t="14361" x="8085138" y="4724400"/>
          <p14:tracePt t="14378" x="7985125" y="4800600"/>
          <p14:tracePt t="14394" x="7832725" y="4868863"/>
          <p14:tracePt t="14411" x="7566025" y="4876800"/>
          <p14:tracePt t="14428" x="7192963" y="4876800"/>
          <p14:tracePt t="14444" x="6629400" y="4876800"/>
          <p14:tracePt t="14461" x="6080125" y="4846638"/>
          <p14:tracePt t="14478" x="5661025" y="4784725"/>
          <p14:tracePt t="14494" x="5303838" y="4732338"/>
          <p14:tracePt t="14511" x="5211763" y="4724400"/>
          <p14:tracePt t="14528" x="5173663" y="4708525"/>
          <p14:tracePt t="14544" x="5143500" y="4708525"/>
          <p14:tracePt t="14561" x="5097463" y="4694238"/>
          <p14:tracePt t="14578" x="4960938" y="4670425"/>
          <p14:tracePt t="14594" x="4784725" y="4640263"/>
          <p14:tracePt t="14612" x="4656138" y="4618038"/>
          <p14:tracePt t="14629" x="4541838" y="4579938"/>
          <p14:tracePt t="14631" x="4525963" y="4564063"/>
          <p14:tracePt t="14671" x="4525963" y="4541838"/>
          <p14:tracePt t="14679" x="4533900" y="4511675"/>
          <p14:tracePt t="14687" x="4541838" y="4495800"/>
          <p14:tracePt t="14703" x="4549775" y="4473575"/>
          <p14:tracePt t="14711" x="4556125" y="4449763"/>
          <p14:tracePt t="14728" x="4556125" y="4435475"/>
          <p14:tracePt t="14744" x="4572000" y="4411663"/>
          <p14:tracePt t="14761" x="4587875" y="4397375"/>
          <p14:tracePt t="14778" x="4602163" y="4389438"/>
          <p14:tracePt t="14794" x="4618038" y="4389438"/>
          <p14:tracePt t="14811" x="4656138" y="4389438"/>
          <p14:tracePt t="14828" x="4762500" y="4435475"/>
          <p14:tracePt t="14844" x="4876800" y="4525963"/>
          <p14:tracePt t="14862" x="5059363" y="4702175"/>
          <p14:tracePt t="14878" x="5083175" y="4732338"/>
          <p14:tracePt t="14894" x="5113338" y="4762500"/>
          <p14:tracePt t="14935" x="5121275" y="4754563"/>
          <p14:tracePt t="14944" x="5143500" y="4694238"/>
          <p14:tracePt t="14961" x="5173663" y="4610100"/>
          <p14:tracePt t="14978" x="5181600" y="4541838"/>
          <p14:tracePt t="14994" x="5189538" y="4487863"/>
          <p14:tracePt t="15011" x="5189538" y="4473575"/>
          <p14:tracePt t="15028" x="5189538" y="4457700"/>
          <p14:tracePt t="15103" x="5197475" y="4449763"/>
          <p14:tracePt t="15111" x="5211763" y="4449763"/>
          <p14:tracePt t="15119" x="5211763" y="4473575"/>
          <p14:tracePt t="15128" x="5227638" y="4511675"/>
          <p14:tracePt t="15144" x="5249863" y="4556125"/>
          <p14:tracePt t="15161" x="5273675" y="4610100"/>
          <p14:tracePt t="15178" x="5295900" y="4640263"/>
          <p14:tracePt t="15230" x="5295900" y="4648200"/>
          <p14:tracePt t="15295" x="5303838" y="4648200"/>
          <p14:tracePt t="15327" x="5311775" y="4640263"/>
          <p14:tracePt t="15335" x="5326063" y="4625975"/>
          <p14:tracePt t="15345" x="5372100" y="4579938"/>
          <p14:tracePt t="15361" x="5426075" y="4572000"/>
          <p14:tracePt t="15378" x="5516563" y="4541838"/>
          <p14:tracePt t="15395" x="5600700" y="4533900"/>
          <p14:tracePt t="15411" x="5668963" y="4511675"/>
          <p14:tracePt t="15446" x="5676900" y="4503738"/>
          <p14:tracePt t="15566" x="5684838" y="4503738"/>
          <p14:tracePt t="15575" x="5715000" y="4503738"/>
          <p14:tracePt t="15582" x="5768975" y="4533900"/>
          <p14:tracePt t="15595" x="5845175" y="4572000"/>
          <p14:tracePt t="15611" x="5973763" y="4648200"/>
          <p14:tracePt t="15628" x="6073775" y="4686300"/>
          <p14:tracePt t="15631" x="6080125" y="4686300"/>
          <p14:tracePt t="15678" x="6088063" y="4686300"/>
          <p14:tracePt t="15687" x="6111875" y="4656138"/>
          <p14:tracePt t="15695" x="6118225" y="4618038"/>
          <p14:tracePt t="15711" x="6142038" y="4572000"/>
          <p14:tracePt t="15728" x="6142038" y="4556125"/>
          <p14:tracePt t="15895" x="6142038" y="4564063"/>
          <p14:tracePt t="15902" x="6142038" y="4572000"/>
          <p14:tracePt t="16343" x="6149975" y="4572000"/>
          <p14:tracePt t="16351" x="6188075" y="4572000"/>
          <p14:tracePt t="16362" x="6248400" y="4572000"/>
          <p14:tracePt t="16378" x="6408738" y="4572000"/>
          <p14:tracePt t="16395" x="6492875" y="4572000"/>
          <p14:tracePt t="16412" x="6515100" y="4556125"/>
          <p14:tracePt t="16428" x="6523038" y="4549775"/>
          <p14:tracePt t="16462" x="6530975" y="4525963"/>
          <p14:tracePt t="16478" x="6545263" y="4465638"/>
          <p14:tracePt t="16495" x="6569075" y="4427538"/>
          <p14:tracePt t="16512" x="6569075" y="4403725"/>
          <p14:tracePt t="16529" x="6575425" y="4381500"/>
          <p14:tracePt t="16545" x="6575425" y="4359275"/>
          <p14:tracePt t="16562" x="6575425" y="4351338"/>
          <p14:tracePt t="16671" x="6583363" y="4351338"/>
          <p14:tracePt t="16678" x="6599238" y="4365625"/>
          <p14:tracePt t="16687" x="6637338" y="4427538"/>
          <p14:tracePt t="16695" x="6667500" y="4449763"/>
          <p14:tracePt t="16712" x="6735763" y="4503738"/>
          <p14:tracePt t="16729" x="6789738" y="4511675"/>
          <p14:tracePt t="16745" x="6819900" y="4511675"/>
          <p14:tracePt t="16799" x="6827838" y="4503738"/>
          <p14:tracePt t="16807" x="6827838" y="4487863"/>
          <p14:tracePt t="16814" x="6827838" y="4473575"/>
          <p14:tracePt t="16830" x="6819900" y="4457700"/>
          <p14:tracePt t="16846" x="6811963" y="4449763"/>
          <p14:tracePt t="17127" x="6827838" y="4441825"/>
          <p14:tracePt t="17135" x="6880225" y="4457700"/>
          <p14:tracePt t="17145" x="6934200" y="4465638"/>
          <p14:tracePt t="17162" x="7086600" y="4465638"/>
          <p14:tracePt t="17179" x="7116763" y="4465638"/>
          <p14:tracePt t="17195" x="7140575" y="4465638"/>
          <p14:tracePt t="17212" x="7146925" y="4457700"/>
          <p14:tracePt t="17230" x="7162800" y="4419600"/>
          <p14:tracePt t="17246" x="7178675" y="4381500"/>
          <p14:tracePt t="17262" x="7178675" y="4373563"/>
          <p14:tracePt t="17279" x="7178675" y="4365625"/>
          <p14:tracePt t="17398" x="7178675" y="4359275"/>
          <p14:tracePt t="17407" x="7192963" y="4365625"/>
          <p14:tracePt t="17414" x="7231063" y="4411663"/>
          <p14:tracePt t="17430" x="7337425" y="4533900"/>
          <p14:tracePt t="17446" x="7391400" y="4572000"/>
          <p14:tracePt t="17462" x="7489825" y="4632325"/>
          <p14:tracePt t="17479" x="7497763" y="4632325"/>
          <p14:tracePt t="17527" x="7513638" y="4632325"/>
          <p14:tracePt t="17535" x="7521575" y="4625975"/>
          <p14:tracePt t="17545" x="7535863" y="4587875"/>
          <p14:tracePt t="17562" x="7535863" y="4579938"/>
          <p14:tracePt t="17582" x="7535863" y="4572000"/>
          <p14:tracePt t="17595" x="7535863" y="4564063"/>
          <p14:tracePt t="17615" x="7543800" y="4556125"/>
          <p14:tracePt t="17630" x="7551738" y="4549775"/>
          <p14:tracePt t="17646" x="7573963" y="4541838"/>
          <p14:tracePt t="17662" x="7635875" y="4518025"/>
          <p14:tracePt t="17679" x="7712075" y="4511675"/>
          <p14:tracePt t="17695" x="7750175" y="4503738"/>
          <p14:tracePt t="17712" x="7764463" y="4503738"/>
          <p14:tracePt t="17730" x="7772400" y="4503738"/>
          <p14:tracePt t="17799" x="7780338" y="4503738"/>
          <p14:tracePt t="17847" x="7794625" y="4487863"/>
          <p14:tracePt t="17855" x="7810500" y="4487863"/>
          <p14:tracePt t="17863" x="7826375" y="4479925"/>
          <p14:tracePt t="17879" x="7840663" y="4473575"/>
          <p14:tracePt t="18079" x="7832725" y="4473575"/>
          <p14:tracePt t="18087" x="7826375" y="4533900"/>
          <p14:tracePt t="18096" x="7818438" y="4541838"/>
          <p14:tracePt t="18112" x="7802563" y="4579938"/>
          <p14:tracePt t="18129" x="7802563" y="4587875"/>
          <p14:tracePt t="18191" x="7794625" y="4594225"/>
          <p14:tracePt t="18264" x="7788275" y="4587875"/>
          <p14:tracePt t="18271" x="7780338" y="4579938"/>
          <p14:tracePt t="18279" x="7764463" y="4564063"/>
          <p14:tracePt t="18296" x="7742238" y="4541838"/>
          <p14:tracePt t="18312" x="7734300" y="4533900"/>
          <p14:tracePt t="18329" x="7712075" y="4533900"/>
          <p14:tracePt t="18346" x="7688263" y="4525963"/>
          <p14:tracePt t="18363" x="7612063" y="4525963"/>
          <p14:tracePt t="18379" x="7437438" y="4572000"/>
          <p14:tracePt t="18396" x="7200900" y="4664075"/>
          <p14:tracePt t="18412" x="6896100" y="4792663"/>
          <p14:tracePt t="18430" x="6499225" y="4876800"/>
          <p14:tracePt t="18446" x="6294438" y="4876800"/>
          <p14:tracePt t="18462" x="6111875" y="4876800"/>
          <p14:tracePt t="18479" x="6011863" y="4876800"/>
          <p14:tracePt t="18496" x="5981700" y="4876800"/>
          <p14:tracePt t="18529" x="5981700" y="4860925"/>
          <p14:tracePt t="18546" x="5981700" y="4792663"/>
          <p14:tracePt t="18563" x="5981700" y="4708525"/>
          <p14:tracePt t="18579" x="5981700" y="4640263"/>
          <p14:tracePt t="18596" x="5981700" y="4594225"/>
          <p14:tracePt t="18613" x="5981700" y="4549775"/>
          <p14:tracePt t="18646" x="5981700" y="4541838"/>
          <p14:tracePt t="18719" x="5989638" y="4549775"/>
          <p14:tracePt t="18728" x="6011863" y="4549775"/>
          <p14:tracePt t="18735" x="6073775" y="4587875"/>
          <p14:tracePt t="18746" x="6180138" y="4602163"/>
          <p14:tracePt t="18763" x="6408738" y="4625975"/>
          <p14:tracePt t="18780" x="6743700" y="4648200"/>
          <p14:tracePt t="18796" x="7002463" y="4648200"/>
          <p14:tracePt t="18813" x="7239000" y="4648200"/>
          <p14:tracePt t="18830" x="7383463" y="4648200"/>
          <p14:tracePt t="18846" x="7391400" y="4648200"/>
          <p14:tracePt t="18863" x="7399338" y="4632325"/>
          <p14:tracePt t="18880" x="7399338" y="4625975"/>
          <p14:tracePt t="18913" x="7407275" y="4602163"/>
          <p14:tracePt t="18929" x="7421563" y="4594225"/>
          <p14:tracePt t="18946" x="7451725" y="4572000"/>
          <p14:tracePt t="18963" x="7489825" y="4556125"/>
          <p14:tracePt t="18979" x="7535863" y="4541838"/>
          <p14:tracePt t="18996" x="7589838" y="4525963"/>
          <p14:tracePt t="19013" x="7658100" y="4503738"/>
          <p14:tracePt t="19030" x="7726363" y="4495800"/>
          <p14:tracePt t="19046" x="7742238" y="4495800"/>
          <p14:tracePt t="19063" x="7742238" y="4487863"/>
          <p14:tracePt t="19111" x="7750175" y="4487863"/>
          <p14:tracePt t="19136" x="7756525" y="4479925"/>
          <p14:tracePt t="19143" x="7756525" y="4473575"/>
          <p14:tracePt t="19151" x="7764463" y="4465638"/>
          <p14:tracePt t="19455" x="7742238" y="4457700"/>
          <p14:tracePt t="19463" x="7688263" y="4457700"/>
          <p14:tracePt t="19471" x="7589838" y="4457700"/>
          <p14:tracePt t="19479" x="7483475" y="4495800"/>
          <p14:tracePt t="19496" x="7200900" y="4511675"/>
          <p14:tracePt t="19513" x="6980238" y="4511675"/>
          <p14:tracePt t="19529" x="6858000" y="4518025"/>
          <p14:tracePt t="19546" x="6835775" y="4518025"/>
          <p14:tracePt t="19607" x="6811963" y="4518025"/>
          <p14:tracePt t="19615" x="6781800" y="4518025"/>
          <p14:tracePt t="19623" x="6759575" y="4518025"/>
          <p14:tracePt t="19632" x="6721475" y="4518025"/>
          <p14:tracePt t="19646" x="6637338" y="4495800"/>
          <p14:tracePt t="19663" x="6561138" y="4465638"/>
          <p14:tracePt t="19679" x="6523038" y="4457700"/>
          <p14:tracePt t="19696" x="6515100" y="4449763"/>
          <p14:tracePt t="19751" x="6507163" y="4449763"/>
          <p14:tracePt t="19783" x="6507163" y="4441825"/>
          <p14:tracePt t="19791" x="6515100" y="4441825"/>
          <p14:tracePt t="19799" x="6515100" y="4435475"/>
          <p14:tracePt t="19822" x="6515100" y="4427538"/>
          <p14:tracePt t="19832" x="6530975" y="4411663"/>
          <p14:tracePt t="19855" x="6537325" y="4403725"/>
          <p14:tracePt t="19863" x="6537325" y="4389438"/>
          <p14:tracePt t="19880" x="6553200" y="4389438"/>
          <p14:tracePt t="19896" x="6561138" y="4373563"/>
          <p14:tracePt t="19930" x="6575425" y="4365625"/>
          <p14:tracePt t="20087" x="6507163" y="4373563"/>
          <p14:tracePt t="20095" x="6454775" y="4403725"/>
          <p14:tracePt t="20103" x="6378575" y="4419600"/>
          <p14:tracePt t="20113" x="6278563" y="4457700"/>
          <p14:tracePt t="20130" x="6065838" y="4473575"/>
          <p14:tracePt t="20146" x="5921375" y="4503738"/>
          <p14:tracePt t="20163" x="5905500" y="4503738"/>
          <p14:tracePt t="20278" x="5897563" y="4503738"/>
          <p14:tracePt t="20287" x="5897563" y="4495800"/>
          <p14:tracePt t="20319" x="5897563" y="4479925"/>
          <p14:tracePt t="20327" x="5897563" y="4473575"/>
          <p14:tracePt t="20359" x="5897563" y="4465638"/>
          <p14:tracePt t="20615" x="5905500" y="4503738"/>
          <p14:tracePt t="20623" x="5913438" y="4549775"/>
          <p14:tracePt t="20631" x="5927725" y="4618038"/>
          <p14:tracePt t="20646" x="5951538" y="4746625"/>
          <p14:tracePt t="20663" x="5989638" y="4899025"/>
          <p14:tracePt t="20680" x="6065838" y="5029200"/>
          <p14:tracePt t="20697" x="6126163" y="5121275"/>
          <p14:tracePt t="20713" x="6172200" y="5173663"/>
          <p14:tracePt t="20730" x="6188075" y="5181600"/>
          <p14:tracePt t="22799" x="6188075" y="5151438"/>
          <p14:tracePt t="22807" x="6188075" y="5097463"/>
          <p14:tracePt t="22815" x="6188075" y="5075238"/>
          <p14:tracePt t="22831" x="6232525" y="4983163"/>
          <p14:tracePt t="22847" x="6316663" y="4854575"/>
          <p14:tracePt t="22864" x="6362700" y="4740275"/>
          <p14:tracePt t="22881" x="6400800" y="4656138"/>
          <p14:tracePt t="22897" x="6430963" y="4587875"/>
          <p14:tracePt t="22914" x="6454775" y="4525963"/>
          <p14:tracePt t="22931" x="6469063" y="4479925"/>
          <p14:tracePt t="22948" x="6499225" y="4427538"/>
          <p14:tracePt t="22964" x="6553200" y="4373563"/>
          <p14:tracePt t="22981" x="6591300" y="4343400"/>
          <p14:tracePt t="22998" x="6637338" y="4297363"/>
          <p14:tracePt t="23014" x="6659563" y="4275138"/>
          <p14:tracePt t="23031" x="6683375" y="4244975"/>
          <p14:tracePt t="23047" x="6713538" y="4213225"/>
          <p14:tracePt t="23064" x="6735763" y="4198938"/>
          <p14:tracePt t="23151" x="6743700" y="4191000"/>
          <p14:tracePt t="23183" x="6765925" y="4191000"/>
          <p14:tracePt t="23191" x="6781800" y="4213225"/>
          <p14:tracePt t="23199" x="6789738" y="4267200"/>
          <p14:tracePt t="23214" x="6835775" y="4359275"/>
          <p14:tracePt t="23231" x="6911975" y="4449763"/>
          <p14:tracePt t="23247" x="7010400" y="4495800"/>
          <p14:tracePt t="23264" x="7070725" y="4495800"/>
          <p14:tracePt t="23281" x="7078663" y="4495800"/>
          <p14:tracePt t="23298" x="7102475" y="4479925"/>
          <p14:tracePt t="23314" x="7132638" y="4435475"/>
          <p14:tracePt t="23331" x="7132638" y="4403725"/>
          <p14:tracePt t="23348" x="7146925" y="4373563"/>
          <p14:tracePt t="23365" x="7146925" y="4365625"/>
          <p14:tracePt t="23544" x="7146925" y="4359275"/>
          <p14:tracePt t="23550" x="7116763" y="4359275"/>
          <p14:tracePt t="23559" x="7018338" y="4373563"/>
          <p14:tracePt t="23566" x="6911975" y="4411663"/>
          <p14:tracePt t="23582" x="6599238" y="4511675"/>
          <p14:tracePt t="23598" x="6430963" y="4549775"/>
          <p14:tracePt t="23614" x="6019800" y="4610100"/>
          <p14:tracePt t="23631" x="5821363" y="4610100"/>
          <p14:tracePt t="23648" x="5707063" y="4594225"/>
          <p14:tracePt t="23665" x="5654675" y="4572000"/>
          <p14:tracePt t="23681" x="5630863" y="4549775"/>
          <p14:tracePt t="23698" x="5622925" y="4533900"/>
          <p14:tracePt t="23731" x="5608638" y="4503738"/>
          <p14:tracePt t="23748" x="5592763" y="4487863"/>
          <p14:tracePt t="23764" x="5562600" y="4465638"/>
          <p14:tracePt t="23782" x="5478463" y="4427538"/>
          <p14:tracePt t="23798" x="5241925" y="4373563"/>
          <p14:tracePt t="23814" x="5075238" y="4343400"/>
          <p14:tracePt t="23831" x="5021263" y="4343400"/>
          <p14:tracePt t="23848" x="5013325" y="4335463"/>
          <p14:tracePt t="24071" x="5013325" y="4343400"/>
          <p14:tracePt t="24079" x="5059363" y="4397375"/>
          <p14:tracePt t="24086" x="5127625" y="4479925"/>
          <p14:tracePt t="24098" x="5203825" y="4556125"/>
          <p14:tracePt t="24115" x="5418138" y="4678363"/>
          <p14:tracePt t="24131" x="5654675" y="4746625"/>
          <p14:tracePt t="24134" x="5730875" y="4754563"/>
          <p14:tracePt t="24148" x="5807075" y="4762500"/>
          <p14:tracePt t="24165" x="5851525" y="4762500"/>
          <p14:tracePt t="24215" x="5859463" y="4762500"/>
          <p14:tracePt t="24232" x="5859463" y="4746625"/>
          <p14:tracePt t="24239" x="5859463" y="4732338"/>
          <p14:tracePt t="24327" x="5859463" y="4724400"/>
          <p14:tracePt t="24343" x="5851525" y="4724400"/>
          <p14:tracePt t="24350" x="5799138" y="4746625"/>
          <p14:tracePt t="24359" x="5783263" y="4762500"/>
          <p14:tracePt t="24366" x="5768975" y="4778375"/>
          <p14:tracePt t="24382" x="5715000" y="4838700"/>
          <p14:tracePt t="24398" x="5646738" y="4906963"/>
          <p14:tracePt t="24416" x="5562600" y="4983163"/>
          <p14:tracePt t="24431" x="5486400" y="5067300"/>
          <p14:tracePt t="24448" x="5440363" y="5113338"/>
          <p14:tracePt t="24465" x="5432425" y="5121275"/>
          <p14:tracePt t="27239" x="5426075" y="5121275"/>
          <p14:tracePt t="27247" x="5418138" y="5113338"/>
          <p14:tracePt t="27255" x="5418138" y="5067300"/>
          <p14:tracePt t="27266" x="5418138" y="5013325"/>
          <p14:tracePt t="27282" x="5418138" y="4968875"/>
          <p14:tracePt t="27599" x="5410200" y="4960938"/>
          <p14:tracePt t="27614" x="5410200" y="4953000"/>
          <p14:tracePt t="27623" x="5410200" y="4937125"/>
          <p14:tracePt t="27633" x="5402263" y="4937125"/>
          <p14:tracePt t="27649" x="5380038" y="4937125"/>
          <p14:tracePt t="27666" x="5318125" y="4930775"/>
          <p14:tracePt t="27683" x="5273675" y="4922838"/>
          <p14:tracePt t="27750" x="5273675" y="4914900"/>
          <p14:tracePt t="27807" x="5273675" y="4892675"/>
          <p14:tracePt t="27814" x="5273675" y="4854575"/>
          <p14:tracePt t="27823" x="5273675" y="4792663"/>
          <p14:tracePt t="27833" x="5265738" y="4762500"/>
          <p14:tracePt t="27849" x="5227638" y="4686300"/>
          <p14:tracePt t="27867" x="5197475" y="4618038"/>
          <p14:tracePt t="27883" x="5197475" y="4572000"/>
          <p14:tracePt t="27899" x="5197475" y="4549775"/>
          <p14:tracePt t="27916" x="5181600" y="4525963"/>
          <p14:tracePt t="27933" x="5181600" y="4503738"/>
          <p14:tracePt t="27949" x="5181600" y="4487863"/>
          <p14:tracePt t="27967" x="5173663" y="4479925"/>
          <p14:tracePt t="27991" x="5165725" y="4479925"/>
          <p14:tracePt t="27999" x="5159375" y="4465638"/>
          <p14:tracePt t="28016" x="5143500" y="4435475"/>
          <p14:tracePt t="28033" x="5113338" y="4397375"/>
          <p14:tracePt t="28049" x="5083175" y="4365625"/>
          <p14:tracePt t="28066" x="5083175" y="4351338"/>
          <p14:tracePt t="28083" x="5067300" y="4343400"/>
          <p14:tracePt t="28099" x="5067300" y="4335463"/>
          <p14:tracePt t="28116" x="5059363" y="4297363"/>
          <p14:tracePt t="28133" x="5045075" y="4251325"/>
          <p14:tracePt t="28136" x="5037138" y="4229100"/>
          <p14:tracePt t="28150" x="5029200" y="4206875"/>
          <p14:tracePt t="28166" x="5013325" y="4183063"/>
          <p14:tracePt t="28183" x="5013325" y="4175125"/>
          <p14:tracePt t="28199" x="5006975" y="4168775"/>
          <p14:tracePt t="28216" x="5006975" y="4152900"/>
          <p14:tracePt t="28233" x="5006975" y="4137025"/>
          <p14:tracePt t="28249" x="5006975" y="4130675"/>
          <p14:tracePt t="28439" x="5006975" y="4168775"/>
          <p14:tracePt t="28448" x="5006975" y="4191000"/>
          <p14:tracePt t="28454" x="5006975" y="4213225"/>
          <p14:tracePt t="28466" x="5006975" y="4259263"/>
          <p14:tracePt t="28484" x="5006975" y="4343400"/>
          <p14:tracePt t="28499" x="5006975" y="4419600"/>
          <p14:tracePt t="28516" x="5006975" y="4473575"/>
          <p14:tracePt t="28533" x="5006975" y="4495800"/>
          <p14:tracePt t="28687" x="5013325" y="4465638"/>
          <p14:tracePt t="28695" x="5013325" y="4411663"/>
          <p14:tracePt t="28702" x="5013325" y="4381500"/>
          <p14:tracePt t="28716" x="5013325" y="4373563"/>
          <p14:tracePt t="28733" x="5013325" y="4313238"/>
          <p14:tracePt t="28750" x="5013325" y="4237038"/>
          <p14:tracePt t="28766" x="5013325" y="4198938"/>
          <p14:tracePt t="28783" x="5013325" y="4168775"/>
          <p14:tracePt t="28800" x="5021263" y="4168775"/>
          <p14:tracePt t="28816" x="5021263" y="4160838"/>
          <p14:tracePt t="28833" x="5021263" y="4137025"/>
          <p14:tracePt t="28850" x="5037138" y="4122738"/>
          <p14:tracePt t="28866" x="5059363" y="4114800"/>
          <p14:tracePt t="28884" x="5097463" y="4092575"/>
          <p14:tracePt t="28900" x="5203825" y="4076700"/>
          <p14:tracePt t="28916" x="5295900" y="4054475"/>
          <p14:tracePt t="28933" x="5440363" y="4054475"/>
          <p14:tracePt t="28950" x="5616575" y="4054475"/>
          <p14:tracePt t="28966" x="5883275" y="4054475"/>
          <p14:tracePt t="28983" x="6057900" y="4054475"/>
          <p14:tracePt t="29000" x="6256338" y="4054475"/>
          <p14:tracePt t="29016" x="6469063" y="4054475"/>
          <p14:tracePt t="29033" x="6675438" y="4054475"/>
          <p14:tracePt t="29050" x="6850063" y="4054475"/>
          <p14:tracePt t="29066" x="6994525" y="4054475"/>
          <p14:tracePt t="29084" x="7124700" y="4054475"/>
          <p14:tracePt t="29100" x="7277100" y="4046538"/>
          <p14:tracePt t="29117" x="7413625" y="4046538"/>
          <p14:tracePt t="29120" x="7475538" y="4046538"/>
          <p14:tracePt t="29133" x="7551738" y="4046538"/>
          <p14:tracePt t="29150" x="7848600" y="4038600"/>
          <p14:tracePt t="29166" x="8047038" y="4038600"/>
          <p14:tracePt t="29183" x="8221663" y="4038600"/>
          <p14:tracePt t="29200" x="8382000" y="4038600"/>
          <p14:tracePt t="29217" x="8450263" y="4038600"/>
          <p14:tracePt t="29303" x="8458200" y="4038600"/>
          <p14:tracePt t="29311" x="8466138" y="4038600"/>
          <p14:tracePt t="29318" x="8474075" y="4038600"/>
          <p14:tracePt t="29334" x="8488363" y="4038600"/>
          <p14:tracePt t="29350" x="8496300" y="4038600"/>
          <p14:tracePt t="29366" x="8518525" y="4046538"/>
          <p14:tracePt t="29384" x="8526463" y="4054475"/>
          <p14:tracePt t="29400" x="8556625" y="4092575"/>
          <p14:tracePt t="29416" x="8594725" y="4137025"/>
          <p14:tracePt t="29433" x="8610600" y="4191000"/>
          <p14:tracePt t="29450" x="8610600" y="4213225"/>
          <p14:tracePt t="29466" x="8610600" y="4244975"/>
          <p14:tracePt t="29483" x="8610600" y="4267200"/>
          <p14:tracePt t="29500" x="8610600" y="4313238"/>
          <p14:tracePt t="29516" x="8610600" y="4365625"/>
          <p14:tracePt t="29535" x="8602663" y="4427538"/>
          <p14:tracePt t="29550" x="8580438" y="4487863"/>
          <p14:tracePt t="29566" x="8542338" y="4541838"/>
          <p14:tracePt t="29584" x="8518525" y="4572000"/>
          <p14:tracePt t="29600" x="8458200" y="4618038"/>
          <p14:tracePt t="29616" x="8397875" y="4648200"/>
          <p14:tracePt t="29633" x="8267700" y="4664075"/>
          <p14:tracePt t="29649" x="8099425" y="4664075"/>
          <p14:tracePt t="29666" x="7848600" y="4664075"/>
          <p14:tracePt t="29683" x="7497763" y="4664075"/>
          <p14:tracePt t="29699" x="7078663" y="4664075"/>
          <p14:tracePt t="29716" x="6645275" y="4664075"/>
          <p14:tracePt t="29733" x="6294438" y="4664075"/>
          <p14:tracePt t="29749" x="5905500" y="4664075"/>
          <p14:tracePt t="29766" x="5715000" y="4664075"/>
          <p14:tracePt t="29784" x="5578475" y="4664075"/>
          <p14:tracePt t="29800" x="5440363" y="4656138"/>
          <p14:tracePt t="29817" x="5318125" y="4632325"/>
          <p14:tracePt t="29833" x="5159375" y="4587875"/>
          <p14:tracePt t="29850" x="4975225" y="4564063"/>
          <p14:tracePt t="29867" x="4800600" y="4564063"/>
          <p14:tracePt t="29883" x="4632325" y="4564063"/>
          <p14:tracePt t="29900" x="4479925" y="4564063"/>
          <p14:tracePt t="29917" x="4389438" y="4564063"/>
          <p14:tracePt t="29933" x="4373563" y="4564063"/>
          <p14:tracePt t="30055" x="4365625" y="4556125"/>
          <p14:tracePt t="30071" x="4365625" y="4541838"/>
          <p14:tracePt t="30079" x="4365625" y="4503738"/>
          <p14:tracePt t="30086" x="4365625" y="4473575"/>
          <p14:tracePt t="30100" x="4365625" y="4435475"/>
          <p14:tracePt t="30117" x="4389438" y="4389438"/>
          <p14:tracePt t="30134" x="4427538" y="4313238"/>
          <p14:tracePt t="30150" x="4449763" y="4275138"/>
          <p14:tracePt t="30167" x="4487863" y="4237038"/>
          <p14:tracePt t="30183" x="4511675" y="4213225"/>
          <p14:tracePt t="30200" x="4556125" y="4198938"/>
          <p14:tracePt t="30217" x="4625975" y="4191000"/>
          <p14:tracePt t="30233" x="4716463" y="4191000"/>
          <p14:tracePt t="30250" x="4860925" y="4183063"/>
          <p14:tracePt t="30267" x="5045075" y="4183063"/>
          <p14:tracePt t="30286" x="5326063" y="4183063"/>
          <p14:tracePt t="30300" x="5426075" y="4183063"/>
          <p14:tracePt t="30317" x="5570538" y="4183063"/>
          <p14:tracePt t="30334" x="5668963" y="4183063"/>
          <p14:tracePt t="30350" x="5722938" y="4168775"/>
          <p14:tracePt t="40328" x="5761038" y="4275138"/>
          <p14:tracePt t="40335" x="5883275" y="4441825"/>
          <p14:tracePt t="40343" x="5951538" y="4525963"/>
          <p14:tracePt t="40354" x="6011863" y="4587875"/>
          <p14:tracePt t="40370" x="6134100" y="4640263"/>
          <p14:tracePt t="40387" x="6240463" y="4656138"/>
          <p14:tracePt t="40404" x="6408738" y="4656138"/>
          <p14:tracePt t="40422" x="6667500" y="4648200"/>
          <p14:tracePt t="40438" x="6819900" y="4587875"/>
          <p14:tracePt t="40454" x="6896100" y="4541838"/>
          <p14:tracePt t="40470" x="7002463" y="4419600"/>
          <p14:tracePt t="40487" x="7026275" y="4343400"/>
          <p14:tracePt t="40504" x="7026275" y="4289425"/>
          <p14:tracePt t="40520" x="7026275" y="4259263"/>
          <p14:tracePt t="40537" x="7026275" y="4244975"/>
          <p14:tracePt t="40570" x="7018338" y="4237038"/>
          <p14:tracePt t="40587" x="6964363" y="4168775"/>
          <p14:tracePt t="40604" x="6842125" y="4122738"/>
          <p14:tracePt t="40621" x="6705600" y="4084638"/>
          <p14:tracePt t="40638" x="6561138" y="4060825"/>
          <p14:tracePt t="40639" x="6484938" y="4060825"/>
          <p14:tracePt t="40654" x="6423025" y="4060825"/>
          <p14:tracePt t="40670" x="6226175" y="4060825"/>
          <p14:tracePt t="40687" x="6134100" y="4060825"/>
          <p14:tracePt t="40704" x="6027738" y="4060825"/>
          <p14:tracePt t="40721" x="5959475" y="4060825"/>
          <p14:tracePt t="40737" x="5935663" y="4060825"/>
          <p14:tracePt t="40754" x="5921375" y="4068763"/>
          <p14:tracePt t="40771" x="5905500" y="4084638"/>
          <p14:tracePt t="40804" x="5897563" y="4084638"/>
          <p14:tracePt t="40821" x="5889625" y="4084638"/>
          <p14:tracePt t="40838" x="5867400" y="4084638"/>
          <p14:tracePt t="40854" x="5715000" y="4114800"/>
          <p14:tracePt t="40871" x="5608638" y="4130675"/>
          <p14:tracePt t="40887" x="5470525" y="4137025"/>
          <p14:tracePt t="40904" x="5334000" y="4137025"/>
          <p14:tracePt t="40922" x="5265738" y="4137025"/>
          <p14:tracePt t="40937" x="5257800" y="4137025"/>
          <p14:tracePt t="40975" x="5249863" y="4137025"/>
          <p14:tracePt t="40987" x="5249863" y="4144963"/>
          <p14:tracePt t="41004" x="5227638" y="4160838"/>
          <p14:tracePt t="41021" x="5127625" y="4237038"/>
          <p14:tracePt t="41038" x="5045075" y="4359275"/>
          <p14:tracePt t="41054" x="5006975" y="4435475"/>
          <p14:tracePt t="41071" x="4999038" y="4503738"/>
          <p14:tracePt t="41087" x="4999038" y="4564063"/>
          <p14:tracePt t="41104" x="5006975" y="4618038"/>
          <p14:tracePt t="41121" x="5059363" y="4702175"/>
          <p14:tracePt t="41137" x="5159375" y="4778375"/>
          <p14:tracePt t="41154" x="5349875" y="4846638"/>
          <p14:tracePt t="41171" x="5699125" y="4922838"/>
          <p14:tracePt t="41187" x="6142038" y="4983163"/>
          <p14:tracePt t="41204" x="6645275" y="5006975"/>
          <p14:tracePt t="41221" x="7102475" y="5006975"/>
          <p14:tracePt t="41238" x="7573963" y="5006975"/>
          <p14:tracePt t="41254" x="8175625" y="5006975"/>
          <p14:tracePt t="41271" x="8550275" y="4922838"/>
          <p14:tracePt t="41287" x="8945563" y="4800600"/>
          <p14:tracePt t="41304" x="9296400" y="4702175"/>
          <p14:tracePt t="41321" x="9563100" y="4602163"/>
          <p14:tracePt t="41337" x="9677400" y="4533900"/>
          <p14:tracePt t="41354" x="9753600" y="4473575"/>
          <p14:tracePt t="41371" x="9761538" y="4465638"/>
          <p14:tracePt t="41387" x="9761538" y="4457700"/>
          <p14:tracePt t="41404" x="9761538" y="4365625"/>
          <p14:tracePt t="41423" x="9661525" y="4183063"/>
          <p14:tracePt t="41438" x="9609138" y="4130675"/>
          <p14:tracePt t="41454" x="9350375" y="4008438"/>
          <p14:tracePt t="41471" x="9045575" y="3924300"/>
          <p14:tracePt t="41488" x="8678863" y="3878263"/>
          <p14:tracePt t="41504" x="8251825" y="3863975"/>
          <p14:tracePt t="41521" x="7840663" y="3863975"/>
          <p14:tracePt t="41538" x="7445375" y="3863975"/>
          <p14:tracePt t="41554" x="7094538" y="3902075"/>
          <p14:tracePt t="41571" x="6781800" y="3946525"/>
          <p14:tracePt t="41588" x="6423025" y="4000500"/>
          <p14:tracePt t="41604" x="6188075" y="4038600"/>
          <p14:tracePt t="41622" x="5867400" y="4114800"/>
          <p14:tracePt t="41637" x="5761038" y="4137025"/>
          <p14:tracePt t="41654" x="5486400" y="4198938"/>
          <p14:tracePt t="41671" x="5287963" y="4221163"/>
          <p14:tracePt t="41687" x="5045075" y="4259263"/>
          <p14:tracePt t="41704" x="4800600" y="4297363"/>
          <p14:tracePt t="41721" x="4625975" y="4313238"/>
          <p14:tracePt t="41738" x="4479925" y="4335463"/>
          <p14:tracePt t="41754" x="4397375" y="4351338"/>
          <p14:tracePt t="41771" x="4321175" y="4373563"/>
          <p14:tracePt t="41788" x="4275138" y="4389438"/>
          <p14:tracePt t="41804" x="4213225" y="4419600"/>
          <p14:tracePt t="41821" x="4114800" y="4473575"/>
          <p14:tracePt t="41838" x="4038600" y="4525963"/>
          <p14:tracePt t="41854" x="3984625" y="4587875"/>
          <p14:tracePt t="41871" x="3984625" y="4610100"/>
          <p14:tracePt t="41888" x="3984625" y="4632325"/>
          <p14:tracePt t="41904" x="3984625" y="4708525"/>
          <p14:tracePt t="41922" x="4022725" y="4816475"/>
          <p14:tracePt t="41938" x="4106863" y="4937125"/>
          <p14:tracePt t="41954" x="4313238" y="5083175"/>
          <p14:tracePt t="41971" x="4746625" y="5211763"/>
          <p14:tracePt t="41988" x="5334000" y="5318125"/>
          <p14:tracePt t="42004" x="5935663" y="5349875"/>
          <p14:tracePt t="42022" x="6645275" y="5349875"/>
          <p14:tracePt t="42038" x="7040563" y="5341938"/>
          <p14:tracePt t="42054" x="7489825" y="5227638"/>
          <p14:tracePt t="42071" x="8031163" y="5067300"/>
          <p14:tracePt t="42088" x="8632825" y="4884738"/>
          <p14:tracePt t="42104" x="9274175" y="4686300"/>
          <p14:tracePt t="42122" x="9936163" y="4479925"/>
          <p14:tracePt t="42138" x="10455275" y="4321175"/>
          <p14:tracePt t="42154" x="10888663" y="4130675"/>
          <p14:tracePt t="42171" x="11026775" y="4054475"/>
          <p14:tracePt t="42188" x="11041063" y="4046538"/>
          <p14:tracePt t="42222" x="10980738" y="3902075"/>
          <p14:tracePt t="42238" x="10828338" y="3802063"/>
          <p14:tracePt t="42254" x="9998075" y="3527425"/>
          <p14:tracePt t="42271" x="9388475" y="3390900"/>
          <p14:tracePt t="42288" x="8542338" y="3268663"/>
          <p14:tracePt t="42304" x="7696200" y="3178175"/>
          <p14:tracePt t="42322" x="6911975" y="3162300"/>
          <p14:tracePt t="42338" x="6210300" y="3162300"/>
          <p14:tracePt t="42354" x="5654675" y="3222625"/>
          <p14:tracePt t="42371" x="5159375" y="3352800"/>
          <p14:tracePt t="42388" x="4770438" y="3513138"/>
          <p14:tracePt t="42405" x="4389438" y="3657600"/>
          <p14:tracePt t="42422" x="3756025" y="3932238"/>
          <p14:tracePt t="42438" x="3565525" y="4016375"/>
          <p14:tracePt t="42454" x="3078163" y="4183063"/>
          <p14:tracePt t="42471" x="2803525" y="4259263"/>
          <p14:tracePt t="42488" x="2574925" y="4313238"/>
          <p14:tracePt t="42505" x="2422525" y="4351338"/>
          <p14:tracePt t="42521" x="2362200" y="4359275"/>
          <p14:tracePt t="42538" x="2339975" y="4359275"/>
          <p14:tracePt t="42639" x="2354263" y="4365625"/>
          <p14:tracePt t="42647" x="2392363" y="4373563"/>
          <p14:tracePt t="42655" x="2454275" y="4397375"/>
          <p14:tracePt t="42671" x="2751138" y="4441825"/>
          <p14:tracePt t="42688" x="3116263" y="4479925"/>
          <p14:tracePt t="42705" x="3489325" y="4487863"/>
          <p14:tracePt t="42721" x="3932238" y="4487863"/>
          <p14:tracePt t="42738" x="4244975" y="4487863"/>
          <p14:tracePt t="42755" x="4427538" y="4487863"/>
          <p14:tracePt t="42771" x="4518025" y="4495800"/>
          <p14:tracePt t="42788" x="4549775" y="4503738"/>
          <p14:tracePt t="42805" x="4556125" y="4503738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36" t="21714" r="25977" b="20969"/>
          <a:stretch/>
        </p:blipFill>
        <p:spPr>
          <a:xfrm>
            <a:off x="2513149" y="1723216"/>
            <a:ext cx="7404100" cy="453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528"/>
    </mc:Choice>
    <mc:Fallback xmlns="">
      <p:transition advTm="104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7" x="4572000" y="4503738"/>
          <p14:tracePt t="695" x="4702175" y="4541838"/>
          <p14:tracePt t="706" x="4999038" y="4572000"/>
          <p14:tracePt t="723" x="5813425" y="4503738"/>
          <p14:tracePt t="739" x="6667500" y="4351338"/>
          <p14:tracePt t="756" x="7383463" y="4160838"/>
          <p14:tracePt t="773" x="7788275" y="3946525"/>
          <p14:tracePt t="790" x="7924800" y="3725863"/>
          <p14:tracePt t="806" x="7902575" y="3565525"/>
          <p14:tracePt t="823" x="7627938" y="3298825"/>
          <p14:tracePt t="839" x="7094538" y="3063875"/>
          <p14:tracePt t="856" x="6392863" y="2827338"/>
          <p14:tracePt t="873" x="5897563" y="2697163"/>
          <p14:tracePt t="890" x="5584825" y="2651125"/>
          <p14:tracePt t="906" x="5410200" y="2644775"/>
          <p14:tracePt t="923" x="5311775" y="2644775"/>
          <p14:tracePt t="940" x="5235575" y="2705100"/>
          <p14:tracePt t="956" x="5151438" y="2789238"/>
          <p14:tracePt t="973" x="5045075" y="2911475"/>
          <p14:tracePt t="990" x="4860925" y="3048000"/>
          <p14:tracePt t="1006" x="4716463" y="3108325"/>
          <p14:tracePt t="1023" x="4594225" y="3108325"/>
          <p14:tracePt t="1040" x="4479925" y="3101975"/>
          <p14:tracePt t="1056" x="4351338" y="3040063"/>
          <p14:tracePt t="1073" x="4221163" y="2963863"/>
          <p14:tracePt t="1090" x="4076700" y="2879725"/>
          <p14:tracePt t="1106" x="3940175" y="2781300"/>
          <p14:tracePt t="1123" x="3825875" y="2713038"/>
          <p14:tracePt t="1140" x="3749675" y="2689225"/>
          <p14:tracePt t="1156" x="3725863" y="2682875"/>
          <p14:tracePt t="1160" x="3717925" y="2682875"/>
          <p14:tracePt t="1173" x="3711575" y="2674938"/>
          <p14:tracePt t="1223" x="3703638" y="2674938"/>
          <p14:tracePt t="1231" x="3687763" y="2674938"/>
          <p14:tracePt t="1240" x="3673475" y="2674938"/>
          <p14:tracePt t="1256" x="3657600" y="2674938"/>
          <p14:tracePt t="1273" x="3627438" y="2667000"/>
          <p14:tracePt t="1291" x="3589338" y="2644775"/>
          <p14:tracePt t="1306" x="3482975" y="2590800"/>
          <p14:tracePt t="1323" x="3451225" y="2582863"/>
          <p14:tracePt t="1463" x="3451225" y="2590800"/>
          <p14:tracePt t="1471" x="3459163" y="2598738"/>
          <p14:tracePt t="1480" x="3475038" y="2598738"/>
          <p14:tracePt t="1490" x="3489325" y="2613025"/>
          <p14:tracePt t="1506" x="3513138" y="2628900"/>
          <p14:tracePt t="1523" x="3543300" y="2636838"/>
          <p14:tracePt t="1540" x="3573463" y="2651125"/>
          <p14:tracePt t="1556" x="3597275" y="2659063"/>
          <p14:tracePt t="1574" x="3641725" y="2659063"/>
          <p14:tracePt t="1590" x="3673475" y="2674938"/>
          <p14:tracePt t="1606" x="3679825" y="2674938"/>
          <p14:tracePt t="2095" x="3703638" y="2682875"/>
          <p14:tracePt t="2103" x="3848100" y="2697163"/>
          <p14:tracePt t="2111" x="4054475" y="2735263"/>
          <p14:tracePt t="2123" x="4221163" y="2743200"/>
          <p14:tracePt t="2140" x="4457700" y="2743200"/>
          <p14:tracePt t="2157" x="4724400" y="2773363"/>
          <p14:tracePt t="2160" x="4816475" y="2773363"/>
          <p14:tracePt t="2174" x="4906963" y="2773363"/>
          <p14:tracePt t="2191" x="4999038" y="2773363"/>
          <p14:tracePt t="2263" x="5013325" y="2773363"/>
          <p14:tracePt t="2271" x="5075238" y="2751138"/>
          <p14:tracePt t="2279" x="5135563" y="2735263"/>
          <p14:tracePt t="2290" x="5189538" y="2727325"/>
          <p14:tracePt t="2307" x="5326063" y="2705100"/>
          <p14:tracePt t="2323" x="5464175" y="2689225"/>
          <p14:tracePt t="2340" x="5600700" y="2682875"/>
          <p14:tracePt t="2358" x="5737225" y="2659063"/>
          <p14:tracePt t="2374" x="5768975" y="2659063"/>
          <p14:tracePt t="2390" x="5775325" y="2659063"/>
          <p14:tracePt t="2439" x="5783263" y="2659063"/>
          <p14:tracePt t="2447" x="5813425" y="2651125"/>
          <p14:tracePt t="2457" x="5875338" y="2636838"/>
          <p14:tracePt t="2473" x="6027738" y="2628900"/>
          <p14:tracePt t="2491" x="6202363" y="2590800"/>
          <p14:tracePt t="2507" x="6400800" y="2590800"/>
          <p14:tracePt t="2523" x="6575425" y="2590800"/>
          <p14:tracePt t="2540" x="6689725" y="2590800"/>
          <p14:tracePt t="2557" x="6721475" y="2590800"/>
          <p14:tracePt t="2671" x="6751638" y="2590800"/>
          <p14:tracePt t="2679" x="6773863" y="2590800"/>
          <p14:tracePt t="2690" x="6797675" y="2590800"/>
          <p14:tracePt t="2707" x="6911975" y="2590800"/>
          <p14:tracePt t="2724" x="7040563" y="2590800"/>
          <p14:tracePt t="2740" x="7162800" y="2590800"/>
          <p14:tracePt t="2757" x="7223125" y="2590800"/>
          <p14:tracePt t="2774" x="7239000" y="2590800"/>
          <p14:tracePt t="2839" x="7246938" y="2590800"/>
          <p14:tracePt t="2847" x="7269163" y="2598738"/>
          <p14:tracePt t="2857" x="7292975" y="2606675"/>
          <p14:tracePt t="2874" x="7323138" y="2620963"/>
          <p14:tracePt t="2890" x="7331075" y="2620963"/>
          <p14:tracePt t="3023" x="7299325" y="2628900"/>
          <p14:tracePt t="3031" x="7285038" y="2644775"/>
          <p14:tracePt t="3040" x="7269163" y="2644775"/>
          <p14:tracePt t="3057" x="7231063" y="2674938"/>
          <p14:tracePt t="3074" x="7216775" y="2682875"/>
          <p14:tracePt t="3167" x="7216775" y="2689225"/>
          <p14:tracePt t="3176" x="7216775" y="2697163"/>
          <p14:tracePt t="3184" x="7216775" y="2705100"/>
          <p14:tracePt t="3215" x="7216775" y="2713038"/>
          <p14:tracePt t="3247" x="7216775" y="2727325"/>
          <p14:tracePt t="3447" x="7223125" y="2727325"/>
          <p14:tracePt t="3455" x="7231063" y="2727325"/>
          <p14:tracePt t="3463" x="7246938" y="2727325"/>
          <p14:tracePt t="3474" x="7254875" y="2727325"/>
          <p14:tracePt t="3490" x="7277100" y="2720975"/>
          <p14:tracePt t="3507" x="7307263" y="2713038"/>
          <p14:tracePt t="3524" x="7345363" y="2697163"/>
          <p14:tracePt t="3540" x="7399338" y="2674938"/>
          <p14:tracePt t="3558" x="7437438" y="2667000"/>
          <p14:tracePt t="3574" x="7497763" y="2659063"/>
          <p14:tracePt t="3591" x="7597775" y="2659063"/>
          <p14:tracePt t="3607" x="7718425" y="2659063"/>
          <p14:tracePt t="3624" x="7864475" y="2659063"/>
          <p14:tracePt t="3641" x="7985125" y="2659063"/>
          <p14:tracePt t="3657" x="8085138" y="2659063"/>
          <p14:tracePt t="3674" x="8137525" y="2659063"/>
          <p14:tracePt t="3691" x="8153400" y="2659063"/>
          <p14:tracePt t="3758" x="8169275" y="2659063"/>
          <p14:tracePt t="3775" x="8175625" y="2659063"/>
          <p14:tracePt t="3847" x="8183563" y="2659063"/>
          <p14:tracePt t="3855" x="8221663" y="2659063"/>
          <p14:tracePt t="3863" x="8259763" y="2659063"/>
          <p14:tracePt t="3874" x="8335963" y="2659063"/>
          <p14:tracePt t="3891" x="8442325" y="2659063"/>
          <p14:tracePt t="3907" x="8580438" y="2659063"/>
          <p14:tracePt t="3924" x="8702675" y="2667000"/>
          <p14:tracePt t="3941" x="8785225" y="2667000"/>
          <p14:tracePt t="3958" x="8839200" y="2667000"/>
          <p14:tracePt t="3974" x="8847138" y="2667000"/>
          <p14:tracePt t="4055" x="8855075" y="2667000"/>
          <p14:tracePt t="4063" x="8861425" y="2667000"/>
          <p14:tracePt t="4074" x="8885238" y="2667000"/>
          <p14:tracePt t="4091" x="8937625" y="2667000"/>
          <p14:tracePt t="4107" x="9021763" y="2667000"/>
          <p14:tracePt t="4124" x="9144000" y="2667000"/>
          <p14:tracePt t="4141" x="9258300" y="2667000"/>
          <p14:tracePt t="4158" x="9342438" y="2667000"/>
          <p14:tracePt t="4160" x="9364663" y="2667000"/>
          <p14:tracePt t="4174" x="9388475" y="2667000"/>
          <p14:tracePt t="4311" x="9380538" y="2682875"/>
          <p14:tracePt t="4319" x="9334500" y="2727325"/>
          <p14:tracePt t="4326" x="9274175" y="2765425"/>
          <p14:tracePt t="4341" x="9197975" y="2797175"/>
          <p14:tracePt t="4358" x="8877300" y="2835275"/>
          <p14:tracePt t="4374" x="7840663" y="2835275"/>
          <p14:tracePt t="4391" x="7102475" y="2835275"/>
          <p14:tracePt t="4408" x="6316663" y="2835275"/>
          <p14:tracePt t="4424" x="5737225" y="2835275"/>
          <p14:tracePt t="4441" x="5364163" y="2835275"/>
          <p14:tracePt t="4458" x="5127625" y="2835275"/>
          <p14:tracePt t="4474" x="4953000" y="2835275"/>
          <p14:tracePt t="4491" x="4816475" y="2835275"/>
          <p14:tracePt t="4508" x="4686300" y="2841625"/>
          <p14:tracePt t="4524" x="4572000" y="2865438"/>
          <p14:tracePt t="4541" x="4495800" y="2879725"/>
          <p14:tracePt t="4558" x="4427538" y="2887663"/>
          <p14:tracePt t="4574" x="4244975" y="2903538"/>
          <p14:tracePt t="4591" x="4106863" y="2903538"/>
          <p14:tracePt t="4608" x="3924300" y="2917825"/>
          <p14:tracePt t="4624" x="3711575" y="2925763"/>
          <p14:tracePt t="4641" x="3513138" y="2963863"/>
          <p14:tracePt t="4658" x="3390900" y="2971800"/>
          <p14:tracePt t="4674" x="3360738" y="2979738"/>
          <p14:tracePt t="4735" x="3352800" y="2987675"/>
          <p14:tracePt t="4775" x="3352800" y="2994025"/>
          <p14:tracePt t="4783" x="3352800" y="3001963"/>
          <p14:tracePt t="4792" x="3352800" y="3017838"/>
          <p14:tracePt t="4808" x="3352800" y="3032125"/>
          <p14:tracePt t="4824" x="3352800" y="3048000"/>
          <p14:tracePt t="5054" x="3352800" y="3055938"/>
          <p14:tracePt t="5070" x="3390900" y="3063875"/>
          <p14:tracePt t="5078" x="3459163" y="3063875"/>
          <p14:tracePt t="5091" x="3543300" y="3063875"/>
          <p14:tracePt t="5108" x="3703638" y="3063875"/>
          <p14:tracePt t="5124" x="3779838" y="3063875"/>
          <p14:tracePt t="5141" x="3794125" y="3063875"/>
          <p14:tracePt t="5575" x="3802063" y="3063875"/>
          <p14:tracePt t="5583" x="3825875" y="3063875"/>
          <p14:tracePt t="5591" x="3840163" y="3063875"/>
          <p14:tracePt t="5608" x="3902075" y="3063875"/>
          <p14:tracePt t="5625" x="3962400" y="3063875"/>
          <p14:tracePt t="5641" x="4016375" y="3063875"/>
          <p14:tracePt t="5658" x="4038600" y="3063875"/>
          <p14:tracePt t="5703" x="4046538" y="3063875"/>
          <p14:tracePt t="5710" x="4068763" y="3063875"/>
          <p14:tracePt t="5719" x="4098925" y="3063875"/>
          <p14:tracePt t="5726" x="4160838" y="3048000"/>
          <p14:tracePt t="5742" x="4221163" y="3048000"/>
          <p14:tracePt t="5758" x="4389438" y="3048000"/>
          <p14:tracePt t="5775" x="4618038" y="3048000"/>
          <p14:tracePt t="5792" x="4708525" y="3048000"/>
          <p14:tracePt t="5808" x="4724400" y="3048000"/>
          <p14:tracePt t="5942" x="4740275" y="3048000"/>
          <p14:tracePt t="5950" x="4778375" y="3048000"/>
          <p14:tracePt t="5958" x="4816475" y="3040063"/>
          <p14:tracePt t="5974" x="4968875" y="3040063"/>
          <p14:tracePt t="5991" x="5113338" y="3040063"/>
          <p14:tracePt t="6008" x="5211763" y="3040063"/>
          <p14:tracePt t="6025" x="5257800" y="3040063"/>
          <p14:tracePt t="6143" x="5265738" y="3040063"/>
          <p14:tracePt t="6151" x="5273675" y="3040063"/>
          <p14:tracePt t="6159" x="5280025" y="3040063"/>
          <p14:tracePt t="6175" x="5287963" y="3040063"/>
          <p14:tracePt t="6191" x="5295900" y="3040063"/>
          <p14:tracePt t="6208" x="5334000" y="3040063"/>
          <p14:tracePt t="6225" x="5356225" y="3040063"/>
          <p14:tracePt t="6241" x="5380038" y="3040063"/>
          <p14:tracePt t="6327" x="5387975" y="3040063"/>
          <p14:tracePt t="6335" x="5394325" y="3040063"/>
          <p14:tracePt t="6343" x="5402263" y="3040063"/>
          <p14:tracePt t="6358" x="5410200" y="3048000"/>
          <p14:tracePt t="6575" x="5418138" y="3048000"/>
          <p14:tracePt t="6591" x="5426075" y="3063875"/>
          <p14:tracePt t="6599" x="5432425" y="3063875"/>
          <p14:tracePt t="6608" x="5440363" y="3078163"/>
          <p14:tracePt t="6625" x="5456238" y="3078163"/>
          <p14:tracePt t="6642" x="5478463" y="3086100"/>
          <p14:tracePt t="7823" x="5478463" y="3094038"/>
          <p14:tracePt t="8415" x="5456238" y="3094038"/>
          <p14:tracePt t="8423" x="5418138" y="3094038"/>
          <p14:tracePt t="8431" x="5334000" y="3094038"/>
          <p14:tracePt t="8442" x="5197475" y="3094038"/>
          <p14:tracePt t="8459" x="4838700" y="3094038"/>
          <p14:tracePt t="8476" x="4381500" y="3094038"/>
          <p14:tracePt t="8492" x="3932238" y="3094038"/>
          <p14:tracePt t="8509" x="3619500" y="3094038"/>
          <p14:tracePt t="8526" x="3467100" y="3094038"/>
          <p14:tracePt t="8542" x="3398838" y="3078163"/>
          <p14:tracePt t="8607" x="3390900" y="3078163"/>
          <p14:tracePt t="8622" x="3390900" y="3070225"/>
          <p14:tracePt t="8638" x="3382963" y="3063875"/>
          <p14:tracePt t="8646" x="3375025" y="3055938"/>
          <p14:tracePt t="8659" x="3368675" y="3048000"/>
          <p14:tracePt t="8676" x="3360738" y="3040063"/>
          <p14:tracePt t="8692" x="3330575" y="3032125"/>
          <p14:tracePt t="8709" x="3314700" y="3025775"/>
          <p14:tracePt t="8943" x="3322638" y="3025775"/>
          <p14:tracePt t="8952" x="3330575" y="3025775"/>
          <p14:tracePt t="8959" x="3336925" y="3025775"/>
          <p14:tracePt t="8976" x="3352800" y="3025775"/>
          <p14:tracePt t="8992" x="3360738" y="3025775"/>
          <p14:tracePt t="9343" x="3368675" y="3025775"/>
          <p14:tracePt t="9351" x="3382963" y="3025775"/>
          <p14:tracePt t="9359" x="3436938" y="3025775"/>
          <p14:tracePt t="9376" x="3703638" y="3025775"/>
          <p14:tracePt t="9393" x="4098925" y="3025775"/>
          <p14:tracePt t="9409" x="4533900" y="3025775"/>
          <p14:tracePt t="9426" x="4884738" y="3001963"/>
          <p14:tracePt t="9443" x="5059363" y="3001963"/>
          <p14:tracePt t="9459" x="5113338" y="3001963"/>
          <p14:tracePt t="9476" x="5121275" y="3001963"/>
          <p14:tracePt t="9615" x="5135563" y="3001963"/>
          <p14:tracePt t="9623" x="5165725" y="3001963"/>
          <p14:tracePt t="9630" x="5249863" y="3001963"/>
          <p14:tracePt t="9643" x="5318125" y="3001963"/>
          <p14:tracePt t="9659" x="5464175" y="3009900"/>
          <p14:tracePt t="9662" x="5540375" y="3009900"/>
          <p14:tracePt t="9676" x="5608638" y="3009900"/>
          <p14:tracePt t="9693" x="5646738" y="3009900"/>
          <p14:tracePt t="9926" x="5646738" y="3017838"/>
          <p14:tracePt t="9942" x="5638800" y="3017838"/>
          <p14:tracePt t="9951" x="5600700" y="3032125"/>
          <p14:tracePt t="9959" x="5546725" y="3048000"/>
          <p14:tracePt t="9976" x="5478463" y="3078163"/>
          <p14:tracePt t="9993" x="5394325" y="3116263"/>
          <p14:tracePt t="10010" x="5341938" y="3124200"/>
          <p14:tracePt t="10026" x="5326063" y="3132138"/>
          <p14:tracePt t="16039" x="5303838" y="3178175"/>
          <p14:tracePt t="16047" x="5265738" y="3246438"/>
          <p14:tracePt t="16055" x="5227638" y="3292475"/>
          <p14:tracePt t="16063" x="5203825" y="3330575"/>
          <p14:tracePt t="16078" x="5151438" y="3390900"/>
          <p14:tracePt t="16095" x="5121275" y="3451225"/>
          <p14:tracePt t="16112" x="5089525" y="3489325"/>
          <p14:tracePt t="16128" x="5059363" y="3527425"/>
          <p14:tracePt t="16146" x="5037138" y="3581400"/>
          <p14:tracePt t="16162" x="5021263" y="3611563"/>
          <p14:tracePt t="16178" x="4999038" y="3649663"/>
          <p14:tracePt t="16195" x="4975225" y="3679825"/>
          <p14:tracePt t="16212" x="4945063" y="3695700"/>
          <p14:tracePt t="16229" x="4914900" y="3703638"/>
          <p14:tracePt t="16247" x="4892675" y="3703638"/>
          <p14:tracePt t="16263" x="4884738" y="3703638"/>
          <p14:tracePt t="16278" x="4876800" y="3703638"/>
          <p14:tracePt t="16335" x="4868863" y="3711575"/>
          <p14:tracePt t="16351" x="4868863" y="3725863"/>
          <p14:tracePt t="16359" x="4846638" y="3756025"/>
          <p14:tracePt t="16366" x="4838700" y="3771900"/>
          <p14:tracePt t="16378" x="4830763" y="3794125"/>
          <p14:tracePt t="16395" x="4800600" y="3840163"/>
          <p14:tracePt t="16412" x="4778375" y="3878263"/>
          <p14:tracePt t="16445" x="4770438" y="3886200"/>
          <p14:tracePt t="16463" x="4770438" y="3894138"/>
          <p14:tracePt t="16567" x="4770438" y="3902075"/>
          <p14:tracePt t="16575" x="4762500" y="3902075"/>
          <p14:tracePt t="16582" x="4754563" y="3902075"/>
          <p14:tracePt t="16595" x="4740275" y="3902075"/>
          <p14:tracePt t="16612" x="4732338" y="3902075"/>
          <p14:tracePt t="16629" x="4694238" y="3894138"/>
          <p14:tracePt t="16646" x="4625975" y="3870325"/>
          <p14:tracePt t="16662" x="4572000" y="3870325"/>
          <p14:tracePt t="16678" x="4503738" y="3856038"/>
          <p14:tracePt t="16695" x="4479925" y="3840163"/>
          <p14:tracePt t="16775" x="4473575" y="3840163"/>
          <p14:tracePt t="16782" x="4465638" y="3832225"/>
          <p14:tracePt t="16791" x="4449763" y="3832225"/>
          <p14:tracePt t="16798" x="4419600" y="3825875"/>
          <p14:tracePt t="16812" x="4411663" y="3825875"/>
          <p14:tracePt t="16829" x="4389438" y="3810000"/>
          <p14:tracePt t="16845" x="4359275" y="3802063"/>
          <p14:tracePt t="16862" x="4351338" y="3802063"/>
          <p14:tracePt t="17175" x="4359275" y="3802063"/>
          <p14:tracePt t="17182" x="4373563" y="3802063"/>
          <p14:tracePt t="17191" x="4389438" y="3802063"/>
          <p14:tracePt t="17279" x="4403725" y="3802063"/>
          <p14:tracePt t="17287" x="4411663" y="3802063"/>
          <p14:tracePt t="17295" x="4427538" y="3802063"/>
          <p14:tracePt t="17312" x="4441825" y="3802063"/>
          <p14:tracePt t="17329" x="4473575" y="3802063"/>
          <p14:tracePt t="17346" x="4518025" y="3802063"/>
          <p14:tracePt t="17362" x="4579938" y="3802063"/>
          <p14:tracePt t="17379" x="4640263" y="3810000"/>
          <p14:tracePt t="17396" x="4716463" y="3810000"/>
          <p14:tracePt t="17413" x="4778375" y="3810000"/>
          <p14:tracePt t="17429" x="4838700" y="3810000"/>
          <p14:tracePt t="17446" x="4884738" y="3810000"/>
          <p14:tracePt t="17462" x="4945063" y="3810000"/>
          <p14:tracePt t="17479" x="4983163" y="3810000"/>
          <p14:tracePt t="17496" x="4991100" y="3810000"/>
          <p14:tracePt t="17530" x="4999038" y="3810000"/>
          <p14:tracePt t="17546" x="5006975" y="3810000"/>
          <p14:tracePt t="17562" x="5075238" y="3810000"/>
          <p14:tracePt t="17579" x="5211763" y="3810000"/>
          <p14:tracePt t="17596" x="5311775" y="3810000"/>
          <p14:tracePt t="17612" x="5402263" y="3810000"/>
          <p14:tracePt t="17630" x="5470525" y="3810000"/>
          <p14:tracePt t="17671" x="5478463" y="3810000"/>
          <p14:tracePt t="17687" x="5486400" y="3810000"/>
          <p14:tracePt t="17696" x="5502275" y="3810000"/>
          <p14:tracePt t="17712" x="5562600" y="3810000"/>
          <p14:tracePt t="17730" x="5699125" y="3810000"/>
          <p14:tracePt t="17746" x="5768975" y="3810000"/>
          <p14:tracePt t="17762" x="5821363" y="3810000"/>
          <p14:tracePt t="17779" x="5859463" y="3817938"/>
          <p14:tracePt t="17831" x="5867400" y="3817938"/>
          <p14:tracePt t="17863" x="5875338" y="3817938"/>
          <p14:tracePt t="17871" x="5897563" y="3817938"/>
          <p14:tracePt t="17879" x="5913438" y="3832225"/>
          <p14:tracePt t="17896" x="5935663" y="3832225"/>
          <p14:tracePt t="17912" x="5951538" y="3840163"/>
          <p14:tracePt t="17975" x="5951538" y="3848100"/>
          <p14:tracePt t="17999" x="5951538" y="3863975"/>
          <p14:tracePt t="18007" x="5935663" y="3894138"/>
          <p14:tracePt t="18015" x="5921375" y="3902075"/>
          <p14:tracePt t="18030" x="5859463" y="3940175"/>
          <p14:tracePt t="18047" x="5799138" y="3970338"/>
          <p14:tracePt t="18062" x="5730875" y="4000500"/>
          <p14:tracePt t="18079" x="5699125" y="4008438"/>
          <p14:tracePt t="18096" x="5661025" y="4022725"/>
          <p14:tracePt t="18113" x="5616575" y="4030663"/>
          <p14:tracePt t="18129" x="5570538" y="4046538"/>
          <p14:tracePt t="18146" x="5524500" y="4054475"/>
          <p14:tracePt t="18162" x="5478463" y="4084638"/>
          <p14:tracePt t="18165" x="5464175" y="4092575"/>
          <p14:tracePt t="18179" x="5440363" y="4092575"/>
          <p14:tracePt t="18196" x="5432425" y="4098925"/>
          <p14:tracePt t="18213" x="5418138" y="4106863"/>
          <p14:tracePt t="18239" x="5410200" y="4106863"/>
          <p14:tracePt t="18255" x="5402263" y="4106863"/>
          <p14:tracePt t="18270" x="5394325" y="4106863"/>
          <p14:tracePt t="18302" x="5387975" y="4106863"/>
          <p14:tracePt t="18311" x="5387975" y="4114800"/>
          <p14:tracePt t="18319" x="5372100" y="4114800"/>
          <p14:tracePt t="18335" x="5364163" y="4122738"/>
          <p14:tracePt t="18346" x="5341938" y="4137025"/>
          <p14:tracePt t="18363" x="5326063" y="4160838"/>
          <p14:tracePt t="18379" x="5311775" y="4183063"/>
          <p14:tracePt t="18396" x="5311775" y="4213225"/>
          <p14:tracePt t="18413" x="5311775" y="4237038"/>
          <p14:tracePt t="18429" x="5311775" y="4244975"/>
          <p14:tracePt t="18447" x="5311775" y="4259263"/>
          <p14:tracePt t="18503" x="5311775" y="4267200"/>
          <p14:tracePt t="18527" x="5318125" y="4267200"/>
          <p14:tracePt t="18535" x="5334000" y="4267200"/>
          <p14:tracePt t="18546" x="5349875" y="4267200"/>
          <p14:tracePt t="18563" x="5394325" y="4251325"/>
          <p14:tracePt t="18579" x="5418138" y="4244975"/>
          <p14:tracePt t="18596" x="5426075" y="4244975"/>
          <p14:tracePt t="18613" x="5432425" y="4237038"/>
          <p14:tracePt t="18630" x="5440363" y="4237038"/>
          <p14:tracePt t="18646" x="5464175" y="4237038"/>
          <p14:tracePt t="18663" x="5486400" y="4237038"/>
          <p14:tracePt t="18679" x="5524500" y="4237038"/>
          <p14:tracePt t="18696" x="5616575" y="4237038"/>
          <p14:tracePt t="18713" x="5692775" y="4237038"/>
          <p14:tracePt t="18729" x="5745163" y="4237038"/>
          <p14:tracePt t="18747" x="5753100" y="4237038"/>
          <p14:tracePt t="18920" x="5761038" y="4237038"/>
          <p14:tracePt t="18927" x="5768975" y="4237038"/>
          <p14:tracePt t="18935" x="5775325" y="4237038"/>
          <p14:tracePt t="19199" x="5791200" y="4237038"/>
          <p14:tracePt t="19214" x="5799138" y="4237038"/>
          <p14:tracePt t="19231" x="5821363" y="4237038"/>
          <p14:tracePt t="19239" x="5845175" y="4237038"/>
          <p14:tracePt t="19248" x="5851525" y="4237038"/>
          <p14:tracePt t="19263" x="5867400" y="4237038"/>
          <p14:tracePt t="19351" x="5875338" y="4237038"/>
          <p14:tracePt t="19359" x="5875338" y="4229100"/>
          <p14:tracePt t="19367" x="5897563" y="4229100"/>
          <p14:tracePt t="19380" x="5927725" y="4229100"/>
          <p14:tracePt t="19396" x="6049963" y="4229100"/>
          <p14:tracePt t="19413" x="6164263" y="4229100"/>
          <p14:tracePt t="19430" x="6256338" y="4213225"/>
          <p14:tracePt t="19446" x="6264275" y="4213225"/>
          <p14:tracePt t="19561" x="6270625" y="4213225"/>
          <p14:tracePt t="19783" x="6270625" y="4206875"/>
          <p14:tracePt t="19927" x="6294438" y="4198938"/>
          <p14:tracePt t="19935" x="6316663" y="4191000"/>
          <p14:tracePt t="19948" x="6324600" y="4183063"/>
          <p14:tracePt t="20071" x="6332538" y="4175125"/>
          <p14:tracePt t="20079" x="6362700" y="4175125"/>
          <p14:tracePt t="20087" x="6392863" y="4152900"/>
          <p14:tracePt t="20097" x="6416675" y="4152900"/>
          <p14:tracePt t="20113" x="6461125" y="4137025"/>
          <p14:tracePt t="20130" x="6484938" y="4130675"/>
          <p14:tracePt t="20240" x="6492875" y="4130675"/>
          <p14:tracePt t="20248" x="6507163" y="4130675"/>
          <p14:tracePt t="20262" x="6515100" y="4130675"/>
          <p14:tracePt t="20279" x="6530975" y="4137025"/>
          <p14:tracePt t="20287" x="6545263" y="4137025"/>
          <p14:tracePt t="20297" x="6553200" y="4144963"/>
          <p14:tracePt t="20313" x="6561138" y="4144963"/>
          <p14:tracePt t="20415" x="6575425" y="4144963"/>
          <p14:tracePt t="20423" x="6607175" y="4144963"/>
          <p14:tracePt t="20431" x="6667500" y="4144963"/>
          <p14:tracePt t="20448" x="6781800" y="4152900"/>
          <p14:tracePt t="20463" x="6835775" y="4152900"/>
          <p14:tracePt t="20480" x="6850063" y="4152900"/>
          <p14:tracePt t="20559" x="6850063" y="4160838"/>
          <p14:tracePt t="20591" x="6865938" y="4160838"/>
          <p14:tracePt t="20598" x="6888163" y="4175125"/>
          <p14:tracePt t="20607" x="6888163" y="4183063"/>
          <p14:tracePt t="20615" x="6904038" y="4183063"/>
          <p14:tracePt t="20630" x="6934200" y="4183063"/>
          <p14:tracePt t="20647" x="7002463" y="4221163"/>
          <p14:tracePt t="20663" x="7010400" y="4221163"/>
          <p14:tracePt t="20871" x="7002463" y="4221163"/>
          <p14:tracePt t="21199" x="6994525" y="4221163"/>
          <p14:tracePt t="21222" x="6988175" y="4221163"/>
          <p14:tracePt t="21231" x="6980238" y="4221163"/>
          <p14:tracePt t="21239" x="6950075" y="4221163"/>
          <p14:tracePt t="21247" x="6911975" y="4213225"/>
          <p14:tracePt t="21264" x="6865938" y="4213225"/>
          <p14:tracePt t="21280" x="6773863" y="4221163"/>
          <p14:tracePt t="21297" x="6667500" y="4221163"/>
          <p14:tracePt t="21314" x="6575425" y="4221163"/>
          <p14:tracePt t="21330" x="6477000" y="4221163"/>
          <p14:tracePt t="21347" x="6340475" y="4221163"/>
          <p14:tracePt t="21364" x="6248400" y="4221163"/>
          <p14:tracePt t="21380" x="6180138" y="4221163"/>
          <p14:tracePt t="21397" x="6118225" y="4221163"/>
          <p14:tracePt t="21414" x="6073775" y="4221163"/>
          <p14:tracePt t="21430" x="5959475" y="4221163"/>
          <p14:tracePt t="21447" x="5897563" y="4221163"/>
          <p14:tracePt t="21464" x="5837238" y="4221163"/>
          <p14:tracePt t="21481" x="5799138" y="4221163"/>
          <p14:tracePt t="21497" x="5775325" y="4221163"/>
          <p14:tracePt t="21514" x="5768975" y="4221163"/>
          <p14:tracePt t="21530" x="5745163" y="4213225"/>
          <p14:tracePt t="21547" x="5737225" y="4213225"/>
          <p14:tracePt t="21564" x="5730875" y="4206875"/>
          <p14:tracePt t="21582" x="5730875" y="4191000"/>
          <p14:tracePt t="21598" x="5730875" y="4175125"/>
          <p14:tracePt t="21614" x="5730875" y="4168775"/>
          <p14:tracePt t="21630" x="5715000" y="4137025"/>
          <p14:tracePt t="21647" x="5707063" y="4122738"/>
          <p14:tracePt t="21665" x="5699125" y="4114800"/>
          <p14:tracePt t="21815" x="5699125" y="4098925"/>
          <p14:tracePt t="21823" x="5699125" y="4084638"/>
          <p14:tracePt t="21831" x="5699125" y="4054475"/>
          <p14:tracePt t="21847" x="5699125" y="3962400"/>
          <p14:tracePt t="21865" x="5661025" y="3825875"/>
          <p14:tracePt t="21881" x="5622925" y="3725863"/>
          <p14:tracePt t="21898" x="5584825" y="3641725"/>
          <p14:tracePt t="21914" x="5554663" y="3581400"/>
          <p14:tracePt t="21931" x="5546725" y="3551238"/>
          <p14:tracePt t="21947" x="5546725" y="3535363"/>
          <p14:tracePt t="21964" x="5546725" y="3521075"/>
          <p14:tracePt t="21981" x="5546725" y="3505200"/>
          <p14:tracePt t="21999" x="5546725" y="3459163"/>
          <p14:tracePt t="22014" x="5546725" y="3421063"/>
          <p14:tracePt t="22031" x="5546725" y="3375025"/>
          <p14:tracePt t="22047" x="5546725" y="3314700"/>
          <p14:tracePt t="22064" x="5546725" y="3254375"/>
          <p14:tracePt t="22081" x="5546725" y="3192463"/>
          <p14:tracePt t="22097" x="5540375" y="3146425"/>
          <p14:tracePt t="22115" x="5540375" y="3124200"/>
          <p14:tracePt t="22131" x="5540375" y="3094038"/>
          <p14:tracePt t="22255" x="5532438" y="3086100"/>
          <p14:tracePt t="22263" x="5524500" y="3086100"/>
          <p14:tracePt t="22270" x="5524500" y="3078163"/>
          <p14:tracePt t="22287" x="5516563" y="3078163"/>
          <p14:tracePt t="22327" x="5508625" y="3063875"/>
          <p14:tracePt t="22335" x="5502275" y="3063875"/>
          <p14:tracePt t="22343" x="5502275" y="3055938"/>
          <p14:tracePt t="22350" x="5494338" y="3055938"/>
          <p14:tracePt t="22364" x="5494338" y="3040063"/>
          <p14:tracePt t="22381" x="5478463" y="3032125"/>
          <p14:tracePt t="22398" x="5470525" y="3017838"/>
          <p14:tracePt t="22414" x="5470525" y="3009900"/>
          <p14:tracePt t="22431" x="5456238" y="3001963"/>
          <p14:tracePt t="23047" x="5456238" y="3009900"/>
          <p14:tracePt t="23056" x="5456238" y="3025775"/>
          <p14:tracePt t="23064" x="5456238" y="3040063"/>
          <p14:tracePt t="23081" x="5464175" y="3055938"/>
          <p14:tracePt t="23098" x="5464175" y="3063875"/>
          <p14:tracePt t="23663" x="5464175" y="3070225"/>
          <p14:tracePt t="23671" x="5470525" y="3094038"/>
          <p14:tracePt t="23681" x="5508625" y="3178175"/>
          <p14:tracePt t="23698" x="5584825" y="3336925"/>
          <p14:tracePt t="23715" x="5668963" y="3543300"/>
          <p14:tracePt t="23731" x="5761038" y="3711575"/>
          <p14:tracePt t="23748" x="5883275" y="3870325"/>
          <p14:tracePt t="23766" x="6042025" y="4068763"/>
          <p14:tracePt t="23782" x="6096000" y="4137025"/>
          <p14:tracePt t="23798" x="6103938" y="4137025"/>
          <p14:tracePt t="23983" x="6118225" y="4144963"/>
          <p14:tracePt t="23991" x="6134100" y="4152900"/>
          <p14:tracePt t="24215" x="6134100" y="4160838"/>
          <p14:tracePt t="24272" x="6126163" y="4160838"/>
          <p14:tracePt t="24278" x="6118225" y="4175125"/>
          <p14:tracePt t="24287" x="6103938" y="4198938"/>
          <p14:tracePt t="24298" x="6088063" y="4244975"/>
          <p14:tracePt t="24315" x="6042025" y="4343400"/>
          <p14:tracePt t="24331" x="5997575" y="4435475"/>
          <p14:tracePt t="24348" x="5951538" y="4511675"/>
          <p14:tracePt t="24365" x="5927725" y="4564063"/>
          <p14:tracePt t="24382" x="5927725" y="4594225"/>
          <p14:tracePt t="24398" x="5927725" y="4664075"/>
          <p14:tracePt t="24415" x="5927725" y="4770438"/>
          <p14:tracePt t="24432" x="5927725" y="4892675"/>
          <p14:tracePt t="24448" x="5959475" y="5006975"/>
          <p14:tracePt t="24465" x="5981700" y="5089525"/>
          <p14:tracePt t="24482" x="6003925" y="5143500"/>
          <p14:tracePt t="24498" x="6035675" y="5203825"/>
          <p14:tracePt t="24515" x="6065838" y="5241925"/>
          <p14:tracePt t="24532" x="6073775" y="5249863"/>
          <p14:tracePt t="24548" x="6080125" y="5249863"/>
          <p14:tracePt t="24727" x="6088063" y="5249863"/>
          <p14:tracePt t="24734" x="6088063" y="5241925"/>
          <p14:tracePt t="24743" x="6103938" y="5235575"/>
          <p14:tracePt t="24750" x="6103938" y="5219700"/>
          <p14:tracePt t="24765" x="6111875" y="5211763"/>
          <p14:tracePt t="24782" x="6118225" y="5189538"/>
          <p14:tracePt t="24798" x="6118225" y="5165725"/>
          <p14:tracePt t="24815" x="6118225" y="5151438"/>
          <p14:tracePt t="24832" x="6118225" y="5143500"/>
          <p14:tracePt t="25343" x="6118225" y="5113338"/>
          <p14:tracePt t="25350" x="6096000" y="5045075"/>
          <p14:tracePt t="25359" x="6035675" y="4968875"/>
          <p14:tracePt t="25367" x="5973763" y="4892675"/>
          <p14:tracePt t="25382" x="5921375" y="4830763"/>
          <p14:tracePt t="25398" x="5715000" y="4556125"/>
          <p14:tracePt t="25415" x="5622925" y="4403725"/>
          <p14:tracePt t="25432" x="5578475" y="4283075"/>
          <p14:tracePt t="25449" x="5546725" y="4198938"/>
          <p14:tracePt t="25465" x="5532438" y="4092575"/>
          <p14:tracePt t="25482" x="5470525" y="3984625"/>
          <p14:tracePt t="25499" x="5456238" y="3886200"/>
          <p14:tracePt t="25515" x="5418138" y="3817938"/>
          <p14:tracePt t="25532" x="5387975" y="3741738"/>
          <p14:tracePt t="25549" x="5387975" y="3687763"/>
          <p14:tracePt t="25566" x="5364163" y="3635375"/>
          <p14:tracePt t="25582" x="5311775" y="3551238"/>
          <p14:tracePt t="25599" x="5280025" y="3527425"/>
          <p14:tracePt t="25615" x="5203825" y="3489325"/>
          <p14:tracePt t="25632" x="5121275" y="3467100"/>
          <p14:tracePt t="25649" x="4999038" y="3421063"/>
          <p14:tracePt t="25667" x="4846638" y="3382963"/>
          <p14:tracePt t="25682" x="4694238" y="3352800"/>
          <p14:tracePt t="25686" x="4610100" y="3344863"/>
          <p14:tracePt t="25698" x="4525963" y="3336925"/>
          <p14:tracePt t="25715" x="4389438" y="3298825"/>
          <p14:tracePt t="25732" x="4289425" y="3268663"/>
          <p14:tracePt t="25748" x="4267200" y="3268663"/>
          <p14:tracePt t="25765" x="4259263" y="3260725"/>
          <p14:tracePt t="25798" x="4244975" y="3260725"/>
          <p14:tracePt t="25815" x="4183063" y="3230563"/>
          <p14:tracePt t="25832" x="4022725" y="3200400"/>
          <p14:tracePt t="25849" x="3840163" y="3184525"/>
          <p14:tracePt t="25866" x="3665538" y="3146425"/>
          <p14:tracePt t="25882" x="3505200" y="3124200"/>
          <p14:tracePt t="25899" x="3413125" y="3108325"/>
          <p14:tracePt t="25915" x="3406775" y="3108325"/>
          <p14:tracePt t="25932" x="3398838" y="3108325"/>
          <p14:tracePt t="26047" x="3398838" y="3101975"/>
          <p14:tracePt t="26071" x="3398838" y="3094038"/>
          <p14:tracePt t="26143" x="3398838" y="3086100"/>
          <p14:tracePt t="26150" x="3398838" y="3078163"/>
          <p14:tracePt t="26176" x="3398838" y="3063875"/>
          <p14:tracePt t="26191" x="3398838" y="3055938"/>
          <p14:tracePt t="26200" x="3406775" y="3048000"/>
          <p14:tracePt t="26223" x="3406775" y="3040063"/>
          <p14:tracePt t="26239" x="3406775" y="3032125"/>
          <p14:tracePt t="26367" x="3421063" y="3032125"/>
          <p14:tracePt t="26375" x="3436938" y="3032125"/>
          <p14:tracePt t="26384" x="3459163" y="3032125"/>
          <p14:tracePt t="26399" x="3513138" y="3040063"/>
          <p14:tracePt t="26416" x="3603625" y="3070225"/>
          <p14:tracePt t="26432" x="3733800" y="3078163"/>
          <p14:tracePt t="26449" x="3763963" y="3086100"/>
          <p14:tracePt t="26466" x="3779838" y="3086100"/>
          <p14:tracePt t="26502" x="3771900" y="3078163"/>
          <p14:tracePt t="26516" x="3763963" y="3063875"/>
          <p14:tracePt t="26532" x="3749675" y="3040063"/>
          <p14:tracePt t="26549" x="3741738" y="3025775"/>
          <p14:tracePt t="26663" x="3771900" y="3086100"/>
          <p14:tracePt t="26670" x="3802063" y="3162300"/>
          <p14:tracePt t="26678" x="3856038" y="3246438"/>
          <p14:tracePt t="26687" x="3924300" y="3344863"/>
          <p14:tracePt t="26699" x="3970338" y="3421063"/>
          <p14:tracePt t="26715" x="4092575" y="3559175"/>
          <p14:tracePt t="26732" x="4237038" y="3635375"/>
          <p14:tracePt t="26749" x="4373563" y="3687763"/>
          <p14:tracePt t="26765" x="4549775" y="3725863"/>
          <p14:tracePt t="26782" x="4884738" y="3756025"/>
          <p14:tracePt t="26799" x="5105400" y="3756025"/>
          <p14:tracePt t="26816" x="5334000" y="3756025"/>
          <p14:tracePt t="26832" x="5516563" y="3756025"/>
          <p14:tracePt t="26849" x="5600700" y="3763963"/>
          <p14:tracePt t="26866" x="5707063" y="3779838"/>
          <p14:tracePt t="26883" x="5783263" y="3802063"/>
          <p14:tracePt t="26899" x="5883275" y="3848100"/>
          <p14:tracePt t="26916" x="5997575" y="3924300"/>
          <p14:tracePt t="26932" x="6118225" y="3992563"/>
          <p14:tracePt t="26950" x="6270625" y="4114800"/>
          <p14:tracePt t="26966" x="6316663" y="4137025"/>
          <p14:tracePt t="26982" x="6378575" y="4168775"/>
          <p14:tracePt t="26999" x="6384925" y="4168775"/>
          <p14:tracePt t="27047" x="6384925" y="4175125"/>
          <p14:tracePt t="27054" x="6400800" y="4175125"/>
          <p14:tracePt t="27066" x="6438900" y="4183063"/>
          <p14:tracePt t="27082" x="6537325" y="4206875"/>
          <p14:tracePt t="27099" x="6607175" y="4206875"/>
          <p14:tracePt t="27116" x="6645275" y="4206875"/>
          <p14:tracePt t="27167" x="6651625" y="4206875"/>
          <p14:tracePt t="27175" x="6659563" y="4206875"/>
          <p14:tracePt t="27183" x="6667500" y="4206875"/>
          <p14:tracePt t="27271" x="6675438" y="4206875"/>
          <p14:tracePt t="27279" x="6689725" y="4206875"/>
          <p14:tracePt t="27287" x="6713538" y="4206875"/>
          <p14:tracePt t="27299" x="6735763" y="4213225"/>
          <p14:tracePt t="27316" x="6751638" y="4213225"/>
          <p14:tracePt t="27333" x="6759575" y="4213225"/>
          <p14:tracePt t="27479" x="6765925" y="4221163"/>
          <p14:tracePt t="27487" x="6773863" y="4229100"/>
          <p14:tracePt t="27495" x="6781800" y="4237038"/>
          <p14:tracePt t="27503" x="6797675" y="4237038"/>
          <p14:tracePt t="27607" x="6797675" y="4244975"/>
          <p14:tracePt t="27615" x="6811963" y="4244975"/>
          <p14:tracePt t="27631" x="6819900" y="4251325"/>
          <p14:tracePt t="28055" x="6804025" y="4251325"/>
          <p14:tracePt t="28063" x="6759575" y="4251325"/>
          <p14:tracePt t="28070" x="6683375" y="4237038"/>
          <p14:tracePt t="28083" x="6569075" y="4221163"/>
          <p14:tracePt t="28100" x="5829300" y="4114800"/>
          <p14:tracePt t="28116" x="4906963" y="3916363"/>
          <p14:tracePt t="28133" x="4046538" y="3665538"/>
          <p14:tracePt t="28150" x="3505200" y="3505200"/>
          <p14:tracePt t="28166" x="3336925" y="3398838"/>
          <p14:tracePt t="28200" x="3336925" y="3360738"/>
          <p14:tracePt t="28216" x="3330575" y="3314700"/>
          <p14:tracePt t="28233" x="3246438" y="3254375"/>
          <p14:tracePt t="28250" x="3140075" y="3192463"/>
          <p14:tracePt t="28266" x="3017838" y="3124200"/>
          <p14:tracePt t="28284" x="2955925" y="3086100"/>
          <p14:tracePt t="28300" x="2917825" y="3063875"/>
          <p14:tracePt t="28316" x="2895600" y="3048000"/>
          <p14:tracePt t="28333" x="2873375" y="3025775"/>
          <p14:tracePt t="28350" x="2841625" y="3009900"/>
          <p14:tracePt t="28366" x="2835275" y="3009900"/>
          <p14:tracePt t="28407" x="2835275" y="3001963"/>
          <p14:tracePt t="28415" x="2835275" y="2994025"/>
          <p14:tracePt t="28424" x="2841625" y="2987675"/>
          <p14:tracePt t="28433" x="2849563" y="2979738"/>
          <p14:tracePt t="28450" x="2887663" y="2955925"/>
          <p14:tracePt t="28466" x="2925763" y="2949575"/>
          <p14:tracePt t="28484" x="2994025" y="2941638"/>
          <p14:tracePt t="28500" x="3070225" y="2941638"/>
          <p14:tracePt t="28516" x="3154363" y="2941638"/>
          <p14:tracePt t="28533" x="3184525" y="2941638"/>
          <p14:tracePt t="28566" x="3216275" y="2949575"/>
          <p14:tracePt t="28583" x="3254375" y="2987675"/>
          <p14:tracePt t="28600" x="3314700" y="3055938"/>
          <p14:tracePt t="28616" x="3360738" y="3116263"/>
          <p14:tracePt t="28633" x="3375025" y="3146425"/>
          <p14:tracePt t="28711" x="3382963" y="3154363"/>
          <p14:tracePt t="28775" x="3398838" y="3146425"/>
          <p14:tracePt t="28799" x="3398838" y="3140075"/>
          <p14:tracePt t="28807" x="3398838" y="3124200"/>
          <p14:tracePt t="28823" x="3398838" y="3116263"/>
          <p14:tracePt t="28833" x="3398838" y="3101975"/>
          <p14:tracePt t="28850" x="3398838" y="3078163"/>
          <p14:tracePt t="28866" x="3398838" y="3063875"/>
          <p14:tracePt t="28902" x="3398838" y="3055938"/>
          <p14:tracePt t="28984" x="3382963" y="3055938"/>
          <p14:tracePt t="29007" x="3375025" y="3055938"/>
          <p14:tracePt t="29040" x="3368675" y="3055938"/>
          <p14:tracePt t="29047" x="3360738" y="3055938"/>
          <p14:tracePt t="29423" x="3382963" y="3055938"/>
          <p14:tracePt t="29431" x="3398838" y="3124200"/>
          <p14:tracePt t="29439" x="3429000" y="3192463"/>
          <p14:tracePt t="29450" x="3451225" y="3268663"/>
          <p14:tracePt t="29467" x="3513138" y="3406775"/>
          <p14:tracePt t="29485" x="3581400" y="3551238"/>
          <p14:tracePt t="29500" x="3679825" y="3695700"/>
          <p14:tracePt t="29517" x="3840163" y="3856038"/>
          <p14:tracePt t="29534" x="4038600" y="3962400"/>
          <p14:tracePt t="29550" x="4321175" y="4038600"/>
          <p14:tracePt t="29567" x="4419600" y="4038600"/>
          <p14:tracePt t="29583" x="4435475" y="4038600"/>
          <p14:tracePt t="29600" x="4457700" y="3992563"/>
          <p14:tracePt t="29617" x="4465638" y="3848100"/>
          <p14:tracePt t="29633" x="4457700" y="3673475"/>
          <p14:tracePt t="29650" x="4365625" y="3497263"/>
          <p14:tracePt t="29667" x="4183063" y="3292475"/>
          <p14:tracePt t="29683" x="4022725" y="3170238"/>
          <p14:tracePt t="29700" x="3870325" y="3078163"/>
          <p14:tracePt t="29703" x="3802063" y="3048000"/>
          <p14:tracePt t="29717" x="3771900" y="3025775"/>
          <p14:tracePt t="29733" x="3749675" y="3017838"/>
          <p14:tracePt t="29799" x="3741738" y="3017838"/>
          <p14:tracePt t="29815" x="3733800" y="3017838"/>
          <p14:tracePt t="29831" x="3725863" y="3017838"/>
          <p14:tracePt t="29854" x="3717925" y="3017838"/>
          <p14:tracePt t="29879" x="3717925" y="3009900"/>
          <p14:tracePt t="29935" x="3725863" y="3025775"/>
          <p14:tracePt t="29943" x="3771900" y="3078163"/>
          <p14:tracePt t="29951" x="3825875" y="3146425"/>
          <p14:tracePt t="29967" x="3984625" y="3306763"/>
          <p14:tracePt t="29984" x="4327525" y="3573463"/>
          <p14:tracePt t="30000" x="4716463" y="3894138"/>
          <p14:tracePt t="30017" x="4922838" y="4068763"/>
          <p14:tracePt t="30034" x="5083175" y="4183063"/>
          <p14:tracePt t="30050" x="5227638" y="4251325"/>
          <p14:tracePt t="30067" x="5372100" y="4289425"/>
          <p14:tracePt t="30084" x="5486400" y="4297363"/>
          <p14:tracePt t="30100" x="5578475" y="4297363"/>
          <p14:tracePt t="30117" x="5600700" y="4297363"/>
          <p14:tracePt t="30151" x="5608638" y="4297363"/>
          <p14:tracePt t="30176" x="5630863" y="4289425"/>
          <p14:tracePt t="30184" x="5661025" y="4283075"/>
          <p14:tracePt t="30200" x="5722938" y="4283075"/>
          <p14:tracePt t="30217" x="5775325" y="4283075"/>
          <p14:tracePt t="30234" x="5783263" y="4283075"/>
          <p14:tracePt t="30695" x="5753100" y="4259263"/>
          <p14:tracePt t="30702" x="5699125" y="4237038"/>
          <p14:tracePt t="30711" x="5600700" y="4183063"/>
          <p14:tracePt t="30719" x="5448300" y="4114800"/>
          <p14:tracePt t="30734" x="5235575" y="4038600"/>
          <p14:tracePt t="30750" x="4441825" y="3565525"/>
          <p14:tracePt t="30767" x="4054475" y="3260725"/>
          <p14:tracePt t="30784" x="3886200" y="3086100"/>
          <p14:tracePt t="30801" x="3832225" y="2994025"/>
          <p14:tracePt t="30817" x="3825875" y="2963863"/>
          <p14:tracePt t="30834" x="3817938" y="2941638"/>
          <p14:tracePt t="30850" x="3810000" y="2903538"/>
          <p14:tracePt t="30867" x="3756025" y="2841625"/>
          <p14:tracePt t="30884" x="3695700" y="2781300"/>
          <p14:tracePt t="30901" x="3611563" y="2727325"/>
          <p14:tracePt t="30918" x="3535363" y="2697163"/>
          <p14:tracePt t="30934" x="3521075" y="2697163"/>
          <p14:tracePt t="30951" x="3497263" y="2682875"/>
          <p14:tracePt t="31095" x="3497263" y="2713038"/>
          <p14:tracePt t="31103" x="3505200" y="2751138"/>
          <p14:tracePt t="31111" x="3505200" y="2789238"/>
          <p14:tracePt t="31119" x="3505200" y="2819400"/>
          <p14:tracePt t="31134" x="3565525" y="2941638"/>
          <p14:tracePt t="31151" x="3597275" y="3009900"/>
          <p14:tracePt t="31167" x="3611563" y="3025775"/>
          <p14:tracePt t="31534" x="3635375" y="3094038"/>
          <p14:tracePt t="31543" x="3649663" y="3222625"/>
          <p14:tracePt t="31551" x="3711575" y="3406775"/>
          <p14:tracePt t="31568" x="3840163" y="3878263"/>
          <p14:tracePt t="31584" x="4038600" y="4373563"/>
          <p14:tracePt t="31601" x="4251325" y="4770438"/>
          <p14:tracePt t="31618" x="4473575" y="5051425"/>
          <p14:tracePt t="31634" x="4670425" y="5257800"/>
          <p14:tracePt t="31651" x="4822825" y="5341938"/>
          <p14:tracePt t="31667" x="4953000" y="5364163"/>
          <p14:tracePt t="31684" x="5021263" y="5364163"/>
          <p14:tracePt t="31701" x="5051425" y="5364163"/>
          <p14:tracePt t="31751" x="5059363" y="5364163"/>
          <p14:tracePt t="31767" x="5075238" y="5356225"/>
          <p14:tracePt t="31775" x="5113338" y="5349875"/>
          <p14:tracePt t="31784" x="5151438" y="5349875"/>
          <p14:tracePt t="31801" x="5211763" y="5349875"/>
          <p14:tracePt t="31818" x="5280025" y="5349875"/>
          <p14:tracePt t="31834" x="5295900" y="5356225"/>
          <p14:tracePt t="31935" x="5303838" y="5334000"/>
          <p14:tracePt t="31943" x="5303838" y="5303838"/>
          <p14:tracePt t="31952" x="5303838" y="5287963"/>
          <p14:tracePt t="31968" x="5303838" y="5249863"/>
          <p14:tracePt t="31984" x="5303838" y="5227638"/>
          <p14:tracePt t="32001" x="5303838" y="5211763"/>
          <p14:tracePt t="32018" x="5311775" y="5181600"/>
          <p14:tracePt t="32247" x="5318125" y="5181600"/>
          <p14:tracePt t="32254" x="5326063" y="5181600"/>
          <p14:tracePt t="32375" x="5334000" y="5181600"/>
          <p14:tracePt t="32383" x="5349875" y="5181600"/>
          <p14:tracePt t="32391" x="5387975" y="5181600"/>
          <p14:tracePt t="32401" x="5418138" y="5173663"/>
          <p14:tracePt t="32418" x="5494338" y="5143500"/>
          <p14:tracePt t="32434" x="5562600" y="5135563"/>
          <p14:tracePt t="32452" x="5608638" y="5127625"/>
          <p14:tracePt t="32615" x="5622925" y="5127625"/>
          <p14:tracePt t="32622" x="5661025" y="5127625"/>
          <p14:tracePt t="32634" x="5684838" y="5127625"/>
          <p14:tracePt t="32651" x="5799138" y="5127625"/>
          <p14:tracePt t="32668" x="5867400" y="5151438"/>
          <p14:tracePt t="32685" x="5897563" y="5159375"/>
          <p14:tracePt t="32879" x="5913438" y="5159375"/>
          <p14:tracePt t="32887" x="5927725" y="5159375"/>
          <p14:tracePt t="32895" x="5943600" y="5159375"/>
          <p14:tracePt t="32903" x="5973763" y="5159375"/>
          <p14:tracePt t="32918" x="6027738" y="5159375"/>
          <p14:tracePt t="32935" x="6057900" y="5159375"/>
          <p14:tracePt t="33599" x="6073775" y="5173663"/>
          <p14:tracePt t="33607" x="6096000" y="5173663"/>
          <p14:tracePt t="33618" x="6103938" y="5189538"/>
          <p14:tracePt t="33635" x="6142038" y="5219700"/>
          <p14:tracePt t="33652" x="6156325" y="5227638"/>
          <p14:tracePt t="33759" x="6172200" y="5227638"/>
          <p14:tracePt t="33767" x="6172200" y="5211763"/>
          <p14:tracePt t="33775" x="6172200" y="5203825"/>
          <p14:tracePt t="33791" x="6172200" y="5197475"/>
          <p14:tracePt t="33802" x="6172200" y="5181600"/>
          <p14:tracePt t="33818" x="6172200" y="5165725"/>
          <p14:tracePt t="33835" x="6172200" y="5127625"/>
          <p14:tracePt t="33886" x="6172200" y="5121275"/>
          <p14:tracePt t="33951" x="6164263" y="5135563"/>
          <p14:tracePt t="33959" x="6164263" y="5143500"/>
          <p14:tracePt t="33968" x="6164263" y="5151438"/>
          <p14:tracePt t="33985" x="6164263" y="5181600"/>
          <p14:tracePt t="34359" x="6164263" y="5173663"/>
          <p14:tracePt t="34367" x="6172200" y="5151438"/>
          <p14:tracePt t="34376" x="6180138" y="5113338"/>
          <p14:tracePt t="34385" x="6202363" y="5059363"/>
          <p14:tracePt t="34403" x="6210300" y="5013325"/>
          <p14:tracePt t="34418" x="6210300" y="4960938"/>
          <p14:tracePt t="34435" x="6218238" y="4922838"/>
          <p14:tracePt t="34452" x="6218238" y="4899025"/>
          <p14:tracePt t="34511" x="6218238" y="4892675"/>
          <p14:tracePt t="34519" x="6210300" y="4892675"/>
          <p14:tracePt t="34527" x="6202363" y="4892675"/>
          <p14:tracePt t="34535" x="6188075" y="4876800"/>
          <p14:tracePt t="34552" x="6172200" y="4868863"/>
          <p14:tracePt t="34583" x="6156325" y="4868863"/>
          <p14:tracePt t="34592" x="6142038" y="4906963"/>
          <p14:tracePt t="34602" x="6134100" y="4953000"/>
          <p14:tracePt t="34619" x="6118225" y="5059363"/>
          <p14:tracePt t="34635" x="6111875" y="5151438"/>
          <p14:tracePt t="34652" x="6111875" y="5249863"/>
          <p14:tracePt t="34669" x="6172200" y="5341938"/>
          <p14:tracePt t="34686" x="6294438" y="5402263"/>
          <p14:tracePt t="34703" x="6332538" y="5402263"/>
          <p14:tracePt t="34719" x="6354763" y="5402263"/>
          <p14:tracePt t="34735" x="6400800" y="5387975"/>
          <p14:tracePt t="34752" x="6430963" y="5334000"/>
          <p14:tracePt t="34769" x="6461125" y="5241925"/>
          <p14:tracePt t="34785" x="6469063" y="5181600"/>
          <p14:tracePt t="34802" x="6484938" y="5135563"/>
          <p14:tracePt t="34819" x="6492875" y="5089525"/>
          <p14:tracePt t="34835" x="6507163" y="5037138"/>
          <p14:tracePt t="34852" x="6515100" y="4999038"/>
          <p14:tracePt t="34869" x="6530975" y="4983163"/>
          <p14:tracePt t="34886" x="6545263" y="4968875"/>
          <p14:tracePt t="34903" x="6575425" y="4953000"/>
          <p14:tracePt t="34919" x="6629400" y="4945063"/>
          <p14:tracePt t="34935" x="6675438" y="4945063"/>
          <p14:tracePt t="34952" x="6743700" y="4945063"/>
          <p14:tracePt t="34969" x="6804025" y="4945063"/>
          <p14:tracePt t="34985" x="6819900" y="4945063"/>
          <p14:tracePt t="35002" x="6842125" y="4960938"/>
          <p14:tracePt t="35019" x="6918325" y="5051425"/>
          <p14:tracePt t="35035" x="6918325" y="5083175"/>
          <p14:tracePt t="35052" x="6942138" y="5151438"/>
          <p14:tracePt t="35069" x="6942138" y="5219700"/>
          <p14:tracePt t="35085" x="6942138" y="5287963"/>
          <p14:tracePt t="35103" x="6918325" y="5334000"/>
          <p14:tracePt t="35119" x="6888163" y="5341938"/>
          <p14:tracePt t="35135" x="6819900" y="5341938"/>
          <p14:tracePt t="35152" x="6621463" y="5334000"/>
          <p14:tracePt t="35169" x="6408738" y="5273675"/>
          <p14:tracePt t="35185" x="6264275" y="5219700"/>
          <p14:tracePt t="35202" x="6232525" y="5203825"/>
          <p14:tracePt t="35408" x="6226175" y="5203825"/>
          <p14:tracePt t="35415" x="6218238" y="5197475"/>
          <p14:tracePt t="35447" x="6226175" y="5189538"/>
          <p14:tracePt t="35454" x="6232525" y="5173663"/>
          <p14:tracePt t="35463" x="6248400" y="5165725"/>
          <p14:tracePt t="35470" x="6270625" y="5159375"/>
          <p14:tracePt t="35486" x="6278563" y="5151438"/>
          <p14:tracePt t="35502" x="6324600" y="5127625"/>
          <p14:tracePt t="35519" x="6332538" y="5121275"/>
          <p14:tracePt t="35536" x="6340475" y="5121275"/>
          <p14:tracePt t="35569" x="6346825" y="5121275"/>
          <p14:tracePt t="35608" x="6354763" y="5121275"/>
          <p14:tracePt t="35615" x="6362700" y="5121275"/>
          <p14:tracePt t="35622" x="6370638" y="5121275"/>
          <p14:tracePt t="35636" x="6378575" y="5121275"/>
          <p14:tracePt t="35652" x="6392863" y="5121275"/>
          <p14:tracePt t="35669" x="6454775" y="5143500"/>
          <p14:tracePt t="35686" x="6537325" y="5159375"/>
          <p14:tracePt t="35702" x="6629400" y="5173663"/>
          <p14:tracePt t="35719" x="6651625" y="5173663"/>
          <p14:tracePt t="35751" x="6659563" y="5173663"/>
          <p14:tracePt t="35775" x="6675438" y="5173663"/>
          <p14:tracePt t="35783" x="6675438" y="5165725"/>
          <p14:tracePt t="35791" x="6683375" y="5159375"/>
          <p14:tracePt t="35806" x="6683375" y="5151438"/>
          <p14:tracePt t="35819" x="6697663" y="5143500"/>
          <p14:tracePt t="35839" x="6705600" y="5135563"/>
          <p14:tracePt t="35852" x="6721475" y="5127625"/>
          <p14:tracePt t="35870" x="6789738" y="5127625"/>
          <p14:tracePt t="35886" x="6811963" y="5127625"/>
          <p14:tracePt t="35902" x="6858000" y="5127625"/>
          <p14:tracePt t="35919" x="6865938" y="5127625"/>
          <p14:tracePt t="36143" x="6858000" y="5135563"/>
          <p14:tracePt t="36152" x="6842125" y="5151438"/>
          <p14:tracePt t="36159" x="6835775" y="5165725"/>
          <p14:tracePt t="36169" x="6797675" y="5197475"/>
          <p14:tracePt t="36186" x="6697663" y="5280025"/>
          <p14:tracePt t="36202" x="6545263" y="5341938"/>
          <p14:tracePt t="36219" x="6392863" y="5402263"/>
          <p14:tracePt t="36222" x="6316663" y="5418138"/>
          <p14:tracePt t="36236" x="6256338" y="5440363"/>
          <p14:tracePt t="36253" x="6156325" y="5464175"/>
          <p14:tracePt t="36269" x="6118225" y="5478463"/>
          <p14:tracePt t="36303" x="6111875" y="5478463"/>
          <p14:tracePt t="36335" x="6111875" y="5470525"/>
          <p14:tracePt t="36439" x="6088063" y="5456238"/>
          <p14:tracePt t="36447" x="6049963" y="5432425"/>
          <p14:tracePt t="36454" x="6027738" y="5418138"/>
          <p14:tracePt t="36470" x="5997575" y="5402263"/>
          <p14:tracePt t="36663" x="5989638" y="5402263"/>
          <p14:tracePt t="36671" x="5935663" y="5394325"/>
          <p14:tracePt t="36679" x="5813425" y="5341938"/>
          <p14:tracePt t="36687" x="5737225" y="5326063"/>
          <p14:tracePt t="36703" x="5516563" y="5287963"/>
          <p14:tracePt t="36719" x="5203825" y="5241925"/>
          <p14:tracePt t="36737" x="5037138" y="5189538"/>
          <p14:tracePt t="36753" x="4983163" y="5173663"/>
          <p14:tracePt t="36786" x="4983163" y="5165725"/>
          <p14:tracePt t="36815" x="4983163" y="5143500"/>
          <p14:tracePt t="36823" x="4968875" y="5105400"/>
          <p14:tracePt t="36836" x="4960938" y="5083175"/>
          <p14:tracePt t="36853" x="4953000" y="5067300"/>
          <p14:tracePt t="36870" x="4953000" y="5029200"/>
          <p14:tracePt t="36903" x="4953000" y="5013325"/>
          <p14:tracePt t="36919" x="4953000" y="4983163"/>
          <p14:tracePt t="36936" x="4953000" y="4975225"/>
          <p14:tracePt t="36953" x="4953000" y="4960938"/>
          <p14:tracePt t="36999" x="4953000" y="4953000"/>
          <p14:tracePt t="37006" x="4953000" y="4945063"/>
          <p14:tracePt t="37019" x="4953000" y="4937125"/>
          <p14:tracePt t="37039" x="4953000" y="4922838"/>
          <p14:tracePt t="37054" x="4953000" y="4914900"/>
          <p14:tracePt t="37070" x="4968875" y="4899025"/>
          <p14:tracePt t="37086" x="4983163" y="4892675"/>
          <p14:tracePt t="37103" x="5013325" y="4868863"/>
          <p14:tracePt t="37119" x="5051425" y="4846638"/>
          <p14:tracePt t="37136" x="5075238" y="4830763"/>
          <p14:tracePt t="37375" x="5083175" y="4830763"/>
          <p14:tracePt t="37383" x="5083175" y="4860925"/>
          <p14:tracePt t="37390" x="5083175" y="4892675"/>
          <p14:tracePt t="37403" x="5083175" y="4937125"/>
          <p14:tracePt t="37420" x="5083175" y="5029200"/>
          <p14:tracePt t="37436" x="5083175" y="5089525"/>
          <p14:tracePt t="37453" x="5083175" y="5127625"/>
          <p14:tracePt t="37470" x="5083175" y="5173663"/>
          <p14:tracePt t="37486" x="5083175" y="5189538"/>
          <p14:tracePt t="37520" x="5083175" y="5197475"/>
          <p14:tracePt t="37559" x="5083175" y="5219700"/>
          <p14:tracePt t="37567" x="5089525" y="5241925"/>
          <p14:tracePt t="37574" x="5089525" y="5249863"/>
          <p14:tracePt t="37586" x="5089525" y="5257800"/>
          <p14:tracePt t="37603" x="5089525" y="5303838"/>
          <p14:tracePt t="37620" x="5105400" y="5334000"/>
          <p14:tracePt t="37672" x="5105400" y="5341938"/>
          <p14:tracePt t="37695" x="5113338" y="5334000"/>
          <p14:tracePt t="37704" x="5113338" y="5273675"/>
          <p14:tracePt t="37713" x="5113338" y="5219700"/>
          <p14:tracePt t="37720" x="5113338" y="5159375"/>
          <p14:tracePt t="37736" x="5105400" y="5045075"/>
          <p14:tracePt t="37753" x="5097463" y="4960938"/>
          <p14:tracePt t="37770" x="5089525" y="4906963"/>
          <p14:tracePt t="37787" x="5089525" y="4876800"/>
          <p14:tracePt t="37803" x="5089525" y="4868863"/>
          <p14:tracePt t="37820" x="5089525" y="4854575"/>
          <p14:tracePt t="37836" x="5089525" y="4838700"/>
          <p14:tracePt t="37854" x="5089525" y="4822825"/>
          <p14:tracePt t="37886" x="5135563" y="4792663"/>
          <p14:tracePt t="37904" x="5181600" y="4778375"/>
          <p14:tracePt t="37920" x="5219700" y="4770438"/>
          <p14:tracePt t="37936" x="5280025" y="4754563"/>
          <p14:tracePt t="37953" x="5326063" y="4754563"/>
          <p14:tracePt t="37970" x="5394325" y="4754563"/>
          <p14:tracePt t="37986" x="5516563" y="4754563"/>
          <p14:tracePt t="38004" x="5676900" y="4754563"/>
          <p14:tracePt t="38020" x="5845175" y="4754563"/>
          <p14:tracePt t="38036" x="5965825" y="4754563"/>
          <p14:tracePt t="38053" x="6011863" y="4754563"/>
          <p14:tracePt t="38095" x="6019800" y="4754563"/>
          <p14:tracePt t="38104" x="6042025" y="4754563"/>
          <p14:tracePt t="38120" x="6156325" y="4754563"/>
          <p14:tracePt t="38137" x="6340475" y="4754563"/>
          <p14:tracePt t="38153" x="6484938" y="4754563"/>
          <p14:tracePt t="38170" x="6591300" y="4754563"/>
          <p14:tracePt t="38187" x="6689725" y="4754563"/>
          <p14:tracePt t="38203" x="6727825" y="4740275"/>
          <p14:tracePt t="38221" x="6804025" y="4740275"/>
          <p14:tracePt t="38224" x="6850063" y="4740275"/>
          <p14:tracePt t="38237" x="6888163" y="4740275"/>
          <p14:tracePt t="38254" x="7026275" y="4732338"/>
          <p14:tracePt t="38270" x="7094538" y="4732338"/>
          <p14:tracePt t="38287" x="7162800" y="4732338"/>
          <p14:tracePt t="38303" x="7192963" y="4732338"/>
          <p14:tracePt t="38320" x="7200900" y="4732338"/>
          <p14:tracePt t="38390" x="7208838" y="4732338"/>
          <p14:tracePt t="38424" x="7216775" y="4732338"/>
          <p14:tracePt t="38430" x="7246938" y="4792663"/>
          <p14:tracePt t="38447" x="7246938" y="4808538"/>
          <p14:tracePt t="38455" x="7246938" y="4838700"/>
          <p14:tracePt t="38470" x="7246938" y="4876800"/>
          <p14:tracePt t="38487" x="7246938" y="4930775"/>
          <p14:tracePt t="38503" x="7246938" y="4960938"/>
          <p14:tracePt t="38520" x="7246938" y="4975225"/>
          <p14:tracePt t="38537" x="7246938" y="5006975"/>
          <p14:tracePt t="38553" x="7246938" y="5037138"/>
          <p14:tracePt t="38570" x="7231063" y="5067300"/>
          <p14:tracePt t="38587" x="7216775" y="5105400"/>
          <p14:tracePt t="38603" x="7208838" y="5143500"/>
          <p14:tracePt t="38620" x="7185025" y="5173663"/>
          <p14:tracePt t="38637" x="7178675" y="5197475"/>
          <p14:tracePt t="38654" x="7162800" y="5219700"/>
          <p14:tracePt t="38670" x="7140575" y="5241925"/>
          <p14:tracePt t="38687" x="7108825" y="5249863"/>
          <p14:tracePt t="38703" x="7056438" y="5249863"/>
          <p14:tracePt t="38720" x="6972300" y="5249863"/>
          <p14:tracePt t="38737" x="6842125" y="5249863"/>
          <p14:tracePt t="38753" x="6659563" y="5249863"/>
          <p14:tracePt t="38770" x="6446838" y="5249863"/>
          <p14:tracePt t="38787" x="6226175" y="5249863"/>
          <p14:tracePt t="38803" x="6019800" y="5249863"/>
          <p14:tracePt t="38820" x="5859463" y="5249863"/>
          <p14:tracePt t="38837" x="5745163" y="5249863"/>
          <p14:tracePt t="38854" x="5646738" y="5249863"/>
          <p14:tracePt t="38870" x="5508625" y="5249863"/>
          <p14:tracePt t="38887" x="5402263" y="5249863"/>
          <p14:tracePt t="38903" x="5303838" y="5249863"/>
          <p14:tracePt t="38921" x="5211763" y="5249863"/>
          <p14:tracePt t="38937" x="5143500" y="5249863"/>
          <p14:tracePt t="38954" x="5089525" y="5249863"/>
          <p14:tracePt t="38970" x="5045075" y="5249863"/>
          <p14:tracePt t="38987" x="4999038" y="5249863"/>
          <p14:tracePt t="39004" x="4953000" y="5249863"/>
          <p14:tracePt t="39020" x="4899025" y="5249863"/>
          <p14:tracePt t="39037" x="4876800" y="5249863"/>
          <p14:tracePt t="39054" x="4854575" y="5249863"/>
          <p14:tracePt t="39143" x="4846638" y="5249863"/>
          <p14:tracePt t="39151" x="4838700" y="5219700"/>
          <p14:tracePt t="39159" x="4838700" y="5197475"/>
          <p14:tracePt t="39170" x="4830763" y="5181600"/>
          <p14:tracePt t="39187" x="4830763" y="5097463"/>
          <p14:tracePt t="39204" x="4830763" y="5051425"/>
          <p14:tracePt t="39222" x="4830763" y="4983163"/>
          <p14:tracePt t="39237" x="4838700" y="4968875"/>
          <p14:tracePt t="39254" x="4854575" y="4945063"/>
          <p14:tracePt t="39270" x="4892675" y="4922838"/>
          <p14:tracePt t="39287" x="4953000" y="4906963"/>
          <p14:tracePt t="39304" x="5021263" y="4899025"/>
          <p14:tracePt t="39320" x="5127625" y="4899025"/>
          <p14:tracePt t="39337" x="5249863" y="4899025"/>
          <p14:tracePt t="39354" x="5364163" y="4899025"/>
          <p14:tracePt t="39370" x="5448300" y="4899025"/>
          <p14:tracePt t="39387" x="5508625" y="4899025"/>
          <p14:tracePt t="39404" x="5524500" y="4899025"/>
          <p14:tracePt t="39422" x="5578475" y="4899025"/>
          <p14:tracePt t="39437" x="5616575" y="4899025"/>
          <p14:tracePt t="39454" x="5753100" y="4884738"/>
          <p14:tracePt t="39470" x="5997575" y="4868863"/>
          <p14:tracePt t="39487" x="6088063" y="4854575"/>
          <p14:tracePt t="39504" x="6149975" y="4854575"/>
          <p14:tracePt t="39520" x="6172200" y="4846638"/>
          <p14:tracePt t="39537" x="6202363" y="4838700"/>
          <p14:tracePt t="39554" x="6294438" y="4838700"/>
          <p14:tracePt t="39570" x="6416675" y="4838700"/>
          <p14:tracePt t="39587" x="6569075" y="4838700"/>
          <p14:tracePt t="39604" x="6689725" y="4838700"/>
          <p14:tracePt t="39622" x="6789738" y="4838700"/>
          <p14:tracePt t="39638" x="6797675" y="4838700"/>
          <p14:tracePt t="39679" x="6804025" y="4838700"/>
          <p14:tracePt t="39687" x="6835775" y="4838700"/>
          <p14:tracePt t="39704" x="6918325" y="4846638"/>
          <p14:tracePt t="39720" x="7026275" y="4854575"/>
          <p14:tracePt t="39737" x="7094538" y="4868863"/>
          <p14:tracePt t="39754" x="7116763" y="4876800"/>
          <p14:tracePt t="39787" x="7124700" y="4876800"/>
          <p14:tracePt t="39806" x="7124700" y="4884738"/>
          <p14:tracePt t="39831" x="7132638" y="4884738"/>
          <p14:tracePt t="39847" x="7140575" y="4906963"/>
          <p14:tracePt t="39855" x="7154863" y="4937125"/>
          <p14:tracePt t="39870" x="7162800" y="4975225"/>
          <p14:tracePt t="39887" x="7178675" y="5013325"/>
          <p14:tracePt t="39904" x="7185025" y="5083175"/>
          <p14:tracePt t="39922" x="7192963" y="5127625"/>
          <p14:tracePt t="39937" x="7192963" y="5143500"/>
          <p14:tracePt t="39954" x="7192963" y="5159375"/>
          <p14:tracePt t="39971" x="7192963" y="5165725"/>
          <p14:tracePt t="39987" x="7192963" y="5173663"/>
          <p14:tracePt t="40021" x="7185025" y="5189538"/>
          <p14:tracePt t="40038" x="7132638" y="5219700"/>
          <p14:tracePt t="40054" x="7064375" y="5257800"/>
          <p14:tracePt t="40071" x="6980238" y="5280025"/>
          <p14:tracePt t="40087" x="6904038" y="5318125"/>
          <p14:tracePt t="40104" x="6819900" y="5341938"/>
          <p14:tracePt t="40121" x="6721475" y="5349875"/>
          <p14:tracePt t="40137" x="6583363" y="5349875"/>
          <p14:tracePt t="40154" x="6416675" y="5349875"/>
          <p14:tracePt t="40171" x="6264275" y="5349875"/>
          <p14:tracePt t="40187" x="6142038" y="5349875"/>
          <p14:tracePt t="40204" x="6042025" y="5349875"/>
          <p14:tracePt t="40221" x="5965825" y="5349875"/>
          <p14:tracePt t="40224" x="5927725" y="5349875"/>
          <p14:tracePt t="40238" x="5867400" y="5349875"/>
          <p14:tracePt t="40254" x="5668963" y="5326063"/>
          <p14:tracePt t="40271" x="5532438" y="5318125"/>
          <p14:tracePt t="40287" x="5456238" y="5303838"/>
          <p14:tracePt t="40304" x="5410200" y="5295900"/>
          <p14:tracePt t="40359" x="5402263" y="5287963"/>
          <p14:tracePt t="40367" x="5372100" y="5280025"/>
          <p14:tracePt t="40374" x="5326063" y="5273675"/>
          <p14:tracePt t="40387" x="5249863" y="5265738"/>
          <p14:tracePt t="40404" x="5113338" y="5241925"/>
          <p14:tracePt t="40421" x="4983163" y="5227638"/>
          <p14:tracePt t="40438" x="4914900" y="5219700"/>
          <p14:tracePt t="40454" x="4899025" y="5219700"/>
          <p14:tracePt t="40503" x="4899025" y="5211763"/>
          <p14:tracePt t="40527" x="4899025" y="5189538"/>
          <p14:tracePt t="40536" x="4899025" y="5159375"/>
          <p14:tracePt t="40542" x="4899025" y="5151438"/>
          <p14:tracePt t="40554" x="4899025" y="5121275"/>
          <p14:tracePt t="40571" x="4899025" y="5051425"/>
          <p14:tracePt t="40587" x="4899025" y="5021263"/>
          <p14:tracePt t="40604" x="4906963" y="4991100"/>
          <p14:tracePt t="40622" x="4914900" y="4960938"/>
          <p14:tracePt t="40637" x="4922838" y="4953000"/>
          <p14:tracePt t="40654" x="4930775" y="4930775"/>
          <p14:tracePt t="40671" x="4945063" y="4922838"/>
          <p14:tracePt t="40688" x="4960938" y="4914900"/>
          <p14:tracePt t="40704" x="4999038" y="4892675"/>
          <p14:tracePt t="40721" x="5089525" y="4884738"/>
          <p14:tracePt t="40738" x="5181600" y="4884738"/>
          <p14:tracePt t="40754" x="5303838" y="4884738"/>
          <p14:tracePt t="40771" x="5402263" y="4884738"/>
          <p14:tracePt t="40788" x="5516563" y="4884738"/>
          <p14:tracePt t="40804" x="5638800" y="4884738"/>
          <p14:tracePt t="40823" x="5829300" y="4884738"/>
          <p14:tracePt t="40838" x="5943600" y="4884738"/>
          <p14:tracePt t="40854" x="6019800" y="4868863"/>
          <p14:tracePt t="40871" x="6049963" y="4860925"/>
          <p14:tracePt t="40904" x="6057900" y="4860925"/>
          <p14:tracePt t="40921" x="6065838" y="4860925"/>
          <p14:tracePt t="40938" x="6156325" y="4860925"/>
          <p14:tracePt t="40954" x="6278563" y="4860925"/>
          <p14:tracePt t="40971" x="6423025" y="4860925"/>
          <p14:tracePt t="40988" x="6537325" y="4860925"/>
          <p14:tracePt t="41004" x="6575425" y="4860925"/>
          <p14:tracePt t="41047" x="6583363" y="4860925"/>
          <p14:tracePt t="41055" x="6599238" y="4860925"/>
          <p14:tracePt t="41071" x="6683375" y="4860925"/>
          <p14:tracePt t="41088" x="6797675" y="4876800"/>
          <p14:tracePt t="41104" x="6942138" y="4906963"/>
          <p14:tracePt t="41121" x="7026275" y="4906963"/>
          <p14:tracePt t="41138" x="7064375" y="4914900"/>
          <p14:tracePt t="41154" x="7070725" y="4922838"/>
          <p14:tracePt t="41255" x="7086600" y="4937125"/>
          <p14:tracePt t="41263" x="7102475" y="4953000"/>
          <p14:tracePt t="41271" x="7102475" y="4960938"/>
          <p14:tracePt t="41288" x="7108825" y="4983163"/>
          <p14:tracePt t="41304" x="7124700" y="5013325"/>
          <p14:tracePt t="41321" x="7132638" y="5051425"/>
          <p14:tracePt t="41338" x="7132638" y="5075238"/>
          <p14:tracePt t="41354" x="7132638" y="5089525"/>
          <p14:tracePt t="41371" x="7132638" y="5121275"/>
          <p14:tracePt t="41388" x="7132638" y="5143500"/>
          <p14:tracePt t="41404" x="7132638" y="5181600"/>
          <p14:tracePt t="41422" x="7108825" y="5227638"/>
          <p14:tracePt t="41438" x="7086600" y="5257800"/>
          <p14:tracePt t="41454" x="7064375" y="5280025"/>
          <p14:tracePt t="41471" x="7018338" y="5303838"/>
          <p14:tracePt t="41488" x="6994525" y="5311775"/>
          <p14:tracePt t="41504" x="6964363" y="5326063"/>
          <p14:tracePt t="41521" x="6926263" y="5334000"/>
          <p14:tracePt t="41538" x="6850063" y="5341938"/>
          <p14:tracePt t="41554" x="6713538" y="5341938"/>
          <p14:tracePt t="41571" x="6537325" y="5341938"/>
          <p14:tracePt t="41588" x="6370638" y="5341938"/>
          <p14:tracePt t="41604" x="6202363" y="5341938"/>
          <p14:tracePt t="41622" x="6003925" y="5341938"/>
          <p14:tracePt t="41638" x="5883275" y="5341938"/>
          <p14:tracePt t="41655" x="5768975" y="5341938"/>
          <p14:tracePt t="41671" x="5638800" y="5341938"/>
          <p14:tracePt t="41687" x="5494338" y="5341938"/>
          <p14:tracePt t="41704" x="5402263" y="5341938"/>
          <p14:tracePt t="41721" x="5318125" y="5341938"/>
          <p14:tracePt t="41737" x="5287963" y="5341938"/>
          <p14:tracePt t="41754" x="5280025" y="5341938"/>
          <p14:tracePt t="41787" x="5265738" y="5341938"/>
          <p14:tracePt t="41805" x="5241925" y="5341938"/>
          <p14:tracePt t="41822" x="5189538" y="5341938"/>
          <p14:tracePt t="41838" x="5173663" y="5341938"/>
          <p14:tracePt t="41855" x="5165725" y="5341938"/>
          <p14:tracePt t="41911" x="5143500" y="5334000"/>
          <p14:tracePt t="41919" x="5143500" y="5326063"/>
          <p14:tracePt t="41927" x="5127625" y="5311775"/>
          <p14:tracePt t="41938" x="5127625" y="5303838"/>
          <p14:tracePt t="41955" x="5105400" y="5241925"/>
          <p14:tracePt t="41971" x="5083175" y="5181600"/>
          <p14:tracePt t="41988" x="5083175" y="5143500"/>
          <p14:tracePt t="42005" x="5067300" y="5089525"/>
          <p14:tracePt t="42022" x="5067300" y="5037138"/>
          <p14:tracePt t="42040" x="5067300" y="4983163"/>
          <p14:tracePt t="42055" x="5067300" y="4968875"/>
          <p14:tracePt t="42071" x="5067300" y="4945063"/>
          <p14:tracePt t="42088" x="5067300" y="4930775"/>
          <p14:tracePt t="42105" x="5067300" y="4899025"/>
          <p14:tracePt t="42121" x="5067300" y="4884738"/>
          <p14:tracePt t="42138" x="5067300" y="4876800"/>
          <p14:tracePt t="42155" x="5075238" y="4860925"/>
          <p14:tracePt t="42171" x="5083175" y="4854575"/>
          <p14:tracePt t="42188" x="5089525" y="4846638"/>
          <p14:tracePt t="42205" x="5127625" y="4846638"/>
          <p14:tracePt t="42222" x="5189538" y="4846638"/>
          <p14:tracePt t="42224" x="5241925" y="4846638"/>
          <p14:tracePt t="42238" x="5334000" y="4838700"/>
          <p14:tracePt t="42255" x="5464175" y="4838700"/>
          <p14:tracePt t="42272" x="5524500" y="4838700"/>
          <p14:tracePt t="42288" x="5584825" y="4838700"/>
          <p14:tracePt t="42305" x="5622925" y="4838700"/>
          <p14:tracePt t="42321" x="5676900" y="4838700"/>
          <p14:tracePt t="42338" x="5783263" y="4838700"/>
          <p14:tracePt t="42355" x="5905500" y="4838700"/>
          <p14:tracePt t="42372" x="6019800" y="4838700"/>
          <p14:tracePt t="42388" x="6118225" y="4838700"/>
          <p14:tracePt t="42405" x="6202363" y="4838700"/>
          <p14:tracePt t="42422" x="6286500" y="4854575"/>
          <p14:tracePt t="42438" x="6408738" y="4868863"/>
          <p14:tracePt t="42455" x="6477000" y="4868863"/>
          <p14:tracePt t="42472" x="6561138" y="4868863"/>
          <p14:tracePt t="42488" x="6645275" y="4868863"/>
          <p14:tracePt t="42505" x="6735763" y="4868863"/>
          <p14:tracePt t="42521" x="6811963" y="4868863"/>
          <p14:tracePt t="42539" x="6911975" y="4868863"/>
          <p14:tracePt t="42555" x="6988175" y="4868863"/>
          <p14:tracePt t="42572" x="7064375" y="4868863"/>
          <p14:tracePt t="42588" x="7140575" y="4868863"/>
          <p14:tracePt t="42605" x="7178675" y="4868863"/>
          <p14:tracePt t="42622" x="7185025" y="4868863"/>
          <p14:tracePt t="42646" x="7200900" y="4876800"/>
          <p14:tracePt t="42655" x="7208838" y="4876800"/>
          <p14:tracePt t="42672" x="7269163" y="4899025"/>
          <p14:tracePt t="42688" x="7345363" y="4930775"/>
          <p14:tracePt t="42705" x="7407275" y="4960938"/>
          <p14:tracePt t="42743" x="7407275" y="4975225"/>
          <p14:tracePt t="42755" x="7407275" y="4983163"/>
          <p14:tracePt t="42772" x="7407275" y="5006975"/>
          <p14:tracePt t="42788" x="7407275" y="5051425"/>
          <p14:tracePt t="42805" x="7407275" y="5097463"/>
          <p14:tracePt t="42822" x="7407275" y="5143500"/>
          <p14:tracePt t="42838" x="7391400" y="5211763"/>
          <p14:tracePt t="42855" x="7375525" y="5235575"/>
          <p14:tracePt t="42872" x="7353300" y="5257800"/>
          <p14:tracePt t="42906" x="7345363" y="5265738"/>
          <p14:tracePt t="42922" x="7337425" y="5273675"/>
          <p14:tracePt t="42938" x="7315200" y="5287963"/>
          <p14:tracePt t="42955" x="7292975" y="5295900"/>
          <p14:tracePt t="42972" x="7239000" y="5295900"/>
          <p14:tracePt t="42988" x="7170738" y="5311775"/>
          <p14:tracePt t="43006" x="7064375" y="5326063"/>
          <p14:tracePt t="43022" x="6964363" y="5334000"/>
          <p14:tracePt t="43038" x="6850063" y="5356225"/>
          <p14:tracePt t="43055" x="6705600" y="5372100"/>
          <p14:tracePt t="43072" x="6545263" y="5372100"/>
          <p14:tracePt t="43088" x="6378575" y="5387975"/>
          <p14:tracePt t="43105" x="6248400" y="5394325"/>
          <p14:tracePt t="43122" x="6172200" y="5402263"/>
          <p14:tracePt t="43138" x="6126163" y="5410200"/>
          <p14:tracePt t="43155" x="6080125" y="5426075"/>
          <p14:tracePt t="43172" x="6042025" y="5426075"/>
          <p14:tracePt t="43188" x="5965825" y="5426075"/>
          <p14:tracePt t="43206" x="5783263" y="5426075"/>
          <p14:tracePt t="43223" x="5638800" y="5426075"/>
          <p14:tracePt t="43238" x="5540375" y="5426075"/>
          <p14:tracePt t="43255" x="5456238" y="5426075"/>
          <p14:tracePt t="43272" x="5426075" y="5418138"/>
          <p14:tracePt t="43288" x="5410200" y="5410200"/>
          <p14:tracePt t="43305" x="5387975" y="5402263"/>
          <p14:tracePt t="43322" x="5349875" y="5394325"/>
          <p14:tracePt t="43338" x="5280025" y="5380038"/>
          <p14:tracePt t="43355" x="5189538" y="5356225"/>
          <p14:tracePt t="43372" x="5113338" y="5334000"/>
          <p14:tracePt t="43388" x="5067300" y="5318125"/>
          <p14:tracePt t="43405" x="5045075" y="5311775"/>
          <p14:tracePt t="43455" x="5045075" y="5303838"/>
          <p14:tracePt t="43463" x="5045075" y="5280025"/>
          <p14:tracePt t="43472" x="5045075" y="5265738"/>
          <p14:tracePt t="43488" x="5045075" y="5227638"/>
          <p14:tracePt t="43505" x="5045075" y="5181600"/>
          <p14:tracePt t="43522" x="5045075" y="5127625"/>
          <p14:tracePt t="43538" x="5045075" y="5097463"/>
          <p14:tracePt t="43555" x="5051425" y="5051425"/>
          <p14:tracePt t="43572" x="5059363" y="5021263"/>
          <p14:tracePt t="43589" x="5067300" y="4999038"/>
          <p14:tracePt t="43606" x="5075238" y="4960938"/>
          <p14:tracePt t="43622" x="5075238" y="4953000"/>
          <p14:tracePt t="43639" x="5097463" y="4906963"/>
          <p14:tracePt t="43655" x="5105400" y="4899025"/>
          <p14:tracePt t="43672" x="5121275" y="4884738"/>
          <p14:tracePt t="43689" x="5135563" y="4884738"/>
          <p14:tracePt t="43705" x="5189538" y="4884738"/>
          <p14:tracePt t="43722" x="5265738" y="4884738"/>
          <p14:tracePt t="43739" x="5349875" y="4884738"/>
          <p14:tracePt t="43742" x="5402263" y="4884738"/>
          <p14:tracePt t="43755" x="5448300" y="4884738"/>
          <p14:tracePt t="43772" x="5562600" y="4884738"/>
          <p14:tracePt t="43789" x="5684838" y="4884738"/>
          <p14:tracePt t="43806" x="5867400" y="4892675"/>
          <p14:tracePt t="43822" x="6019800" y="4892675"/>
          <p14:tracePt t="43839" x="6156325" y="4892675"/>
          <p14:tracePt t="43855" x="6324600" y="4892675"/>
          <p14:tracePt t="43872" x="6507163" y="4892675"/>
          <p14:tracePt t="43889" x="6659563" y="4892675"/>
          <p14:tracePt t="43905" x="6789738" y="4892675"/>
          <p14:tracePt t="43922" x="6842125" y="4892675"/>
          <p14:tracePt t="43939" x="6850063" y="4892675"/>
          <p14:tracePt t="44006" x="6858000" y="4892675"/>
          <p14:tracePt t="44055" x="6842125" y="4892675"/>
          <p14:tracePt t="44063" x="6781800" y="4892675"/>
          <p14:tracePt t="44072" x="6697663" y="4892675"/>
          <p14:tracePt t="44089" x="6400800" y="4876800"/>
          <p14:tracePt t="44105" x="6118225" y="4846638"/>
          <p14:tracePt t="44122" x="5935663" y="4822825"/>
          <p14:tracePt t="44139" x="5851525" y="4792663"/>
          <p14:tracePt t="44155" x="5829300" y="4778375"/>
          <p14:tracePt t="44172" x="5829300" y="4762500"/>
          <p14:tracePt t="44189" x="5829300" y="4746625"/>
          <p14:tracePt t="44206" x="5821363" y="4716463"/>
          <p14:tracePt t="44222" x="5807075" y="4678363"/>
          <p14:tracePt t="44239" x="5791200" y="4664075"/>
          <p14:tracePt t="44287" x="5791200" y="4648200"/>
          <p14:tracePt t="44327" x="5783263" y="4640263"/>
          <p14:tracePt t="44479" x="5783263" y="4648200"/>
          <p14:tracePt t="44487" x="5791200" y="4664075"/>
          <p14:tracePt t="44495" x="5807075" y="4678363"/>
          <p14:tracePt t="44506" x="5813425" y="4686300"/>
          <p14:tracePt t="44522" x="5821363" y="4702175"/>
          <p14:tracePt t="44539" x="5829300" y="4708525"/>
          <p14:tracePt t="44556" x="5837238" y="4716463"/>
          <p14:tracePt t="44767" x="5875338" y="4716463"/>
          <p14:tracePt t="44775" x="5951538" y="4716463"/>
          <p14:tracePt t="44783" x="6088063" y="4716463"/>
          <p14:tracePt t="44790" x="6256338" y="4716463"/>
          <p14:tracePt t="44806" x="6461125" y="4716463"/>
          <p14:tracePt t="44822" x="6988175" y="4716463"/>
          <p14:tracePt t="44840" x="7146925" y="4716463"/>
          <p14:tracePt t="44856" x="7185025" y="4716463"/>
          <p14:tracePt t="44895" x="7200900" y="4716463"/>
          <p14:tracePt t="44991" x="7216775" y="4716463"/>
          <p14:tracePt t="44999" x="7254875" y="4716463"/>
          <p14:tracePt t="45007" x="7292975" y="4716463"/>
          <p14:tracePt t="45022" x="7413625" y="4716463"/>
          <p14:tracePt t="45039" x="7521575" y="4716463"/>
          <p14:tracePt t="45056" x="7612063" y="4716463"/>
          <p14:tracePt t="45072" x="7650163" y="4716463"/>
          <p14:tracePt t="45111" x="7658100" y="4716463"/>
          <p14:tracePt t="45327" x="7658100" y="4740275"/>
          <p14:tracePt t="45335" x="7650163" y="4792663"/>
          <p14:tracePt t="45342" x="7642225" y="4816475"/>
          <p14:tracePt t="45356" x="7627938" y="4860925"/>
          <p14:tracePt t="45373" x="7589838" y="4968875"/>
          <p14:tracePt t="45390" x="7535863" y="5083175"/>
          <p14:tracePt t="45406" x="7527925" y="5105400"/>
          <p14:tracePt t="45423" x="7513638" y="5135563"/>
          <p14:tracePt t="45479" x="7483475" y="5159375"/>
          <p14:tracePt t="45487" x="7429500" y="5203825"/>
          <p14:tracePt t="45495" x="7407275" y="5203825"/>
          <p14:tracePt t="45506" x="7361238" y="5203825"/>
          <p14:tracePt t="45523" x="7277100" y="5211763"/>
          <p14:tracePt t="45540" x="7216775" y="5211763"/>
          <p14:tracePt t="45556" x="7178675" y="5211763"/>
          <p14:tracePt t="46455" x="7170738" y="5211763"/>
          <p14:tracePt t="46463" x="7154863" y="5211763"/>
          <p14:tracePt t="46473" x="7132638" y="5211763"/>
          <p14:tracePt t="46490" x="7010400" y="5211763"/>
          <p14:tracePt t="46506" x="6735763" y="5219700"/>
          <p14:tracePt t="46523" x="6438900" y="5219700"/>
          <p14:tracePt t="46541" x="6103938" y="5219700"/>
          <p14:tracePt t="46556" x="5851525" y="5219700"/>
          <p14:tracePt t="46573" x="5699125" y="5159375"/>
          <p14:tracePt t="46590" x="5646738" y="5143500"/>
          <p14:tracePt t="46606" x="5646738" y="5113338"/>
          <p14:tracePt t="46623" x="5630863" y="5089525"/>
          <p14:tracePt t="46640" x="5630863" y="5075238"/>
          <p14:tracePt t="46656" x="5616575" y="5045075"/>
          <p14:tracePt t="46673" x="5600700" y="5021263"/>
          <p14:tracePt t="46690" x="5592763" y="5006975"/>
          <p14:tracePt t="46706" x="5578475" y="4991100"/>
          <p14:tracePt t="46723" x="5554663" y="4960938"/>
          <p14:tracePt t="46740" x="5470525" y="4906963"/>
          <p14:tracePt t="46757" x="5341938" y="4884738"/>
          <p14:tracePt t="46774" x="5151438" y="4846638"/>
          <p14:tracePt t="46790" x="5113338" y="4830763"/>
          <p14:tracePt t="46806" x="5083175" y="4822825"/>
          <p14:tracePt t="46935" x="5075238" y="4830763"/>
          <p14:tracePt t="46975" x="5067300" y="4830763"/>
          <p14:tracePt t="46983" x="5059363" y="4830763"/>
          <p14:tracePt t="46991" x="5059363" y="4822825"/>
          <p14:tracePt t="47023" x="5059363" y="4816475"/>
          <p14:tracePt t="47191" x="5059363" y="4822825"/>
          <p14:tracePt t="47199" x="5059363" y="4854575"/>
          <p14:tracePt t="47207" x="5059363" y="4868863"/>
          <p14:tracePt t="47223" x="5059363" y="4953000"/>
          <p14:tracePt t="47240" x="5075238" y="5013325"/>
          <p14:tracePt t="47257" x="5075238" y="5097463"/>
          <p14:tracePt t="47274" x="5075238" y="5189538"/>
          <p14:tracePt t="47290" x="5075238" y="5265738"/>
          <p14:tracePt t="47307" x="5075238" y="5326063"/>
          <p14:tracePt t="47323" x="5075238" y="5356225"/>
          <p14:tracePt t="47357" x="5075238" y="5364163"/>
          <p14:tracePt t="47503" x="5089525" y="5356225"/>
          <p14:tracePt t="47510" x="5089525" y="5311775"/>
          <p14:tracePt t="47519" x="5105400" y="5257800"/>
          <p14:tracePt t="47526" x="5105400" y="5219700"/>
          <p14:tracePt t="47540" x="5105400" y="5173663"/>
          <p14:tracePt t="47557" x="5105400" y="5067300"/>
          <p14:tracePt t="47574" x="5105400" y="5029200"/>
          <p14:tracePt t="47591" x="5113338" y="4960938"/>
          <p14:tracePt t="47607" x="5121275" y="4945063"/>
          <p14:tracePt t="47623" x="5135563" y="4922838"/>
          <p14:tracePt t="47640" x="5143500" y="4892675"/>
          <p14:tracePt t="47657" x="5159375" y="4868863"/>
          <p14:tracePt t="47673" x="5189538" y="4860925"/>
          <p14:tracePt t="47690" x="5219700" y="4846638"/>
          <p14:tracePt t="47707" x="5265738" y="4838700"/>
          <p14:tracePt t="47723" x="5303838" y="4838700"/>
          <p14:tracePt t="47726" x="5326063" y="4838700"/>
          <p14:tracePt t="47740" x="5349875" y="4838700"/>
          <p14:tracePt t="47758" x="5448300" y="4838700"/>
          <p14:tracePt t="47774" x="5486400" y="4838700"/>
          <p14:tracePt t="47790" x="5661025" y="4854575"/>
          <p14:tracePt t="47807" x="5799138" y="4868863"/>
          <p14:tracePt t="47823" x="5943600" y="4892675"/>
          <p14:tracePt t="47840" x="6027738" y="4899025"/>
          <p14:tracePt t="47857" x="6057900" y="4899025"/>
          <p14:tracePt t="47873" x="6080125" y="4899025"/>
          <p14:tracePt t="47890" x="6118225" y="4899025"/>
          <p14:tracePt t="47908" x="6194425" y="4899025"/>
          <p14:tracePt t="47923" x="6324600" y="4899025"/>
          <p14:tracePt t="47940" x="6507163" y="4899025"/>
          <p14:tracePt t="47958" x="6765925" y="4899025"/>
          <p14:tracePt t="47974" x="6842125" y="4899025"/>
          <p14:tracePt t="47990" x="6950075" y="4899025"/>
          <p14:tracePt t="48127" x="6950075" y="4914900"/>
          <p14:tracePt t="48135" x="6956425" y="4960938"/>
          <p14:tracePt t="48142" x="6980238" y="4983163"/>
          <p14:tracePt t="48157" x="6980238" y="5006975"/>
          <p14:tracePt t="48174" x="7010400" y="5051425"/>
          <p14:tracePt t="48190" x="7032625" y="5105400"/>
          <p14:tracePt t="48207" x="7040563" y="5135563"/>
          <p14:tracePt t="48224" x="7048500" y="5165725"/>
          <p14:tracePt t="48240" x="7056438" y="5211763"/>
          <p14:tracePt t="48257" x="7064375" y="5227638"/>
          <p14:tracePt t="48274" x="7064375" y="5235575"/>
          <p14:tracePt t="48290" x="7064375" y="5249863"/>
          <p14:tracePt t="48307" x="7026275" y="5287963"/>
          <p14:tracePt t="48324" x="6988175" y="5318125"/>
          <p14:tracePt t="48340" x="6918325" y="5356225"/>
          <p14:tracePt t="48357" x="6827838" y="5372100"/>
          <p14:tracePt t="48374" x="6705600" y="5380038"/>
          <p14:tracePt t="48390" x="6461125" y="5380038"/>
          <p14:tracePt t="48407" x="6294438" y="5380038"/>
          <p14:tracePt t="48424" x="6096000" y="5380038"/>
          <p14:tracePt t="48441" x="5905500" y="5380038"/>
          <p14:tracePt t="48458" x="5715000" y="5380038"/>
          <p14:tracePt t="48474" x="5508625" y="5380038"/>
          <p14:tracePt t="48490" x="5349875" y="5380038"/>
          <p14:tracePt t="48507" x="5227638" y="5380038"/>
          <p14:tracePt t="48524" x="5143500" y="5380038"/>
          <p14:tracePt t="48541" x="5113338" y="5380038"/>
          <p14:tracePt t="48557" x="5089525" y="5380038"/>
          <p14:tracePt t="48591" x="5075238" y="5380038"/>
          <p14:tracePt t="48607" x="5006975" y="5380038"/>
          <p14:tracePt t="48624" x="4937125" y="5380038"/>
          <p14:tracePt t="48640" x="4899025" y="5380038"/>
          <p14:tracePt t="48743" x="4899025" y="5372100"/>
          <p14:tracePt t="48751" x="4899025" y="5334000"/>
          <p14:tracePt t="48759" x="4899025" y="5311775"/>
          <p14:tracePt t="48774" x="4899025" y="5280025"/>
          <p14:tracePt t="48790" x="4899025" y="5151438"/>
          <p14:tracePt t="48807" x="4899025" y="5105400"/>
          <p14:tracePt t="48824" x="4899025" y="5051425"/>
          <p14:tracePt t="48840" x="4899025" y="5029200"/>
          <p14:tracePt t="48857" x="4899025" y="5006975"/>
          <p14:tracePt t="48874" x="4914900" y="4991100"/>
          <p14:tracePt t="48891" x="4922838" y="4975225"/>
          <p14:tracePt t="48907" x="4945063" y="4953000"/>
          <p14:tracePt t="48924" x="4975225" y="4930775"/>
          <p14:tracePt t="48941" x="5045075" y="4906963"/>
          <p14:tracePt t="48958" x="5211763" y="4876800"/>
          <p14:tracePt t="48974" x="5349875" y="4860925"/>
          <p14:tracePt t="48990" x="5478463" y="4860925"/>
          <p14:tracePt t="49007" x="5646738" y="4860925"/>
          <p14:tracePt t="49024" x="5807075" y="4860925"/>
          <p14:tracePt t="49041" x="5973763" y="4860925"/>
          <p14:tracePt t="49057" x="6149975" y="4846638"/>
          <p14:tracePt t="49074" x="6302375" y="4830763"/>
          <p14:tracePt t="49091" x="6408738" y="4808538"/>
          <p14:tracePt t="49107" x="6484938" y="4800600"/>
          <p14:tracePt t="49124" x="6530975" y="4792663"/>
          <p14:tracePt t="49141" x="6553200" y="4792663"/>
          <p14:tracePt t="49159" x="6651625" y="4792663"/>
          <p14:tracePt t="49174" x="6759575" y="4800600"/>
          <p14:tracePt t="49191" x="6873875" y="4808538"/>
          <p14:tracePt t="49207" x="6956425" y="4822825"/>
          <p14:tracePt t="49224" x="7040563" y="4838700"/>
          <p14:tracePt t="49241" x="7064375" y="4838700"/>
          <p14:tracePt t="49344" x="7064375" y="4846638"/>
          <p14:tracePt t="49351" x="7078663" y="4860925"/>
          <p14:tracePt t="49359" x="7086600" y="4899025"/>
          <p14:tracePt t="49374" x="7108825" y="4975225"/>
          <p14:tracePt t="49391" x="7116763" y="5037138"/>
          <p14:tracePt t="49407" x="7132638" y="5097463"/>
          <p14:tracePt t="49424" x="7132638" y="5127625"/>
          <p14:tracePt t="49441" x="7132638" y="5143500"/>
          <p14:tracePt t="49457" x="7132638" y="5151438"/>
          <p14:tracePt t="49474" x="7132638" y="5173663"/>
          <p14:tracePt t="49491" x="7132638" y="5197475"/>
          <p14:tracePt t="49507" x="7132638" y="5241925"/>
          <p14:tracePt t="49524" x="7108825" y="5287963"/>
          <p14:tracePt t="49541" x="7078663" y="5318125"/>
          <p14:tracePt t="49558" x="7064375" y="5349875"/>
          <p14:tracePt t="49574" x="7018338" y="5387975"/>
          <p14:tracePt t="49591" x="6956425" y="5410200"/>
          <p14:tracePt t="49608" x="6842125" y="5432425"/>
          <p14:tracePt t="49624" x="6721475" y="5440363"/>
          <p14:tracePt t="49641" x="6537325" y="5440363"/>
          <p14:tracePt t="49659" x="6354763" y="5440363"/>
          <p14:tracePt t="49674" x="6149975" y="5440363"/>
          <p14:tracePt t="49691" x="5913438" y="5440363"/>
          <p14:tracePt t="49707" x="5730875" y="5426075"/>
          <p14:tracePt t="49724" x="5524500" y="5426075"/>
          <p14:tracePt t="49740" x="5394325" y="5426075"/>
          <p14:tracePt t="49757" x="5273675" y="5426075"/>
          <p14:tracePt t="49774" x="5151438" y="5426075"/>
          <p14:tracePt t="49790" x="5083175" y="5426075"/>
          <p14:tracePt t="49807" x="5059363" y="5426075"/>
          <p14:tracePt t="49877" x="5051425" y="5426075"/>
          <p14:tracePt t="49901" x="5051425" y="5410200"/>
          <p14:tracePt t="49909" x="5029200" y="5387975"/>
          <p14:tracePt t="49917" x="5021263" y="5372100"/>
          <p14:tracePt t="49925" x="5021263" y="5364163"/>
          <p14:tracePt t="49940" x="5021263" y="5349875"/>
          <p14:tracePt t="49957" x="5006975" y="5287963"/>
          <p14:tracePt t="49974" x="4999038" y="5219700"/>
          <p14:tracePt t="49990" x="4999038" y="5203825"/>
          <p14:tracePt t="50007" x="4999038" y="5197475"/>
          <p14:tracePt t="50024" x="4999038" y="5181600"/>
          <p14:tracePt t="50040" x="4999038" y="5173663"/>
          <p14:tracePt t="50719" x="4999038" y="5181600"/>
          <p14:tracePt t="51215" x="4991100" y="5189538"/>
          <p14:tracePt t="51391" x="4991100" y="5181600"/>
          <p14:tracePt t="51399" x="5013325" y="5165725"/>
          <p14:tracePt t="51408" x="5143500" y="5105400"/>
          <p14:tracePt t="51425" x="5318125" y="5045075"/>
          <p14:tracePt t="51441" x="5402263" y="5037138"/>
          <p14:tracePt t="51458" x="5456238" y="5037138"/>
          <p14:tracePt t="51475" x="5486400" y="5029200"/>
          <p14:tracePt t="51491" x="5502275" y="5029200"/>
          <p14:tracePt t="51508" x="5524500" y="5021263"/>
          <p14:tracePt t="51525" x="5540375" y="5013325"/>
          <p14:tracePt t="51542" x="5546725" y="5006975"/>
          <p14:tracePt t="51558" x="5600700" y="5006975"/>
          <p14:tracePt t="51575" x="5630863" y="5006975"/>
          <p14:tracePt t="51591" x="5676900" y="5006975"/>
          <p14:tracePt t="51608" x="5722938" y="5006975"/>
          <p14:tracePt t="51625" x="5761038" y="5006975"/>
          <p14:tracePt t="51642" x="5768975" y="5006975"/>
          <p14:tracePt t="51735" x="5783263" y="5006975"/>
          <p14:tracePt t="51743" x="5799138" y="5021263"/>
          <p14:tracePt t="51751" x="5813425" y="5045075"/>
          <p14:tracePt t="51759" x="5829300" y="5059363"/>
          <p14:tracePt t="51775" x="5875338" y="5121275"/>
          <p14:tracePt t="51792" x="5935663" y="5165725"/>
          <p14:tracePt t="51808" x="5989638" y="5219700"/>
          <p14:tracePt t="51825" x="6035675" y="5241925"/>
          <p14:tracePt t="51842" x="6065838" y="5249863"/>
          <p14:tracePt t="51858" x="6073775" y="5249863"/>
          <p14:tracePt t="51892" x="6080125" y="5249863"/>
          <p14:tracePt t="51908" x="6103938" y="5241925"/>
          <p14:tracePt t="51925" x="6142038" y="5211763"/>
          <p14:tracePt t="51942" x="6149975" y="5211763"/>
          <p14:tracePt t="51958" x="6156325" y="5211763"/>
          <p14:tracePt t="51975" x="6156325" y="5203825"/>
          <p14:tracePt t="52167" x="6156325" y="5197475"/>
          <p14:tracePt t="56319" x="6156325" y="5189538"/>
          <p14:tracePt t="56327" x="6188075" y="5189538"/>
          <p14:tracePt t="56335" x="6210300" y="5189538"/>
          <p14:tracePt t="56343" x="6264275" y="5181600"/>
          <p14:tracePt t="56360" x="6408738" y="5165725"/>
          <p14:tracePt t="56377" x="6515100" y="5159375"/>
          <p14:tracePt t="56393" x="6569075" y="5151438"/>
          <p14:tracePt t="56410" x="6583363" y="5151438"/>
          <p14:tracePt t="56427" x="6591300" y="5143500"/>
          <p14:tracePt t="56460" x="6599238" y="5135563"/>
          <p14:tracePt t="56478" x="6645275" y="5097463"/>
          <p14:tracePt t="56494" x="6675438" y="5089525"/>
          <p14:tracePt t="56510" x="6727825" y="5067300"/>
          <p14:tracePt t="56527" x="6765925" y="5045075"/>
          <p14:tracePt t="56560" x="6773863" y="5045075"/>
          <p14:tracePt t="56655" x="6773863" y="5067300"/>
          <p14:tracePt t="56672" x="6773863" y="5075238"/>
          <p14:tracePt t="56679" x="6773863" y="5089525"/>
          <p14:tracePt t="56719" x="6773863" y="5097463"/>
          <p14:tracePt t="56727" x="6773863" y="5113338"/>
          <p14:tracePt t="56743" x="6773863" y="5121275"/>
          <p14:tracePt t="56759" x="6765925" y="5135563"/>
          <p14:tracePt t="56767" x="6759575" y="5135563"/>
          <p14:tracePt t="56777" x="6759575" y="5143500"/>
          <p14:tracePt t="56793" x="6743700" y="5143500"/>
          <p14:tracePt t="56810" x="6735763" y="5151438"/>
          <p14:tracePt t="56827" x="6721475" y="5151438"/>
          <p14:tracePt t="56860" x="6713538" y="5151438"/>
          <p14:tracePt t="56951" x="6705600" y="5151438"/>
          <p14:tracePt t="57007" x="6705600" y="5135563"/>
          <p14:tracePt t="57151" x="6689725" y="5135563"/>
          <p14:tracePt t="57159" x="6651625" y="5135563"/>
          <p14:tracePt t="57167" x="6583363" y="5151438"/>
          <p14:tracePt t="57177" x="6492875" y="5165725"/>
          <p14:tracePt t="57194" x="6248400" y="5181600"/>
          <p14:tracePt t="57210" x="6027738" y="5181600"/>
          <p14:tracePt t="57227" x="5889625" y="5181600"/>
          <p14:tracePt t="57244" x="5867400" y="5173663"/>
          <p14:tracePt t="57303" x="5859463" y="5159375"/>
          <p14:tracePt t="57319" x="5851525" y="5151438"/>
          <p14:tracePt t="57327" x="5851525" y="5143500"/>
          <p14:tracePt t="57415" x="5845175" y="5127625"/>
          <p14:tracePt t="57423" x="5837238" y="5121275"/>
          <p14:tracePt t="57430" x="5829300" y="5121275"/>
          <p14:tracePt t="57444" x="5821363" y="5113338"/>
          <p14:tracePt t="57718" x="5837238" y="5135563"/>
          <p14:tracePt t="57726" x="5889625" y="5165725"/>
          <p14:tracePt t="57734" x="5951538" y="5189538"/>
          <p14:tracePt t="57743" x="6011863" y="5203825"/>
          <p14:tracePt t="57760" x="6142038" y="5219700"/>
          <p14:tracePt t="57777" x="6286500" y="5219700"/>
          <p14:tracePt t="57794" x="6362700" y="5219700"/>
          <p14:tracePt t="57810" x="6400800" y="5219700"/>
          <p14:tracePt t="57828" x="6430963" y="5211763"/>
          <p14:tracePt t="57844" x="6484938" y="5173663"/>
          <p14:tracePt t="57860" x="6545263" y="5143500"/>
          <p14:tracePt t="57877" x="6607175" y="5105400"/>
          <p14:tracePt t="57894" x="6683375" y="5083175"/>
          <p14:tracePt t="57910" x="6713538" y="5075238"/>
          <p14:tracePt t="58102" x="6721475" y="5075238"/>
          <p14:tracePt t="58118" x="6727825" y="5075238"/>
          <p14:tracePt t="58158" x="6727825" y="5083175"/>
          <p14:tracePt t="58166" x="6727825" y="5105400"/>
          <p14:tracePt t="58174" x="6727825" y="5113338"/>
          <p14:tracePt t="58182" x="6727825" y="5121275"/>
          <p14:tracePt t="58194" x="6727825" y="5135563"/>
          <p14:tracePt t="58210" x="6727825" y="5159375"/>
          <p14:tracePt t="58227" x="6727825" y="5165725"/>
          <p14:tracePt t="58229" x="6727825" y="5173663"/>
          <p14:tracePt t="58287" x="6721475" y="5181600"/>
          <p14:tracePt t="58319" x="6713538" y="5181600"/>
          <p14:tracePt t="58359" x="6705600" y="5181600"/>
          <p14:tracePt t="60296" x="6689725" y="5173663"/>
          <p14:tracePt t="60303" x="6629400" y="5159375"/>
          <p14:tracePt t="60311" x="6553200" y="5151438"/>
          <p14:tracePt t="60328" x="6408738" y="5143500"/>
          <p14:tracePt t="60345" x="6232525" y="5143500"/>
          <p14:tracePt t="60361" x="6111875" y="5143500"/>
          <p14:tracePt t="60378" x="6057900" y="5143500"/>
          <p14:tracePt t="60430" x="6042025" y="5143500"/>
          <p14:tracePt t="60439" x="6027738" y="5143500"/>
          <p14:tracePt t="60446" x="6003925" y="5143500"/>
          <p14:tracePt t="60462" x="5973763" y="5143500"/>
          <p14:tracePt t="60478" x="5883275" y="5143500"/>
          <p14:tracePt t="60496" x="5867400" y="5143500"/>
          <p14:tracePt t="60511" x="5859463" y="5143500"/>
          <p14:tracePt t="60575" x="5851525" y="5143500"/>
          <p14:tracePt t="60582" x="5837238" y="5143500"/>
          <p14:tracePt t="60591" x="5821363" y="5143500"/>
          <p14:tracePt t="60599" x="5799138" y="5143500"/>
          <p14:tracePt t="60611" x="5783263" y="5143500"/>
          <p14:tracePt t="60628" x="5715000" y="5151438"/>
          <p14:tracePt t="61263" x="5730875" y="5151438"/>
          <p14:tracePt t="61271" x="5791200" y="5159375"/>
          <p14:tracePt t="61279" x="5851525" y="5159375"/>
          <p14:tracePt t="61295" x="6027738" y="5159375"/>
          <p14:tracePt t="61312" x="6248400" y="5159375"/>
          <p14:tracePt t="61328" x="6423025" y="5113338"/>
          <p14:tracePt t="61345" x="6523038" y="5089525"/>
          <p14:tracePt t="61362" x="6537325" y="5089525"/>
          <p14:tracePt t="61399" x="6537325" y="5083175"/>
          <p14:tracePt t="61414" x="6545263" y="5083175"/>
          <p14:tracePt t="61428" x="6545263" y="5075238"/>
          <p14:tracePt t="61445" x="6553200" y="5059363"/>
          <p14:tracePt t="61543" x="6553200" y="5037138"/>
          <p14:tracePt t="61551" x="6530975" y="4999038"/>
          <p14:tracePt t="61562" x="6484938" y="4960938"/>
          <p14:tracePt t="61578" x="6378575" y="4868863"/>
          <p14:tracePt t="61595" x="6188075" y="4778375"/>
          <p14:tracePt t="61612" x="6027738" y="4708525"/>
          <p14:tracePt t="61628" x="5959475" y="4678363"/>
          <p14:tracePt t="61847" x="5951538" y="4670425"/>
          <p14:tracePt t="61879" x="5943600" y="4670425"/>
          <p14:tracePt t="61904" x="5935663" y="4670425"/>
          <p14:tracePt t="61912" x="5927725" y="4664075"/>
          <p14:tracePt t="61919" x="5921375" y="4664075"/>
          <p14:tracePt t="61929" x="5913438" y="4664075"/>
          <p14:tracePt t="61945" x="5875338" y="4664075"/>
          <p14:tracePt t="61962" x="5851525" y="4664075"/>
          <p14:tracePt t="61979" x="5829300" y="4664075"/>
          <p14:tracePt t="61995" x="5821363" y="4670425"/>
          <p14:tracePt t="62012" x="5813425" y="4670425"/>
          <p14:tracePt t="62029" x="5813425" y="4702175"/>
          <p14:tracePt t="62046" x="5837238" y="4778375"/>
          <p14:tracePt t="62062" x="5973763" y="4914900"/>
          <p14:tracePt t="62079" x="6103938" y="4991100"/>
          <p14:tracePt t="62095" x="6226175" y="5045075"/>
          <p14:tracePt t="62112" x="6346825" y="5051425"/>
          <p14:tracePt t="62129" x="6384925" y="5059363"/>
          <p14:tracePt t="62145" x="6392863" y="5059363"/>
          <p14:tracePt t="62179" x="6416675" y="5059363"/>
          <p14:tracePt t="62195" x="6446838" y="5045075"/>
          <p14:tracePt t="62213" x="6530975" y="5029200"/>
          <p14:tracePt t="62216" x="6591300" y="5029200"/>
          <p14:tracePt t="62229" x="6651625" y="5029200"/>
          <p14:tracePt t="62246" x="6743700" y="5029200"/>
          <p14:tracePt t="62262" x="6858000" y="5029200"/>
          <p14:tracePt t="62279" x="6873875" y="5029200"/>
          <p14:tracePt t="62319" x="6873875" y="5037138"/>
          <p14:tracePt t="62367" x="6873875" y="5045075"/>
          <p14:tracePt t="62375" x="6873875" y="5059363"/>
          <p14:tracePt t="62391" x="6873875" y="5075238"/>
          <p14:tracePt t="62400" x="6873875" y="5089525"/>
          <p14:tracePt t="62415" x="6873875" y="5097463"/>
          <p14:tracePt t="62429" x="6865938" y="5105400"/>
          <p14:tracePt t="62471" x="6865938" y="5113338"/>
          <p14:tracePt t="62479" x="6850063" y="5113338"/>
          <p14:tracePt t="62487" x="6811963" y="5105400"/>
          <p14:tracePt t="62495" x="6765925" y="5075238"/>
          <p14:tracePt t="62512" x="6607175" y="4983163"/>
          <p14:tracePt t="62529" x="6332538" y="4822825"/>
          <p14:tracePt t="62545" x="6134100" y="4702175"/>
          <p14:tracePt t="62562" x="5989638" y="4602163"/>
          <p14:tracePt t="62579" x="5943600" y="4541838"/>
          <p14:tracePt t="62596" x="5927725" y="4518025"/>
          <p14:tracePt t="62712" x="5927725" y="4511675"/>
          <p14:tracePt t="62727" x="5921375" y="4511675"/>
          <p14:tracePt t="62751" x="5921375" y="4518025"/>
          <p14:tracePt t="62767" x="5921375" y="4525963"/>
          <p14:tracePt t="62783" x="5921375" y="4533900"/>
          <p14:tracePt t="62791" x="5921375" y="4541838"/>
          <p14:tracePt t="62798" x="5921375" y="4556125"/>
          <p14:tracePt t="62812" x="5959475" y="4587875"/>
          <p14:tracePt t="62829" x="6073775" y="4640263"/>
          <p14:tracePt t="62847" x="6232525" y="4686300"/>
          <p14:tracePt t="62862" x="6264275" y="4694238"/>
          <p14:tracePt t="62879" x="6270625" y="4708525"/>
          <p14:tracePt t="62912" x="6248400" y="4724400"/>
          <p14:tracePt t="62929" x="6142038" y="4724400"/>
          <p14:tracePt t="62946" x="6003925" y="4724400"/>
          <p14:tracePt t="62962" x="5897563" y="4740275"/>
          <p14:tracePt t="62979" x="5889625" y="4746625"/>
          <p14:tracePt t="63039" x="5927725" y="4754563"/>
          <p14:tracePt t="63047" x="5959475" y="4754563"/>
          <p14:tracePt t="63055" x="5965825" y="4754563"/>
          <p14:tracePt t="63215" x="5989638" y="4754563"/>
          <p14:tracePt t="63223" x="6019800" y="4754563"/>
          <p14:tracePt t="63231" x="6049963" y="4754563"/>
          <p14:tracePt t="63246" x="6080125" y="4754563"/>
          <p14:tracePt t="63263" x="6218238" y="4754563"/>
          <p14:tracePt t="63279" x="6308725" y="4754563"/>
          <p14:tracePt t="63296" x="6438900" y="4754563"/>
          <p14:tracePt t="63312" x="6575425" y="4754563"/>
          <p14:tracePt t="63329" x="6735763" y="4754563"/>
          <p14:tracePt t="63346" x="6880225" y="4754563"/>
          <p14:tracePt t="63363" x="7010400" y="4754563"/>
          <p14:tracePt t="63379" x="7154863" y="4754563"/>
          <p14:tracePt t="63396" x="7285038" y="4754563"/>
          <p14:tracePt t="63415" x="7475538" y="4740275"/>
          <p14:tracePt t="63430" x="7573963" y="4740275"/>
          <p14:tracePt t="63446" x="7597775" y="4740275"/>
          <p14:tracePt t="63463" x="7604125" y="4740275"/>
          <p14:tracePt t="63599" x="7620000" y="4740275"/>
          <p14:tracePt t="63607" x="7627938" y="4740275"/>
          <p14:tracePt t="63614" x="7635875" y="4740275"/>
          <p14:tracePt t="63630" x="7680325" y="4740275"/>
          <p14:tracePt t="63646" x="7718425" y="4740275"/>
          <p14:tracePt t="63663" x="7726363" y="4740275"/>
          <p14:tracePt t="63790" x="7704138" y="4746625"/>
          <p14:tracePt t="63798" x="7680325" y="4746625"/>
          <p14:tracePt t="63807" x="7635875" y="4762500"/>
          <p14:tracePt t="63814" x="7612063" y="4770438"/>
          <p14:tracePt t="63830" x="7559675" y="4800600"/>
          <p14:tracePt t="63846" x="7399338" y="4860925"/>
          <p14:tracePt t="63863" x="7307263" y="4884738"/>
          <p14:tracePt t="63879" x="7192963" y="4922838"/>
          <p14:tracePt t="63897" x="7078663" y="4953000"/>
          <p14:tracePt t="63913" x="6942138" y="4999038"/>
          <p14:tracePt t="63929" x="6789738" y="5037138"/>
          <p14:tracePt t="63946" x="6637338" y="5089525"/>
          <p14:tracePt t="63963" x="6492875" y="5121275"/>
          <p14:tracePt t="63979" x="6400800" y="5143500"/>
          <p14:tracePt t="63997" x="6332538" y="5165725"/>
          <p14:tracePt t="64013" x="6286500" y="5173663"/>
          <p14:tracePt t="64029" x="6278563" y="5189538"/>
          <p14:tracePt t="64047" x="6270625" y="5189538"/>
          <p14:tracePt t="64063" x="6264275" y="5189538"/>
          <p14:tracePt t="64079" x="6256338" y="5197475"/>
          <p14:tracePt t="64097" x="6248400" y="5197475"/>
          <p14:tracePt t="64113" x="6218238" y="5235575"/>
          <p14:tracePt t="64129" x="6194425" y="5257800"/>
          <p14:tracePt t="64146" x="6180138" y="5273675"/>
          <p14:tracePt t="64163" x="6164263" y="5287963"/>
          <p14:tracePt t="64179" x="6134100" y="5311775"/>
          <p14:tracePt t="64196" x="6049963" y="5372100"/>
          <p14:tracePt t="64213" x="5921375" y="5410200"/>
          <p14:tracePt t="64230" x="5791200" y="5432425"/>
          <p14:tracePt t="64232" x="5722938" y="5432425"/>
          <p14:tracePt t="64246" x="5646738" y="5432425"/>
          <p14:tracePt t="64263" x="5608638" y="5402263"/>
          <p14:tracePt t="64279" x="5592763" y="5387975"/>
          <p14:tracePt t="64296" x="5592763" y="5380038"/>
          <p14:tracePt t="64313" x="5592763" y="5334000"/>
          <p14:tracePt t="64330" x="5592763" y="5318125"/>
          <p14:tracePt t="64346" x="5592763" y="5295900"/>
          <p14:tracePt t="64363" x="5600700" y="5257800"/>
          <p14:tracePt t="64380" x="5608638" y="5227638"/>
          <p14:tracePt t="64396" x="5622925" y="5189538"/>
          <p14:tracePt t="64413" x="5646738" y="5151438"/>
          <p14:tracePt t="64430" x="5692775" y="5127625"/>
          <p14:tracePt t="64446" x="5851525" y="5097463"/>
          <p14:tracePt t="64463" x="5973763" y="5089525"/>
          <p14:tracePt t="64480" x="6111875" y="5059363"/>
          <p14:tracePt t="64496" x="6264275" y="5045075"/>
          <p14:tracePt t="64513" x="6378575" y="5045075"/>
          <p14:tracePt t="64530" x="6454775" y="5045075"/>
          <p14:tracePt t="64546" x="6477000" y="5045075"/>
          <p14:tracePt t="75783" x="6484938" y="5045075"/>
          <p14:tracePt t="75991" x="6492875" y="5135563"/>
          <p14:tracePt t="75999" x="6492875" y="5241925"/>
          <p14:tracePt t="76007" x="6492875" y="5318125"/>
          <p14:tracePt t="76017" x="6492875" y="5364163"/>
          <p14:tracePt t="76034" x="6492875" y="5440363"/>
          <p14:tracePt t="76050" x="6492875" y="5464175"/>
          <p14:tracePt t="76832" x="6454775" y="5464175"/>
          <p14:tracePt t="76839" x="6430963" y="5464175"/>
          <p14:tracePt t="76851" x="6370638" y="5464175"/>
          <p14:tracePt t="76868" x="6202363" y="5478463"/>
          <p14:tracePt t="76884" x="5981700" y="5502275"/>
          <p14:tracePt t="76901" x="5707063" y="5502275"/>
          <p14:tracePt t="76918" x="5502275" y="5470525"/>
          <p14:tracePt t="76934" x="5356225" y="5410200"/>
          <p14:tracePt t="76951" x="5349875" y="5402263"/>
          <p14:tracePt t="77048" x="5349875" y="5387975"/>
          <p14:tracePt t="77056" x="5356225" y="5372100"/>
          <p14:tracePt t="77069" x="5364163" y="5349875"/>
          <p14:tracePt t="77084" x="5387975" y="5311775"/>
          <p14:tracePt t="77101" x="5410200" y="5273675"/>
          <p14:tracePt t="77118" x="5432425" y="5241925"/>
          <p14:tracePt t="77134" x="5486400" y="5211763"/>
          <p14:tracePt t="77151" x="5532438" y="5197475"/>
          <p14:tracePt t="77168" x="5638800" y="5189538"/>
          <p14:tracePt t="77184" x="5761038" y="5189538"/>
          <p14:tracePt t="77201" x="5905500" y="5189538"/>
          <p14:tracePt t="77218" x="6065838" y="5211763"/>
          <p14:tracePt t="77234" x="6194425" y="5219700"/>
          <p14:tracePt t="77251" x="6308725" y="5235575"/>
          <p14:tracePt t="77268" x="6354763" y="5235575"/>
          <p14:tracePt t="77284" x="6362700" y="5235575"/>
          <p14:tracePt t="77319" x="6362700" y="5211763"/>
          <p14:tracePt t="77327" x="6362700" y="5165725"/>
          <p14:tracePt t="77335" x="6354763" y="5135563"/>
          <p14:tracePt t="77351" x="6340475" y="5121275"/>
          <p14:tracePt t="77439" x="6340475" y="5113338"/>
          <p14:tracePt t="77448" x="6346825" y="5113338"/>
          <p14:tracePt t="77454" x="6354763" y="5113338"/>
          <p14:tracePt t="77468" x="6370638" y="5113338"/>
          <p14:tracePt t="77484" x="6378575" y="5113338"/>
          <p14:tracePt t="77568" x="6378575" y="5121275"/>
          <p14:tracePt t="77575" x="6370638" y="5143500"/>
          <p14:tracePt t="77584" x="6362700" y="5159375"/>
          <p14:tracePt t="77601" x="6332538" y="5203825"/>
          <p14:tracePt t="77618" x="6286500" y="5265738"/>
          <p14:tracePt t="77634" x="6240463" y="5303838"/>
          <p14:tracePt t="77651" x="6180138" y="5349875"/>
          <p14:tracePt t="77668" x="6149975" y="5372100"/>
          <p14:tracePt t="77735" x="6156325" y="5356225"/>
          <p14:tracePt t="77743" x="6180138" y="5295900"/>
          <p14:tracePt t="77751" x="6180138" y="5249863"/>
          <p14:tracePt t="77768" x="6188075" y="5227638"/>
          <p14:tracePt t="78136" x="6164263" y="5257800"/>
          <p14:tracePt t="78143" x="6134100" y="5311775"/>
          <p14:tracePt t="78152" x="6118225" y="5387975"/>
          <p14:tracePt t="78168" x="6080125" y="5502275"/>
          <p14:tracePt t="78185" x="6073775" y="5540375"/>
          <p14:tracePt t="78287" x="6073775" y="5532438"/>
          <p14:tracePt t="78295" x="6073775" y="5494338"/>
          <p14:tracePt t="78304" x="6073775" y="5440363"/>
          <p14:tracePt t="78318" x="6073775" y="5380038"/>
          <p14:tracePt t="78335" x="6003925" y="5189538"/>
          <p14:tracePt t="78351" x="5935663" y="5121275"/>
          <p14:tracePt t="78368" x="5927725" y="5105400"/>
          <p14:tracePt t="78447" x="5927725" y="5113338"/>
          <p14:tracePt t="78463" x="5927725" y="5121275"/>
          <p14:tracePt t="78470" x="5935663" y="5121275"/>
          <p14:tracePt t="78479" x="5935663" y="5127625"/>
          <p14:tracePt t="78486" x="5943600" y="5127625"/>
          <p14:tracePt t="78511" x="5959475" y="5127625"/>
          <p14:tracePt t="78535" x="5965825" y="5127625"/>
          <p14:tracePt t="78551" x="5973763" y="5127625"/>
          <p14:tracePt t="78559" x="5973763" y="5121275"/>
          <p14:tracePt t="78583" x="5973763" y="5113338"/>
          <p14:tracePt t="78639" x="5973763" y="5105400"/>
          <p14:tracePt t="78654" x="5981700" y="5105400"/>
          <p14:tracePt t="78663" x="5989638" y="5105400"/>
          <p14:tracePt t="78670" x="6003925" y="5105400"/>
          <p14:tracePt t="78685" x="6019800" y="5121275"/>
          <p14:tracePt t="78702" x="6035675" y="5159375"/>
          <p14:tracePt t="78718" x="6049963" y="5197475"/>
          <p14:tracePt t="78735" x="6057900" y="5197475"/>
          <p14:tracePt t="78871" x="6080125" y="5197475"/>
          <p14:tracePt t="78879" x="6088063" y="5189538"/>
          <p14:tracePt t="78887" x="6103938" y="5189538"/>
          <p14:tracePt t="78902" x="6118225" y="5181600"/>
          <p14:tracePt t="78918" x="6134100" y="5181600"/>
          <p14:tracePt t="78935" x="6142038" y="5173663"/>
          <p14:tracePt t="79087" x="6149975" y="5165725"/>
          <p14:tracePt t="79207" x="6142038" y="5165725"/>
          <p14:tracePt t="79215" x="6134100" y="5165725"/>
          <p14:tracePt t="79223" x="6126163" y="5165725"/>
          <p14:tracePt t="79247" x="6118225" y="5165725"/>
          <p14:tracePt t="79263" x="6118225" y="5173663"/>
          <p14:tracePt t="79270" x="6111875" y="5181600"/>
          <p14:tracePt t="79391" x="6118225" y="5181600"/>
          <p14:tracePt t="79399" x="6126163" y="5181600"/>
          <p14:tracePt t="79407" x="6134100" y="5181600"/>
          <p14:tracePt t="79418" x="6149975" y="5173663"/>
          <p14:tracePt t="79791" x="6172200" y="5173663"/>
          <p14:tracePt t="79799" x="6202363" y="5173663"/>
          <p14:tracePt t="79806" x="6264275" y="5173663"/>
          <p14:tracePt t="79818" x="6340475" y="5189538"/>
          <p14:tracePt t="79835" x="6569075" y="5189538"/>
          <p14:tracePt t="79852" x="6743700" y="5189538"/>
          <p14:tracePt t="79869" x="6858000" y="5189538"/>
          <p14:tracePt t="79943" x="6850063" y="5189538"/>
          <p14:tracePt t="79951" x="6819900" y="5189538"/>
          <p14:tracePt t="79959" x="6789738" y="5189538"/>
          <p14:tracePt t="79969" x="6759575" y="5189538"/>
          <p14:tracePt t="79985" x="6607175" y="5189538"/>
          <p14:tracePt t="80002" x="6477000" y="5197475"/>
          <p14:tracePt t="80019" x="6378575" y="5219700"/>
          <p14:tracePt t="80035" x="6370638" y="5219700"/>
          <p14:tracePt t="80103" x="6370638" y="5227638"/>
          <p14:tracePt t="80112" x="6378575" y="5227638"/>
          <p14:tracePt t="80207" x="6370638" y="5227638"/>
          <p14:tracePt t="80222" x="6362700" y="5227638"/>
          <p14:tracePt t="80238" x="6354763" y="5227638"/>
          <p14:tracePt t="80319" x="6346825" y="5227638"/>
          <p14:tracePt t="80327" x="6324600" y="5219700"/>
          <p14:tracePt t="80335" x="6316663" y="5211763"/>
          <p14:tracePt t="80352" x="6294438" y="5211763"/>
          <p14:tracePt t="80370" x="6256338" y="5211763"/>
          <p14:tracePt t="80385" x="6248400" y="5211763"/>
          <p14:tracePt t="80422" x="6248400" y="5203825"/>
          <p14:tracePt t="80639" x="6240463" y="5203825"/>
          <p14:tracePt t="80647" x="6232525" y="5203825"/>
          <p14:tracePt t="80654" x="6226175" y="5203825"/>
          <p14:tracePt t="80670" x="6188075" y="5203825"/>
          <p14:tracePt t="80686" x="6149975" y="5189538"/>
          <p14:tracePt t="80702" x="6111875" y="5189538"/>
          <p14:tracePt t="83167" x="6180138" y="5181600"/>
          <p14:tracePt t="83175" x="6264275" y="5165725"/>
          <p14:tracePt t="83186" x="6332538" y="5165725"/>
          <p14:tracePt t="83203" x="6384925" y="5159375"/>
          <p14:tracePt t="83220" x="6430963" y="5151438"/>
          <p14:tracePt t="83237" x="6454775" y="5151438"/>
          <p14:tracePt t="83527" x="6438900" y="5151438"/>
          <p14:tracePt t="83535" x="6423025" y="5151438"/>
          <p14:tracePt t="83543" x="6400800" y="5159375"/>
          <p14:tracePt t="83554" x="6362700" y="5181600"/>
          <p14:tracePt t="83570" x="6308725" y="5197475"/>
          <p14:tracePt t="83587" x="6270625" y="5211763"/>
          <p14:tracePt t="83603" x="6248400" y="5219700"/>
          <p14:tracePt t="83695" x="6240463" y="5219700"/>
          <p14:tracePt t="83711" x="6226175" y="5219700"/>
          <p14:tracePt t="83719" x="6210300" y="5219700"/>
          <p14:tracePt t="83726" x="6194425" y="5219700"/>
          <p14:tracePt t="83737" x="6188075" y="5211763"/>
          <p14:tracePt t="83753" x="6142038" y="5189538"/>
          <p14:tracePt t="83814" x="6142038" y="5249863"/>
          <p14:tracePt t="83822" x="6156325" y="5349875"/>
          <p14:tracePt t="83830" x="6172200" y="5478463"/>
          <p14:tracePt t="83838" x="6194425" y="5654675"/>
          <p14:tracePt t="83853" x="6202363" y="5821363"/>
          <p14:tracePt t="83870" x="6248400" y="6142038"/>
          <p14:tracePt t="83886" x="6264275" y="6248400"/>
          <p14:tracePt t="83903" x="6264275" y="6286500"/>
          <p14:tracePt t="83920" x="6264275" y="6308725"/>
          <p14:tracePt t="83936" x="6264275" y="6324600"/>
          <p14:tracePt t="83953" x="6264275" y="6332538"/>
          <p14:tracePt t="83970" x="6264275" y="6340475"/>
          <p14:tracePt t="83987" x="6256338" y="6346825"/>
          <p14:tracePt t="84038" x="6256338" y="6354763"/>
          <p14:tracePt t="84070" x="6248400" y="6354763"/>
          <p14:tracePt t="84078" x="6226175" y="6354763"/>
          <p14:tracePt t="84086" x="6180138" y="6346825"/>
          <p14:tracePt t="84103" x="6103938" y="6308725"/>
          <p14:tracePt t="84120" x="5965825" y="6270625"/>
          <p14:tracePt t="84137" x="5845175" y="6248400"/>
          <p14:tracePt t="84153" x="5722938" y="6210300"/>
          <p14:tracePt t="84170" x="5654675" y="6180138"/>
          <p14:tracePt t="84187" x="5608638" y="6149975"/>
          <p14:tracePt t="84203" x="5578475" y="6134100"/>
          <p14:tracePt t="84237" x="5578475" y="6111875"/>
          <p14:tracePt t="84253" x="5578475" y="6080125"/>
          <p14:tracePt t="84270" x="5578475" y="5973763"/>
          <p14:tracePt t="84287" x="5578475" y="5851525"/>
          <p14:tracePt t="84304" x="5646738" y="5684838"/>
          <p14:tracePt t="84320" x="5768975" y="5524500"/>
          <p14:tracePt t="84337" x="5905500" y="5418138"/>
          <p14:tracePt t="84354" x="5997575" y="5326063"/>
          <p14:tracePt t="84370" x="6073775" y="5280025"/>
          <p14:tracePt t="84387" x="6118225" y="5235575"/>
          <p14:tracePt t="84404" x="6142038" y="5211763"/>
          <p14:tracePt t="84420" x="6149975" y="5211763"/>
          <p14:tracePt t="84437" x="6149975" y="5203825"/>
          <p14:tracePt t="84487" x="6149975" y="5197475"/>
          <p14:tracePt t="84496" x="6149975" y="5189538"/>
          <p14:tracePt t="84504" x="6156325" y="5189538"/>
          <p14:tracePt t="84520" x="6172200" y="5173663"/>
          <p14:tracePt t="84537" x="6264275" y="5143500"/>
          <p14:tracePt t="84554" x="6400800" y="5127625"/>
          <p14:tracePt t="84570" x="6515100" y="5097463"/>
          <p14:tracePt t="84587" x="6569075" y="5089525"/>
          <p14:tracePt t="84604" x="6583363" y="5083175"/>
          <p14:tracePt t="84647" x="6575425" y="5083175"/>
          <p14:tracePt t="84655" x="6575425" y="5075238"/>
          <p14:tracePt t="84671" x="6561138" y="5075238"/>
          <p14:tracePt t="84688" x="6553200" y="5075238"/>
          <p14:tracePt t="84704" x="6515100" y="5083175"/>
          <p14:tracePt t="84721" x="6484938" y="5113338"/>
          <p14:tracePt t="84737" x="6446838" y="5181600"/>
          <p14:tracePt t="84754" x="6408738" y="5241925"/>
          <p14:tracePt t="84770" x="6384925" y="5257800"/>
          <p14:tracePt t="84787" x="6378575" y="5273675"/>
          <p14:tracePt t="84804" x="6370638" y="5273675"/>
          <p14:tracePt t="84806" x="6354763" y="5273675"/>
          <p14:tracePt t="84822" x="6346825" y="5273675"/>
          <p14:tracePt t="84839" x="6340475" y="5265738"/>
          <p14:tracePt t="84854" x="6324600" y="5241925"/>
          <p14:tracePt t="84870" x="6278563" y="5181600"/>
          <p14:tracePt t="84888" x="6256338" y="5151438"/>
          <p14:tracePt t="85055" x="6256338" y="5135563"/>
          <p14:tracePt t="85063" x="6240463" y="5121275"/>
          <p14:tracePt t="85071" x="6232525" y="5113338"/>
          <p14:tracePt t="85135" x="6240463" y="5113338"/>
          <p14:tracePt t="85143" x="6264275" y="5113338"/>
          <p14:tracePt t="85154" x="6302375" y="5113338"/>
          <p14:tracePt t="85171" x="6416675" y="5135563"/>
          <p14:tracePt t="85188" x="6569075" y="5143500"/>
          <p14:tracePt t="85204" x="6697663" y="5151438"/>
          <p14:tracePt t="85221" x="6781800" y="5151438"/>
          <p14:tracePt t="85237" x="6789738" y="5151438"/>
          <p14:tracePt t="85439" x="6797675" y="5151438"/>
          <p14:tracePt t="85535" x="6781800" y="5159375"/>
          <p14:tracePt t="85543" x="6773863" y="5165725"/>
          <p14:tracePt t="85554" x="6759575" y="5173663"/>
          <p14:tracePt t="85571" x="6735763" y="5181600"/>
          <p14:tracePt t="85588" x="6735763" y="5189538"/>
          <p14:tracePt t="85647" x="6721475" y="5189538"/>
          <p14:tracePt t="85711" x="6713538" y="5189538"/>
          <p14:tracePt t="85775" x="6705600" y="5189538"/>
          <p14:tracePt t="85790" x="6705600" y="5181600"/>
          <p14:tracePt t="85831" x="6697663" y="5181600"/>
          <p14:tracePt t="85864" x="6689725" y="5181600"/>
          <p14:tracePt t="85881" x="6683375" y="5173663"/>
          <p14:tracePt t="85887" x="6675438" y="5173663"/>
          <p14:tracePt t="85903" x="6667500" y="5173663"/>
          <p14:tracePt t="85919" x="6651625" y="5173663"/>
          <p14:tracePt t="85927" x="6629400" y="5173663"/>
          <p14:tracePt t="85938" x="6613525" y="5173663"/>
          <p14:tracePt t="85954" x="6507163" y="5211763"/>
          <p14:tracePt t="85971" x="6346825" y="5280025"/>
          <p14:tracePt t="85988" x="6210300" y="5341938"/>
          <p14:tracePt t="86004" x="6088063" y="5432425"/>
          <p14:tracePt t="86021" x="6019800" y="5494338"/>
          <p14:tracePt t="86038" x="5997575" y="5584825"/>
          <p14:tracePt t="86054" x="5997575" y="5699125"/>
          <p14:tracePt t="86071" x="6011863" y="5783263"/>
          <p14:tracePt t="86088" x="6065838" y="5867400"/>
          <p14:tracePt t="86104" x="6111875" y="5951538"/>
          <p14:tracePt t="86121" x="6126163" y="5981700"/>
          <p14:tracePt t="86138" x="6142038" y="6042025"/>
          <p14:tracePt t="86154" x="6142038" y="6080125"/>
          <p14:tracePt t="86171" x="6149975" y="6134100"/>
          <p14:tracePt t="86188" x="6149975" y="6156325"/>
          <p14:tracePt t="86204" x="6149975" y="6164263"/>
          <p14:tracePt t="86221" x="6149975" y="6172200"/>
          <p14:tracePt t="86471" x="6156325" y="6172200"/>
          <p14:tracePt t="86487" x="6156325" y="6164263"/>
          <p14:tracePt t="86511" x="6156325" y="6156325"/>
          <p14:tracePt t="86519" x="6156325" y="6149975"/>
          <p14:tracePt t="86527" x="6156325" y="6142038"/>
          <p14:tracePt t="86538" x="6164263" y="6134100"/>
          <p14:tracePt t="86554" x="6164263" y="6111875"/>
          <p14:tracePt t="86571" x="6172200" y="6103938"/>
          <p14:tracePt t="86588" x="6172200" y="6096000"/>
          <p14:tracePt t="86622" x="6172200" y="6080125"/>
          <p14:tracePt t="86638" x="6164263" y="6080125"/>
          <p14:tracePt t="86726" x="6149975" y="6073775"/>
          <p14:tracePt t="86735" x="6142038" y="6057900"/>
          <p14:tracePt t="86743" x="6126163" y="6042025"/>
          <p14:tracePt t="86754" x="6126163" y="6035675"/>
          <p14:tracePt t="86771" x="6126163" y="6003925"/>
          <p14:tracePt t="86788" x="6126163" y="5921375"/>
          <p14:tracePt t="86791" x="6126163" y="5859463"/>
          <p14:tracePt t="86804" x="6126163" y="5791200"/>
          <p14:tracePt t="86822" x="6126163" y="5584825"/>
          <p14:tracePt t="86838" x="6126163" y="5524500"/>
          <p14:tracePt t="86854" x="6126163" y="5426075"/>
          <p14:tracePt t="86871" x="6126163" y="5387975"/>
          <p14:tracePt t="86888" x="6126163" y="5349875"/>
          <p14:tracePt t="86904" x="6111875" y="5334000"/>
          <p14:tracePt t="86921" x="6111875" y="5318125"/>
          <p14:tracePt t="86938" x="6103938" y="5311775"/>
          <p14:tracePt t="86983" x="6103938" y="5303838"/>
          <p14:tracePt t="86990" x="6103938" y="5295900"/>
          <p14:tracePt t="87007" x="6111875" y="5287963"/>
          <p14:tracePt t="87022" x="6111875" y="5273675"/>
          <p14:tracePt t="87038" x="6111875" y="5241925"/>
          <p14:tracePt t="87055" x="6111875" y="5197475"/>
          <p14:tracePt t="87071" x="6118225" y="5165725"/>
          <p14:tracePt t="87088" x="6118225" y="5143500"/>
          <p14:tracePt t="87127" x="6118225" y="5127625"/>
          <p14:tracePt t="87138" x="6111875" y="5127625"/>
          <p14:tracePt t="87155" x="6080125" y="5127625"/>
          <p14:tracePt t="87171" x="6027738" y="5127625"/>
          <p14:tracePt t="87188" x="5905500" y="5127625"/>
          <p14:tracePt t="87205" x="5775325" y="5159375"/>
          <p14:tracePt t="87222" x="5715000" y="5203825"/>
          <p14:tracePt t="87238" x="5715000" y="5211763"/>
          <p14:tracePt t="87255" x="5775325" y="5257800"/>
          <p14:tracePt t="87271" x="5965825" y="5280025"/>
          <p14:tracePt t="87288" x="6378575" y="5280025"/>
          <p14:tracePt t="87305" x="6751638" y="5280025"/>
          <p14:tracePt t="87321" x="6956425" y="5273675"/>
          <p14:tracePt t="87338" x="7032625" y="5241925"/>
          <p14:tracePt t="87355" x="7040563" y="5235575"/>
          <p14:tracePt t="87415" x="7040563" y="5227638"/>
          <p14:tracePt t="87431" x="7040563" y="5219700"/>
          <p14:tracePt t="87439" x="7040563" y="5211763"/>
          <p14:tracePt t="87463" x="7040563" y="5203825"/>
          <p14:tracePt t="87479" x="7040563" y="5197475"/>
          <p14:tracePt t="87647" x="7026275" y="5235575"/>
          <p14:tracePt t="87655" x="7010400" y="5295900"/>
          <p14:tracePt t="87663" x="6980238" y="5356225"/>
          <p14:tracePt t="87671" x="6942138" y="5440363"/>
          <p14:tracePt t="87688" x="6850063" y="5630863"/>
          <p14:tracePt t="87705" x="6637338" y="5859463"/>
          <p14:tracePt t="87722" x="6408738" y="6027738"/>
          <p14:tracePt t="87738" x="6188075" y="6149975"/>
          <p14:tracePt t="87754" x="5997575" y="6218238"/>
          <p14:tracePt t="87771" x="5837238" y="6248400"/>
          <p14:tracePt t="87788" x="5722938" y="6256338"/>
          <p14:tracePt t="87807" x="5668963" y="6256338"/>
          <p14:tracePt t="87831" x="5661025" y="6256338"/>
          <p14:tracePt t="87847" x="5661025" y="6248400"/>
          <p14:tracePt t="87855" x="5661025" y="6232525"/>
          <p14:tracePt t="87872" x="5676900" y="6180138"/>
          <p14:tracePt t="87888" x="5783263" y="6111875"/>
          <p14:tracePt t="87905" x="5951538" y="6080125"/>
          <p14:tracePt t="87922" x="6172200" y="6080125"/>
          <p14:tracePt t="87938" x="6340475" y="6088063"/>
          <p14:tracePt t="87955" x="6416675" y="6118225"/>
          <p14:tracePt t="87988" x="6392863" y="6142038"/>
          <p14:tracePt t="88007" x="6065838" y="6156325"/>
          <p14:tracePt t="88022" x="5897563" y="6156325"/>
          <p14:tracePt t="88039" x="5356225" y="6111875"/>
          <p14:tracePt t="88055" x="5059363" y="6003925"/>
          <p14:tracePt t="88072" x="4884738" y="5913438"/>
          <p14:tracePt t="88088" x="4800600" y="5845175"/>
          <p14:tracePt t="88105" x="4800600" y="5821363"/>
          <p14:tracePt t="88122" x="4800600" y="5737225"/>
          <p14:tracePt t="88138" x="4884738" y="5646738"/>
          <p14:tracePt t="88155" x="5013325" y="5584825"/>
          <p14:tracePt t="88172" x="5059363" y="5554663"/>
          <p14:tracePt t="88188" x="5083175" y="5554663"/>
          <p14:tracePt t="88231" x="5083175" y="5562600"/>
          <p14:tracePt t="88239" x="5083175" y="5578475"/>
          <p14:tracePt t="88247" x="5059363" y="5592763"/>
          <p14:tracePt t="88256" x="5045075" y="5608638"/>
          <p14:tracePt t="88272" x="5021263" y="5616575"/>
          <p14:tracePt t="88319" x="5097463" y="5578475"/>
          <p14:tracePt t="88327" x="5197475" y="5562600"/>
          <p14:tracePt t="88338" x="5372100" y="5524500"/>
          <p14:tracePt t="88356" x="6042025" y="5394325"/>
          <p14:tracePt t="88372" x="6759575" y="5326063"/>
          <p14:tracePt t="88388" x="7337425" y="5326063"/>
          <p14:tracePt t="88406" x="7642225" y="5334000"/>
          <p14:tracePt t="88422" x="7673975" y="5341938"/>
          <p14:tracePt t="88438" x="7704138" y="5364163"/>
          <p14:tracePt t="88456" x="7712075" y="5364163"/>
          <p14:tracePt t="88472" x="7734300" y="5426075"/>
          <p14:tracePt t="88488" x="7772400" y="5464175"/>
          <p14:tracePt t="88506" x="7826375" y="5554663"/>
          <p14:tracePt t="88522" x="7878763" y="5661025"/>
          <p14:tracePt t="88538" x="7902575" y="5783263"/>
          <p14:tracePt t="88556" x="7902575" y="5875338"/>
          <p14:tracePt t="88572" x="7878763" y="5981700"/>
          <p14:tracePt t="88588" x="7788275" y="6103938"/>
          <p14:tracePt t="88606" x="7497763" y="6248400"/>
          <p14:tracePt t="88622" x="7315200" y="6308725"/>
          <p14:tracePt t="88638" x="6637338" y="6392863"/>
          <p14:tracePt t="88655" x="6202363" y="6392863"/>
          <p14:tracePt t="88672" x="5745163" y="6392863"/>
          <p14:tracePt t="88689" x="5432425" y="6392863"/>
          <p14:tracePt t="88706" x="5235575" y="6392863"/>
          <p14:tracePt t="88722" x="5097463" y="6392863"/>
          <p14:tracePt t="88738" x="4983163" y="6378575"/>
          <p14:tracePt t="88755" x="4854575" y="6354763"/>
          <p14:tracePt t="88771" x="4770438" y="6340475"/>
          <p14:tracePt t="88788" x="4648200" y="6286500"/>
          <p14:tracePt t="88791" x="4594225" y="6256338"/>
          <p14:tracePt t="88806" x="4487863" y="6142038"/>
          <p14:tracePt t="88822" x="4473575" y="6096000"/>
          <p14:tracePt t="88838" x="4389438" y="5889625"/>
          <p14:tracePt t="88855" x="4389438" y="5753100"/>
          <p14:tracePt t="88872" x="4389438" y="5608638"/>
          <p14:tracePt t="88888" x="4511675" y="5440363"/>
          <p14:tracePt t="88905" x="4724400" y="5287963"/>
          <p14:tracePt t="88922" x="5013325" y="5203825"/>
          <p14:tracePt t="88939" x="5311775" y="5151438"/>
          <p14:tracePt t="88955" x="5562600" y="5151438"/>
          <p14:tracePt t="88972" x="5813425" y="5151438"/>
          <p14:tracePt t="88989" x="6027738" y="5151438"/>
          <p14:tracePt t="89007" x="6324600" y="5151438"/>
          <p14:tracePt t="89022" x="6507163" y="5173663"/>
          <p14:tracePt t="89039" x="6599238" y="5219700"/>
          <p14:tracePt t="89055" x="6683375" y="5273675"/>
          <p14:tracePt t="89072" x="6751638" y="5372100"/>
          <p14:tracePt t="89089" x="6827838" y="5486400"/>
          <p14:tracePt t="89105" x="6880225" y="5630863"/>
          <p14:tracePt t="89122" x="6911975" y="5775325"/>
          <p14:tracePt t="89139" x="6911975" y="5905500"/>
          <p14:tracePt t="89155" x="6911975" y="6011863"/>
          <p14:tracePt t="89172" x="6858000" y="6134100"/>
          <p14:tracePt t="89190" x="6599238" y="6332538"/>
          <p14:tracePt t="89207" x="6240463" y="6446838"/>
          <p14:tracePt t="89222" x="5799138" y="6507163"/>
          <p14:tracePt t="89239" x="5387975" y="6507163"/>
          <p14:tracePt t="89255" x="5029200" y="6507163"/>
          <p14:tracePt t="89272" x="4822825" y="6507163"/>
          <p14:tracePt t="89289" x="4670425" y="6499225"/>
          <p14:tracePt t="89305" x="4602163" y="6469063"/>
          <p14:tracePt t="89322" x="4579938" y="6454775"/>
          <p14:tracePt t="89339" x="4533900" y="6392863"/>
          <p14:tracePt t="89355" x="4449763" y="6278563"/>
          <p14:tracePt t="89372" x="4389438" y="6111875"/>
          <p14:tracePt t="89389" x="4351338" y="5921375"/>
          <p14:tracePt t="89407" x="4373563" y="5616575"/>
          <p14:tracePt t="89422" x="4503738" y="5426075"/>
          <p14:tracePt t="89439" x="4808538" y="5249863"/>
          <p14:tracePt t="89455" x="5349875" y="5075238"/>
          <p14:tracePt t="89472" x="5921375" y="5006975"/>
          <p14:tracePt t="89489" x="6354763" y="5006975"/>
          <p14:tracePt t="89505" x="6713538" y="5006975"/>
          <p14:tracePt t="89522" x="6888163" y="5021263"/>
          <p14:tracePt t="89539" x="6956425" y="5083175"/>
          <p14:tracePt t="89555" x="7040563" y="5151438"/>
          <p14:tracePt t="89572" x="7086600" y="5235575"/>
          <p14:tracePt t="89589" x="7154863" y="5364163"/>
          <p14:tracePt t="89606" x="7185025" y="5516563"/>
          <p14:tracePt t="89622" x="7208838" y="5761038"/>
          <p14:tracePt t="89639" x="7208838" y="5883275"/>
          <p14:tracePt t="89655" x="7170738" y="6011863"/>
          <p14:tracePt t="89672" x="7070725" y="6118225"/>
          <p14:tracePt t="89689" x="6918325" y="6202363"/>
          <p14:tracePt t="89706" x="6645275" y="6294438"/>
          <p14:tracePt t="89722" x="6248400" y="6308725"/>
          <p14:tracePt t="89739" x="5935663" y="6308725"/>
          <p14:tracePt t="89755" x="5745163" y="6308725"/>
          <p14:tracePt t="89772" x="5646738" y="6286500"/>
          <p14:tracePt t="89789" x="5616575" y="6264275"/>
          <p14:tracePt t="89806" x="5616575" y="6210300"/>
          <p14:tracePt t="89808" x="5616575" y="6180138"/>
          <p14:tracePt t="89822" x="5608638" y="6142038"/>
          <p14:tracePt t="89839" x="5608638" y="6088063"/>
          <p14:tracePt t="89856" x="5592763" y="6049963"/>
          <p14:tracePt t="89872" x="5592763" y="6027738"/>
          <p14:tracePt t="89906" x="5592763" y="6011863"/>
          <p14:tracePt t="89935" x="5584825" y="6011863"/>
          <p14:tracePt t="89943" x="5578475" y="6011863"/>
          <p14:tracePt t="89956" x="5570538" y="6011863"/>
          <p14:tracePt t="89972" x="5532438" y="6011863"/>
          <p14:tracePt t="89989" x="5470525" y="6011863"/>
          <p14:tracePt t="90006" x="5426075" y="6003925"/>
          <p14:tracePt t="90047" x="5426075" y="5989638"/>
          <p14:tracePt t="90071" x="5426075" y="5981700"/>
          <p14:tracePt t="90079" x="5426075" y="5965825"/>
          <p14:tracePt t="90104" x="5432425" y="5959475"/>
          <p14:tracePt t="90119" x="5440363" y="5959475"/>
          <p14:tracePt t="90127" x="5456238" y="5959475"/>
          <p14:tracePt t="90139" x="5478463" y="5959475"/>
          <p14:tracePt t="90156" x="5532438" y="5959475"/>
          <p14:tracePt t="90172" x="5616575" y="5973763"/>
          <p14:tracePt t="90190" x="5730875" y="6003925"/>
          <p14:tracePt t="90206" x="5753100" y="6011863"/>
          <p14:tracePt t="90222" x="5821363" y="6027738"/>
          <p14:tracePt t="90239" x="5845175" y="6035675"/>
          <p14:tracePt t="90256" x="5859463" y="6035675"/>
          <p14:tracePt t="90272" x="5875338" y="6035675"/>
          <p14:tracePt t="90289" x="5883275" y="6035675"/>
          <p14:tracePt t="90306" x="5889625" y="6035675"/>
          <p14:tracePt t="90322" x="5897563" y="6035675"/>
          <p14:tracePt t="90339" x="5921375" y="6035675"/>
          <p14:tracePt t="90356" x="5959475" y="6035675"/>
          <p14:tracePt t="90372" x="6019800" y="6035675"/>
          <p14:tracePt t="90390" x="6080125" y="6035675"/>
          <p14:tracePt t="90406" x="6134100" y="6027738"/>
          <p14:tracePt t="90422" x="6156325" y="6027738"/>
          <p14:tracePt t="90631" x="6164263" y="6027738"/>
          <p14:tracePt t="90639" x="6180138" y="6027738"/>
          <p14:tracePt t="90647" x="6188075" y="6027738"/>
          <p14:tracePt t="90656" x="6202363" y="6027738"/>
          <p14:tracePt t="90673" x="6232525" y="6027738"/>
          <p14:tracePt t="90689" x="6264275" y="6027738"/>
          <p14:tracePt t="90706" x="6294438" y="6027738"/>
          <p14:tracePt t="90723" x="6308725" y="6027738"/>
          <p14:tracePt t="90815" x="6316663" y="6027738"/>
          <p14:tracePt t="90823" x="6324600" y="6027738"/>
          <p14:tracePt t="90839" x="6332538" y="6027738"/>
          <p14:tracePt t="90847" x="6340475" y="6027738"/>
          <p14:tracePt t="90856" x="6346825" y="6027738"/>
          <p14:tracePt t="90873" x="6354763" y="6027738"/>
          <p14:tracePt t="90889" x="6378575" y="6027738"/>
          <p14:tracePt t="90907" x="6400800" y="6027738"/>
          <p14:tracePt t="90923" x="6430963" y="6027738"/>
          <p14:tracePt t="90939" x="6454775" y="6027738"/>
          <p14:tracePt t="90956" x="6477000" y="6027738"/>
          <p14:tracePt t="91023" x="6484938" y="6027738"/>
          <p14:tracePt t="91031" x="6499225" y="6027738"/>
          <p14:tracePt t="91039" x="6515100" y="6027738"/>
          <p14:tracePt t="91056" x="6537325" y="6027738"/>
          <p14:tracePt t="91073" x="6561138" y="6027738"/>
          <p14:tracePt t="91111" x="6575425" y="6027738"/>
          <p14:tracePt t="91135" x="6583363" y="6027738"/>
          <p14:tracePt t="91142" x="6607175" y="6027738"/>
          <p14:tracePt t="91156" x="6621463" y="6027738"/>
          <p14:tracePt t="91173" x="6689725" y="6027738"/>
          <p14:tracePt t="91190" x="6759575" y="6019800"/>
          <p14:tracePt t="91206" x="6880225" y="6003925"/>
          <p14:tracePt t="91223" x="6942138" y="5989638"/>
          <p14:tracePt t="91239" x="6988175" y="5973763"/>
          <p14:tracePt t="91256" x="6994525" y="5965825"/>
          <p14:tracePt t="91289" x="7002463" y="5959475"/>
          <p14:tracePt t="91307" x="7018338" y="5913438"/>
          <p14:tracePt t="91310" x="7018338" y="5897563"/>
          <p14:tracePt t="91323" x="7018338" y="5883275"/>
          <p14:tracePt t="91339" x="7026275" y="5829300"/>
          <p14:tracePt t="91356" x="7026275" y="5768975"/>
          <p14:tracePt t="91373" x="7026275" y="5715000"/>
          <p14:tracePt t="91390" x="7026275" y="5668963"/>
          <p14:tracePt t="91406" x="6972300" y="5608638"/>
          <p14:tracePt t="91423" x="6888163" y="5578475"/>
          <p14:tracePt t="91439" x="6789738" y="5554663"/>
          <p14:tracePt t="91456" x="6607175" y="5540375"/>
          <p14:tracePt t="91473" x="6370638" y="5540375"/>
          <p14:tracePt t="91489" x="6057900" y="5540375"/>
          <p14:tracePt t="91506" x="5707063" y="5540375"/>
          <p14:tracePt t="91523" x="5426075" y="5540375"/>
          <p14:tracePt t="91540" x="5257800" y="5540375"/>
          <p14:tracePt t="91556" x="5189538" y="5546725"/>
          <p14:tracePt t="91573" x="5173663" y="5554663"/>
          <p14:tracePt t="91590" x="5143500" y="5562600"/>
          <p14:tracePt t="91607" x="4991100" y="5616575"/>
          <p14:tracePt t="91623" x="4854575" y="5654675"/>
          <p14:tracePt t="91640" x="4740275" y="5668963"/>
          <p14:tracePt t="91656" x="4625975" y="5692775"/>
          <p14:tracePt t="91673" x="4579938" y="5707063"/>
          <p14:tracePt t="91719" x="4579938" y="5715000"/>
          <p14:tracePt t="91726" x="4579938" y="5745163"/>
          <p14:tracePt t="91740" x="4579938" y="5813425"/>
          <p14:tracePt t="91756" x="4587875" y="5927725"/>
          <p14:tracePt t="91773" x="4670425" y="6073775"/>
          <p14:tracePt t="91790" x="4846638" y="6240463"/>
          <p14:tracePt t="91807" x="5303838" y="6423025"/>
          <p14:tracePt t="91823" x="5654675" y="6469063"/>
          <p14:tracePt t="91840" x="6003925" y="6499225"/>
          <p14:tracePt t="91856" x="6340475" y="6499225"/>
          <p14:tracePt t="91873" x="6591300" y="6499225"/>
          <p14:tracePt t="91890" x="6789738" y="6461125"/>
          <p14:tracePt t="91906" x="6950075" y="6400800"/>
          <p14:tracePt t="91923" x="7070725" y="6332538"/>
          <p14:tracePt t="91940" x="7162800" y="6264275"/>
          <p14:tracePt t="91956" x="7216775" y="6210300"/>
          <p14:tracePt t="91973" x="7246938" y="6172200"/>
          <p14:tracePt t="91990" x="7261225" y="6156325"/>
          <p14:tracePt t="92006" x="7269163" y="6118225"/>
          <p14:tracePt t="92023" x="7269163" y="6096000"/>
          <p14:tracePt t="92040" x="7269163" y="6057900"/>
          <p14:tracePt t="92056" x="7269163" y="6019800"/>
          <p14:tracePt t="92073" x="7254875" y="5973763"/>
          <p14:tracePt t="92090" x="7223125" y="5943600"/>
          <p14:tracePt t="92106" x="7192963" y="5913438"/>
          <p14:tracePt t="92123" x="7162800" y="5889625"/>
          <p14:tracePt t="92140" x="7140575" y="5875338"/>
          <p14:tracePt t="92156" x="7102475" y="5859463"/>
          <p14:tracePt t="92174" x="6964363" y="5807075"/>
          <p14:tracePt t="92190" x="6942138" y="5799138"/>
          <p14:tracePt t="92206" x="6850063" y="5775325"/>
          <p14:tracePt t="92223" x="6827838" y="5768975"/>
          <p14:tracePt t="92240" x="6819900" y="5768975"/>
          <p14:tracePt t="92415" x="6797675" y="5761038"/>
          <p14:tracePt t="92423" x="6765925" y="5753100"/>
          <p14:tracePt t="92431" x="6683375" y="5730875"/>
          <p14:tracePt t="92440" x="6530975" y="5692775"/>
          <p14:tracePt t="92457" x="6096000" y="5630863"/>
          <p14:tracePt t="92473" x="5502275" y="5562600"/>
          <p14:tracePt t="92490" x="5021263" y="5546725"/>
          <p14:tracePt t="92507" x="4648200" y="5546725"/>
          <p14:tracePt t="92523" x="4441825" y="5546725"/>
          <p14:tracePt t="92540" x="4373563" y="5546725"/>
          <p14:tracePt t="92557" x="4351338" y="5554663"/>
          <p14:tracePt t="92574" x="4343400" y="5570538"/>
          <p14:tracePt t="92590" x="4321175" y="5600700"/>
          <p14:tracePt t="92607" x="4251325" y="5761038"/>
          <p14:tracePt t="92624" x="4198938" y="5921375"/>
          <p14:tracePt t="92640" x="4198938" y="6042025"/>
          <p14:tracePt t="92657" x="4198938" y="6156325"/>
          <p14:tracePt t="92673" x="4259263" y="6248400"/>
          <p14:tracePt t="92690" x="4397375" y="6354763"/>
          <p14:tracePt t="92707" x="4579938" y="6416675"/>
          <p14:tracePt t="92724" x="4899025" y="6477000"/>
          <p14:tracePt t="92740" x="5326063" y="6507163"/>
          <p14:tracePt t="92757" x="5807075" y="6507163"/>
          <p14:tracePt t="92774" x="6454775" y="6370638"/>
          <p14:tracePt t="92790" x="6804025" y="6232525"/>
          <p14:tracePt t="92807" x="6911975" y="6142038"/>
          <p14:tracePt t="92823" x="6934200" y="6111875"/>
          <p14:tracePt t="92840" x="6934200" y="6073775"/>
          <p14:tracePt t="92857" x="6934200" y="5973763"/>
          <p14:tracePt t="92873" x="6880225" y="5883275"/>
          <p14:tracePt t="92890" x="6819900" y="5813425"/>
          <p14:tracePt t="92907" x="6697663" y="5761038"/>
          <p14:tracePt t="92923" x="6523038" y="5692775"/>
          <p14:tracePt t="92940" x="6294438" y="5661025"/>
          <p14:tracePt t="92957" x="6126163" y="5654675"/>
          <p14:tracePt t="92974" x="5981700" y="5654675"/>
          <p14:tracePt t="92990" x="5943600" y="5654675"/>
          <p14:tracePt t="93063" x="5943600" y="5676900"/>
          <p14:tracePt t="93071" x="5959475" y="5707063"/>
          <p14:tracePt t="93079" x="5997575" y="5722938"/>
          <p14:tracePt t="93090" x="6049963" y="5730875"/>
          <p14:tracePt t="93107" x="6210300" y="5761038"/>
          <p14:tracePt t="93123" x="6378575" y="5761038"/>
          <p14:tracePt t="93142" x="6446838" y="5761038"/>
          <p14:tracePt t="93175" x="6430963" y="5753100"/>
          <p14:tracePt t="93190" x="6278563" y="5692775"/>
          <p14:tracePt t="93207" x="6088063" y="5668963"/>
          <p14:tracePt t="93224" x="5829300" y="5668963"/>
          <p14:tracePt t="93240" x="5578475" y="5668963"/>
          <p14:tracePt t="93257" x="5387975" y="5730875"/>
          <p14:tracePt t="93273" x="5287963" y="5791200"/>
          <p14:tracePt t="93290" x="5257800" y="5837238"/>
          <p14:tracePt t="93307" x="5257800" y="5875338"/>
          <p14:tracePt t="93323" x="5287963" y="5965825"/>
          <p14:tracePt t="93340" x="5478463" y="6065838"/>
          <p14:tracePt t="93358" x="5973763" y="6149975"/>
          <p14:tracePt t="93374" x="6332538" y="6149975"/>
          <p14:tracePt t="93390" x="6575425" y="6142038"/>
          <p14:tracePt t="93407" x="6667500" y="6111875"/>
          <p14:tracePt t="93424" x="6675438" y="6103938"/>
          <p14:tracePt t="93440" x="6645275" y="6065838"/>
          <p14:tracePt t="93458" x="6469063" y="5959475"/>
          <p14:tracePt t="93474" x="6194425" y="5921375"/>
          <p14:tracePt t="93490" x="5859463" y="5921375"/>
          <p14:tracePt t="93507" x="5554663" y="5943600"/>
          <p14:tracePt t="93524" x="5402263" y="6011863"/>
          <p14:tracePt t="93540" x="5387975" y="6019800"/>
          <p14:tracePt t="93557" x="5402263" y="6035675"/>
          <p14:tracePt t="93575" x="5951538" y="6149975"/>
          <p14:tracePt t="93590" x="6675438" y="6149975"/>
          <p14:tracePt t="93607" x="7277100" y="6149975"/>
          <p14:tracePt t="93624" x="7483475" y="6142038"/>
          <p14:tracePt t="93640" x="7505700" y="6126163"/>
          <p14:tracePt t="93657" x="7467600" y="6096000"/>
          <p14:tracePt t="93674" x="7064375" y="5997575"/>
          <p14:tracePt t="93690" x="6354763" y="5973763"/>
          <p14:tracePt t="93707" x="5875338" y="5973763"/>
          <p14:tracePt t="93724" x="5616575" y="5981700"/>
          <p14:tracePt t="93740" x="5578475" y="5989638"/>
          <p14:tracePt t="93757" x="5570538" y="5989638"/>
          <p14:tracePt t="93775" x="5875338" y="6065838"/>
          <p14:tracePt t="93790" x="6324600" y="6096000"/>
          <p14:tracePt t="93807" x="6637338" y="6096000"/>
          <p14:tracePt t="93824" x="6811963" y="6096000"/>
          <p14:tracePt t="93840" x="6835775" y="6088063"/>
          <p14:tracePt t="93874" x="6621463" y="6011863"/>
          <p14:tracePt t="93890" x="6142038" y="5951538"/>
          <p14:tracePt t="93907" x="5622925" y="5859463"/>
          <p14:tracePt t="93924" x="5265738" y="5859463"/>
          <p14:tracePt t="93940" x="5151438" y="5859463"/>
          <p14:tracePt t="93983" x="5165725" y="5859463"/>
          <p14:tracePt t="93992" x="5219700" y="5859463"/>
          <p14:tracePt t="94007" x="5249863" y="5859463"/>
          <p14:tracePt t="94024" x="5257800" y="5859463"/>
          <p14:tracePt t="94943" x="5326063" y="5845175"/>
          <p14:tracePt t="94951" x="5524500" y="5775325"/>
          <p14:tracePt t="94959" x="5684838" y="5730875"/>
          <p14:tracePt t="94974" x="6035675" y="5592763"/>
          <p14:tracePt t="94991" x="6384925" y="5440363"/>
          <p14:tracePt t="95008" x="6561138" y="5349875"/>
          <p14:tracePt t="95024" x="6629400" y="5257800"/>
          <p14:tracePt t="95041" x="6659563" y="5151438"/>
          <p14:tracePt t="95058" x="6667500" y="5067300"/>
          <p14:tracePt t="95074" x="6667500" y="4960938"/>
          <p14:tracePt t="95091" x="6667500" y="4892675"/>
          <p14:tracePt t="95108" x="6667500" y="4838700"/>
          <p14:tracePt t="95125" x="6675438" y="4808538"/>
          <p14:tracePt t="95141" x="6683375" y="4792663"/>
          <p14:tracePt t="95158" x="6689725" y="4778375"/>
          <p14:tracePt t="95174" x="6713538" y="4762500"/>
          <p14:tracePt t="95191" x="6751638" y="4754563"/>
          <p14:tracePt t="95208" x="6842125" y="4754563"/>
          <p14:tracePt t="95224" x="6926263" y="4754563"/>
          <p14:tracePt t="95241" x="7026275" y="4754563"/>
          <p14:tracePt t="95258" x="7094538" y="4754563"/>
          <p14:tracePt t="95274" x="7124700" y="4754563"/>
          <p14:tracePt t="95383" x="7116763" y="4754563"/>
          <p14:tracePt t="95391" x="7064375" y="4732338"/>
          <p14:tracePt t="95399" x="7026275" y="4724400"/>
          <p14:tracePt t="95408" x="6942138" y="4716463"/>
          <p14:tracePt t="95424" x="6613525" y="4716463"/>
          <p14:tracePt t="95441" x="6226175" y="4716463"/>
          <p14:tracePt t="95458" x="5829300" y="4716463"/>
          <p14:tracePt t="95474" x="5532438" y="4716463"/>
          <p14:tracePt t="95491" x="5341938" y="4716463"/>
          <p14:tracePt t="95508" x="5249863" y="4716463"/>
          <p14:tracePt t="95524" x="5173663" y="4724400"/>
          <p14:tracePt t="95541" x="5121275" y="4732338"/>
          <p14:tracePt t="95558" x="5037138" y="4746625"/>
          <p14:tracePt t="95574" x="4884738" y="4770438"/>
          <p14:tracePt t="95591" x="4770438" y="4778375"/>
          <p14:tracePt t="95608" x="4694238" y="4778375"/>
          <p14:tracePt t="95625" x="4664075" y="4778375"/>
          <p14:tracePt t="95641" x="4648200" y="4778375"/>
          <p14:tracePt t="95742" x="4640263" y="4778375"/>
          <p14:tracePt t="95752" x="4640263" y="4792663"/>
          <p14:tracePt t="95759" x="4640263" y="4830763"/>
          <p14:tracePt t="95774" x="4656138" y="4945063"/>
          <p14:tracePt t="95791" x="4678363" y="5059363"/>
          <p14:tracePt t="95808" x="4694238" y="5173663"/>
          <p14:tracePt t="95825" x="4716463" y="5249863"/>
          <p14:tracePt t="95841" x="4732338" y="5295900"/>
          <p14:tracePt t="95858" x="4732338" y="5303838"/>
          <p14:tracePt t="95919" x="4740275" y="5311775"/>
          <p14:tracePt t="95927" x="4778375" y="5341938"/>
          <p14:tracePt t="95935" x="4800600" y="5349875"/>
          <p14:tracePt t="95943" x="4846638" y="5364163"/>
          <p14:tracePt t="95958" x="4999038" y="5410200"/>
          <p14:tracePt t="95974" x="5227638" y="5426075"/>
          <p14:tracePt t="95991" x="5494338" y="5432425"/>
          <p14:tracePt t="96008" x="5737225" y="5432425"/>
          <p14:tracePt t="96024" x="5989638" y="5432425"/>
          <p14:tracePt t="96041" x="6164263" y="5432425"/>
          <p14:tracePt t="96058" x="6324600" y="5432425"/>
          <p14:tracePt t="96075" x="6454775" y="5432425"/>
          <p14:tracePt t="96091" x="6613525" y="5410200"/>
          <p14:tracePt t="96108" x="6789738" y="5372100"/>
          <p14:tracePt t="96126" x="7064375" y="5318125"/>
          <p14:tracePt t="96142" x="7192963" y="5287963"/>
          <p14:tracePt t="96158" x="7223125" y="5287963"/>
          <p14:tracePt t="96175" x="7292975" y="5257800"/>
          <p14:tracePt t="96247" x="7292975" y="5249863"/>
          <p14:tracePt t="96255" x="7307263" y="5235575"/>
          <p14:tracePt t="96262" x="7337425" y="5219700"/>
          <p14:tracePt t="96275" x="7353300" y="5197475"/>
          <p14:tracePt t="96291" x="7369175" y="5197475"/>
          <p14:tracePt t="96308" x="7407275" y="5159375"/>
          <p14:tracePt t="96311" x="7413625" y="5143500"/>
          <p14:tracePt t="96325" x="7421563" y="5143500"/>
          <p14:tracePt t="96342" x="7421563" y="5083175"/>
          <p14:tracePt t="96358" x="7421563" y="5029200"/>
          <p14:tracePt t="96375" x="7413625" y="4945063"/>
          <p14:tracePt t="96391" x="7399338" y="4922838"/>
          <p14:tracePt t="96471" x="7369175" y="4922838"/>
          <p14:tracePt t="96479" x="7323138" y="4914900"/>
          <p14:tracePt t="96487" x="7277100" y="4892675"/>
          <p14:tracePt t="96494" x="7216775" y="4884738"/>
          <p14:tracePt t="96508" x="7086600" y="4854575"/>
          <p14:tracePt t="96527" x="6477000" y="4830763"/>
          <p14:tracePt t="96542" x="6035675" y="4770438"/>
          <p14:tracePt t="96558" x="5638800" y="4708525"/>
          <p14:tracePt t="96575" x="5394325" y="4670425"/>
          <p14:tracePt t="96591" x="5273675" y="4670425"/>
          <p14:tracePt t="96608" x="5197475" y="4670425"/>
          <p14:tracePt t="96625" x="5143500" y="4670425"/>
          <p14:tracePt t="96641" x="5059363" y="4686300"/>
          <p14:tracePt t="96658" x="4930775" y="4724400"/>
          <p14:tracePt t="96675" x="4778375" y="4754563"/>
          <p14:tracePt t="96691" x="4625975" y="4778375"/>
          <p14:tracePt t="96708" x="4487863" y="4800600"/>
          <p14:tracePt t="96725" x="4389438" y="4816475"/>
          <p14:tracePt t="96741" x="4365625" y="4822825"/>
          <p14:tracePt t="96767" x="4359275" y="4822825"/>
          <p14:tracePt t="96807" x="4351338" y="4830763"/>
          <p14:tracePt t="96847" x="4351338" y="4854575"/>
          <p14:tracePt t="96856" x="4351338" y="4937125"/>
          <p14:tracePt t="96862" x="4351338" y="5013325"/>
          <p14:tracePt t="96875" x="4351338" y="5097463"/>
          <p14:tracePt t="96891" x="4373563" y="5249863"/>
          <p14:tracePt t="96908" x="4411663" y="5372100"/>
          <p14:tracePt t="96925" x="4441825" y="5418138"/>
          <p14:tracePt t="96941" x="4441825" y="5426075"/>
          <p14:tracePt t="96967" x="4465638" y="5440363"/>
          <p14:tracePt t="96975" x="4518025" y="5456238"/>
          <p14:tracePt t="96992" x="4664075" y="5478463"/>
          <p14:tracePt t="97008" x="4953000" y="5478463"/>
          <p14:tracePt t="97026" x="5241925" y="5478463"/>
          <p14:tracePt t="97042" x="5494338" y="5478463"/>
          <p14:tracePt t="97058" x="5722938" y="5478463"/>
          <p14:tracePt t="97075" x="5905500" y="5478463"/>
          <p14:tracePt t="97091" x="6096000" y="5456238"/>
          <p14:tracePt t="97108" x="6278563" y="5418138"/>
          <p14:tracePt t="97125" x="6515100" y="5394325"/>
          <p14:tracePt t="97142" x="6721475" y="5356225"/>
          <p14:tracePt t="97158" x="6980238" y="5318125"/>
          <p14:tracePt t="97175" x="7056438" y="5287963"/>
          <p14:tracePt t="97208" x="7064375" y="5287963"/>
          <p14:tracePt t="97226" x="7064375" y="5273675"/>
          <p14:tracePt t="97242" x="7108825" y="5181600"/>
          <p14:tracePt t="97258" x="7146925" y="5121275"/>
          <p14:tracePt t="97275" x="7208838" y="5067300"/>
          <p14:tracePt t="97292" x="7223125" y="5037138"/>
          <p14:tracePt t="97308" x="7231063" y="5021263"/>
          <p14:tracePt t="97325" x="7246938" y="4999038"/>
          <p14:tracePt t="97342" x="7246938" y="4983163"/>
          <p14:tracePt t="97358" x="7246938" y="4975225"/>
          <p14:tracePt t="97392" x="7246938" y="4960938"/>
          <p14:tracePt t="97408" x="7246938" y="4914900"/>
          <p14:tracePt t="97425" x="7223125" y="4876800"/>
          <p14:tracePt t="97442" x="7132638" y="4822825"/>
          <p14:tracePt t="97458" x="6994525" y="4770438"/>
          <p14:tracePt t="97475" x="6827838" y="4724400"/>
          <p14:tracePt t="97492" x="6637338" y="4708525"/>
          <p14:tracePt t="97508" x="6454775" y="4702175"/>
          <p14:tracePt t="97527" x="6156325" y="4702175"/>
          <p14:tracePt t="97542" x="6080125" y="4702175"/>
          <p14:tracePt t="97558" x="5791200" y="4740275"/>
          <p14:tracePt t="97575" x="5592763" y="4784725"/>
          <p14:tracePt t="97592" x="5418138" y="4808538"/>
          <p14:tracePt t="97608" x="5287963" y="4808538"/>
          <p14:tracePt t="97625" x="5159375" y="4808538"/>
          <p14:tracePt t="97642" x="5045075" y="4808538"/>
          <p14:tracePt t="97658" x="4922838" y="4808538"/>
          <p14:tracePt t="97675" x="4816475" y="4808538"/>
          <p14:tracePt t="97692" x="4724400" y="4808538"/>
          <p14:tracePt t="97708" x="4678363" y="4822825"/>
          <p14:tracePt t="97782" x="4678363" y="4868863"/>
          <p14:tracePt t="97790" x="4678363" y="4953000"/>
          <p14:tracePt t="97798" x="4678363" y="5013325"/>
          <p14:tracePt t="97808" x="4678363" y="5097463"/>
          <p14:tracePt t="97825" x="4678363" y="5249863"/>
          <p14:tracePt t="97842" x="4694238" y="5372100"/>
          <p14:tracePt t="97858" x="4740275" y="5494338"/>
          <p14:tracePt t="97875" x="4800600" y="5578475"/>
          <p14:tracePt t="97892" x="4816475" y="5592763"/>
          <p14:tracePt t="97943" x="4830763" y="5592763"/>
          <p14:tracePt t="97950" x="4914900" y="5592763"/>
          <p14:tracePt t="97959" x="5021263" y="5592763"/>
          <p14:tracePt t="97975" x="5402263" y="5592763"/>
          <p14:tracePt t="97992" x="5997575" y="5546725"/>
          <p14:tracePt t="98008" x="6621463" y="5440363"/>
          <p14:tracePt t="98025" x="6956425" y="5380038"/>
          <p14:tracePt t="98042" x="7178675" y="5326063"/>
          <p14:tracePt t="98058" x="7285038" y="5287963"/>
          <p14:tracePt t="98075" x="7375525" y="5241925"/>
          <p14:tracePt t="98092" x="7527925" y="5173663"/>
          <p14:tracePt t="98108" x="7688263" y="5113338"/>
          <p14:tracePt t="98125" x="7916863" y="5013325"/>
          <p14:tracePt t="98142" x="7947025" y="4991100"/>
          <p14:tracePt t="98182" x="7947025" y="4953000"/>
          <p14:tracePt t="98192" x="7947025" y="4922838"/>
          <p14:tracePt t="98208" x="7940675" y="4892675"/>
          <p14:tracePt t="98225" x="7878763" y="4830763"/>
          <p14:tracePt t="98242" x="7750175" y="4746625"/>
          <p14:tracePt t="98258" x="7604125" y="4694238"/>
          <p14:tracePt t="98275" x="7369175" y="4648200"/>
          <p14:tracePt t="98292" x="7132638" y="4640263"/>
          <p14:tracePt t="98295" x="7010400" y="4640263"/>
          <p14:tracePt t="98309" x="6865938" y="4640263"/>
          <p14:tracePt t="98326" x="6545263" y="4640263"/>
          <p14:tracePt t="98342" x="6156325" y="4656138"/>
          <p14:tracePt t="98359" x="5905500" y="4678363"/>
          <p14:tracePt t="98376" x="5616575" y="4708525"/>
          <p14:tracePt t="98392" x="5380038" y="4716463"/>
          <p14:tracePt t="98409" x="5127625" y="4716463"/>
          <p14:tracePt t="98425" x="4906963" y="4716463"/>
          <p14:tracePt t="98442" x="4746625" y="4716463"/>
          <p14:tracePt t="98459" x="4618038" y="4740275"/>
          <p14:tracePt t="98476" x="4572000" y="4746625"/>
          <p14:tracePt t="98492" x="4541838" y="4762500"/>
          <p14:tracePt t="98509" x="4511675" y="4816475"/>
          <p14:tracePt t="98526" x="4457700" y="4914900"/>
          <p14:tracePt t="98542" x="4397375" y="5059363"/>
          <p14:tracePt t="98559" x="4389438" y="5159375"/>
          <p14:tracePt t="98576" x="4419600" y="5295900"/>
          <p14:tracePt t="98592" x="4473575" y="5410200"/>
          <p14:tracePt t="98609" x="4518025" y="5470525"/>
          <p14:tracePt t="98625" x="4594225" y="5524500"/>
          <p14:tracePt t="98642" x="4678363" y="5532438"/>
          <p14:tracePt t="98659" x="4822825" y="5540375"/>
          <p14:tracePt t="98676" x="5013325" y="5540375"/>
          <p14:tracePt t="98692" x="5235575" y="5516563"/>
          <p14:tracePt t="98709" x="5440363" y="5456238"/>
          <p14:tracePt t="98726" x="5578475" y="5410200"/>
          <p14:tracePt t="98743" x="5622925" y="53800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92" t="22659" r="25755" b="14187"/>
          <a:stretch/>
        </p:blipFill>
        <p:spPr>
          <a:xfrm>
            <a:off x="2513149" y="1766892"/>
            <a:ext cx="6656968" cy="448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4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676"/>
    </mc:Choice>
    <mc:Fallback xmlns="">
      <p:transition advTm="1916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3" x="5622925" y="5372100"/>
          <p14:tracePt t="311" x="5592763" y="5349875"/>
          <p14:tracePt t="319" x="5478463" y="5287963"/>
          <p14:tracePt t="334" x="5059363" y="4975225"/>
          <p14:tracePt t="350" x="4762500" y="4846638"/>
          <p14:tracePt t="366" x="3840163" y="4244975"/>
          <p14:tracePt t="383" x="3178175" y="3794125"/>
          <p14:tracePt t="400" x="2644775" y="3344863"/>
          <p14:tracePt t="416" x="2278063" y="2971800"/>
          <p14:tracePt t="433" x="2049463" y="2705100"/>
          <p14:tracePt t="450" x="1820863" y="2454275"/>
          <p14:tracePt t="466" x="1622425" y="2255838"/>
          <p14:tracePt t="483" x="1455738" y="2111375"/>
          <p14:tracePt t="500" x="1311275" y="1997075"/>
          <p14:tracePt t="516" x="1235075" y="1943100"/>
          <p14:tracePt t="535" x="1104900" y="1836738"/>
          <p14:tracePt t="550" x="1028700" y="1790700"/>
          <p14:tracePt t="566" x="914400" y="1706563"/>
          <p14:tracePt t="583" x="830263" y="1630363"/>
          <p14:tracePt t="600" x="669925" y="1493838"/>
          <p14:tracePt t="617" x="555625" y="1341438"/>
          <p14:tracePt t="633" x="419100" y="1173163"/>
          <p14:tracePt t="650" x="258763" y="974725"/>
          <p14:tracePt t="667" x="136525" y="808038"/>
          <p14:tracePt t="683" x="38100" y="669925"/>
          <p14:tracePt t="700" x="0" y="541338"/>
          <p14:tracePt t="717" x="0" y="465138"/>
          <p14:tracePt t="734" x="0" y="396875"/>
          <p14:tracePt t="750" x="0" y="388938"/>
          <p14:tracePt t="766" x="0" y="342900"/>
          <p14:tracePt t="783" x="0" y="327025"/>
          <p14:tracePt t="1938" x="5921375" y="3946525"/>
          <p14:tracePt t="1946" x="5715000" y="4068763"/>
          <p14:tracePt t="1954" x="5494338" y="4206875"/>
          <p14:tracePt t="1962" x="5273675" y="4321175"/>
          <p14:tracePt t="1979" x="4792663" y="4564063"/>
          <p14:tracePt t="1995" x="4313238" y="4716463"/>
          <p14:tracePt t="2012" x="3916363" y="4778375"/>
          <p14:tracePt t="2028" x="3756025" y="4778375"/>
          <p14:tracePt t="2045" x="3717925" y="4770438"/>
          <p14:tracePt t="2062" x="3717925" y="4724400"/>
          <p14:tracePt t="2078" x="3756025" y="4640263"/>
          <p14:tracePt t="2095" x="3840163" y="4525963"/>
          <p14:tracePt t="2112" x="3916363" y="4449763"/>
          <p14:tracePt t="2128" x="3954463" y="4411663"/>
          <p14:tracePt t="2145" x="3970338" y="4403725"/>
          <p14:tracePt t="8459" x="3970338" y="4397375"/>
          <p14:tracePt t="8466" x="3992563" y="4191000"/>
          <p14:tracePt t="8482" x="3992563" y="3733800"/>
          <p14:tracePt t="8498" x="3863975" y="3589338"/>
          <p14:tracePt t="8514" x="3543300" y="3459163"/>
          <p14:tracePt t="8531" x="2979738" y="3368675"/>
          <p14:tracePt t="8548" x="2484438" y="3368675"/>
          <p14:tracePt t="8565" x="2149475" y="3413125"/>
          <p14:tracePt t="8581" x="2065338" y="3421063"/>
          <p14:tracePt t="8615" x="2117725" y="3330575"/>
          <p14:tracePt t="8631" x="2332038" y="2903538"/>
          <p14:tracePt t="8648" x="2651125" y="2301875"/>
          <p14:tracePt t="8651" x="2797175" y="2073275"/>
          <p14:tracePt t="8665" x="2933700" y="1905000"/>
          <p14:tracePt t="8682" x="3063875" y="1722438"/>
          <p14:tracePt t="8988" x="3086100" y="1714500"/>
          <p14:tracePt t="8995" x="3184525" y="1714500"/>
          <p14:tracePt t="9002" x="3292475" y="1752600"/>
          <p14:tracePt t="9015" x="3467100" y="1889125"/>
          <p14:tracePt t="9031" x="3940175" y="2187575"/>
          <p14:tracePt t="9048" x="4389438" y="2392363"/>
          <p14:tracePt t="9065" x="4762500" y="2560638"/>
          <p14:tracePt t="9082" x="5135563" y="2659063"/>
          <p14:tracePt t="9098" x="5287963" y="2674938"/>
          <p14:tracePt t="9115" x="5326063" y="2674938"/>
          <p14:tracePt t="9131" x="5334000" y="2674938"/>
          <p14:tracePt t="9211" x="5341938" y="2674938"/>
          <p14:tracePt t="9218" x="5349875" y="2674938"/>
          <p14:tracePt t="9227" x="5372100" y="2674938"/>
          <p14:tracePt t="9234" x="5410200" y="2674938"/>
          <p14:tracePt t="9248" x="5470525" y="2674938"/>
          <p14:tracePt t="9265" x="5638800" y="2697163"/>
          <p14:tracePt t="9282" x="5935663" y="2773363"/>
          <p14:tracePt t="9298" x="6126163" y="2803525"/>
          <p14:tracePt t="9315" x="6226175" y="2819400"/>
          <p14:tracePt t="9332" x="6232525" y="2819400"/>
          <p14:tracePt t="9365" x="6172200" y="2819400"/>
          <p14:tracePt t="9382" x="5737225" y="2713038"/>
          <p14:tracePt t="9399" x="4937125" y="2628900"/>
          <p14:tracePt t="9415" x="4381500" y="2628900"/>
          <p14:tracePt t="9432" x="3984625" y="2674938"/>
          <p14:tracePt t="9448" x="3794125" y="2720975"/>
          <p14:tracePt t="9465" x="3749675" y="2735263"/>
          <p14:tracePt t="9482" x="3749675" y="2743200"/>
          <p14:tracePt t="9498" x="3763963" y="2751138"/>
          <p14:tracePt t="9867" x="3741738" y="2751138"/>
          <p14:tracePt t="9875" x="3703638" y="2735263"/>
          <p14:tracePt t="9883" x="3679825" y="2713038"/>
          <p14:tracePt t="9898" x="3649663" y="2689225"/>
          <p14:tracePt t="9915" x="3635375" y="2682875"/>
          <p14:tracePt t="9932" x="3597275" y="2644775"/>
          <p14:tracePt t="9948" x="3581400" y="2620963"/>
          <p14:tracePt t="10027" x="3581400" y="2598738"/>
          <p14:tracePt t="10043" x="3565525" y="2574925"/>
          <p14:tracePt t="10051" x="3565525" y="2568575"/>
          <p14:tracePt t="10059" x="3559175" y="2560638"/>
          <p14:tracePt t="10067" x="3551238" y="2560638"/>
          <p14:tracePt t="10187" x="3559175" y="2560638"/>
          <p14:tracePt t="10195" x="3589338" y="2560638"/>
          <p14:tracePt t="10203" x="3627438" y="2552700"/>
          <p14:tracePt t="10215" x="3665538" y="2544763"/>
          <p14:tracePt t="10232" x="3771900" y="2536825"/>
          <p14:tracePt t="10249" x="3886200" y="2514600"/>
          <p14:tracePt t="10267" x="4084638" y="2484438"/>
          <p14:tracePt t="10283" x="4144963" y="2476500"/>
          <p14:tracePt t="10298" x="4152900" y="2476500"/>
          <p14:tracePt t="10315" x="4168775" y="2476500"/>
          <p14:tracePt t="10379" x="4175125" y="2476500"/>
          <p14:tracePt t="10427" x="4191000" y="2476500"/>
          <p14:tracePt t="10434" x="4213225" y="2476500"/>
          <p14:tracePt t="10443" x="4251325" y="2476500"/>
          <p14:tracePt t="10450" x="4289425" y="2492375"/>
          <p14:tracePt t="10466" x="4343400" y="2506663"/>
          <p14:tracePt t="10482" x="4449763" y="2514600"/>
          <p14:tracePt t="10499" x="4579938" y="2514600"/>
          <p14:tracePt t="10515" x="4664075" y="2514600"/>
          <p14:tracePt t="10532" x="4746625" y="2514600"/>
          <p14:tracePt t="10549" x="4778375" y="2514600"/>
          <p14:tracePt t="10619" x="4784725" y="2514600"/>
          <p14:tracePt t="10635" x="4822825" y="2514600"/>
          <p14:tracePt t="10642" x="4906963" y="2514600"/>
          <p14:tracePt t="10650" x="4983163" y="2514600"/>
          <p14:tracePt t="10666" x="5059363" y="2514600"/>
          <p14:tracePt t="10682" x="5341938" y="2514600"/>
          <p14:tracePt t="10699" x="5494338" y="2514600"/>
          <p14:tracePt t="10715" x="5584825" y="2514600"/>
          <p14:tracePt t="10732" x="5630863" y="2514600"/>
          <p14:tracePt t="10963" x="5638800" y="2514600"/>
          <p14:tracePt t="10979" x="5661025" y="2522538"/>
          <p14:tracePt t="10986" x="5676900" y="2522538"/>
          <p14:tracePt t="10999" x="5684838" y="2522538"/>
          <p14:tracePt t="11015" x="5783263" y="2522538"/>
          <p14:tracePt t="11032" x="5867400" y="2522538"/>
          <p14:tracePt t="11049" x="5935663" y="2536825"/>
          <p14:tracePt t="11066" x="5973763" y="2536825"/>
          <p14:tracePt t="11082" x="5981700" y="2536825"/>
          <p14:tracePt t="11331" x="5997575" y="2544763"/>
          <p14:tracePt t="11339" x="6019800" y="2544763"/>
          <p14:tracePt t="11442" x="6035675" y="2544763"/>
          <p14:tracePt t="11450" x="6073775" y="2568575"/>
          <p14:tracePt t="11458" x="6103938" y="2574925"/>
          <p14:tracePt t="11466" x="6172200" y="2582863"/>
          <p14:tracePt t="11482" x="6324600" y="2582863"/>
          <p14:tracePt t="11499" x="6446838" y="2582863"/>
          <p14:tracePt t="11516" x="6583363" y="2582863"/>
          <p14:tracePt t="11532" x="6675438" y="2582863"/>
          <p14:tracePt t="11549" x="6683375" y="2582863"/>
          <p14:tracePt t="22059" x="6689725" y="2582863"/>
          <p14:tracePt t="22075" x="6689725" y="2560638"/>
          <p14:tracePt t="22091" x="6689725" y="2552700"/>
          <p14:tracePt t="22283" x="6697663" y="2552700"/>
          <p14:tracePt t="22290" x="6721475" y="2552700"/>
          <p14:tracePt t="22299" x="6751638" y="2552700"/>
          <p14:tracePt t="22306" x="6789738" y="2552700"/>
          <p14:tracePt t="22320" x="6819900" y="2552700"/>
          <p14:tracePt t="22336" x="6896100" y="2560638"/>
          <p14:tracePt t="22353" x="6950075" y="2560638"/>
          <p14:tracePt t="22370" x="6980238" y="2568575"/>
          <p14:tracePt t="22386" x="7026275" y="2568575"/>
          <p14:tracePt t="22403" x="7064375" y="2560638"/>
          <p14:tracePt t="22420" x="7070725" y="2552700"/>
          <p14:tracePt t="22453" x="7078663" y="2552700"/>
          <p14:tracePt t="22483" x="7094538" y="2544763"/>
          <p14:tracePt t="22490" x="7124700" y="2530475"/>
          <p14:tracePt t="22503" x="7154863" y="2530475"/>
          <p14:tracePt t="22520" x="7261225" y="2522538"/>
          <p14:tracePt t="22536" x="7383463" y="2522538"/>
          <p14:tracePt t="22553" x="7535863" y="2522538"/>
          <p14:tracePt t="22570" x="7680325" y="2514600"/>
          <p14:tracePt t="22586" x="7734300" y="2498725"/>
          <p14:tracePt t="22603" x="7742238" y="2498725"/>
          <p14:tracePt t="22833" x="7696200" y="2498725"/>
          <p14:tracePt t="22842" x="7635875" y="2498725"/>
          <p14:tracePt t="22850" x="7573963" y="2498725"/>
          <p14:tracePt t="22858" x="7521575" y="2498725"/>
          <p14:tracePt t="22870" x="7467600" y="2498725"/>
          <p14:tracePt t="22886" x="7399338" y="2498725"/>
          <p14:tracePt t="22903" x="7375525" y="2498725"/>
          <p14:tracePt t="23019" x="7369175" y="2498725"/>
          <p14:tracePt t="23027" x="7361238" y="2498725"/>
          <p14:tracePt t="23043" x="7345363" y="2498725"/>
          <p14:tracePt t="23053" x="7337425" y="2498725"/>
          <p14:tracePt t="23070" x="7277100" y="2498725"/>
          <p14:tracePt t="23087" x="7124700" y="2498725"/>
          <p14:tracePt t="23103" x="6994525" y="2498725"/>
          <p14:tracePt t="23120" x="6850063" y="2498725"/>
          <p14:tracePt t="23137" x="6759575" y="2498725"/>
          <p14:tracePt t="23138" x="6735763" y="2498725"/>
          <p14:tracePt t="23153" x="6727825" y="2498725"/>
          <p14:tracePt t="23411" x="6721475" y="2498725"/>
          <p14:tracePt t="23419" x="6713538" y="2492375"/>
          <p14:tracePt t="23427" x="6689725" y="2492375"/>
          <p14:tracePt t="23443" x="6675438" y="2492375"/>
          <p14:tracePt t="23453" x="6659563" y="2492375"/>
          <p14:tracePt t="23470" x="6613525" y="2492375"/>
          <p14:tracePt t="23487" x="6591300" y="2492375"/>
          <p14:tracePt t="23504" x="6553200" y="2492375"/>
          <p14:tracePt t="23520" x="6492875" y="2506663"/>
          <p14:tracePt t="23537" x="6461125" y="2506663"/>
          <p14:tracePt t="23554" x="6438900" y="2506663"/>
          <p14:tracePt t="23570" x="6378575" y="2506663"/>
          <p14:tracePt t="23587" x="6340475" y="2506663"/>
          <p14:tracePt t="23603" x="6308725" y="2506663"/>
          <p14:tracePt t="23620" x="6294438" y="2506663"/>
          <p14:tracePt t="23638" x="6278563" y="2506663"/>
          <p14:tracePt t="23653" x="6264275" y="2506663"/>
          <p14:tracePt t="23675" x="6256338" y="2506663"/>
          <p14:tracePt t="23687" x="6240463" y="2506663"/>
          <p14:tracePt t="23704" x="6194425" y="2506663"/>
          <p14:tracePt t="23720" x="6088063" y="2492375"/>
          <p14:tracePt t="23737" x="5981700" y="2492375"/>
          <p14:tracePt t="23754" x="5768975" y="2492375"/>
          <p14:tracePt t="23770" x="5661025" y="2492375"/>
          <p14:tracePt t="23787" x="5578475" y="2492375"/>
          <p14:tracePt t="23804" x="5554663" y="2492375"/>
          <p14:tracePt t="23851" x="5546725" y="2492375"/>
          <p14:tracePt t="23883" x="5532438" y="2492375"/>
          <p14:tracePt t="23890" x="5494338" y="2492375"/>
          <p14:tracePt t="23899" x="5448300" y="2492375"/>
          <p14:tracePt t="23906" x="5380038" y="2492375"/>
          <p14:tracePt t="23920" x="5318125" y="2492375"/>
          <p14:tracePt t="23937" x="5189538" y="2492375"/>
          <p14:tracePt t="23955" x="4983163" y="2492375"/>
          <p14:tracePt t="23970" x="4892675" y="2492375"/>
          <p14:tracePt t="23987" x="4854575" y="2492375"/>
          <p14:tracePt t="24004" x="4838700" y="2492375"/>
          <p14:tracePt t="24020" x="4830763" y="2492375"/>
          <p14:tracePt t="24037" x="4816475" y="2492375"/>
          <p14:tracePt t="24054" x="4792663" y="2492375"/>
          <p14:tracePt t="24070" x="4732338" y="2492375"/>
          <p14:tracePt t="24087" x="4618038" y="2492375"/>
          <p14:tracePt t="24103" x="4495800" y="2492375"/>
          <p14:tracePt t="24120" x="4381500" y="2492375"/>
          <p14:tracePt t="24137" x="4305300" y="2492375"/>
          <p14:tracePt t="24154" x="4267200" y="2492375"/>
          <p14:tracePt t="24226" x="4251325" y="2484438"/>
          <p14:tracePt t="24243" x="4237038" y="2484438"/>
          <p14:tracePt t="24251" x="4206875" y="2484438"/>
          <p14:tracePt t="24259" x="4198938" y="2476500"/>
          <p14:tracePt t="24271" x="4168775" y="2476500"/>
          <p14:tracePt t="24287" x="4114800" y="2460625"/>
          <p14:tracePt t="24304" x="4106863" y="2460625"/>
          <p14:tracePt t="24320" x="4098925" y="2460625"/>
          <p14:tracePt t="24563" x="4092575" y="2460625"/>
          <p14:tracePt t="24571" x="4084638" y="2460625"/>
          <p14:tracePt t="24579" x="4076700" y="2460625"/>
          <p14:tracePt t="24587" x="4068763" y="2460625"/>
          <p14:tracePt t="24604" x="4046538" y="2460625"/>
          <p14:tracePt t="24620" x="4022725" y="2460625"/>
          <p14:tracePt t="24637" x="3992563" y="2460625"/>
          <p14:tracePt t="24654" x="3984625" y="2460625"/>
          <p14:tracePt t="24670" x="3978275" y="2460625"/>
          <p14:tracePt t="24723" x="3970338" y="2460625"/>
          <p14:tracePt t="24875" x="3984625" y="2460625"/>
          <p14:tracePt t="24883" x="4022725" y="2460625"/>
          <p14:tracePt t="24891" x="4076700" y="2460625"/>
          <p14:tracePt t="24904" x="4106863" y="2460625"/>
          <p14:tracePt t="24921" x="4198938" y="2454275"/>
          <p14:tracePt t="24938" x="4397375" y="2454275"/>
          <p14:tracePt t="24954" x="4457700" y="2454275"/>
          <p14:tracePt t="24971" x="4618038" y="2454275"/>
          <p14:tracePt t="24987" x="4664075" y="2454275"/>
          <p14:tracePt t="25004" x="4670425" y="2454275"/>
          <p14:tracePt t="25060" x="4678363" y="2454275"/>
          <p14:tracePt t="25075" x="4686300" y="2454275"/>
          <p14:tracePt t="25083" x="4708525" y="2454275"/>
          <p14:tracePt t="25091" x="4770438" y="2454275"/>
          <p14:tracePt t="25105" x="4838700" y="2454275"/>
          <p14:tracePt t="25121" x="4975225" y="2454275"/>
          <p14:tracePt t="25138" x="5159375" y="2454275"/>
          <p14:tracePt t="25154" x="5211763" y="2454275"/>
          <p14:tracePt t="25171" x="5280025" y="2454275"/>
          <p14:tracePt t="25187" x="5287963" y="2446338"/>
          <p14:tracePt t="25243" x="5295900" y="2438400"/>
          <p14:tracePt t="25291" x="5311775" y="2430463"/>
          <p14:tracePt t="25306" x="5326063" y="2422525"/>
          <p14:tracePt t="25315" x="5341938" y="2416175"/>
          <p14:tracePt t="25331" x="5356225" y="2416175"/>
          <p14:tracePt t="25339" x="5364163" y="2416175"/>
          <p14:tracePt t="25354" x="5426075" y="2416175"/>
          <p14:tracePt t="25371" x="5494338" y="2416175"/>
          <p14:tracePt t="25387" x="5540375" y="2416175"/>
          <p14:tracePt t="25404" x="5546725" y="2416175"/>
          <p14:tracePt t="25579" x="5554663" y="2416175"/>
          <p14:tracePt t="25595" x="5562600" y="2416175"/>
          <p14:tracePt t="25603" x="5570538" y="2416175"/>
          <p14:tracePt t="25619" x="5578475" y="2416175"/>
          <p14:tracePt t="25691" x="5584825" y="2416175"/>
          <p14:tracePt t="25915" x="5616575" y="2422525"/>
          <p14:tracePt t="25923" x="5646738" y="2430463"/>
          <p14:tracePt t="25931" x="5692775" y="2454275"/>
          <p14:tracePt t="25940" x="5791200" y="2468563"/>
          <p14:tracePt t="25954" x="5921375" y="2492375"/>
          <p14:tracePt t="25971" x="5973763" y="2492375"/>
          <p14:tracePt t="25988" x="6011863" y="2492375"/>
          <p14:tracePt t="26004" x="6019800" y="2492375"/>
          <p14:tracePt t="26059" x="6027738" y="2492375"/>
          <p14:tracePt t="26083" x="6035675" y="2492375"/>
          <p14:tracePt t="26090" x="6057900" y="2484438"/>
          <p14:tracePt t="26099" x="6118225" y="2460625"/>
          <p14:tracePt t="26106" x="6180138" y="2446338"/>
          <p14:tracePt t="26121" x="6218238" y="2446338"/>
          <p14:tracePt t="26138" x="6354763" y="2422525"/>
          <p14:tracePt t="26154" x="6569075" y="2416175"/>
          <p14:tracePt t="26171" x="6675438" y="2416175"/>
          <p14:tracePt t="26188" x="6683375" y="2416175"/>
          <p14:tracePt t="26411" x="6697663" y="2416175"/>
          <p14:tracePt t="26419" x="6713538" y="2416175"/>
          <p14:tracePt t="26427" x="6735763" y="2416175"/>
          <p14:tracePt t="26443" x="6751638" y="2416175"/>
          <p14:tracePt t="26454" x="6765925" y="2416175"/>
          <p14:tracePt t="26471" x="6819900" y="2430463"/>
          <p14:tracePt t="26595" x="6827838" y="2430463"/>
          <p14:tracePt t="26603" x="6842125" y="2438400"/>
          <p14:tracePt t="26612" x="6865938" y="2446338"/>
          <p14:tracePt t="26621" x="6904038" y="2454275"/>
          <p14:tracePt t="26638" x="7018338" y="2460625"/>
          <p14:tracePt t="26655" x="7170738" y="2492375"/>
          <p14:tracePt t="26658" x="7223125" y="2492375"/>
          <p14:tracePt t="26671" x="7292975" y="2492375"/>
          <p14:tracePt t="26688" x="7399338" y="2492375"/>
          <p14:tracePt t="26705" x="7421563" y="2492375"/>
          <p14:tracePt t="26923" x="7437438" y="2498725"/>
          <p14:tracePt t="26931" x="7459663" y="2498725"/>
          <p14:tracePt t="26939" x="7489825" y="2498725"/>
          <p14:tracePt t="26956" x="7566025" y="2498725"/>
          <p14:tracePt t="26971" x="7620000" y="2498725"/>
          <p14:tracePt t="26988" x="7666038" y="2498725"/>
          <p14:tracePt t="27005" x="7688263" y="2498725"/>
          <p14:tracePt t="27021" x="7696200" y="2498725"/>
          <p14:tracePt t="27075" x="7712075" y="2498725"/>
          <p14:tracePt t="27083" x="7726363" y="2498725"/>
          <p14:tracePt t="27090" x="7750175" y="2498725"/>
          <p14:tracePt t="27105" x="7780338" y="2498725"/>
          <p14:tracePt t="27122" x="7864475" y="2498725"/>
          <p14:tracePt t="27138" x="7924800" y="2498725"/>
          <p14:tracePt t="27155" x="7962900" y="2498725"/>
          <p14:tracePt t="27171" x="7993063" y="2498725"/>
          <p14:tracePt t="27205" x="8008938" y="2498725"/>
          <p14:tracePt t="27221" x="8016875" y="2498725"/>
          <p14:tracePt t="27238" x="8054975" y="2498725"/>
          <p14:tracePt t="27255" x="8093075" y="2498725"/>
          <p14:tracePt t="27271" x="8131175" y="2498725"/>
          <p14:tracePt t="27288" x="8175625" y="2498725"/>
          <p14:tracePt t="27305" x="8199438" y="2498725"/>
          <p14:tracePt t="27322" x="8207375" y="2498725"/>
          <p14:tracePt t="27338" x="8229600" y="2498725"/>
          <p14:tracePt t="27355" x="8245475" y="2498725"/>
          <p14:tracePt t="27371" x="8275638" y="2498725"/>
          <p14:tracePt t="27388" x="8305800" y="2498725"/>
          <p14:tracePt t="27405" x="8359775" y="2514600"/>
          <p14:tracePt t="27422" x="8442325" y="2522538"/>
          <p14:tracePt t="27438" x="8534400" y="2530475"/>
          <p14:tracePt t="27456" x="8640763" y="2530475"/>
          <p14:tracePt t="27472" x="8732838" y="2530475"/>
          <p14:tracePt t="27488" x="8778875" y="2530475"/>
          <p14:tracePt t="27505" x="8785225" y="2530475"/>
          <p14:tracePt t="27619" x="8747125" y="2530475"/>
          <p14:tracePt t="27627" x="8656638" y="2560638"/>
          <p14:tracePt t="27638" x="8526463" y="2574925"/>
          <p14:tracePt t="27656" x="8093075" y="2689225"/>
          <p14:tracePt t="27658" x="7794625" y="2727325"/>
          <p14:tracePt t="27672" x="7475538" y="2773363"/>
          <p14:tracePt t="27688" x="6735763" y="2841625"/>
          <p14:tracePt t="27705" x="5927725" y="2873375"/>
          <p14:tracePt t="27722" x="5311775" y="2873375"/>
          <p14:tracePt t="27738" x="4899025" y="2873375"/>
          <p14:tracePt t="27755" x="4822825" y="2873375"/>
          <p14:tracePt t="27772" x="4792663" y="2873375"/>
          <p14:tracePt t="27788" x="4762500" y="2873375"/>
          <p14:tracePt t="27805" x="4656138" y="2873375"/>
          <p14:tracePt t="27822" x="4473575" y="2873375"/>
          <p14:tracePt t="27838" x="4221163" y="2873375"/>
          <p14:tracePt t="27855" x="3924300" y="2827338"/>
          <p14:tracePt t="27872" x="3687763" y="2789238"/>
          <p14:tracePt t="27888" x="3535363" y="2765425"/>
          <p14:tracePt t="27905" x="3444875" y="2735263"/>
          <p14:tracePt t="27922" x="3398838" y="2720975"/>
          <p14:tracePt t="27938" x="3375025" y="2705100"/>
          <p14:tracePt t="27972" x="3360738" y="2705100"/>
          <p14:tracePt t="28005" x="3352800" y="2705100"/>
          <p14:tracePt t="28027" x="3344863" y="2697163"/>
          <p14:tracePt t="28038" x="3336925" y="2697163"/>
          <p14:tracePt t="28055" x="3322638" y="2689225"/>
          <p14:tracePt t="28072" x="3292475" y="2682875"/>
          <p14:tracePt t="28088" x="3254375" y="2682875"/>
          <p14:tracePt t="28427" x="3260725" y="2689225"/>
          <p14:tracePt t="28435" x="3276600" y="2697163"/>
          <p14:tracePt t="28443" x="3292475" y="2697163"/>
          <p14:tracePt t="28455" x="3298825" y="2705100"/>
          <p14:tracePt t="28472" x="3314700" y="2720975"/>
          <p14:tracePt t="28489" x="3322638" y="2727325"/>
          <p14:tracePt t="28707" x="3330575" y="2727325"/>
          <p14:tracePt t="28715" x="3344863" y="2727325"/>
          <p14:tracePt t="28723" x="3382963" y="2727325"/>
          <p14:tracePt t="28739" x="3475038" y="2727325"/>
          <p14:tracePt t="28755" x="3603625" y="2727325"/>
          <p14:tracePt t="28772" x="3725863" y="2727325"/>
          <p14:tracePt t="28789" x="3802063" y="2713038"/>
          <p14:tracePt t="29051" x="3802063" y="2735263"/>
          <p14:tracePt t="29068" x="3802063" y="2743200"/>
          <p14:tracePt t="29075" x="3802063" y="2751138"/>
          <p14:tracePt t="29219" x="3802063" y="2759075"/>
          <p14:tracePt t="29243" x="3810000" y="2759075"/>
          <p14:tracePt t="29267" x="3817938" y="2759075"/>
          <p14:tracePt t="29275" x="3840163" y="2751138"/>
          <p14:tracePt t="29283" x="3870325" y="2751138"/>
          <p14:tracePt t="29290" x="3916363" y="2751138"/>
          <p14:tracePt t="29306" x="3984625" y="2751138"/>
          <p14:tracePt t="29322" x="4191000" y="2751138"/>
          <p14:tracePt t="29339" x="4289425" y="2751138"/>
          <p14:tracePt t="29356" x="4327525" y="2751138"/>
          <p14:tracePt t="29691" x="4335463" y="2751138"/>
          <p14:tracePt t="29723" x="4343400" y="2751138"/>
          <p14:tracePt t="29731" x="4359275" y="2751138"/>
          <p14:tracePt t="29739" x="4365625" y="2751138"/>
          <p14:tracePt t="29756" x="4389438" y="2751138"/>
          <p14:tracePt t="29773" x="4411663" y="2751138"/>
          <p14:tracePt t="29907" x="4427538" y="2751138"/>
          <p14:tracePt t="29915" x="4457700" y="2759075"/>
          <p14:tracePt t="29923" x="4473575" y="2759075"/>
          <p14:tracePt t="29939" x="4549775" y="2759075"/>
          <p14:tracePt t="29956" x="4640263" y="2759075"/>
          <p14:tracePt t="29972" x="4708525" y="2765425"/>
          <p14:tracePt t="29989" x="4732338" y="2765425"/>
          <p14:tracePt t="30306" x="4716463" y="2765425"/>
          <p14:tracePt t="30314" x="4694238" y="2765425"/>
          <p14:tracePt t="30322" x="4686300" y="2765425"/>
          <p14:tracePt t="30339" x="4632325" y="2765425"/>
          <p14:tracePt t="30355" x="4587875" y="2765425"/>
          <p14:tracePt t="30373" x="4579938" y="2765425"/>
          <p14:tracePt t="30435" x="4572000" y="2765425"/>
          <p14:tracePt t="30459" x="4556125" y="2765425"/>
          <p14:tracePt t="30475" x="4549775" y="2765425"/>
          <p14:tracePt t="30531" x="4541838" y="2765425"/>
          <p14:tracePt t="30547" x="4533900" y="2765425"/>
          <p14:tracePt t="30564" x="4525963" y="2765425"/>
          <p14:tracePt t="30571" x="4518025" y="2765425"/>
          <p14:tracePt t="30579" x="4511675" y="2765425"/>
          <p14:tracePt t="30589" x="4495800" y="2765425"/>
          <p14:tracePt t="30606" x="4479925" y="2765425"/>
          <p14:tracePt t="30623" x="4465638" y="2765425"/>
          <p14:tracePt t="30639" x="4457700" y="2765425"/>
          <p14:tracePt t="30715" x="4449763" y="2765425"/>
          <p14:tracePt t="30763" x="4441825" y="2765425"/>
          <p14:tracePt t="30771" x="4435475" y="2765425"/>
          <p14:tracePt t="30819" x="4427538" y="2765425"/>
          <p14:tracePt t="30835" x="4419600" y="2765425"/>
          <p14:tracePt t="30851" x="4411663" y="2765425"/>
          <p14:tracePt t="30883" x="4403725" y="2759075"/>
          <p14:tracePt t="30923" x="4397375" y="2759075"/>
          <p14:tracePt t="31139" x="4411663" y="2759075"/>
          <p14:tracePt t="31147" x="4441825" y="2759075"/>
          <p14:tracePt t="31163" x="4473575" y="2759075"/>
          <p14:tracePt t="31173" x="4495800" y="2759075"/>
          <p14:tracePt t="31190" x="4518025" y="2759075"/>
          <p14:tracePt t="31206" x="4533900" y="2759075"/>
          <p14:tracePt t="31251" x="4541838" y="2759075"/>
          <p14:tracePt t="31267" x="4549775" y="2759075"/>
          <p14:tracePt t="31275" x="4572000" y="2759075"/>
          <p14:tracePt t="31283" x="4602163" y="2759075"/>
          <p14:tracePt t="31291" x="4632325" y="2759075"/>
          <p14:tracePt t="31306" x="4708525" y="2759075"/>
          <p14:tracePt t="31323" x="4778375" y="2759075"/>
          <p14:tracePt t="31340" x="4822825" y="2759075"/>
          <p14:tracePt t="31356" x="4838700" y="2759075"/>
          <p14:tracePt t="47115" x="4808538" y="2759075"/>
          <p14:tracePt t="47122" x="4754563" y="2759075"/>
          <p14:tracePt t="47131" x="4716463" y="2765425"/>
          <p14:tracePt t="47163" x="4708525" y="2765425"/>
          <p14:tracePt t="47171" x="4678363" y="2765425"/>
          <p14:tracePt t="47179" x="4618038" y="2765425"/>
          <p14:tracePt t="47195" x="4465638" y="2773363"/>
          <p14:tracePt t="47212" x="4267200" y="2773363"/>
          <p14:tracePt t="47229" x="4084638" y="2773363"/>
          <p14:tracePt t="47245" x="3878263" y="2773363"/>
          <p14:tracePt t="47262" x="3725863" y="2773363"/>
          <p14:tracePt t="47279" x="3603625" y="2773363"/>
          <p14:tracePt t="47295" x="3543300" y="2773363"/>
          <p14:tracePt t="47312" x="3497263" y="2773363"/>
          <p14:tracePt t="47330" x="3489325" y="2773363"/>
          <p14:tracePt t="47395" x="3475038" y="2781300"/>
          <p14:tracePt t="47404" x="3436938" y="2803525"/>
          <p14:tracePt t="47412" x="3390900" y="2811463"/>
          <p14:tracePt t="47429" x="3306763" y="2849563"/>
          <p14:tracePt t="47446" x="3238500" y="2849563"/>
          <p14:tracePt t="47462" x="3200400" y="2873375"/>
          <p14:tracePt t="47479" x="3184525" y="2873375"/>
          <p14:tracePt t="63227" x="3146425" y="2873375"/>
          <p14:tracePt t="63235" x="3101975" y="2873375"/>
          <p14:tracePt t="63243" x="3063875" y="2865438"/>
          <p14:tracePt t="63251" x="3055938" y="2857500"/>
          <p14:tracePt t="63268" x="3048000" y="2857500"/>
          <p14:tracePt t="63675" x="3055938" y="2857500"/>
          <p14:tracePt t="63683" x="3070225" y="2857500"/>
          <p14:tracePt t="63691" x="3101975" y="2857500"/>
          <p14:tracePt t="63702" x="3154363" y="2857500"/>
          <p14:tracePt t="63718" x="3375025" y="2765425"/>
          <p14:tracePt t="63735" x="3649663" y="2613025"/>
          <p14:tracePt t="63752" x="3878263" y="2498725"/>
          <p14:tracePt t="63768" x="4054475" y="2416175"/>
          <p14:tracePt t="63785" x="4198938" y="2362200"/>
          <p14:tracePt t="63802" x="4275138" y="2324100"/>
          <p14:tracePt t="63818" x="4283075" y="2324100"/>
          <p14:tracePt t="64146" x="4327525" y="2346325"/>
          <p14:tracePt t="64154" x="4397375" y="2422525"/>
          <p14:tracePt t="64163" x="4435475" y="2492375"/>
          <p14:tracePt t="64171" x="4495800" y="2544763"/>
          <p14:tracePt t="64185" x="4549775" y="2606675"/>
          <p14:tracePt t="64203" x="4754563" y="2697163"/>
          <p14:tracePt t="64218" x="4876800" y="2759075"/>
          <p14:tracePt t="64235" x="4999038" y="2781300"/>
          <p14:tracePt t="64252" x="5083175" y="2781300"/>
          <p14:tracePt t="64268" x="5105400" y="2781300"/>
          <p14:tracePt t="64285" x="5113338" y="2781300"/>
          <p14:tracePt t="64318" x="5113338" y="2773363"/>
          <p14:tracePt t="64335" x="5113338" y="2727325"/>
          <p14:tracePt t="64352" x="5075238" y="2689225"/>
          <p14:tracePt t="64368" x="5037138" y="2644775"/>
          <p14:tracePt t="64386" x="4930775" y="2530475"/>
          <p14:tracePt t="64403" x="4816475" y="2460625"/>
          <p14:tracePt t="64418" x="4686300" y="2400300"/>
          <p14:tracePt t="64435" x="4533900" y="2362200"/>
          <p14:tracePt t="64452" x="4343400" y="2339975"/>
          <p14:tracePt t="64468" x="4092575" y="2339975"/>
          <p14:tracePt t="64485" x="3856038" y="2339975"/>
          <p14:tracePt t="64502" x="3627438" y="2354263"/>
          <p14:tracePt t="64518" x="3444875" y="2400300"/>
          <p14:tracePt t="64535" x="3298825" y="2430463"/>
          <p14:tracePt t="64552" x="3200400" y="2460625"/>
          <p14:tracePt t="64569" x="3101975" y="2492375"/>
          <p14:tracePt t="64586" x="2971800" y="2530475"/>
          <p14:tracePt t="64602" x="2941638" y="2544763"/>
          <p14:tracePt t="64619" x="2781300" y="2620963"/>
          <p14:tracePt t="64635" x="2674938" y="2674938"/>
          <p14:tracePt t="64652" x="2620963" y="2735263"/>
          <p14:tracePt t="64669" x="2568575" y="2781300"/>
          <p14:tracePt t="64685" x="2536825" y="2819400"/>
          <p14:tracePt t="64702" x="2536825" y="2865438"/>
          <p14:tracePt t="64719" x="2536825" y="2949575"/>
          <p14:tracePt t="64723" x="2536825" y="2987675"/>
          <p14:tracePt t="64735" x="2544763" y="3032125"/>
          <p14:tracePt t="64752" x="2606675" y="3132138"/>
          <p14:tracePt t="64769" x="2759075" y="3238500"/>
          <p14:tracePt t="64786" x="3306763" y="3322638"/>
          <p14:tracePt t="64802" x="3535363" y="3322638"/>
          <p14:tracePt t="64819" x="4427538" y="3146425"/>
          <p14:tracePt t="64836" x="4937125" y="2917825"/>
          <p14:tracePt t="64852" x="5311775" y="2751138"/>
          <p14:tracePt t="64869" x="5502275" y="2582863"/>
          <p14:tracePt t="64885" x="5546725" y="2476500"/>
          <p14:tracePt t="64902" x="5546725" y="2400300"/>
          <p14:tracePt t="64919" x="5456238" y="2263775"/>
          <p14:tracePt t="64936" x="5311775" y="2141538"/>
          <p14:tracePt t="64952" x="5173663" y="2049463"/>
          <p14:tracePt t="64969" x="5021263" y="2011363"/>
          <p14:tracePt t="64986" x="4808538" y="1997075"/>
          <p14:tracePt t="65002" x="4594225" y="2041525"/>
          <p14:tracePt t="65019" x="4259263" y="2141538"/>
          <p14:tracePt t="65036" x="3848100" y="2263775"/>
          <p14:tracePt t="65052" x="3375025" y="2392363"/>
          <p14:tracePt t="65069" x="2925763" y="2552700"/>
          <p14:tracePt t="65085" x="2560638" y="2727325"/>
          <p14:tracePt t="65103" x="2346325" y="2857500"/>
          <p14:tracePt t="65119" x="2247900" y="2941638"/>
          <p14:tracePt t="65135" x="2247900" y="2987675"/>
          <p14:tracePt t="65152" x="2247900" y="3040063"/>
          <p14:tracePt t="65169" x="2378075" y="3108325"/>
          <p14:tracePt t="65186" x="2682875" y="3192463"/>
          <p14:tracePt t="65202" x="3222625" y="3222625"/>
          <p14:tracePt t="65219" x="3573463" y="3222625"/>
          <p14:tracePt t="65235" x="3902075" y="3146425"/>
          <p14:tracePt t="65252" x="4076700" y="3078163"/>
          <p14:tracePt t="65269" x="4144963" y="3032125"/>
          <p14:tracePt t="65302" x="4144963" y="2994025"/>
          <p14:tracePt t="65319" x="4046538" y="2841625"/>
          <p14:tracePt t="65335" x="3771900" y="2727325"/>
          <p14:tracePt t="65353" x="3413125" y="2659063"/>
          <p14:tracePt t="65369" x="3132138" y="2651125"/>
          <p14:tracePt t="65386" x="2797175" y="2743200"/>
          <p14:tracePt t="65402" x="2697163" y="2841625"/>
          <p14:tracePt t="65419" x="2674938" y="2925763"/>
          <p14:tracePt t="65435" x="2682875" y="3055938"/>
          <p14:tracePt t="65453" x="2873375" y="3200400"/>
          <p14:tracePt t="65469" x="3368675" y="3344863"/>
          <p14:tracePt t="65485" x="3940175" y="3398838"/>
          <p14:tracePt t="65502" x="4419600" y="3398838"/>
          <p14:tracePt t="65519" x="4792663" y="3292475"/>
          <p14:tracePt t="65536" x="4937125" y="3208338"/>
          <p14:tracePt t="65552" x="4953000" y="3146425"/>
          <p14:tracePt t="65569" x="4930775" y="3025775"/>
          <p14:tracePt t="65586" x="4778375" y="2819400"/>
          <p14:tracePt t="65603" x="4359275" y="2606675"/>
          <p14:tracePt t="65619" x="4244975" y="2590800"/>
          <p14:tracePt t="65636" x="4221163" y="2590800"/>
          <p14:tracePt t="65675" x="4213225" y="2590800"/>
          <p14:tracePt t="65970" x="4198938" y="2606675"/>
          <p14:tracePt t="65977" x="4144963" y="2773363"/>
          <p14:tracePt t="65985" x="4114800" y="2949575"/>
          <p14:tracePt t="66002" x="4060825" y="3268663"/>
          <p14:tracePt t="66019" x="4016375" y="3641725"/>
          <p14:tracePt t="66035" x="4008438" y="3894138"/>
          <p14:tracePt t="66052" x="4008438" y="4038600"/>
          <p14:tracePt t="66069" x="4054475" y="4092575"/>
          <p14:tracePt t="66085" x="4092575" y="4114800"/>
          <p14:tracePt t="66103" x="4213225" y="4114800"/>
          <p14:tracePt t="66119" x="4335463" y="4076700"/>
          <p14:tracePt t="66136" x="4389438" y="3992563"/>
          <p14:tracePt t="66152" x="4427538" y="3863975"/>
          <p14:tracePt t="66170" x="4441825" y="3733800"/>
          <p14:tracePt t="66186" x="4441825" y="3695700"/>
          <p14:tracePt t="66202" x="4441825" y="3679825"/>
          <p14:tracePt t="66236" x="4435475" y="3679825"/>
          <p14:tracePt t="66267" x="4419600" y="3695700"/>
          <p14:tracePt t="66275" x="4419600" y="3725863"/>
          <p14:tracePt t="66286" x="4419600" y="3741738"/>
          <p14:tracePt t="66303" x="4419600" y="3779838"/>
          <p14:tracePt t="66319" x="4419600" y="3802063"/>
          <p14:tracePt t="66336" x="4449763" y="3825875"/>
          <p14:tracePt t="66352" x="4495800" y="3825875"/>
          <p14:tracePt t="66370" x="4640263" y="3825875"/>
          <p14:tracePt t="66386" x="4648200" y="3825875"/>
          <p14:tracePt t="66402" x="4656138" y="3817938"/>
          <p14:tracePt t="66419" x="4625975" y="3756025"/>
          <p14:tracePt t="66436" x="4503738" y="3673475"/>
          <p14:tracePt t="66453" x="4359275" y="3627438"/>
          <p14:tracePt t="66469" x="4206875" y="3619500"/>
          <p14:tracePt t="66486" x="4122738" y="3649663"/>
          <p14:tracePt t="66503" x="4092575" y="3703638"/>
          <p14:tracePt t="66519" x="4084638" y="3733800"/>
          <p14:tracePt t="66536" x="4098925" y="3763963"/>
          <p14:tracePt t="66552" x="4137025" y="3794125"/>
          <p14:tracePt t="66569" x="4221163" y="3817938"/>
          <p14:tracePt t="66585" x="4327525" y="3817938"/>
          <p14:tracePt t="66651" x="4313238" y="3802063"/>
          <p14:tracePt t="66659" x="4283075" y="3779838"/>
          <p14:tracePt t="66669" x="4259263" y="3771900"/>
          <p14:tracePt t="66686" x="4251325" y="3771900"/>
          <p14:tracePt t="82835" x="4297363" y="3756025"/>
          <p14:tracePt t="82843" x="4441825" y="3641725"/>
          <p14:tracePt t="82851" x="4556125" y="3551238"/>
          <p14:tracePt t="82860" x="4594225" y="3489325"/>
          <p14:tracePt t="82875" x="4632325" y="3375025"/>
          <p14:tracePt t="82892" x="4708525" y="3146425"/>
          <p14:tracePt t="82909" x="4762500" y="2925763"/>
          <p14:tracePt t="82925" x="4762500" y="2819400"/>
          <p14:tracePt t="82942" x="4762500" y="2735263"/>
          <p14:tracePt t="82959" x="4754563" y="2713038"/>
          <p14:tracePt t="83306" x="4754563" y="2743200"/>
          <p14:tracePt t="83315" x="4778375" y="2835275"/>
          <p14:tracePt t="83325" x="4784725" y="2873375"/>
          <p14:tracePt t="83342" x="4800600" y="2933700"/>
          <p14:tracePt t="83359" x="4808538" y="2987675"/>
          <p14:tracePt t="83375" x="4808538" y="3048000"/>
          <p14:tracePt t="83392" x="4792663" y="3108325"/>
          <p14:tracePt t="83409" x="4686300" y="3178175"/>
          <p14:tracePt t="83426" x="4564063" y="3216275"/>
          <p14:tracePt t="83442" x="4427538" y="3222625"/>
          <p14:tracePt t="83459" x="4403725" y="3222625"/>
          <p14:tracePt t="84115" x="4403725" y="3216275"/>
          <p14:tracePt t="84123" x="4403725" y="3170238"/>
          <p14:tracePt t="84130" x="4397375" y="3140075"/>
          <p14:tracePt t="84142" x="4397375" y="3116263"/>
          <p14:tracePt t="84159" x="4373563" y="3078163"/>
          <p14:tracePt t="84176" x="4373563" y="3040063"/>
          <p14:tracePt t="84192" x="4365625" y="3001963"/>
          <p14:tracePt t="84540" x="4365625" y="2994025"/>
          <p14:tracePt t="84555" x="4359275" y="2979738"/>
          <p14:tracePt t="84564" x="4359275" y="2971800"/>
          <p14:tracePt t="84577" x="4359275" y="2949575"/>
          <p14:tracePt t="84593" x="4359275" y="2933700"/>
          <p14:tracePt t="84610" x="4359275" y="2903538"/>
          <p14:tracePt t="84626" x="4359275" y="2887663"/>
          <p14:tracePt t="84675" x="4365625" y="2887663"/>
          <p14:tracePt t="84683" x="4373563" y="2873375"/>
          <p14:tracePt t="84693" x="4381500" y="2873375"/>
          <p14:tracePt t="84709" x="4427538" y="2873375"/>
          <p14:tracePt t="84726" x="4495800" y="2873375"/>
          <p14:tracePt t="84743" x="4640263" y="2873375"/>
          <p14:tracePt t="84759" x="4754563" y="2873375"/>
          <p14:tracePt t="84776" x="4816475" y="2873375"/>
          <p14:tracePt t="84793" x="4854575" y="2873375"/>
          <p14:tracePt t="84796" x="4868863" y="2873375"/>
          <p14:tracePt t="84875" x="4860925" y="2857500"/>
          <p14:tracePt t="84883" x="4822825" y="2849563"/>
          <p14:tracePt t="84893" x="4808538" y="2841625"/>
          <p14:tracePt t="84909" x="4792663" y="2841625"/>
          <p14:tracePt t="84926" x="4784725" y="2841625"/>
          <p14:tracePt t="84943" x="4740275" y="2841625"/>
          <p14:tracePt t="84976" x="4732338" y="2841625"/>
          <p14:tracePt t="85011" x="4724400" y="2849563"/>
          <p14:tracePt t="85019" x="4708525" y="2849563"/>
          <p14:tracePt t="85035" x="4686300" y="2849563"/>
          <p14:tracePt t="85043" x="4678363" y="2865438"/>
          <p14:tracePt t="85059" x="4632325" y="2865438"/>
          <p14:tracePt t="85076" x="4564063" y="2873375"/>
          <p14:tracePt t="85093" x="4487863" y="2879725"/>
          <p14:tracePt t="85110" x="4435475" y="2895600"/>
          <p14:tracePt t="85126" x="4403725" y="2903538"/>
          <p14:tracePt t="85451" x="4297363" y="2903538"/>
          <p14:tracePt t="85459" x="4092575" y="2903538"/>
          <p14:tracePt t="85468" x="3940175" y="2903538"/>
          <p14:tracePt t="85476" x="3840163" y="2903538"/>
          <p14:tracePt t="85493" x="3695700" y="2895600"/>
          <p14:tracePt t="85510" x="3565525" y="2873375"/>
          <p14:tracePt t="85527" x="3467100" y="2857500"/>
          <p14:tracePt t="85543" x="3390900" y="2849563"/>
          <p14:tracePt t="85691" x="3382963" y="2841625"/>
          <p14:tracePt t="85731" x="3382963" y="2827338"/>
          <p14:tracePt t="85739" x="3390900" y="2811463"/>
          <p14:tracePt t="85746" x="3406775" y="2781300"/>
          <p14:tracePt t="85760" x="3406775" y="2773363"/>
          <p14:tracePt t="85776" x="3421063" y="2759075"/>
          <p14:tracePt t="85793" x="3436938" y="2743200"/>
          <p14:tracePt t="85939" x="3444875" y="2735263"/>
          <p14:tracePt t="85963" x="3451225" y="2743200"/>
          <p14:tracePt t="85971" x="3459163" y="2751138"/>
          <p14:tracePt t="85987" x="3467100" y="2759075"/>
          <p14:tracePt t="85995" x="3475038" y="2765425"/>
          <p14:tracePt t="86010" x="3482975" y="2773363"/>
          <p14:tracePt t="87059" x="3489325" y="2773363"/>
          <p14:tracePt t="87067" x="3559175" y="2773363"/>
          <p14:tracePt t="87077" x="3673475" y="2811463"/>
          <p14:tracePt t="87094" x="4092575" y="2933700"/>
          <p14:tracePt t="87110" x="4511675" y="2994025"/>
          <p14:tracePt t="87127" x="4860925" y="2994025"/>
          <p14:tracePt t="87144" x="5135563" y="2994025"/>
          <p14:tracePt t="87160" x="5265738" y="2994025"/>
          <p14:tracePt t="87177" x="5287963" y="2994025"/>
          <p14:tracePt t="87193" x="5295900" y="2987675"/>
          <p14:tracePt t="87219" x="5295900" y="2971800"/>
          <p14:tracePt t="87227" x="5280025" y="2949575"/>
          <p14:tracePt t="87244" x="5273675" y="2933700"/>
          <p14:tracePt t="87260" x="5265738" y="2925763"/>
          <p14:tracePt t="87277" x="5249863" y="2903538"/>
          <p14:tracePt t="87294" x="5235575" y="2879725"/>
          <p14:tracePt t="87310" x="5203825" y="2865438"/>
          <p14:tracePt t="87327" x="5181600" y="2849563"/>
          <p14:tracePt t="87344" x="5173663" y="2849563"/>
          <p14:tracePt t="87360" x="5159375" y="2849563"/>
          <p14:tracePt t="87378" x="5105400" y="2841625"/>
          <p14:tracePt t="87394" x="5067300" y="2827338"/>
          <p14:tracePt t="87410" x="4860925" y="2827338"/>
          <p14:tracePt t="87427" x="4694238" y="2827338"/>
          <p14:tracePt t="87444" x="4503738" y="2803525"/>
          <p14:tracePt t="87460" x="4327525" y="2781300"/>
          <p14:tracePt t="87477" x="4221163" y="2735263"/>
          <p14:tracePt t="87494" x="4206875" y="2727325"/>
          <p14:tracePt t="87510" x="4206875" y="2720975"/>
          <p14:tracePt t="87544" x="4213225" y="2705100"/>
          <p14:tracePt t="87560" x="4251325" y="2689225"/>
          <p14:tracePt t="87579" x="4275138" y="2682875"/>
          <p14:tracePt t="87611" x="4283075" y="2682875"/>
          <p14:tracePt t="87627" x="4335463" y="2705100"/>
          <p14:tracePt t="87644" x="4403725" y="2827338"/>
          <p14:tracePt t="87660" x="4487863" y="2917825"/>
          <p14:tracePt t="87677" x="4564063" y="2979738"/>
          <p14:tracePt t="87694" x="4610100" y="2994025"/>
          <p14:tracePt t="87727" x="4618038" y="2994025"/>
          <p14:tracePt t="87744" x="4625975" y="2994025"/>
          <p14:tracePt t="87760" x="4625975" y="2917825"/>
          <p14:tracePt t="87777" x="4625975" y="2903538"/>
          <p14:tracePt t="87794" x="4625975" y="2887663"/>
          <p14:tracePt t="87947" x="4625975" y="2879725"/>
          <p14:tracePt t="88003" x="4625975" y="2865438"/>
          <p14:tracePt t="88011" x="4625975" y="2857500"/>
          <p14:tracePt t="88203" x="4625975" y="2849563"/>
          <p14:tracePt t="88211" x="4640263" y="2835275"/>
          <p14:tracePt t="88219" x="4678363" y="2797175"/>
          <p14:tracePt t="88227" x="4702175" y="2789238"/>
          <p14:tracePt t="88244" x="4708525" y="2789238"/>
          <p14:tracePt t="88293" x="4694238" y="2789238"/>
          <p14:tracePt t="88299" x="4632325" y="2803525"/>
          <p14:tracePt t="88311" x="4572000" y="2803525"/>
          <p14:tracePt t="88327" x="4511675" y="2811463"/>
          <p14:tracePt t="88344" x="4503738" y="2811463"/>
          <p14:tracePt t="88378" x="4618038" y="2751138"/>
          <p14:tracePt t="88394" x="4702175" y="2720975"/>
          <p14:tracePt t="88411" x="4838700" y="2667000"/>
          <p14:tracePt t="88451" x="4816475" y="2667000"/>
          <p14:tracePt t="88461" x="4664075" y="2697163"/>
          <p14:tracePt t="88477" x="4206875" y="2759075"/>
          <p14:tracePt t="88494" x="3908425" y="2803525"/>
          <p14:tracePt t="88511" x="3840163" y="2819400"/>
          <p14:tracePt t="88544" x="4008438" y="2819400"/>
          <p14:tracePt t="88561" x="4556125" y="2773363"/>
          <p14:tracePt t="88579" x="5105400" y="2705100"/>
          <p14:tracePt t="88594" x="5113338" y="2689225"/>
          <p14:tracePt t="88627" x="4937125" y="2689225"/>
          <p14:tracePt t="88644" x="4694238" y="2682875"/>
          <p14:tracePt t="88661" x="4594225" y="2682875"/>
          <p14:tracePt t="88715" x="4602163" y="2682875"/>
          <p14:tracePt t="88723" x="4640263" y="2689225"/>
          <p14:tracePt t="88740" x="4656138" y="2697163"/>
          <p14:tracePt t="88923" x="4632325" y="2697163"/>
          <p14:tracePt t="88930" x="4556125" y="2727325"/>
          <p14:tracePt t="88939" x="4419600" y="2765425"/>
          <p14:tracePt t="88946" x="4251325" y="2781300"/>
          <p14:tracePt t="88961" x="4008438" y="2819400"/>
          <p14:tracePt t="88978" x="3429000" y="2819400"/>
          <p14:tracePt t="88994" x="2827338" y="2759075"/>
          <p14:tracePt t="89011" x="2751138" y="2713038"/>
          <p14:tracePt t="89028" x="2751138" y="2697163"/>
          <p14:tracePt t="89044" x="2797175" y="2659063"/>
          <p14:tracePt t="89061" x="2911475" y="2598738"/>
          <p14:tracePt t="89077" x="3017838" y="2568575"/>
          <p14:tracePt t="89094" x="3055938" y="2552700"/>
          <p14:tracePt t="89275" x="3063875" y="2552700"/>
          <p14:tracePt t="89283" x="3063875" y="2560638"/>
          <p14:tracePt t="89294" x="3070225" y="2560638"/>
          <p14:tracePt t="89311" x="3070225" y="2568575"/>
          <p14:tracePt t="89328" x="3078163" y="2582863"/>
          <p14:tracePt t="89344" x="3086100" y="2606675"/>
          <p14:tracePt t="89361" x="3094038" y="2636838"/>
          <p14:tracePt t="89378" x="3101975" y="2651125"/>
          <p14:tracePt t="89394" x="3132138" y="2682875"/>
          <p14:tracePt t="89411" x="3132138" y="2689225"/>
          <p14:tracePt t="89428" x="3140075" y="2689225"/>
          <p14:tracePt t="89484" x="3154363" y="2689225"/>
          <p14:tracePt t="89603" x="3162300" y="2689225"/>
          <p14:tracePt t="89612" x="3170238" y="2689225"/>
          <p14:tracePt t="89627" x="3184525" y="2689225"/>
          <p14:tracePt t="89635" x="3200400" y="2689225"/>
          <p14:tracePt t="89644" x="3222625" y="2697163"/>
          <p14:tracePt t="89661" x="3292475" y="2697163"/>
          <p14:tracePt t="89678" x="3375025" y="2697163"/>
          <p14:tracePt t="90091" x="3390900" y="2713038"/>
          <p14:tracePt t="90098" x="3467100" y="2819400"/>
          <p14:tracePt t="90107" x="3543300" y="2903538"/>
          <p14:tracePt t="90115" x="3695700" y="3048000"/>
          <p14:tracePt t="90129" x="3870325" y="3200400"/>
          <p14:tracePt t="90145" x="4244975" y="3444875"/>
          <p14:tracePt t="90162" x="4778375" y="3711575"/>
          <p14:tracePt t="90178" x="4937125" y="3787775"/>
          <p14:tracePt t="90196" x="5121275" y="3878263"/>
          <p14:tracePt t="90211" x="5127625" y="3878263"/>
          <p14:tracePt t="90283" x="5135563" y="3878263"/>
          <p14:tracePt t="90291" x="5143500" y="3878263"/>
          <p14:tracePt t="90299" x="5151438" y="3856038"/>
          <p14:tracePt t="90311" x="5159375" y="3840163"/>
          <p14:tracePt t="90329" x="5165725" y="3832225"/>
          <p14:tracePt t="90345" x="5165725" y="3825875"/>
          <p14:tracePt t="90411" x="5165725" y="3832225"/>
          <p14:tracePt t="90419" x="5173663" y="3856038"/>
          <p14:tracePt t="90428" x="5173663" y="3863975"/>
          <p14:tracePt t="90515" x="5173663" y="3856038"/>
          <p14:tracePt t="90523" x="5159375" y="3802063"/>
          <p14:tracePt t="90530" x="5121275" y="3763963"/>
          <p14:tracePt t="90595" x="5113338" y="3763963"/>
          <p14:tracePt t="90603" x="5105400" y="3763963"/>
          <p14:tracePt t="90611" x="5097463" y="3763963"/>
          <p14:tracePt t="90628" x="5097463" y="3771900"/>
          <p14:tracePt t="90692" x="5089525" y="3771900"/>
          <p14:tracePt t="90715" x="5075238" y="3779838"/>
          <p14:tracePt t="90723" x="5029200" y="3802063"/>
          <p14:tracePt t="90731" x="4975225" y="3810000"/>
          <p14:tracePt t="90745" x="4906963" y="3832225"/>
          <p14:tracePt t="90762" x="4656138" y="3940175"/>
          <p14:tracePt t="90778" x="4511675" y="4016375"/>
          <p14:tracePt t="90795" x="4419600" y="4054475"/>
          <p14:tracePt t="90811" x="4403725" y="4060825"/>
          <p14:tracePt t="90875" x="4403725" y="4046538"/>
          <p14:tracePt t="90883" x="4403725" y="4016375"/>
          <p14:tracePt t="90895" x="4403725" y="3992563"/>
          <p14:tracePt t="90912" x="4403725" y="3954463"/>
          <p14:tracePt t="90928" x="4411663" y="3908425"/>
          <p14:tracePt t="90945" x="4419600" y="3894138"/>
          <p14:tracePt t="90962" x="4419600" y="3886200"/>
          <p14:tracePt t="91043" x="4427538" y="3886200"/>
          <p14:tracePt t="91188" x="4449763" y="3878263"/>
          <p14:tracePt t="91195" x="4479925" y="3870325"/>
          <p14:tracePt t="91203" x="4525963" y="3870325"/>
          <p14:tracePt t="91212" x="4618038" y="3870325"/>
          <p14:tracePt t="91228" x="4822825" y="3848100"/>
          <p14:tracePt t="91245" x="4975225" y="3832225"/>
          <p14:tracePt t="91262" x="5083175" y="3794125"/>
          <p14:tracePt t="91279" x="5083175" y="3787775"/>
          <p14:tracePt t="91295" x="5083175" y="3779838"/>
          <p14:tracePt t="91328" x="5075238" y="3725863"/>
          <p14:tracePt t="91345" x="5059363" y="3711575"/>
          <p14:tracePt t="91362" x="5051425" y="3703638"/>
          <p14:tracePt t="91379" x="5045075" y="3695700"/>
          <p14:tracePt t="91427" x="5045075" y="3679825"/>
          <p14:tracePt t="91435" x="5045075" y="3665538"/>
          <p14:tracePt t="91445" x="5045075" y="3641725"/>
          <p14:tracePt t="91462" x="5045075" y="3527425"/>
          <p14:tracePt t="91478" x="5029200" y="3406775"/>
          <p14:tracePt t="91495" x="5006975" y="3292475"/>
          <p14:tracePt t="91512" x="4953000" y="3178175"/>
          <p14:tracePt t="91528" x="4930775" y="3140075"/>
          <p14:tracePt t="91546" x="4846638" y="3101975"/>
          <p14:tracePt t="91562" x="4770438" y="3086100"/>
          <p14:tracePt t="91578" x="4618038" y="3086100"/>
          <p14:tracePt t="91595" x="4487863" y="3086100"/>
          <p14:tracePt t="91612" x="4419600" y="3086100"/>
          <p14:tracePt t="91628" x="4403725" y="3086100"/>
          <p14:tracePt t="91675" x="4397375" y="3086100"/>
          <p14:tracePt t="91682" x="4397375" y="3070225"/>
          <p14:tracePt t="91695" x="4397375" y="3063875"/>
          <p14:tracePt t="91712" x="4397375" y="3009900"/>
          <p14:tracePt t="91728" x="4397375" y="2955925"/>
          <p14:tracePt t="91746" x="4411663" y="2895600"/>
          <p14:tracePt t="91762" x="4411663" y="2873375"/>
          <p14:tracePt t="91778" x="4411663" y="2865438"/>
          <p14:tracePt t="91820" x="4419600" y="2857500"/>
          <p14:tracePt t="91835" x="4427538" y="2857500"/>
          <p14:tracePt t="91845" x="4435475" y="2857500"/>
          <p14:tracePt t="91862" x="4511675" y="2857500"/>
          <p14:tracePt t="91879" x="4610100" y="2849563"/>
          <p14:tracePt t="91895" x="4732338" y="2827338"/>
          <p14:tracePt t="91912" x="4800600" y="2819400"/>
          <p14:tracePt t="91929" x="4822825" y="2811463"/>
          <p14:tracePt t="91955" x="4822825" y="2803525"/>
          <p14:tracePt t="91979" x="4822825" y="2789238"/>
          <p14:tracePt t="91987" x="4822825" y="2781300"/>
          <p14:tracePt t="92155" x="4808538" y="2773363"/>
          <p14:tracePt t="92163" x="4800600" y="2773363"/>
          <p14:tracePt t="92171" x="4792663" y="2765425"/>
          <p14:tracePt t="92179" x="4784725" y="2765425"/>
          <p14:tracePt t="92195" x="4778375" y="2765425"/>
          <p14:tracePt t="92212" x="4762500" y="2765425"/>
          <p14:tracePt t="92331" x="4754563" y="2765425"/>
          <p14:tracePt t="92475" x="4740275" y="2765425"/>
          <p14:tracePt t="92507" x="4732338" y="2765425"/>
          <p14:tracePt t="93635" x="4708525" y="2759075"/>
          <p14:tracePt t="93642" x="4656138" y="2743200"/>
          <p14:tracePt t="93651" x="4594225" y="2743200"/>
          <p14:tracePt t="93663" x="4503738" y="2743200"/>
          <p14:tracePt t="93679" x="4305300" y="2751138"/>
          <p14:tracePt t="93696" x="4106863" y="2751138"/>
          <p14:tracePt t="93713" x="3946525" y="2751138"/>
          <p14:tracePt t="93730" x="3894138" y="2751138"/>
          <p14:tracePt t="93746" x="3886200" y="2751138"/>
          <p14:tracePt t="93813" x="3886200" y="2735263"/>
          <p14:tracePt t="93851" x="3886200" y="2727325"/>
          <p14:tracePt t="93859" x="3886200" y="2720975"/>
          <p14:tracePt t="93875" x="3878263" y="2705100"/>
          <p14:tracePt t="93883" x="3863975" y="2705100"/>
          <p14:tracePt t="93896" x="3848100" y="2697163"/>
          <p14:tracePt t="93913" x="3810000" y="2682875"/>
          <p14:tracePt t="93930" x="3756025" y="2682875"/>
          <p14:tracePt t="93946" x="3741738" y="2682875"/>
          <p14:tracePt t="94028" x="3733800" y="2682875"/>
          <p14:tracePt t="94035" x="3733800" y="2689225"/>
          <p14:tracePt t="94059" x="3717925" y="2689225"/>
          <p14:tracePt t="94066" x="3711575" y="2705100"/>
          <p14:tracePt t="94235" x="3703638" y="2705100"/>
          <p14:tracePt t="94244" x="3711575" y="2713038"/>
          <p14:tracePt t="94250" x="3756025" y="2743200"/>
          <p14:tracePt t="94263" x="3817938" y="2781300"/>
          <p14:tracePt t="94279" x="3992563" y="2903538"/>
          <p14:tracePt t="94296" x="4283075" y="3025775"/>
          <p14:tracePt t="94313" x="4746625" y="3124200"/>
          <p14:tracePt t="94315" x="5029200" y="3146425"/>
          <p14:tracePt t="94330" x="5440363" y="3208338"/>
          <p14:tracePt t="94346" x="5791200" y="3238500"/>
          <p14:tracePt t="94363" x="5973763" y="3260725"/>
          <p14:tracePt t="94379" x="6011863" y="3276600"/>
          <p14:tracePt t="94451" x="6019800" y="3284538"/>
          <p14:tracePt t="94460" x="6065838" y="3314700"/>
          <p14:tracePt t="94466" x="6103938" y="3344863"/>
          <p14:tracePt t="94479" x="6126163" y="3368675"/>
          <p14:tracePt t="94498" x="6248400" y="3451225"/>
          <p14:tracePt t="94513" x="6278563" y="3482975"/>
          <p14:tracePt t="94530" x="6384925" y="3535363"/>
          <p14:tracePt t="94546" x="6515100" y="3589338"/>
          <p14:tracePt t="94563" x="6537325" y="3589338"/>
          <p14:tracePt t="94635" x="6530975" y="3589338"/>
          <p14:tracePt t="94651" x="6523038" y="3589338"/>
          <p14:tracePt t="94659" x="6507163" y="3603625"/>
          <p14:tracePt t="94666" x="6499225" y="3619500"/>
          <p14:tracePt t="94680" x="6484938" y="3619500"/>
          <p14:tracePt t="94696" x="6469063" y="3641725"/>
          <p14:tracePt t="94803" x="6454775" y="3641725"/>
          <p14:tracePt t="94819" x="6446838" y="3641725"/>
          <p14:tracePt t="94835" x="6430963" y="3641725"/>
          <p14:tracePt t="94931" x="6423025" y="3641725"/>
          <p14:tracePt t="95195" x="6416675" y="3635375"/>
          <p14:tracePt t="95204" x="6384925" y="3597275"/>
          <p14:tracePt t="95213" x="6316663" y="3565525"/>
          <p14:tracePt t="95231" x="6080125" y="3497263"/>
          <p14:tracePt t="95246" x="5668963" y="3390900"/>
          <p14:tracePt t="95263" x="5173663" y="3246438"/>
          <p14:tracePt t="95280" x="4762500" y="3124200"/>
          <p14:tracePt t="95296" x="4525963" y="3048000"/>
          <p14:tracePt t="95314" x="4465638" y="3001963"/>
          <p14:tracePt t="95330" x="4465638" y="2994025"/>
          <p14:tracePt t="95333" x="4465638" y="2987675"/>
          <p14:tracePt t="95347" x="4479925" y="2963863"/>
          <p14:tracePt t="95363" x="4511675" y="2955925"/>
          <p14:tracePt t="95397" x="4518025" y="2949575"/>
          <p14:tracePt t="95413" x="4518025" y="2933700"/>
          <p14:tracePt t="95430" x="4518025" y="2917825"/>
          <p14:tracePt t="95447" x="4518025" y="2911475"/>
          <p14:tracePt t="95463" x="4518025" y="2895600"/>
          <p14:tracePt t="95480" x="4518025" y="2887663"/>
          <p14:tracePt t="95497" x="4518025" y="2873375"/>
          <p14:tracePt t="95514" x="4518025" y="2841625"/>
          <p14:tracePt t="95530" x="4518025" y="2835275"/>
          <p14:tracePt t="95547" x="4525963" y="2827338"/>
          <p14:tracePt t="95667" x="4525963" y="2819400"/>
          <p14:tracePt t="95723" x="4518025" y="2819400"/>
          <p14:tracePt t="95763" x="4511675" y="2819400"/>
          <p14:tracePt t="95787" x="4503738" y="2819400"/>
          <p14:tracePt t="95811" x="4495800" y="2819400"/>
          <p14:tracePt t="95843" x="4479925" y="2819400"/>
          <p14:tracePt t="95851" x="4473575" y="2811463"/>
          <p14:tracePt t="95859" x="4465638" y="2811463"/>
          <p14:tracePt t="95866" x="4465638" y="2797175"/>
          <p14:tracePt t="95882" x="4457700" y="2789238"/>
          <p14:tracePt t="95897" x="4457700" y="2781300"/>
          <p14:tracePt t="95915" x="4441825" y="2773363"/>
          <p14:tracePt t="95995" x="4435475" y="2773363"/>
          <p14:tracePt t="96003" x="4427538" y="2781300"/>
          <p14:tracePt t="96027" x="4419600" y="2789238"/>
          <p14:tracePt t="96036" x="4411663" y="2797175"/>
          <p14:tracePt t="96059" x="4403725" y="2803525"/>
          <p14:tracePt t="96355" x="4397375" y="2803525"/>
          <p14:tracePt t="96363" x="4397375" y="2797175"/>
          <p14:tracePt t="96499" x="4397375" y="2789238"/>
          <p14:tracePt t="96635" x="4397375" y="2797175"/>
          <p14:tracePt t="97540" x="4389438" y="2797175"/>
          <p14:tracePt t="97547" x="4373563" y="2797175"/>
          <p14:tracePt t="97555" x="4351338" y="2797175"/>
          <p14:tracePt t="97564" x="4321175" y="2789238"/>
          <p14:tracePt t="97581" x="4267200" y="2781300"/>
          <p14:tracePt t="97597" x="4221163" y="2781300"/>
          <p14:tracePt t="97615" x="4137025" y="2759075"/>
          <p14:tracePt t="97631" x="4084638" y="2751138"/>
          <p14:tracePt t="97647" x="3970338" y="2743200"/>
          <p14:tracePt t="97664" x="3817938" y="2743200"/>
          <p14:tracePt t="97681" x="3687763" y="2743200"/>
          <p14:tracePt t="97698" x="3513138" y="2743200"/>
          <p14:tracePt t="97714" x="3475038" y="2743200"/>
          <p14:tracePt t="97731" x="3451225" y="2743200"/>
          <p14:tracePt t="97787" x="3436938" y="2743200"/>
          <p14:tracePt t="97859" x="3429000" y="2751138"/>
          <p14:tracePt t="97891" x="3421063" y="2751138"/>
          <p14:tracePt t="97899" x="3413125" y="2759075"/>
          <p14:tracePt t="97923" x="3406775" y="2759075"/>
          <p14:tracePt t="100155" x="3406775" y="2765425"/>
          <p14:tracePt t="100163" x="3413125" y="2803525"/>
          <p14:tracePt t="100171" x="3451225" y="2865438"/>
          <p14:tracePt t="100182" x="3497263" y="2917825"/>
          <p14:tracePt t="100198" x="3611563" y="3040063"/>
          <p14:tracePt t="100215" x="3763963" y="3200400"/>
          <p14:tracePt t="100232" x="4022725" y="3406775"/>
          <p14:tracePt t="100249" x="4259263" y="3565525"/>
          <p14:tracePt t="100266" x="4602163" y="3763963"/>
          <p14:tracePt t="100282" x="4740275" y="3825875"/>
          <p14:tracePt t="100298" x="5067300" y="3902075"/>
          <p14:tracePt t="100315" x="5280025" y="3932238"/>
          <p14:tracePt t="100332" x="5456238" y="3932238"/>
          <p14:tracePt t="100348" x="5584825" y="3932238"/>
          <p14:tracePt t="100365" x="5707063" y="3932238"/>
          <p14:tracePt t="100382" x="5753100" y="3932238"/>
          <p14:tracePt t="100398" x="5791200" y="3916363"/>
          <p14:tracePt t="100432" x="5799138" y="3916363"/>
          <p14:tracePt t="100448" x="5799138" y="3908425"/>
          <p14:tracePt t="100466" x="5829300" y="3878263"/>
          <p14:tracePt t="100482" x="5867400" y="3863975"/>
          <p14:tracePt t="100498" x="6019800" y="3832225"/>
          <p14:tracePt t="100515" x="6126163" y="3802063"/>
          <p14:tracePt t="100532" x="6180138" y="3794125"/>
          <p14:tracePt t="100548" x="6188075" y="3794125"/>
          <p14:tracePt t="100582" x="6194425" y="3787775"/>
          <p14:tracePt t="100598" x="6188075" y="3763963"/>
          <p14:tracePt t="100615" x="6118225" y="3711575"/>
          <p14:tracePt t="100633" x="6042025" y="3673475"/>
          <p14:tracePt t="100648" x="5943600" y="3635375"/>
          <p14:tracePt t="100666" x="5867400" y="3619500"/>
          <p14:tracePt t="100683" x="5851525" y="3619500"/>
          <p14:tracePt t="100731" x="5859463" y="3619500"/>
          <p14:tracePt t="100739" x="5875338" y="3619500"/>
          <p14:tracePt t="100748" x="5889625" y="3619500"/>
          <p14:tracePt t="100765" x="5943600" y="3619500"/>
          <p14:tracePt t="100782" x="5973763" y="3619500"/>
          <p14:tracePt t="100875" x="5959475" y="3619500"/>
          <p14:tracePt t="100884" x="5951538" y="3619500"/>
          <p14:tracePt t="100955" x="5959475" y="3619500"/>
          <p14:tracePt t="100963" x="5981700" y="3619500"/>
          <p14:tracePt t="100970" x="6003925" y="3619500"/>
          <p14:tracePt t="100982" x="6019800" y="3619500"/>
          <p14:tracePt t="100999" x="6035675" y="3627438"/>
          <p14:tracePt t="101015" x="6057900" y="3635375"/>
          <p14:tracePt t="101075" x="6065838" y="3635375"/>
          <p14:tracePt t="101083" x="6111875" y="3635375"/>
          <p14:tracePt t="101091" x="6172200" y="3635375"/>
          <p14:tracePt t="101099" x="6264275" y="3627438"/>
          <p14:tracePt t="101115" x="6454775" y="3611563"/>
          <p14:tracePt t="101133" x="6667500" y="3611563"/>
          <p14:tracePt t="101149" x="6835775" y="3611563"/>
          <p14:tracePt t="101165" x="6950075" y="3611563"/>
          <p14:tracePt t="101182" x="6964363" y="3611563"/>
          <p14:tracePt t="101523" x="6972300" y="3611563"/>
          <p14:tracePt t="101923" x="6964363" y="3611563"/>
          <p14:tracePt t="101931" x="6934200" y="3611563"/>
          <p14:tracePt t="101939" x="6896100" y="3611563"/>
          <p14:tracePt t="101949" x="6850063" y="3627438"/>
          <p14:tracePt t="101966" x="6743700" y="3665538"/>
          <p14:tracePt t="101982" x="6629400" y="3687763"/>
          <p14:tracePt t="101999" x="6530975" y="3717925"/>
          <p14:tracePt t="102016" x="6430963" y="3733800"/>
          <p14:tracePt t="102034" x="6354763" y="3741738"/>
          <p14:tracePt t="102049" x="6332538" y="3741738"/>
          <p14:tracePt t="102066" x="6278563" y="3741738"/>
          <p14:tracePt t="102082" x="6210300" y="3756025"/>
          <p14:tracePt t="102099" x="6134100" y="3771900"/>
          <p14:tracePt t="102116" x="6073775" y="3787775"/>
          <p14:tracePt t="102132" x="6019800" y="3810000"/>
          <p14:tracePt t="102149" x="5981700" y="3817938"/>
          <p14:tracePt t="102166" x="5951538" y="3832225"/>
          <p14:tracePt t="102182" x="5943600" y="3840163"/>
          <p14:tracePt t="102199" x="5935663" y="3848100"/>
          <p14:tracePt t="102216" x="5927725" y="3856038"/>
          <p14:tracePt t="102232" x="5921375" y="3878263"/>
          <p14:tracePt t="102249" x="5913438" y="3894138"/>
          <p14:tracePt t="102266" x="5897563" y="3902075"/>
          <p14:tracePt t="102282" x="5875338" y="3932238"/>
          <p14:tracePt t="102299" x="5859463" y="3940175"/>
          <p14:tracePt t="102316" x="5821363" y="3962400"/>
          <p14:tracePt t="102333" x="5775325" y="3970338"/>
          <p14:tracePt t="102349" x="5730875" y="3992563"/>
          <p14:tracePt t="102366" x="5699125" y="3992563"/>
          <p14:tracePt t="102382" x="5699125" y="4000500"/>
          <p14:tracePt t="102803" x="5707063" y="4000500"/>
          <p14:tracePt t="102828" x="5715000" y="4000500"/>
          <p14:tracePt t="102843" x="5722938" y="3992563"/>
          <p14:tracePt t="102891" x="5730875" y="3992563"/>
          <p14:tracePt t="102907" x="5737225" y="3992563"/>
          <p14:tracePt t="102922" x="5737225" y="3984625"/>
          <p14:tracePt t="102939" x="5745163" y="3984625"/>
          <p14:tracePt t="102955" x="5753100" y="3984625"/>
          <p14:tracePt t="102987" x="5761038" y="3984625"/>
          <p14:tracePt t="102995" x="5768975" y="3984625"/>
          <p14:tracePt t="103018" x="5775325" y="3984625"/>
          <p14:tracePt t="103044" x="5783263" y="3978275"/>
          <p14:tracePt t="103051" x="5791200" y="3970338"/>
          <p14:tracePt t="103075" x="5799138" y="3970338"/>
          <p14:tracePt t="103083" x="5807075" y="3970338"/>
          <p14:tracePt t="103091" x="5813425" y="3970338"/>
          <p14:tracePt t="103099" x="5829300" y="3970338"/>
          <p14:tracePt t="103116" x="5837238" y="3970338"/>
          <p14:tracePt t="103133" x="5851525" y="3970338"/>
          <p14:tracePt t="103149" x="5859463" y="3962400"/>
          <p14:tracePt t="103166" x="5867400" y="3962400"/>
          <p14:tracePt t="103183" x="5897563" y="3962400"/>
          <p14:tracePt t="103199" x="5935663" y="3954463"/>
          <p14:tracePt t="103216" x="5989638" y="3954463"/>
          <p14:tracePt t="103234" x="6057900" y="3954463"/>
          <p14:tracePt t="103250" x="6088063" y="3954463"/>
          <p14:tracePt t="103266" x="6172200" y="3954463"/>
          <p14:tracePt t="103283" x="6226175" y="3954463"/>
          <p14:tracePt t="103299" x="6264275" y="3954463"/>
          <p14:tracePt t="103316" x="6316663" y="3954463"/>
          <p14:tracePt t="103333" x="6392863" y="3954463"/>
          <p14:tracePt t="103349" x="6446838" y="3954463"/>
          <p14:tracePt t="103366" x="6484938" y="3946525"/>
          <p14:tracePt t="103383" x="6523038" y="3940175"/>
          <p14:tracePt t="103399" x="6545263" y="3940175"/>
          <p14:tracePt t="103416" x="6569075" y="3940175"/>
          <p14:tracePt t="103433" x="6613525" y="3940175"/>
          <p14:tracePt t="103450" x="6667500" y="3940175"/>
          <p14:tracePt t="103466" x="6781800" y="3946525"/>
          <p14:tracePt t="103483" x="6804025" y="3946525"/>
          <p14:tracePt t="103499" x="6819900" y="3946525"/>
          <p14:tracePt t="103779" x="6827838" y="3946525"/>
          <p14:tracePt t="103803" x="6865938" y="3946525"/>
          <p14:tracePt t="103811" x="6888163" y="3946525"/>
          <p14:tracePt t="103819" x="6918325" y="3946525"/>
          <p14:tracePt t="103833" x="6972300" y="3924300"/>
          <p14:tracePt t="103850" x="7086600" y="3878263"/>
          <p14:tracePt t="103853" x="7146925" y="3848100"/>
          <p14:tracePt t="103866" x="7216775" y="3810000"/>
          <p14:tracePt t="103883" x="7269163" y="3771900"/>
          <p14:tracePt t="103900" x="7285038" y="3733800"/>
          <p14:tracePt t="103916" x="7292975" y="3695700"/>
          <p14:tracePt t="103934" x="7292975" y="3641725"/>
          <p14:tracePt t="103950" x="7292975" y="3603625"/>
          <p14:tracePt t="103966" x="7292975" y="3551238"/>
          <p14:tracePt t="103983" x="7261225" y="3475038"/>
          <p14:tracePt t="104000" x="7231063" y="3413125"/>
          <p14:tracePt t="104016" x="7208838" y="3382963"/>
          <p14:tracePt t="104033" x="7192963" y="3352800"/>
          <p14:tracePt t="104050" x="7178675" y="3330575"/>
          <p14:tracePt t="104066" x="7170738" y="3322638"/>
          <p14:tracePt t="104083" x="7154863" y="3306763"/>
          <p14:tracePt t="104100" x="7140575" y="3292475"/>
          <p14:tracePt t="104116" x="7108825" y="3268663"/>
          <p14:tracePt t="104133" x="7078663" y="3260725"/>
          <p14:tracePt t="104150" x="7064375" y="3254375"/>
          <p14:tracePt t="104183" x="7056438" y="3254375"/>
          <p14:tracePt t="104200" x="7032625" y="3246438"/>
          <p14:tracePt t="104216" x="7026275" y="3246438"/>
          <p14:tracePt t="104235" x="6964363" y="3246438"/>
          <p14:tracePt t="104250" x="6926263" y="3246438"/>
          <p14:tracePt t="104266" x="6827838" y="3246438"/>
          <p14:tracePt t="104283" x="6765925" y="3246438"/>
          <p14:tracePt t="104300" x="6721475" y="3246438"/>
          <p14:tracePt t="104316" x="6697663" y="3246438"/>
          <p14:tracePt t="104371" x="6683375" y="3246438"/>
          <p14:tracePt t="104379" x="6675438" y="3260725"/>
          <p14:tracePt t="104386" x="6667500" y="3260725"/>
          <p14:tracePt t="104400" x="6667500" y="3276600"/>
          <p14:tracePt t="104416" x="6637338" y="3306763"/>
          <p14:tracePt t="104435" x="6583363" y="3368675"/>
          <p14:tracePt t="104450" x="6569075" y="3398838"/>
          <p14:tracePt t="104466" x="6523038" y="3459163"/>
          <p14:tracePt t="104483" x="6515100" y="3497263"/>
          <p14:tracePt t="104500" x="6484938" y="3543300"/>
          <p14:tracePt t="104517" x="6484938" y="3581400"/>
          <p14:tracePt t="104533" x="6454775" y="3619500"/>
          <p14:tracePt t="104550" x="6446838" y="3673475"/>
          <p14:tracePt t="104567" x="6446838" y="3725863"/>
          <p14:tracePt t="104583" x="6446838" y="3787775"/>
          <p14:tracePt t="104600" x="6446838" y="3848100"/>
          <p14:tracePt t="104617" x="6438900" y="3932238"/>
          <p14:tracePt t="104634" x="6438900" y="4000500"/>
          <p14:tracePt t="104650" x="6469063" y="4092575"/>
          <p14:tracePt t="104667" x="6477000" y="4122738"/>
          <p14:tracePt t="104683" x="6492875" y="4152900"/>
          <p14:tracePt t="104700" x="6523038" y="4183063"/>
          <p14:tracePt t="104717" x="6545263" y="4206875"/>
          <p14:tracePt t="104733" x="6575425" y="4221163"/>
          <p14:tracePt t="104750" x="6613525" y="4237038"/>
          <p14:tracePt t="104767" x="6667500" y="4251325"/>
          <p14:tracePt t="104783" x="6735763" y="4259263"/>
          <p14:tracePt t="104800" x="6835775" y="4275138"/>
          <p14:tracePt t="104817" x="6950075" y="4275138"/>
          <p14:tracePt t="104834" x="7032625" y="4275138"/>
          <p14:tracePt t="104850" x="7146925" y="4267200"/>
          <p14:tracePt t="104867" x="7200900" y="4237038"/>
          <p14:tracePt t="104883" x="7254875" y="4198938"/>
          <p14:tracePt t="104900" x="7285038" y="4160838"/>
          <p14:tracePt t="104917" x="7299325" y="4137025"/>
          <p14:tracePt t="104933" x="7353300" y="4046538"/>
          <p14:tracePt t="104950" x="7383463" y="3970338"/>
          <p14:tracePt t="104967" x="7407275" y="3902075"/>
          <p14:tracePt t="104983" x="7421563" y="3817938"/>
          <p14:tracePt t="105000" x="7421563" y="3733800"/>
          <p14:tracePt t="105017" x="7421563" y="3657600"/>
          <p14:tracePt t="105034" x="7391400" y="3543300"/>
          <p14:tracePt t="105050" x="7315200" y="3398838"/>
          <p14:tracePt t="105067" x="7277100" y="3352800"/>
          <p14:tracePt t="105083" x="7269163" y="3322638"/>
          <p14:tracePt t="105100" x="7246938" y="3306763"/>
          <p14:tracePt t="105117" x="7239000" y="3306763"/>
          <p14:tracePt t="105134" x="7231063" y="3292475"/>
          <p14:tracePt t="105150" x="7192963" y="3268663"/>
          <p14:tracePt t="105167" x="7124700" y="3246438"/>
          <p14:tracePt t="105183" x="7070725" y="3230563"/>
          <p14:tracePt t="105200" x="7002463" y="3208338"/>
          <p14:tracePt t="105217" x="6980238" y="3200400"/>
          <p14:tracePt t="105234" x="6950075" y="3200400"/>
          <p14:tracePt t="105250" x="6926263" y="3192463"/>
          <p14:tracePt t="105283" x="6904038" y="3192463"/>
          <p14:tracePt t="105300" x="6888163" y="3192463"/>
          <p14:tracePt t="105317" x="6858000" y="3192463"/>
          <p14:tracePt t="105334" x="6850063" y="3192463"/>
          <p14:tracePt t="105350" x="6804025" y="3192463"/>
          <p14:tracePt t="105367" x="6765925" y="3192463"/>
          <p14:tracePt t="105370" x="6743700" y="3192463"/>
          <p14:tracePt t="105384" x="6721475" y="3192463"/>
          <p14:tracePt t="105400" x="6675438" y="3192463"/>
          <p14:tracePt t="105417" x="6629400" y="3208338"/>
          <p14:tracePt t="105434" x="6591300" y="3230563"/>
          <p14:tracePt t="105452" x="6569075" y="3246438"/>
          <p14:tracePt t="105467" x="6561138" y="3246438"/>
          <p14:tracePt t="105484" x="6561138" y="3254375"/>
          <p14:tracePt t="105500" x="6553200" y="3254375"/>
          <p14:tracePt t="114115" x="6553200" y="3268663"/>
          <p14:tracePt t="114122" x="6607175" y="3268663"/>
          <p14:tracePt t="114132" x="6651625" y="3292475"/>
          <p14:tracePt t="114138" x="6683375" y="3298825"/>
          <p14:tracePt t="114154" x="6751638" y="3322638"/>
          <p14:tracePt t="114170" x="6789738" y="3330575"/>
          <p14:tracePt t="114187" x="6804025" y="3330575"/>
          <p14:tracePt t="114258" x="6811963" y="3330575"/>
          <p14:tracePt t="114266" x="6858000" y="3330575"/>
          <p14:tracePt t="114274" x="6911975" y="3330575"/>
          <p14:tracePt t="114287" x="6980238" y="3330575"/>
          <p14:tracePt t="114303" x="7086600" y="3314700"/>
          <p14:tracePt t="114320" x="7185025" y="3276600"/>
          <p14:tracePt t="114337" x="7254875" y="3276600"/>
          <p14:tracePt t="114353" x="7269163" y="3276600"/>
          <p14:tracePt t="114467" x="7254875" y="3268663"/>
          <p14:tracePt t="114474" x="7200900" y="3268663"/>
          <p14:tracePt t="114483" x="7140575" y="3268663"/>
          <p14:tracePt t="114491" x="7102475" y="3268663"/>
          <p14:tracePt t="114504" x="7056438" y="3268663"/>
          <p14:tracePt t="114520" x="6934200" y="3306763"/>
          <p14:tracePt t="114537" x="6797675" y="3336925"/>
          <p14:tracePt t="114554" x="6713538" y="3375025"/>
          <p14:tracePt t="114570" x="6645275" y="3421063"/>
          <p14:tracePt t="114587" x="6629400" y="3429000"/>
          <p14:tracePt t="114604" x="6621463" y="3444875"/>
          <p14:tracePt t="114620" x="6613525" y="3467100"/>
          <p14:tracePt t="114637" x="6613525" y="3489325"/>
          <p14:tracePt t="114654" x="6607175" y="3527425"/>
          <p14:tracePt t="114671" x="6591300" y="3581400"/>
          <p14:tracePt t="114687" x="6591300" y="3627438"/>
          <p14:tracePt t="114704" x="6583363" y="3657600"/>
          <p14:tracePt t="114720" x="6583363" y="3725863"/>
          <p14:tracePt t="114737" x="6583363" y="3817938"/>
          <p14:tracePt t="114754" x="6583363" y="3902075"/>
          <p14:tracePt t="114770" x="6583363" y="4038600"/>
          <p14:tracePt t="114787" x="6583363" y="4130675"/>
          <p14:tracePt t="114804" x="6607175" y="4229100"/>
          <p14:tracePt t="114820" x="6651625" y="4327525"/>
          <p14:tracePt t="114837" x="6675438" y="4359275"/>
          <p14:tracePt t="114854" x="6689725" y="4381500"/>
          <p14:tracePt t="114870" x="6697663" y="4389438"/>
          <p14:tracePt t="114887" x="6713538" y="4389438"/>
          <p14:tracePt t="114890" x="6727825" y="4389438"/>
          <p14:tracePt t="114904" x="6773863" y="4389438"/>
          <p14:tracePt t="114920" x="6904038" y="4381500"/>
          <p14:tracePt t="114937" x="7078663" y="4289425"/>
          <p14:tracePt t="114954" x="7223125" y="4191000"/>
          <p14:tracePt t="114970" x="7361238" y="4054475"/>
          <p14:tracePt t="114987" x="7391400" y="3984625"/>
          <p14:tracePt t="115004" x="7399338" y="3946525"/>
          <p14:tracePt t="115020" x="7399338" y="3902075"/>
          <p14:tracePt t="115037" x="7399338" y="3832225"/>
          <p14:tracePt t="115054" x="7399338" y="3802063"/>
          <p14:tracePt t="115070" x="7399338" y="3741738"/>
          <p14:tracePt t="115087" x="7399338" y="3679825"/>
          <p14:tracePt t="115120" x="7391400" y="3619500"/>
          <p14:tracePt t="115137" x="7369175" y="3565525"/>
          <p14:tracePt t="115154" x="7369175" y="3559175"/>
          <p14:tracePt t="115707" x="7353300" y="3543300"/>
          <p14:tracePt t="115715" x="7299325" y="3535363"/>
          <p14:tracePt t="115723" x="7254875" y="3521075"/>
          <p14:tracePt t="115738" x="7170738" y="3497263"/>
          <p14:tracePt t="115754" x="7116763" y="3489325"/>
          <p14:tracePt t="115771" x="6926263" y="3467100"/>
          <p14:tracePt t="115789" x="6773863" y="3467100"/>
          <p14:tracePt t="115804" x="6591300" y="3436938"/>
          <p14:tracePt t="115821" x="6362700" y="3406775"/>
          <p14:tracePt t="115837" x="6134100" y="3368675"/>
          <p14:tracePt t="115854" x="5889625" y="3322638"/>
          <p14:tracePt t="115871" x="5715000" y="3260725"/>
          <p14:tracePt t="115887" x="5616575" y="3230563"/>
          <p14:tracePt t="115904" x="5608638" y="3230563"/>
          <p14:tracePt t="115987" x="5592763" y="3216275"/>
          <p14:tracePt t="115995" x="5562600" y="3200400"/>
          <p14:tracePt t="116004" x="5508625" y="3170238"/>
          <p14:tracePt t="116021" x="5326063" y="3086100"/>
          <p14:tracePt t="116038" x="5127625" y="3009900"/>
          <p14:tracePt t="116054" x="4899025" y="2955925"/>
          <p14:tracePt t="116071" x="4678363" y="2903538"/>
          <p14:tracePt t="116088" x="4572000" y="2865438"/>
          <p14:tracePt t="116104" x="4549775" y="2857500"/>
          <p14:tracePt t="116292" x="4549775" y="2849563"/>
          <p14:tracePt t="117611" x="4549775" y="2857500"/>
          <p14:tracePt t="117619" x="4533900" y="2903538"/>
          <p14:tracePt t="117627" x="4525963" y="2917825"/>
          <p14:tracePt t="117638" x="4525963" y="2925763"/>
          <p14:tracePt t="117655" x="4503738" y="2955925"/>
          <p14:tracePt t="117671" x="4479925" y="2971800"/>
          <p14:tracePt t="117690" x="4441825" y="2971800"/>
          <p14:tracePt t="117705" x="4435475" y="2971800"/>
          <p14:tracePt t="117722" x="4397375" y="2971800"/>
          <p14:tracePt t="117738" x="4351338" y="2971800"/>
          <p14:tracePt t="117755" x="4244975" y="2971800"/>
          <p14:tracePt t="117771" x="4084638" y="2955925"/>
          <p14:tracePt t="117788" x="3940175" y="2941638"/>
          <p14:tracePt t="117805" x="3794125" y="2917825"/>
          <p14:tracePt t="117821" x="3665538" y="2903538"/>
          <p14:tracePt t="117838" x="3597275" y="2879725"/>
          <p14:tracePt t="117855" x="3565525" y="2873375"/>
          <p14:tracePt t="117890" x="3559175" y="2865438"/>
          <p14:tracePt t="117939" x="3535363" y="2865438"/>
          <p14:tracePt t="117947" x="3527425" y="2865438"/>
          <p14:tracePt t="117963" x="3521075" y="2857500"/>
          <p14:tracePt t="118027" x="3513138" y="2857500"/>
          <p14:tracePt t="118083" x="3505200" y="2857500"/>
          <p14:tracePt t="118132" x="3497263" y="2857500"/>
          <p14:tracePt t="118138" x="3489325" y="2849563"/>
          <p14:tracePt t="118539" x="3482975" y="2841625"/>
          <p14:tracePt t="120579" x="3489325" y="2849563"/>
          <p14:tracePt t="120587" x="3619500" y="2979738"/>
          <p14:tracePt t="120595" x="3878263" y="3192463"/>
          <p14:tracePt t="120606" x="4144963" y="3390900"/>
          <p14:tracePt t="120622" x="4816475" y="3779838"/>
          <p14:tracePt t="120639" x="5502275" y="4122738"/>
          <p14:tracePt t="120656" x="6156325" y="4365625"/>
          <p14:tracePt t="120672" x="6569075" y="4487863"/>
          <p14:tracePt t="120690" x="6896100" y="4579938"/>
          <p14:tracePt t="120706" x="6934200" y="4587875"/>
          <p14:tracePt t="120722" x="6942138" y="4587875"/>
          <p14:tracePt t="120778" x="6950075" y="4594225"/>
          <p14:tracePt t="120787" x="7002463" y="4579938"/>
          <p14:tracePt t="120795" x="7094538" y="4541838"/>
          <p14:tracePt t="120806" x="7200900" y="4518025"/>
          <p14:tracePt t="120823" x="7445375" y="4479925"/>
          <p14:tracePt t="120839" x="7650163" y="4465638"/>
          <p14:tracePt t="120856" x="7802563" y="4465638"/>
          <p14:tracePt t="120873" x="7864475" y="4457700"/>
          <p14:tracePt t="121004" x="7870825" y="4449763"/>
          <p14:tracePt t="121035" x="7864475" y="4441825"/>
          <p14:tracePt t="121043" x="7840663" y="4435475"/>
          <p14:tracePt t="121051" x="7780338" y="4419600"/>
          <p14:tracePt t="121058" x="7726363" y="4403725"/>
          <p14:tracePt t="121073" x="7718425" y="4397375"/>
          <p14:tracePt t="121090" x="7704138" y="4397375"/>
          <p14:tracePt t="121299" x="7718425" y="4397375"/>
          <p14:tracePt t="121307" x="7750175" y="4403725"/>
          <p14:tracePt t="121315" x="7780338" y="4411663"/>
          <p14:tracePt t="121323" x="7794625" y="4419600"/>
          <p14:tracePt t="121339" x="7818438" y="4419600"/>
          <p14:tracePt t="121356" x="7832725" y="4419600"/>
          <p14:tracePt t="121827" x="7878763" y="4419600"/>
          <p14:tracePt t="121835" x="7947025" y="4419600"/>
          <p14:tracePt t="121842" x="7985125" y="4419600"/>
          <p14:tracePt t="121856" x="8023225" y="4419600"/>
          <p14:tracePt t="121873" x="8115300" y="4419600"/>
          <p14:tracePt t="121889" x="8131175" y="4419600"/>
          <p14:tracePt t="122115" x="8131175" y="4411663"/>
          <p14:tracePt t="122123" x="8123238" y="4411663"/>
          <p14:tracePt t="122131" x="8099425" y="4411663"/>
          <p14:tracePt t="122140" x="8077200" y="4411663"/>
          <p14:tracePt t="122156" x="8031163" y="4411663"/>
          <p14:tracePt t="122173" x="7932738" y="4411663"/>
          <p14:tracePt t="122190" x="7856538" y="4397375"/>
          <p14:tracePt t="122207" x="7734300" y="4365625"/>
          <p14:tracePt t="122223" x="7597775" y="4327525"/>
          <p14:tracePt t="122240" x="7489825" y="4289425"/>
          <p14:tracePt t="122256" x="7391400" y="4244975"/>
          <p14:tracePt t="122273" x="7323138" y="4198938"/>
          <p14:tracePt t="122290" x="7277100" y="4144963"/>
          <p14:tracePt t="122306" x="7246938" y="4084638"/>
          <p14:tracePt t="122323" x="7246938" y="4068763"/>
          <p14:tracePt t="122340" x="7231063" y="4038600"/>
          <p14:tracePt t="122356" x="7192963" y="3984625"/>
          <p14:tracePt t="122373" x="7124700" y="3908425"/>
          <p14:tracePt t="122390" x="7048500" y="3832225"/>
          <p14:tracePt t="122406" x="6988175" y="3779838"/>
          <p14:tracePt t="122423" x="6942138" y="3733800"/>
          <p14:tracePt t="122440" x="6934200" y="3725863"/>
          <p14:tracePt t="122675" x="6934200" y="3717925"/>
          <p14:tracePt t="122683" x="6934200" y="3695700"/>
          <p14:tracePt t="122691" x="6934200" y="3673475"/>
          <p14:tracePt t="122707" x="6934200" y="3635375"/>
          <p14:tracePt t="122723" x="6934200" y="3581400"/>
          <p14:tracePt t="122740" x="6911975" y="3513138"/>
          <p14:tracePt t="122757" x="6904038" y="3467100"/>
          <p14:tracePt t="122773" x="6880225" y="3421063"/>
          <p14:tracePt t="122790" x="6858000" y="3382963"/>
          <p14:tracePt t="122807" x="6827838" y="3344863"/>
          <p14:tracePt t="122823" x="6759575" y="3314700"/>
          <p14:tracePt t="122840" x="6683375" y="3284538"/>
          <p14:tracePt t="122857" x="6583363" y="3276600"/>
          <p14:tracePt t="122874" x="6408738" y="3260725"/>
          <p14:tracePt t="122890" x="6240463" y="3260725"/>
          <p14:tracePt t="122908" x="6065838" y="3284538"/>
          <p14:tracePt t="122923" x="6019800" y="3322638"/>
          <p14:tracePt t="122940" x="5989638" y="3352800"/>
          <p14:tracePt t="122957" x="5973763" y="3406775"/>
          <p14:tracePt t="122973" x="5943600" y="3497263"/>
          <p14:tracePt t="122990" x="5935663" y="3619500"/>
          <p14:tracePt t="123007" x="5935663" y="3749675"/>
          <p14:tracePt t="123023" x="5935663" y="3870325"/>
          <p14:tracePt t="123040" x="5973763" y="3992563"/>
          <p14:tracePt t="123057" x="6057900" y="4076700"/>
          <p14:tracePt t="123074" x="6188075" y="4160838"/>
          <p14:tracePt t="123090" x="6308725" y="4191000"/>
          <p14:tracePt t="123107" x="6469063" y="4198938"/>
          <p14:tracePt t="123123" x="6689725" y="4198938"/>
          <p14:tracePt t="123140" x="6950075" y="4092575"/>
          <p14:tracePt t="123157" x="7132638" y="3978275"/>
          <p14:tracePt t="123173" x="7246938" y="3863975"/>
          <p14:tracePt t="123190" x="7299325" y="3749675"/>
          <p14:tracePt t="123208" x="7299325" y="3687763"/>
          <p14:tracePt t="123224" x="7299325" y="3581400"/>
          <p14:tracePt t="123240" x="7231063" y="3475038"/>
          <p14:tracePt t="123257" x="7185025" y="3406775"/>
          <p14:tracePt t="123274" x="7162800" y="3390900"/>
          <p14:tracePt t="123307" x="7154863" y="3390900"/>
          <p14:tracePt t="123315" x="7132638" y="3390900"/>
          <p14:tracePt t="123323" x="7102475" y="3390900"/>
          <p14:tracePt t="123340" x="7032625" y="3406775"/>
          <p14:tracePt t="123357" x="6934200" y="3482975"/>
          <p14:tracePt t="123374" x="6827838" y="3581400"/>
          <p14:tracePt t="123390" x="6789738" y="3673475"/>
          <p14:tracePt t="123408" x="6759575" y="3749675"/>
          <p14:tracePt t="123411" x="6759575" y="3779838"/>
          <p14:tracePt t="123424" x="6759575" y="3802063"/>
          <p14:tracePt t="123440" x="6773863" y="3840163"/>
          <p14:tracePt t="123457" x="6819900" y="3863975"/>
          <p14:tracePt t="123474" x="6865938" y="3863975"/>
          <p14:tracePt t="123490" x="6926263" y="3863975"/>
          <p14:tracePt t="123507" x="6956425" y="3825875"/>
          <p14:tracePt t="123524" x="6988175" y="3711575"/>
          <p14:tracePt t="123540" x="6988175" y="3603625"/>
          <p14:tracePt t="123557" x="6988175" y="3505200"/>
          <p14:tracePt t="123574" x="6942138" y="3444875"/>
          <p14:tracePt t="123590" x="6918325" y="3413125"/>
          <p14:tracePt t="123608" x="6896100" y="3398838"/>
          <p14:tracePt t="124171" x="6888163" y="3398838"/>
          <p14:tracePt t="124195" x="6880225" y="3421063"/>
          <p14:tracePt t="124202" x="6858000" y="3505200"/>
          <p14:tracePt t="124211" x="6842125" y="3565525"/>
          <p14:tracePt t="124224" x="6827838" y="3649663"/>
          <p14:tracePt t="124240" x="6759575" y="3946525"/>
          <p14:tracePt t="124258" x="6499225" y="4518025"/>
          <p14:tracePt t="124274" x="6232525" y="4914900"/>
          <p14:tracePt t="124290" x="5913438" y="5249863"/>
          <p14:tracePt t="124309" x="5684838" y="5456238"/>
          <p14:tracePt t="124324" x="5540375" y="5546725"/>
          <p14:tracePt t="124340" x="5432425" y="5578475"/>
          <p14:tracePt t="124357" x="5380038" y="5578475"/>
          <p14:tracePt t="124374" x="5349875" y="5554663"/>
          <p14:tracePt t="124391" x="5318125" y="5494338"/>
          <p14:tracePt t="124407" x="5303838" y="5432425"/>
          <p14:tracePt t="124424" x="5280025" y="5372100"/>
          <p14:tracePt t="124426" x="5273675" y="5349875"/>
          <p14:tracePt t="124441" x="5273675" y="5334000"/>
          <p14:tracePt t="124499" x="5265738" y="5334000"/>
          <p14:tracePt t="124515" x="5257800" y="5334000"/>
          <p14:tracePt t="124547" x="5257800" y="5341938"/>
          <p14:tracePt t="124563" x="5257800" y="5349875"/>
          <p14:tracePt t="124587" x="5265738" y="5349875"/>
          <p14:tracePt t="124595" x="5273675" y="5349875"/>
          <p14:tracePt t="124612" x="5287963" y="5349875"/>
          <p14:tracePt t="124619" x="5303838" y="5349875"/>
          <p14:tracePt t="124626" x="5303838" y="5334000"/>
          <p14:tracePt t="124641" x="5311775" y="5318125"/>
          <p14:tracePt t="124658" x="5334000" y="5249863"/>
          <p14:tracePt t="124674" x="5334000" y="5235575"/>
          <p14:tracePt t="124691" x="5341938" y="5203825"/>
          <p14:tracePt t="124707" x="5341938" y="5189538"/>
          <p14:tracePt t="124724" x="5341938" y="5181600"/>
          <p14:tracePt t="125363" x="5372100" y="5173663"/>
          <p14:tracePt t="125371" x="5394325" y="5151438"/>
          <p14:tracePt t="125379" x="5418138" y="5151438"/>
          <p14:tracePt t="125391" x="5440363" y="5143500"/>
          <p14:tracePt t="125408" x="5478463" y="5121275"/>
          <p14:tracePt t="125424" x="5494338" y="5113338"/>
          <p14:tracePt t="125659" x="5478463" y="5105400"/>
          <p14:tracePt t="125667" x="5456238" y="5105400"/>
          <p14:tracePt t="125675" x="5448300" y="5105400"/>
          <p14:tracePt t="125691" x="5387975" y="5121275"/>
          <p14:tracePt t="125708" x="5341938" y="5135563"/>
          <p14:tracePt t="125724" x="5326063" y="5151438"/>
          <p14:tracePt t="125741" x="5303838" y="5159375"/>
          <p14:tracePt t="125875" x="5295900" y="5165725"/>
          <p14:tracePt t="125891" x="5295900" y="5173663"/>
          <p14:tracePt t="125899" x="5287963" y="5173663"/>
          <p14:tracePt t="125908" x="5280025" y="5181600"/>
          <p14:tracePt t="125924" x="5265738" y="5189538"/>
          <p14:tracePt t="125941" x="5249863" y="5189538"/>
          <p14:tracePt t="125959" x="5235575" y="5189538"/>
          <p14:tracePt t="125974" x="5219700" y="5189538"/>
          <p14:tracePt t="126067" x="5211763" y="5189538"/>
          <p14:tracePt t="126146" x="5211763" y="5173663"/>
          <p14:tracePt t="126162" x="5211763" y="5165725"/>
          <p14:tracePt t="126171" x="5219700" y="5165725"/>
          <p14:tracePt t="126186" x="5219700" y="5151438"/>
          <p14:tracePt t="126210" x="5227638" y="5143500"/>
          <p14:tracePt t="126234" x="5227638" y="5135563"/>
          <p14:tracePt t="126379" x="5235575" y="5135563"/>
          <p14:tracePt t="126515" x="5257800" y="5135563"/>
          <p14:tracePt t="126523" x="5303838" y="5151438"/>
          <p14:tracePt t="126532" x="5356225" y="5159375"/>
          <p14:tracePt t="126541" x="5502275" y="5173663"/>
          <p14:tracePt t="126558" x="5799138" y="5173663"/>
          <p14:tracePt t="126575" x="6188075" y="5173663"/>
          <p14:tracePt t="126592" x="6607175" y="5173663"/>
          <p14:tracePt t="126608" x="6956425" y="5173663"/>
          <p14:tracePt t="126625" x="7178675" y="5135563"/>
          <p14:tracePt t="126642" x="7407275" y="5051425"/>
          <p14:tracePt t="126658" x="7543800" y="4960938"/>
          <p14:tracePt t="126675" x="7666038" y="4854575"/>
          <p14:tracePt t="126692" x="7756525" y="4740275"/>
          <p14:tracePt t="126708" x="7818438" y="4640263"/>
          <p14:tracePt t="126726" x="7856538" y="4564063"/>
          <p14:tracePt t="126741" x="7878763" y="4525963"/>
          <p14:tracePt t="126758" x="7878763" y="4511675"/>
          <p14:tracePt t="126791" x="7886700" y="4503738"/>
          <p14:tracePt t="126859" x="7894638" y="4487863"/>
          <p14:tracePt t="126867" x="7932738" y="4465638"/>
          <p14:tracePt t="126875" x="7940675" y="4449763"/>
          <p14:tracePt t="126891" x="8001000" y="4411663"/>
          <p14:tracePt t="126909" x="8123238" y="4365625"/>
          <p14:tracePt t="126925" x="8213725" y="4335463"/>
          <p14:tracePt t="126941" x="8267700" y="4313238"/>
          <p14:tracePt t="127067" x="8251825" y="4327525"/>
          <p14:tracePt t="127075" x="8229600" y="4359275"/>
          <p14:tracePt t="127083" x="8213725" y="4381500"/>
          <p14:tracePt t="127091" x="8191500" y="4427538"/>
          <p14:tracePt t="127108" x="8169275" y="4487863"/>
          <p14:tracePt t="127125" x="8161338" y="4495800"/>
          <p14:tracePt t="127142" x="8161338" y="4503738"/>
          <p14:tracePt t="127158" x="8161338" y="4511675"/>
          <p14:tracePt t="127175" x="8145463" y="4511675"/>
          <p14:tracePt t="127192" x="8137525" y="4511675"/>
          <p14:tracePt t="127208" x="8123238" y="4495800"/>
          <p14:tracePt t="127226" x="8107363" y="4473575"/>
          <p14:tracePt t="127242" x="8107363" y="4465638"/>
          <p14:tracePt t="127258" x="8107363" y="4441825"/>
          <p14:tracePt t="127275" x="8107363" y="4435475"/>
          <p14:tracePt t="127308" x="8107363" y="4427538"/>
          <p14:tracePt t="127363" x="8099425" y="4419600"/>
          <p14:tracePt t="127371" x="8093075" y="4419600"/>
          <p14:tracePt t="127379" x="8085138" y="4419600"/>
          <p14:tracePt t="127392" x="8077200" y="4419600"/>
          <p14:tracePt t="127408" x="8069263" y="4419600"/>
          <p14:tracePt t="127571" x="8061325" y="4419600"/>
          <p14:tracePt t="127587" x="8039100" y="4419600"/>
          <p14:tracePt t="127595" x="8001000" y="4441825"/>
          <p14:tracePt t="127603" x="7954963" y="4473575"/>
          <p14:tracePt t="127611" x="7856538" y="4533900"/>
          <p14:tracePt t="127625" x="7726363" y="4618038"/>
          <p14:tracePt t="127642" x="7407275" y="4740275"/>
          <p14:tracePt t="127658" x="6835775" y="4868863"/>
          <p14:tracePt t="127675" x="6537325" y="4892675"/>
          <p14:tracePt t="127692" x="6400800" y="4892675"/>
          <p14:tracePt t="127708" x="6340475" y="4892675"/>
          <p14:tracePt t="127726" x="6316663" y="4892675"/>
          <p14:tracePt t="127742" x="6302375" y="4892675"/>
          <p14:tracePt t="127758" x="6294438" y="4892675"/>
          <p14:tracePt t="127775" x="6278563" y="4884738"/>
          <p14:tracePt t="127792" x="6240463" y="4884738"/>
          <p14:tracePt t="127808" x="6149975" y="4884738"/>
          <p14:tracePt t="127826" x="5935663" y="4884738"/>
          <p14:tracePt t="127842" x="5829300" y="4899025"/>
          <p14:tracePt t="127858" x="5570538" y="4968875"/>
          <p14:tracePt t="127875" x="5456238" y="4999038"/>
          <p14:tracePt t="127892" x="5426075" y="5006975"/>
          <p14:tracePt t="127908" x="5418138" y="5013325"/>
          <p14:tracePt t="127987" x="5418138" y="5021263"/>
          <p14:tracePt t="128019" x="5418138" y="5029200"/>
          <p14:tracePt t="128091" x="5418138" y="5037138"/>
          <p14:tracePt t="128107" x="5418138" y="5045075"/>
          <p14:tracePt t="128115" x="5418138" y="5059363"/>
          <p14:tracePt t="128125" x="5426075" y="5067300"/>
          <p14:tracePt t="128142" x="5432425" y="5075238"/>
          <p14:tracePt t="128159" x="5456238" y="5097463"/>
          <p14:tracePt t="128175" x="5470525" y="5113338"/>
          <p14:tracePt t="128192" x="5502275" y="5121275"/>
          <p14:tracePt t="128209" x="5524500" y="5127625"/>
          <p14:tracePt t="128225" x="5540375" y="5135563"/>
          <p14:tracePt t="128242" x="5546725" y="5135563"/>
          <p14:tracePt t="128299" x="5554663" y="5135563"/>
          <p14:tracePt t="128339" x="5554663" y="5127625"/>
          <p14:tracePt t="128363" x="5554663" y="5121275"/>
          <p14:tracePt t="128563" x="5554663" y="5113338"/>
          <p14:tracePt t="128628" x="5562600" y="5105400"/>
          <p14:tracePt t="128955" x="5562600" y="5113338"/>
          <p14:tracePt t="128963" x="5562600" y="5121275"/>
          <p14:tracePt t="128970" x="5562600" y="5135563"/>
          <p14:tracePt t="128987" x="5562600" y="5151438"/>
          <p14:tracePt t="128995" x="5562600" y="5165725"/>
          <p14:tracePt t="129010" x="5562600" y="5173663"/>
          <p14:tracePt t="129132" x="5562600" y="5181600"/>
          <p14:tracePt t="129171" x="5554663" y="5181600"/>
          <p14:tracePt t="129178" x="5554663" y="5173663"/>
          <p14:tracePt t="130411" x="5554663" y="5165725"/>
          <p14:tracePt t="130435" x="5570538" y="5159375"/>
          <p14:tracePt t="130451" x="5578475" y="5159375"/>
          <p14:tracePt t="130460" x="5600700" y="5159375"/>
          <p14:tracePt t="130467" x="5622925" y="5151438"/>
          <p14:tracePt t="130476" x="5646738" y="5151438"/>
          <p14:tracePt t="130493" x="5707063" y="5143500"/>
          <p14:tracePt t="130509" x="5783263" y="5127625"/>
          <p14:tracePt t="130526" x="5889625" y="5121275"/>
          <p14:tracePt t="130543" x="5935663" y="5089525"/>
          <p14:tracePt t="130560" x="5959475" y="5075238"/>
          <p14:tracePt t="130576" x="5959475" y="5067300"/>
          <p14:tracePt t="130593" x="5959475" y="5045075"/>
          <p14:tracePt t="130610" x="5959475" y="4991100"/>
          <p14:tracePt t="130626" x="5913438" y="4838700"/>
          <p14:tracePt t="130643" x="5821363" y="4732338"/>
          <p14:tracePt t="130660" x="5730875" y="4648200"/>
          <p14:tracePt t="130676" x="5630863" y="4587875"/>
          <p14:tracePt t="130693" x="5532438" y="4533900"/>
          <p14:tracePt t="130710" x="5402263" y="4495800"/>
          <p14:tracePt t="130726" x="5287963" y="4473575"/>
          <p14:tracePt t="130745" x="5113338" y="4457700"/>
          <p14:tracePt t="130760" x="4914900" y="4457700"/>
          <p14:tracePt t="130776" x="4754563" y="4457700"/>
          <p14:tracePt t="130793" x="4632325" y="4495800"/>
          <p14:tracePt t="130810" x="4533900" y="4511675"/>
          <p14:tracePt t="130826" x="4473575" y="4533900"/>
          <p14:tracePt t="130843" x="4465638" y="4533900"/>
          <p14:tracePt t="131059" x="4457700" y="4533900"/>
          <p14:tracePt t="131067" x="4457700" y="4549775"/>
          <p14:tracePt t="131077" x="4457700" y="4572000"/>
          <p14:tracePt t="131093" x="4457700" y="4618038"/>
          <p14:tracePt t="131110" x="4457700" y="4664075"/>
          <p14:tracePt t="131143" x="4457700" y="4686300"/>
          <p14:tracePt t="131160" x="4465638" y="4708525"/>
          <p14:tracePt t="131178" x="4495800" y="4754563"/>
          <p14:tracePt t="131194" x="4556125" y="4784725"/>
          <p14:tracePt t="131210" x="4587875" y="4792663"/>
          <p14:tracePt t="131226" x="4800600" y="4830763"/>
          <p14:tracePt t="131244" x="4991100" y="4860925"/>
          <p14:tracePt t="131260" x="5265738" y="4914900"/>
          <p14:tracePt t="131276" x="5608638" y="4991100"/>
          <p14:tracePt t="131293" x="5905500" y="5075238"/>
          <p14:tracePt t="131310" x="6118225" y="5127625"/>
          <p14:tracePt t="131326" x="6270625" y="5189538"/>
          <p14:tracePt t="131343" x="6316663" y="5197475"/>
          <p14:tracePt t="131360" x="6324600" y="5197475"/>
          <p14:tracePt t="131475" x="6332538" y="5197475"/>
          <p14:tracePt t="131483" x="6340475" y="5197475"/>
          <p14:tracePt t="131494" x="6370638" y="5197475"/>
          <p14:tracePt t="131510" x="6446838" y="5197475"/>
          <p14:tracePt t="131526" x="6507163" y="5197475"/>
          <p14:tracePt t="131543" x="6530975" y="5197475"/>
          <p14:tracePt t="131595" x="6537325" y="5197475"/>
          <p14:tracePt t="131603" x="6507163" y="5173663"/>
          <p14:tracePt t="131612" x="6461125" y="5151438"/>
          <p14:tracePt t="131626" x="6430963" y="5151438"/>
          <p14:tracePt t="131643" x="6423025" y="5151438"/>
          <p14:tracePt t="131660" x="6400800" y="5151438"/>
          <p14:tracePt t="131693" x="6370638" y="5151438"/>
          <p14:tracePt t="131710" x="6370638" y="5159375"/>
          <p14:tracePt t="131727" x="6354763" y="5165725"/>
          <p14:tracePt t="131760" x="6340475" y="5165725"/>
          <p14:tracePt t="131777" x="6324600" y="5165725"/>
          <p14:tracePt t="131794" x="6308725" y="5165725"/>
          <p14:tracePt t="131811" x="6302375" y="5159375"/>
          <p14:tracePt t="131915" x="6286500" y="5151438"/>
          <p14:tracePt t="131923" x="6278563" y="5151438"/>
          <p14:tracePt t="131940" x="6270625" y="5151438"/>
          <p14:tracePt t="131955" x="6256338" y="5151438"/>
          <p14:tracePt t="131962" x="6240463" y="5151438"/>
          <p14:tracePt t="131978" x="6226175" y="5151438"/>
          <p14:tracePt t="131994" x="6218238" y="5151438"/>
          <p14:tracePt t="132131" x="6226175" y="5151438"/>
          <p14:tracePt t="132139" x="6240463" y="5151438"/>
          <p14:tracePt t="132146" x="6270625" y="5151438"/>
          <p14:tracePt t="132160" x="6308725" y="5143500"/>
          <p14:tracePt t="132177" x="6370638" y="5089525"/>
          <p14:tracePt t="132194" x="6423025" y="5029200"/>
          <p14:tracePt t="132210" x="6469063" y="4922838"/>
          <p14:tracePt t="132227" x="6469063" y="4892675"/>
          <p14:tracePt t="132245" x="6469063" y="4860925"/>
          <p14:tracePt t="132260" x="6469063" y="4838700"/>
          <p14:tracePt t="132277" x="6454775" y="4808538"/>
          <p14:tracePt t="132371" x="6438900" y="4808538"/>
          <p14:tracePt t="132379" x="6416675" y="4830763"/>
          <p14:tracePt t="132386" x="6400800" y="4884738"/>
          <p14:tracePt t="132395" x="6378575" y="4960938"/>
          <p14:tracePt t="132410" x="6354763" y="5159375"/>
          <p14:tracePt t="132427" x="6354763" y="5287963"/>
          <p14:tracePt t="132444" x="6354763" y="5311775"/>
          <p14:tracePt t="132460" x="6362700" y="5318125"/>
          <p14:tracePt t="132477" x="6423025" y="5318125"/>
          <p14:tracePt t="132494" x="6515100" y="5295900"/>
          <p14:tracePt t="132510" x="6607175" y="5197475"/>
          <p14:tracePt t="132527" x="6697663" y="5045075"/>
          <p14:tracePt t="132544" x="6743700" y="4899025"/>
          <p14:tracePt t="132560" x="6759575" y="4792663"/>
          <p14:tracePt t="132577" x="6765925" y="4770438"/>
          <p14:tracePt t="132594" x="6765925" y="4746625"/>
          <p14:tracePt t="132627" x="6773863" y="4746625"/>
          <p14:tracePt t="132644" x="6811963" y="4746625"/>
          <p14:tracePt t="132660" x="6926263" y="4784725"/>
          <p14:tracePt t="132677" x="7010400" y="4854575"/>
          <p14:tracePt t="132694" x="7032625" y="4876800"/>
          <p14:tracePt t="132710" x="7032625" y="4884738"/>
          <p14:tracePt t="132727" x="7032625" y="4899025"/>
          <p14:tracePt t="132744" x="7026275" y="4914900"/>
          <p14:tracePt t="132760" x="6972300" y="4914900"/>
          <p14:tracePt t="132777" x="6873875" y="4914900"/>
          <p14:tracePt t="132794" x="6804025" y="4914900"/>
          <p14:tracePt t="132810" x="6789738" y="4914900"/>
          <p14:tracePt t="132891" x="6781800" y="4914900"/>
          <p14:tracePt t="132899" x="6773863" y="4922838"/>
          <p14:tracePt t="132979" x="6797675" y="4922838"/>
          <p14:tracePt t="132987" x="6835775" y="4906963"/>
          <p14:tracePt t="132995" x="6888163" y="4884738"/>
          <p14:tracePt t="133010" x="7032625" y="4808538"/>
          <p14:tracePt t="133027" x="7216775" y="4732338"/>
          <p14:tracePt t="133044" x="7375525" y="4664075"/>
          <p14:tracePt t="133060" x="7489825" y="4602163"/>
          <p14:tracePt t="133077" x="7527925" y="4572000"/>
          <p14:tracePt t="133094" x="7535863" y="4572000"/>
          <p14:tracePt t="133127" x="7535863" y="4564063"/>
          <p14:tracePt t="133146" x="7551738" y="4556125"/>
          <p14:tracePt t="133160" x="7566025" y="4549775"/>
          <p14:tracePt t="133177" x="7581900" y="4541838"/>
          <p14:tracePt t="133194" x="7620000" y="4518025"/>
          <p14:tracePt t="133210" x="7666038" y="4487863"/>
          <p14:tracePt t="133227" x="7673975" y="4479925"/>
          <p14:tracePt t="133244" x="7688263" y="4457700"/>
          <p14:tracePt t="133260" x="7696200" y="4441825"/>
          <p14:tracePt t="133277" x="7704138" y="4419600"/>
          <p14:tracePt t="133294" x="7718425" y="4381500"/>
          <p14:tracePt t="133310" x="7718425" y="4373563"/>
          <p14:tracePt t="133327" x="7718425" y="4359275"/>
          <p14:tracePt t="133344" x="7718425" y="4351338"/>
          <p14:tracePt t="133403" x="7718425" y="4343400"/>
          <p14:tracePt t="133411" x="7726363" y="4335463"/>
          <p14:tracePt t="133507" x="7726363" y="4343400"/>
          <p14:tracePt t="133523" x="7704138" y="4397375"/>
          <p14:tracePt t="133531" x="7673975" y="4465638"/>
          <p14:tracePt t="133539" x="7620000" y="4549775"/>
          <p14:tracePt t="133546" x="7551738" y="4648200"/>
          <p14:tracePt t="133561" x="7475538" y="4754563"/>
          <p14:tracePt t="133578" x="7178675" y="5075238"/>
          <p14:tracePt t="133594" x="7094538" y="5135563"/>
          <p14:tracePt t="133611" x="6904038" y="5219700"/>
          <p14:tracePt t="133627" x="6797675" y="5219700"/>
          <p14:tracePt t="133644" x="6765925" y="5219700"/>
          <p14:tracePt t="133661" x="6743700" y="5219700"/>
          <p14:tracePt t="133677" x="6743700" y="5211763"/>
          <p14:tracePt t="133694" x="6743700" y="5189538"/>
          <p14:tracePt t="133727" x="6743700" y="5173663"/>
          <p14:tracePt t="133744" x="6743700" y="5165725"/>
          <p14:tracePt t="133779" x="6735763" y="5159375"/>
          <p14:tracePt t="133794" x="6721475" y="5143500"/>
          <p14:tracePt t="133811" x="6675438" y="5135563"/>
          <p14:tracePt t="133827" x="6613525" y="5135563"/>
          <p14:tracePt t="133844" x="6575425" y="5135563"/>
          <p14:tracePt t="133861" x="6553200" y="5135563"/>
          <p14:tracePt t="133877" x="6545263" y="5135563"/>
          <p14:tracePt t="134147" x="6569075" y="5135563"/>
          <p14:tracePt t="134155" x="6621463" y="5151438"/>
          <p14:tracePt t="134162" x="6683375" y="5159375"/>
          <p14:tracePt t="134178" x="6797675" y="5173663"/>
          <p14:tracePt t="134194" x="6918325" y="5173663"/>
          <p14:tracePt t="134211" x="7026275" y="5173663"/>
          <p14:tracePt t="134227" x="7064375" y="5173663"/>
          <p14:tracePt t="134244" x="7064375" y="5165725"/>
          <p14:tracePt t="134261" x="7070725" y="5151438"/>
          <p14:tracePt t="134277" x="7086600" y="5097463"/>
          <p14:tracePt t="134294" x="7094538" y="5051425"/>
          <p14:tracePt t="134311" x="7094538" y="4968875"/>
          <p14:tracePt t="134328" x="7094538" y="4914900"/>
          <p14:tracePt t="134344" x="7094538" y="4884738"/>
          <p14:tracePt t="134361" x="7094538" y="4860925"/>
          <p14:tracePt t="134378" x="7094538" y="4838700"/>
          <p14:tracePt t="134394" x="7094538" y="4822825"/>
          <p14:tracePt t="134411" x="7094538" y="4816475"/>
          <p14:tracePt t="134428" x="7094538" y="4808538"/>
          <p14:tracePt t="134467" x="7094538" y="4784725"/>
          <p14:tracePt t="134478" x="7078663" y="4770438"/>
          <p14:tracePt t="134494" x="7026275" y="4724400"/>
          <p14:tracePt t="134511" x="6926263" y="4686300"/>
          <p14:tracePt t="134528" x="6797675" y="4632325"/>
          <p14:tracePt t="134544" x="6659563" y="4594225"/>
          <p14:tracePt t="134561" x="6545263" y="4564063"/>
          <p14:tracePt t="134578" x="6469063" y="4556125"/>
          <p14:tracePt t="134594" x="6378575" y="4556125"/>
          <p14:tracePt t="134611" x="6294438" y="4556125"/>
          <p14:tracePt t="134628" x="6226175" y="4556125"/>
          <p14:tracePt t="134644" x="6111875" y="4556125"/>
          <p14:tracePt t="134661" x="5973763" y="4564063"/>
          <p14:tracePt t="134678" x="5813425" y="4579938"/>
          <p14:tracePt t="134694" x="5608638" y="4610100"/>
          <p14:tracePt t="134711" x="5440363" y="4625975"/>
          <p14:tracePt t="134728" x="5318125" y="4648200"/>
          <p14:tracePt t="134744" x="5257800" y="4656138"/>
          <p14:tracePt t="134761" x="5227638" y="4664075"/>
          <p14:tracePt t="134778" x="5219700" y="4664075"/>
          <p14:tracePt t="134794" x="5211763" y="4670425"/>
          <p14:tracePt t="134811" x="5181600" y="4686300"/>
          <p14:tracePt t="134828" x="5121275" y="4708525"/>
          <p14:tracePt t="134845" x="5059363" y="4740275"/>
          <p14:tracePt t="134861" x="4983163" y="4754563"/>
          <p14:tracePt t="134878" x="4914900" y="4770438"/>
          <p14:tracePt t="134894" x="4884738" y="4784725"/>
          <p14:tracePt t="134911" x="4860925" y="4800600"/>
          <p14:tracePt t="134928" x="4854575" y="4808538"/>
          <p14:tracePt t="134962" x="4846638" y="4816475"/>
          <p14:tracePt t="134987" x="4846638" y="4822825"/>
          <p14:tracePt t="135003" x="4838700" y="4822825"/>
          <p14:tracePt t="135019" x="4830763" y="4838700"/>
          <p14:tracePt t="135028" x="4830763" y="4860925"/>
          <p14:tracePt t="135044" x="4830763" y="4906963"/>
          <p14:tracePt t="135061" x="4830763" y="4968875"/>
          <p14:tracePt t="135078" x="4830763" y="5051425"/>
          <p14:tracePt t="135094" x="4830763" y="5097463"/>
          <p14:tracePt t="135111" x="4830763" y="5127625"/>
          <p14:tracePt t="135128" x="4838700" y="5151438"/>
          <p14:tracePt t="135144" x="4838700" y="5165725"/>
          <p14:tracePt t="135162" x="4860925" y="5203825"/>
          <p14:tracePt t="135178" x="4876800" y="5219700"/>
          <p14:tracePt t="135194" x="4930775" y="5257800"/>
          <p14:tracePt t="135211" x="4983163" y="5280025"/>
          <p14:tracePt t="135228" x="5067300" y="5303838"/>
          <p14:tracePt t="135246" x="5181600" y="5334000"/>
          <p14:tracePt t="135261" x="5326063" y="5364163"/>
          <p14:tracePt t="135278" x="5464175" y="5380038"/>
          <p14:tracePt t="135295" x="5638800" y="5402263"/>
          <p14:tracePt t="135311" x="5775325" y="5418138"/>
          <p14:tracePt t="135328" x="5943600" y="5418138"/>
          <p14:tracePt t="135345" x="6149975" y="5418138"/>
          <p14:tracePt t="135362" x="6446838" y="5418138"/>
          <p14:tracePt t="135378" x="6545263" y="5418138"/>
          <p14:tracePt t="135395" x="6811963" y="5410200"/>
          <p14:tracePt t="135411" x="6934200" y="5394325"/>
          <p14:tracePt t="135428" x="7032625" y="5372100"/>
          <p14:tracePt t="135445" x="7116763" y="5356225"/>
          <p14:tracePt t="135461" x="7192963" y="5326063"/>
          <p14:tracePt t="135478" x="7277100" y="5303838"/>
          <p14:tracePt t="135495" x="7315200" y="5287963"/>
          <p14:tracePt t="135511" x="7323138" y="5287963"/>
          <p14:tracePt t="135528" x="7331075" y="5280025"/>
          <p14:tracePt t="135562" x="7337425" y="5265738"/>
          <p14:tracePt t="135578" x="7353300" y="5235575"/>
          <p14:tracePt t="135595" x="7369175" y="5181600"/>
          <p14:tracePt t="135611" x="7383463" y="5127625"/>
          <p14:tracePt t="135628" x="7391400" y="5083175"/>
          <p14:tracePt t="135645" x="7391400" y="5029200"/>
          <p14:tracePt t="135662" x="7391400" y="4960938"/>
          <p14:tracePt t="135678" x="7353300" y="4868863"/>
          <p14:tracePt t="135695" x="7292975" y="4808538"/>
          <p14:tracePt t="135711" x="7246938" y="4762500"/>
          <p14:tracePt t="135728" x="7231063" y="4746625"/>
          <p14:tracePt t="135745" x="7216775" y="4746625"/>
          <p14:tracePt t="135762" x="7154863" y="4724400"/>
          <p14:tracePt t="135778" x="6934200" y="4656138"/>
          <p14:tracePt t="135795" x="6743700" y="4625975"/>
          <p14:tracePt t="135811" x="6492875" y="4579938"/>
          <p14:tracePt t="135828" x="6248400" y="4541838"/>
          <p14:tracePt t="135845" x="6057900" y="4518025"/>
          <p14:tracePt t="135861" x="5921375" y="4518025"/>
          <p14:tracePt t="135878" x="5821363" y="4518025"/>
          <p14:tracePt t="135895" x="5783263" y="4518025"/>
          <p14:tracePt t="135911" x="5692775" y="4525963"/>
          <p14:tracePt t="135928" x="5616575" y="4556125"/>
          <p14:tracePt t="135945" x="5546725" y="4579938"/>
          <p14:tracePt t="135962" x="5448300" y="4625975"/>
          <p14:tracePt t="135964" x="5387975" y="4656138"/>
          <p14:tracePt t="135979" x="5295900" y="4678363"/>
          <p14:tracePt t="135995" x="5197475" y="4732338"/>
          <p14:tracePt t="136011" x="5105400" y="4770438"/>
          <p14:tracePt t="136028" x="5021263" y="4808538"/>
          <p14:tracePt t="136045" x="4968875" y="4822825"/>
          <p14:tracePt t="136061" x="4937125" y="4838700"/>
          <p14:tracePt t="136079" x="4930775" y="4846638"/>
          <p14:tracePt t="136115" x="4922838" y="4860925"/>
          <p14:tracePt t="136128" x="4914900" y="4860925"/>
          <p14:tracePt t="136145" x="4884738" y="4892675"/>
          <p14:tracePt t="136162" x="4860925" y="4922838"/>
          <p14:tracePt t="136178" x="4816475" y="4983163"/>
          <p14:tracePt t="136195" x="4800600" y="5021263"/>
          <p14:tracePt t="136212" x="4800600" y="5037138"/>
          <p14:tracePt t="136228" x="4800600" y="5067300"/>
          <p14:tracePt t="136245" x="4800600" y="5089525"/>
          <p14:tracePt t="136263" x="4800600" y="5105400"/>
          <p14:tracePt t="136278" x="4816475" y="5135563"/>
          <p14:tracePt t="136295" x="4860925" y="5165725"/>
          <p14:tracePt t="136312" x="4899025" y="5197475"/>
          <p14:tracePt t="136328" x="4914900" y="5203825"/>
          <p14:tracePt t="136412" x="4930775" y="5203825"/>
          <p14:tracePt t="136419" x="4975225" y="5227638"/>
          <p14:tracePt t="136428" x="5013325" y="5235575"/>
          <p14:tracePt t="136445" x="5203825" y="5280025"/>
          <p14:tracePt t="136462" x="5380038" y="5318125"/>
          <p14:tracePt t="136466" x="5456238" y="5318125"/>
          <p14:tracePt t="136478" x="5546725" y="5334000"/>
          <p14:tracePt t="136496" x="5722938" y="5356225"/>
          <p14:tracePt t="136512" x="5867400" y="5372100"/>
          <p14:tracePt t="136528" x="5981700" y="5372100"/>
          <p14:tracePt t="136545" x="6096000" y="5372100"/>
          <p14:tracePt t="136562" x="6226175" y="5372100"/>
          <p14:tracePt t="136578" x="6515100" y="5372100"/>
          <p14:tracePt t="136595" x="6751638" y="5326063"/>
          <p14:tracePt t="136612" x="6956425" y="5295900"/>
          <p14:tracePt t="136628" x="7154863" y="5257800"/>
          <p14:tracePt t="136645" x="7285038" y="5219700"/>
          <p14:tracePt t="136662" x="7331075" y="5197475"/>
          <p14:tracePt t="136678" x="7345363" y="5189538"/>
          <p14:tracePt t="136712" x="7361238" y="5151438"/>
          <p14:tracePt t="136728" x="7383463" y="5105400"/>
          <p14:tracePt t="136745" x="7413625" y="5029200"/>
          <p14:tracePt t="136763" x="7413625" y="4899025"/>
          <p14:tracePt t="136778" x="7413625" y="4800600"/>
          <p14:tracePt t="136795" x="7375525" y="4702175"/>
          <p14:tracePt t="136813" x="7285038" y="4587875"/>
          <p14:tracePt t="136828" x="7185025" y="4511675"/>
          <p14:tracePt t="136845" x="7070725" y="4457700"/>
          <p14:tracePt t="136862" x="6888163" y="4427538"/>
          <p14:tracePt t="136878" x="6697663" y="4427538"/>
          <p14:tracePt t="136895" x="6537325" y="4427538"/>
          <p14:tracePt t="136913" x="6392863" y="4487863"/>
          <p14:tracePt t="136928" x="6302375" y="4564063"/>
          <p14:tracePt t="136946" x="6218238" y="4716463"/>
          <p14:tracePt t="136963" x="6180138" y="4838700"/>
          <p14:tracePt t="136978" x="6156325" y="4906963"/>
          <p14:tracePt t="136995" x="6149975" y="4922838"/>
          <p14:tracePt t="137012" x="6149975" y="4953000"/>
          <p14:tracePt t="137029" x="6142038" y="4975225"/>
          <p14:tracePt t="137045" x="6126163" y="5013325"/>
          <p14:tracePt t="137062" x="6118225" y="5051425"/>
          <p14:tracePt t="137079" x="6111875" y="5067300"/>
          <p14:tracePt t="137095" x="6088063" y="5097463"/>
          <p14:tracePt t="137112" x="6080125" y="5105400"/>
          <p14:tracePt t="137129" x="6073775" y="5121275"/>
          <p14:tracePt t="137170" x="6065838" y="5113338"/>
          <p14:tracePt t="137179" x="6065838" y="5067300"/>
          <p14:tracePt t="137187" x="6065838" y="5013325"/>
          <p14:tracePt t="137195" x="6065838" y="4968875"/>
          <p14:tracePt t="137212" x="6073775" y="4854575"/>
          <p14:tracePt t="137229" x="6080125" y="4754563"/>
          <p14:tracePt t="137245" x="6088063" y="4746625"/>
          <p14:tracePt t="137299" x="6088063" y="4792663"/>
          <p14:tracePt t="137306" x="6088063" y="4876800"/>
          <p14:tracePt t="137316" x="6088063" y="4968875"/>
          <p14:tracePt t="137329" x="6088063" y="5067300"/>
          <p14:tracePt t="137346" x="6111875" y="5241925"/>
          <p14:tracePt t="137362" x="6111875" y="5249863"/>
          <p14:tracePt t="137403" x="6118225" y="5249863"/>
          <p14:tracePt t="137412" x="6118225" y="5197475"/>
          <p14:tracePt t="137429" x="6118225" y="5045075"/>
          <p14:tracePt t="137446" x="6118225" y="4899025"/>
          <p14:tracePt t="137463" x="6118225" y="4808538"/>
          <p14:tracePt t="137466" x="6118225" y="4800600"/>
          <p14:tracePt t="137491" x="6111875" y="4792663"/>
          <p14:tracePt t="137515" x="6103938" y="4800600"/>
          <p14:tracePt t="137523" x="6103938" y="4860925"/>
          <p14:tracePt t="137531" x="6088063" y="4922838"/>
          <p14:tracePt t="137546" x="6088063" y="5037138"/>
          <p14:tracePt t="137562" x="6088063" y="5075238"/>
          <p14:tracePt t="137603" x="6088063" y="5051425"/>
          <p14:tracePt t="137612" x="6088063" y="4983163"/>
          <p14:tracePt t="137629" x="6088063" y="4868863"/>
          <p14:tracePt t="137645" x="6088063" y="4762500"/>
          <p14:tracePt t="137691" x="6088063" y="4784725"/>
          <p14:tracePt t="137698" x="6088063" y="4876800"/>
          <p14:tracePt t="137712" x="6088063" y="4968875"/>
          <p14:tracePt t="137729" x="6073775" y="5151438"/>
          <p14:tracePt t="137745" x="6065838" y="5227638"/>
          <p14:tracePt t="137787" x="6065838" y="5181600"/>
          <p14:tracePt t="137795" x="6065838" y="5089525"/>
          <p14:tracePt t="137812" x="6057900" y="4975225"/>
          <p14:tracePt t="137829" x="6049963" y="4899025"/>
          <p14:tracePt t="137862" x="6042025" y="4899025"/>
          <p14:tracePt t="137879" x="6035675" y="4914900"/>
          <p14:tracePt t="137895" x="6019800" y="5006975"/>
          <p14:tracePt t="137912" x="6003925" y="5075238"/>
          <p14:tracePt t="137929" x="6003925" y="5083175"/>
          <p14:tracePt t="137945" x="5997575" y="5083175"/>
          <p14:tracePt t="137971" x="5997575" y="5059363"/>
          <p14:tracePt t="137979" x="5997575" y="5006975"/>
          <p14:tracePt t="137995" x="5997575" y="4983163"/>
          <p14:tracePt t="138012" x="5997575" y="4975225"/>
          <p14:tracePt t="138147" x="5997575" y="4983163"/>
          <p14:tracePt t="138164" x="5997575" y="4991100"/>
          <p14:tracePt t="138171" x="5997575" y="4999038"/>
          <p14:tracePt t="138179" x="5997575" y="5013325"/>
          <p14:tracePt t="138196" x="6019800" y="5051425"/>
          <p14:tracePt t="138212" x="6073775" y="5097463"/>
          <p14:tracePt t="138229" x="6149975" y="5135563"/>
          <p14:tracePt t="138246" x="6286500" y="5173663"/>
          <p14:tracePt t="138262" x="6378575" y="5189538"/>
          <p14:tracePt t="138279" x="6423025" y="5189538"/>
          <p14:tracePt t="138296" x="6430963" y="5189538"/>
          <p14:tracePt t="138312" x="6446838" y="5173663"/>
          <p14:tracePt t="138329" x="6454775" y="5127625"/>
          <p14:tracePt t="138346" x="6454775" y="5075238"/>
          <p14:tracePt t="138363" x="6477000" y="5013325"/>
          <p14:tracePt t="138379" x="6484938" y="4999038"/>
          <p14:tracePt t="138435" x="6492875" y="4991100"/>
          <p14:tracePt t="138451" x="6499225" y="4991100"/>
          <p14:tracePt t="138459" x="6515100" y="5006975"/>
          <p14:tracePt t="138466" x="6530975" y="5037138"/>
          <p14:tracePt t="138479" x="6537325" y="5059363"/>
          <p14:tracePt t="138496" x="6569075" y="5121275"/>
          <p14:tracePt t="138512" x="6569075" y="5135563"/>
          <p14:tracePt t="138529" x="6569075" y="5143500"/>
          <p14:tracePt t="138795" x="6569075" y="5135563"/>
          <p14:tracePt t="138819" x="6569075" y="5127625"/>
          <p14:tracePt t="139139" x="6575425" y="5127625"/>
          <p14:tracePt t="139147" x="6591300" y="5127625"/>
          <p14:tracePt t="139163" x="6599238" y="5127625"/>
          <p14:tracePt t="139419" x="6591300" y="5127625"/>
          <p14:tracePt t="139427" x="6553200" y="5127625"/>
          <p14:tracePt t="139435" x="6477000" y="5127625"/>
          <p14:tracePt t="139446" x="6416675" y="5127625"/>
          <p14:tracePt t="139463" x="6232525" y="5159375"/>
          <p14:tracePt t="139466" x="6134100" y="5173663"/>
          <p14:tracePt t="139479" x="6042025" y="5189538"/>
          <p14:tracePt t="139496" x="5897563" y="5197475"/>
          <p14:tracePt t="139513" x="5813425" y="5197475"/>
          <p14:tracePt t="139529" x="5807075" y="5197475"/>
          <p14:tracePt t="139595" x="5799138" y="5197475"/>
          <p14:tracePt t="139603" x="5783263" y="5197475"/>
          <p14:tracePt t="139613" x="5775325" y="5197475"/>
          <p14:tracePt t="139629" x="5761038" y="5181600"/>
          <p14:tracePt t="139646" x="5745163" y="5165725"/>
          <p14:tracePt t="139663" x="5730875" y="5165725"/>
          <p14:tracePt t="139679" x="5722938" y="5165725"/>
          <p14:tracePt t="139696" x="5715000" y="5165725"/>
          <p14:tracePt t="139713" x="5707063" y="5165725"/>
          <p14:tracePt t="139729" x="5692775" y="5159375"/>
          <p14:tracePt t="139803" x="5684838" y="5159375"/>
          <p14:tracePt t="139810" x="5668963" y="5159375"/>
          <p14:tracePt t="139819" x="5646738" y="5159375"/>
          <p14:tracePt t="139830" x="5622925" y="5159375"/>
          <p14:tracePt t="139846" x="5570538" y="5159375"/>
          <p14:tracePt t="139863" x="5554663" y="5159375"/>
          <p14:tracePt t="140612" x="5546725" y="5159375"/>
          <p14:tracePt t="140811" x="5554663" y="5159375"/>
          <p14:tracePt t="140819" x="5592763" y="5159375"/>
          <p14:tracePt t="140830" x="5668963" y="5165725"/>
          <p14:tracePt t="140847" x="5867400" y="5165725"/>
          <p14:tracePt t="140863" x="6042025" y="5165725"/>
          <p14:tracePt t="140880" x="6248400" y="5151438"/>
          <p14:tracePt t="140897" x="6340475" y="5113338"/>
          <p14:tracePt t="140914" x="6362700" y="5097463"/>
          <p14:tracePt t="140947" x="6362700" y="5075238"/>
          <p14:tracePt t="141075" x="6370638" y="5075238"/>
          <p14:tracePt t="141091" x="6392863" y="5075238"/>
          <p14:tracePt t="141099" x="6408738" y="5089525"/>
          <p14:tracePt t="141107" x="6423025" y="5105400"/>
          <p14:tracePt t="141115" x="6446838" y="5121275"/>
          <p14:tracePt t="141130" x="6477000" y="5135563"/>
          <p14:tracePt t="141147" x="6492875" y="5135563"/>
          <p14:tracePt t="141195" x="6499225" y="5135563"/>
          <p14:tracePt t="141227" x="6515100" y="5135563"/>
          <p14:tracePt t="141259" x="6515100" y="5127625"/>
          <p14:tracePt t="141266" x="6530975" y="5127625"/>
          <p14:tracePt t="141275" x="6537325" y="5127625"/>
          <p14:tracePt t="141283" x="6561138" y="5127625"/>
          <p14:tracePt t="141297" x="6583363" y="5127625"/>
          <p14:tracePt t="141314" x="6621463" y="5113338"/>
          <p14:tracePt t="141355" x="6637338" y="5113338"/>
          <p14:tracePt t="141364" x="6645275" y="5113338"/>
          <p14:tracePt t="141380" x="6659563" y="5113338"/>
          <p14:tracePt t="141397" x="6675438" y="5113338"/>
          <p14:tracePt t="141430" x="6689725" y="5113338"/>
          <p14:tracePt t="141447" x="6697663" y="5105400"/>
          <p14:tracePt t="141464" x="6713538" y="5089525"/>
          <p14:tracePt t="141466" x="6713538" y="5075238"/>
          <p14:tracePt t="141480" x="6721475" y="5059363"/>
          <p14:tracePt t="141497" x="6735763" y="5021263"/>
          <p14:tracePt t="141514" x="6743700" y="5021263"/>
          <p14:tracePt t="141835" x="6743700" y="5029200"/>
          <p14:tracePt t="141875" x="6743700" y="5037138"/>
          <p14:tracePt t="141882" x="6743700" y="5045075"/>
          <p14:tracePt t="141891" x="6743700" y="5051425"/>
          <p14:tracePt t="141916" x="6735763" y="5059363"/>
          <p14:tracePt t="142011" x="6727825" y="5059363"/>
          <p14:tracePt t="142019" x="6721475" y="5059363"/>
          <p14:tracePt t="142031" x="6689725" y="5059363"/>
          <p14:tracePt t="142047" x="6629400" y="5045075"/>
          <p14:tracePt t="142064" x="6515100" y="5029200"/>
          <p14:tracePt t="142080" x="6378575" y="5006975"/>
          <p14:tracePt t="142097" x="6240463" y="5006975"/>
          <p14:tracePt t="142114" x="6149975" y="5006975"/>
          <p14:tracePt t="142131" x="6134100" y="5006975"/>
          <p14:tracePt t="142203" x="6111875" y="5006975"/>
          <p14:tracePt t="142211" x="6103938" y="5006975"/>
          <p14:tracePt t="142218" x="6080125" y="5006975"/>
          <p14:tracePt t="142230" x="6049963" y="5006975"/>
          <p14:tracePt t="142248" x="5951538" y="5013325"/>
          <p14:tracePt t="142264" x="5883275" y="5021263"/>
          <p14:tracePt t="142280" x="5829300" y="5029200"/>
          <p14:tracePt t="142298" x="5722938" y="5029200"/>
          <p14:tracePt t="142314" x="5707063" y="5029200"/>
          <p14:tracePt t="142330" x="5699125" y="5029200"/>
          <p14:tracePt t="142459" x="5692775" y="5037138"/>
          <p14:tracePt t="142547" x="5684838" y="5037138"/>
          <p14:tracePt t="142579" x="5676900" y="5045075"/>
          <p14:tracePt t="142763" x="5715000" y="5051425"/>
          <p14:tracePt t="142771" x="5768975" y="5059363"/>
          <p14:tracePt t="142781" x="5837238" y="5083175"/>
          <p14:tracePt t="142797" x="6003925" y="5105400"/>
          <p14:tracePt t="142814" x="6194425" y="5113338"/>
          <p14:tracePt t="142831" x="6346825" y="5113338"/>
          <p14:tracePt t="142847" x="6416675" y="5113338"/>
          <p14:tracePt t="142864" x="6438900" y="5113338"/>
          <p14:tracePt t="142881" x="6454775" y="5113338"/>
          <p14:tracePt t="142995" x="6461125" y="5113338"/>
          <p14:tracePt t="143004" x="6469063" y="5113338"/>
          <p14:tracePt t="143014" x="6477000" y="5113338"/>
          <p14:tracePt t="143031" x="6499225" y="5113338"/>
          <p14:tracePt t="143047" x="6537325" y="5113338"/>
          <p14:tracePt t="143064" x="6583363" y="5127625"/>
          <p14:tracePt t="143083" x="6659563" y="5135563"/>
          <p14:tracePt t="143098" x="6667500" y="5135563"/>
          <p14:tracePt t="143131" x="6675438" y="5135563"/>
          <p14:tracePt t="143155" x="6683375" y="5135563"/>
          <p14:tracePt t="143259" x="6689725" y="5135563"/>
          <p14:tracePt t="143467" x="6689725" y="5127625"/>
          <p14:tracePt t="144083" x="6683375" y="5127625"/>
          <p14:tracePt t="144091" x="6613525" y="5127625"/>
          <p14:tracePt t="144099" x="6507163" y="5127625"/>
          <p14:tracePt t="144114" x="6218238" y="5127625"/>
          <p14:tracePt t="144131" x="5807075" y="5127625"/>
          <p14:tracePt t="144148" x="5227638" y="5127625"/>
          <p14:tracePt t="144164" x="4708525" y="5127625"/>
          <p14:tracePt t="144181" x="4289425" y="5127625"/>
          <p14:tracePt t="144198" x="4022725" y="5127625"/>
          <p14:tracePt t="144214" x="3924300" y="5127625"/>
          <p14:tracePt t="144231" x="3916363" y="5127625"/>
          <p14:tracePt t="144247" x="3902075" y="5127625"/>
          <p14:tracePt t="144282" x="3894138" y="5127625"/>
          <p14:tracePt t="144323" x="3886200" y="5127625"/>
          <p14:tracePt t="144419" x="3886200" y="5135563"/>
          <p14:tracePt t="144435" x="3902075" y="5135563"/>
          <p14:tracePt t="144442" x="3924300" y="5135563"/>
          <p14:tracePt t="144450" x="3954463" y="5135563"/>
          <p14:tracePt t="144464" x="3992563" y="5127625"/>
          <p14:tracePt t="144481" x="4106863" y="5097463"/>
          <p14:tracePt t="144498" x="4305300" y="5059363"/>
          <p14:tracePt t="144514" x="4373563" y="5059363"/>
          <p14:tracePt t="144531" x="4427538" y="5059363"/>
          <p14:tracePt t="144548" x="4449763" y="5059363"/>
          <p14:tracePt t="144564" x="4457700" y="5067300"/>
          <p14:tracePt t="144721" x="4479925" y="5067300"/>
          <p14:tracePt t="144730" x="4518025" y="5083175"/>
          <p14:tracePt t="144738" x="4587875" y="5097463"/>
          <p14:tracePt t="144748" x="4670425" y="5105400"/>
          <p14:tracePt t="144764" x="4830763" y="5105400"/>
          <p14:tracePt t="144781" x="4937125" y="5105400"/>
          <p14:tracePt t="144798" x="4975225" y="5105400"/>
          <p14:tracePt t="144851" x="4983163" y="5105400"/>
          <p14:tracePt t="144891" x="5006975" y="5083175"/>
          <p14:tracePt t="144898" x="5037138" y="5059363"/>
          <p14:tracePt t="144906" x="5083175" y="5029200"/>
          <p14:tracePt t="144915" x="5143500" y="5021263"/>
          <p14:tracePt t="144931" x="5211763" y="5013325"/>
          <p14:tracePt t="144948" x="5265738" y="4999038"/>
          <p14:tracePt t="144964" x="5280025" y="4999038"/>
          <p14:tracePt t="144986" x="5295900" y="4999038"/>
          <p14:tracePt t="145002" x="5303838" y="4999038"/>
          <p14:tracePt t="145042" x="5318125" y="5006975"/>
          <p14:tracePt t="145050" x="5349875" y="5021263"/>
          <p14:tracePt t="145058" x="5356225" y="5037138"/>
          <p14:tracePt t="145066" x="5394325" y="5067300"/>
          <p14:tracePt t="145081" x="5426075" y="5097463"/>
          <p14:tracePt t="145098" x="5570538" y="5173663"/>
          <p14:tracePt t="145114" x="5668963" y="5203825"/>
          <p14:tracePt t="145131" x="5692775" y="5211763"/>
          <p14:tracePt t="145385" x="5684838" y="5197475"/>
          <p14:tracePt t="145393" x="5661025" y="5165725"/>
          <p14:tracePt t="145401" x="5630863" y="5135563"/>
          <p14:tracePt t="145414" x="5616575" y="5127625"/>
          <p14:tracePt t="145431" x="5600700" y="5113338"/>
          <p14:tracePt t="145448" x="5592763" y="5105400"/>
          <p14:tracePt t="145482" x="5584825" y="5105400"/>
          <p14:tracePt t="145618" x="5600700" y="5105400"/>
          <p14:tracePt t="145627" x="5622925" y="5105400"/>
          <p14:tracePt t="145634" x="5638800" y="5105400"/>
          <p14:tracePt t="145648" x="5654675" y="5105400"/>
          <p14:tracePt t="145665" x="5715000" y="5105400"/>
          <p14:tracePt t="145681" x="5753100" y="5089525"/>
          <p14:tracePt t="145698" x="5768975" y="5075238"/>
          <p14:tracePt t="145715" x="5768975" y="5059363"/>
          <p14:tracePt t="145732" x="5768975" y="5037138"/>
          <p14:tracePt t="145748" x="5768975" y="5013325"/>
          <p14:tracePt t="145765" x="5768975" y="4945063"/>
          <p14:tracePt t="145782" x="5745163" y="4892675"/>
          <p14:tracePt t="145798" x="5692775" y="4838700"/>
          <p14:tracePt t="145815" x="5646738" y="4808538"/>
          <p14:tracePt t="145832" x="5622925" y="4800600"/>
          <p14:tracePt t="145848" x="5608638" y="4792663"/>
          <p14:tracePt t="145865" x="5584825" y="4792663"/>
          <p14:tracePt t="145882" x="5554663" y="4800600"/>
          <p14:tracePt t="145898" x="5470525" y="4975225"/>
          <p14:tracePt t="145915" x="5440363" y="5097463"/>
          <p14:tracePt t="145931" x="5426075" y="5203825"/>
          <p14:tracePt t="145948" x="5426075" y="5235575"/>
          <p14:tracePt t="145965" x="5432425" y="5241925"/>
          <p14:tracePt t="145983" x="5478463" y="5241925"/>
          <p14:tracePt t="145998" x="5546725" y="5235575"/>
          <p14:tracePt t="146015" x="5630863" y="5181600"/>
          <p14:tracePt t="146031" x="5668963" y="5127625"/>
          <p14:tracePt t="146048" x="5699125" y="5051425"/>
          <p14:tracePt t="146065" x="5699125" y="5006975"/>
          <p14:tracePt t="146081" x="5692775" y="4945063"/>
          <p14:tracePt t="146098" x="5646738" y="4945063"/>
          <p14:tracePt t="146115" x="5630863" y="4937125"/>
          <p14:tracePt t="146131" x="5600700" y="4960938"/>
          <p14:tracePt t="146148" x="5584825" y="4999038"/>
          <p14:tracePt t="146165" x="5584825" y="5051425"/>
          <p14:tracePt t="146182" x="5600700" y="5089525"/>
          <p14:tracePt t="146198" x="5676900" y="5121275"/>
          <p14:tracePt t="146215" x="5761038" y="5121275"/>
          <p14:tracePt t="146231" x="5837238" y="5113338"/>
          <p14:tracePt t="146248" x="5889625" y="5083175"/>
          <p14:tracePt t="146281" x="5883275" y="5045075"/>
          <p14:tracePt t="146298" x="5799138" y="4983163"/>
          <p14:tracePt t="146315" x="5715000" y="4953000"/>
          <p14:tracePt t="146332" x="5646738" y="4930775"/>
          <p14:tracePt t="146349" x="5616575" y="4930775"/>
          <p14:tracePt t="146365" x="5608638" y="4945063"/>
          <p14:tracePt t="146382" x="5608638" y="4960938"/>
          <p14:tracePt t="146399" x="5646738" y="4991100"/>
          <p14:tracePt t="146415" x="5737225" y="5021263"/>
          <p14:tracePt t="146432" x="5775325" y="5021263"/>
          <p14:tracePt t="146449" x="5799138" y="5021263"/>
          <p14:tracePt t="146498" x="5791200" y="5021263"/>
          <p14:tracePt t="146506" x="5775325" y="5013325"/>
          <p14:tracePt t="146515" x="5768975" y="5013325"/>
          <p14:tracePt t="146532" x="5753100" y="5013325"/>
          <p14:tracePt t="146549" x="5745163" y="5013325"/>
          <p14:tracePt t="146699" x="5730875" y="5021263"/>
          <p14:tracePt t="146706" x="5692775" y="5029200"/>
          <p14:tracePt t="146715" x="5646738" y="5059363"/>
          <p14:tracePt t="146732" x="5540375" y="5127625"/>
          <p14:tracePt t="146748" x="5464175" y="5173663"/>
          <p14:tracePt t="146765" x="5448300" y="5181600"/>
          <p14:tracePt t="146809" x="5448300" y="5189538"/>
          <p14:tracePt t="146818" x="5464175" y="5189538"/>
          <p14:tracePt t="146831" x="5470525" y="5181600"/>
          <p14:tracePt t="146848" x="5494338" y="5165725"/>
          <p14:tracePt t="148402" x="5502275" y="5165725"/>
          <p14:tracePt t="148409" x="5540375" y="5165725"/>
          <p14:tracePt t="148418" x="5578475" y="5165725"/>
          <p14:tracePt t="148432" x="5661025" y="5159375"/>
          <p14:tracePt t="148449" x="5813425" y="5127625"/>
          <p14:tracePt t="148465" x="6003925" y="5105400"/>
          <p14:tracePt t="148482" x="6088063" y="5083175"/>
          <p14:tracePt t="148499" x="6164263" y="5059363"/>
          <p14:tracePt t="148516" x="6226175" y="5045075"/>
          <p14:tracePt t="148532" x="6256338" y="5029200"/>
          <p14:tracePt t="148549" x="6270625" y="5021263"/>
          <p14:tracePt t="148566" x="6286500" y="5013325"/>
          <p14:tracePt t="148582" x="6294438" y="5013325"/>
          <p14:tracePt t="148599" x="6308725" y="4999038"/>
          <p14:tracePt t="148616" x="6362700" y="4999038"/>
          <p14:tracePt t="148632" x="6492875" y="4983163"/>
          <p14:tracePt t="148649" x="6727825" y="4945063"/>
          <p14:tracePt t="148666" x="6865938" y="4945063"/>
          <p14:tracePt t="148682" x="6942138" y="4945063"/>
          <p14:tracePt t="148699" x="6950075" y="4945063"/>
          <p14:tracePt t="148875" x="6950075" y="4937125"/>
          <p14:tracePt t="148883" x="6950075" y="4930775"/>
          <p14:tracePt t="148891" x="6980238" y="4899025"/>
          <p14:tracePt t="148900" x="7040563" y="4860925"/>
          <p14:tracePt t="148916" x="7200900" y="4784725"/>
          <p14:tracePt t="148933" x="7437438" y="4656138"/>
          <p14:tracePt t="148950" x="7620000" y="4549775"/>
          <p14:tracePt t="148966" x="7712075" y="4495800"/>
          <p14:tracePt t="148983" x="7726363" y="4479925"/>
          <p14:tracePt t="149139" x="7742238" y="4479925"/>
          <p14:tracePt t="149147" x="7772400" y="4479925"/>
          <p14:tracePt t="149156" x="7794625" y="4479925"/>
          <p14:tracePt t="149166" x="7832725" y="4479925"/>
          <p14:tracePt t="149183" x="7962900" y="4487863"/>
          <p14:tracePt t="149200" x="8016875" y="4487863"/>
          <p14:tracePt t="149275" x="8023225" y="4487863"/>
          <p14:tracePt t="149291" x="8039100" y="4479925"/>
          <p14:tracePt t="149299" x="8039100" y="4473575"/>
          <p14:tracePt t="149307" x="8039100" y="4465638"/>
          <p14:tracePt t="149324" x="8039100" y="4457700"/>
          <p14:tracePt t="149347" x="8047038" y="4449763"/>
          <p14:tracePt t="149491" x="7993063" y="4435475"/>
          <p14:tracePt t="149499" x="7916863" y="4427538"/>
          <p14:tracePt t="149507" x="7832725" y="4419600"/>
          <p14:tracePt t="149516" x="7802563" y="4419600"/>
          <p14:tracePt t="149643" x="7810500" y="4419600"/>
          <p14:tracePt t="149651" x="7826375" y="4419600"/>
          <p14:tracePt t="149659" x="7832725" y="4419600"/>
          <p14:tracePt t="149667" x="7840663" y="4419600"/>
          <p14:tracePt t="149683" x="7848600" y="4419600"/>
          <p14:tracePt t="149818" x="7878763" y="4435475"/>
          <p14:tracePt t="149826" x="7886700" y="4435475"/>
          <p14:tracePt t="149834" x="7894638" y="4435475"/>
          <p14:tracePt t="149849" x="7916863" y="4435475"/>
          <p14:tracePt t="149866" x="7916863" y="4441825"/>
          <p14:tracePt t="149883" x="7924800" y="4441825"/>
          <p14:tracePt t="149955" x="7916863" y="4457700"/>
          <p14:tracePt t="149963" x="7864475" y="4479925"/>
          <p14:tracePt t="149971" x="7794625" y="4518025"/>
          <p14:tracePt t="149983" x="7673975" y="4541838"/>
          <p14:tracePt t="150001" x="7299325" y="4648200"/>
          <p14:tracePt t="150017" x="6842125" y="4792663"/>
          <p14:tracePt t="150034" x="6423025" y="4914900"/>
          <p14:tracePt t="150050" x="6302375" y="4922838"/>
          <p14:tracePt t="150067" x="6286500" y="4922838"/>
          <p14:tracePt t="150138" x="6264275" y="4922838"/>
          <p14:tracePt t="150146" x="6256338" y="4930775"/>
          <p14:tracePt t="150161" x="6240463" y="4930775"/>
          <p14:tracePt t="150169" x="6240463" y="4937125"/>
          <p14:tracePt t="150183" x="6226175" y="4945063"/>
          <p14:tracePt t="150199" x="6180138" y="4945063"/>
          <p14:tracePt t="150216" x="6103938" y="4975225"/>
          <p14:tracePt t="150233" x="6019800" y="4991100"/>
          <p14:tracePt t="150249" x="5859463" y="5045075"/>
          <p14:tracePt t="150266" x="5845175" y="5051425"/>
          <p14:tracePt t="150283" x="5837238" y="5059363"/>
          <p14:tracePt t="150316" x="5851525" y="5059363"/>
          <p14:tracePt t="150333" x="5943600" y="5059363"/>
          <p14:tracePt t="150349" x="6049963" y="5059363"/>
          <p14:tracePt t="150366" x="6172200" y="4999038"/>
          <p14:tracePt t="150383" x="6226175" y="4945063"/>
          <p14:tracePt t="150400" x="6248400" y="4899025"/>
          <p14:tracePt t="150416" x="6248400" y="4838700"/>
          <p14:tracePt t="150433" x="6248400" y="4754563"/>
          <p14:tracePt t="150450" x="6118225" y="4610100"/>
          <p14:tracePt t="150466" x="5989638" y="4533900"/>
          <p14:tracePt t="150483" x="5851525" y="4511675"/>
          <p14:tracePt t="150500" x="5715000" y="4511675"/>
          <p14:tracePt t="150516" x="5600700" y="4541838"/>
          <p14:tracePt t="150533" x="5494338" y="4625975"/>
          <p14:tracePt t="150550" x="5410200" y="4770438"/>
          <p14:tracePt t="150566" x="5341938" y="4968875"/>
          <p14:tracePt t="150583" x="5341938" y="5151438"/>
          <p14:tracePt t="150600" x="5356225" y="5311775"/>
          <p14:tracePt t="150616" x="5448300" y="5440363"/>
          <p14:tracePt t="150633" x="5676900" y="5570538"/>
          <p14:tracePt t="150650" x="5859463" y="5578475"/>
          <p14:tracePt t="150666" x="6057900" y="5570538"/>
          <p14:tracePt t="150683" x="6240463" y="5470525"/>
          <p14:tracePt t="150700" x="6308725" y="5372100"/>
          <p14:tracePt t="150716" x="6316663" y="5265738"/>
          <p14:tracePt t="150733" x="6302375" y="5135563"/>
          <p14:tracePt t="150750" x="6194425" y="4999038"/>
          <p14:tracePt t="150767" x="6073775" y="4906963"/>
          <p14:tracePt t="150783" x="6011863" y="4884738"/>
          <p14:tracePt t="150800" x="6003925" y="4884738"/>
          <p14:tracePt t="150841" x="5989638" y="4892675"/>
          <p14:tracePt t="150850" x="5973763" y="4906963"/>
          <p14:tracePt t="150866" x="5965825" y="4953000"/>
          <p14:tracePt t="150883" x="5943600" y="4991100"/>
          <p14:tracePt t="150900" x="5943600" y="4999038"/>
          <p14:tracePt t="150933" x="5943600" y="5006975"/>
          <p14:tracePt t="151018" x="5943600" y="4999038"/>
          <p14:tracePt t="151026" x="5943600" y="4991100"/>
          <p14:tracePt t="151163" x="5943600" y="4999038"/>
          <p14:tracePt t="151170" x="5943600" y="5013325"/>
          <p14:tracePt t="151179" x="5943600" y="5037138"/>
          <p14:tracePt t="151186" x="5943600" y="5059363"/>
          <p14:tracePt t="151203" x="6003925" y="5113338"/>
          <p14:tracePt t="151217" x="6049963" y="5135563"/>
          <p14:tracePt t="151234" x="6218238" y="5159375"/>
          <p14:tracePt t="151250" x="6667500" y="5181600"/>
          <p14:tracePt t="151267" x="6911975" y="5165725"/>
          <p14:tracePt t="151284" x="7146925" y="5083175"/>
          <p14:tracePt t="151300" x="7239000" y="5029200"/>
          <p14:tracePt t="151317" x="7254875" y="4975225"/>
          <p14:tracePt t="151334" x="7223125" y="4868863"/>
          <p14:tracePt t="151350" x="7078663" y="4724400"/>
          <p14:tracePt t="151367" x="6896100" y="4556125"/>
          <p14:tracePt t="151384" x="6667500" y="4419600"/>
          <p14:tracePt t="151400" x="6469063" y="4351338"/>
          <p14:tracePt t="151418" x="6180138" y="4289425"/>
          <p14:tracePt t="151434" x="6027738" y="4275138"/>
          <p14:tracePt t="151450" x="5943600" y="4267200"/>
          <p14:tracePt t="151467" x="5845175" y="4267200"/>
          <p14:tracePt t="151484" x="5775325" y="4267200"/>
          <p14:tracePt t="151501" x="5684838" y="4267200"/>
          <p14:tracePt t="151517" x="5546725" y="4313238"/>
          <p14:tracePt t="151534" x="5372100" y="4365625"/>
          <p14:tracePt t="151551" x="5159375" y="4457700"/>
          <p14:tracePt t="151567" x="4968875" y="4541838"/>
          <p14:tracePt t="151584" x="4800600" y="4610100"/>
          <p14:tracePt t="151601" x="4678363" y="4664075"/>
          <p14:tracePt t="151618" x="4602163" y="4708525"/>
          <p14:tracePt t="151634" x="4594225" y="4708525"/>
          <p14:tracePt t="151667" x="4587875" y="4716463"/>
          <p14:tracePt t="151684" x="4579938" y="4732338"/>
          <p14:tracePt t="151702" x="4564063" y="4746625"/>
          <p14:tracePt t="151717" x="4556125" y="4762500"/>
          <p14:tracePt t="151734" x="4541838" y="4784725"/>
          <p14:tracePt t="151750" x="4541838" y="4816475"/>
          <p14:tracePt t="151767" x="4541838" y="4876800"/>
          <p14:tracePt t="151784" x="4541838" y="4960938"/>
          <p14:tracePt t="151800" x="4602163" y="5059363"/>
          <p14:tracePt t="151817" x="4678363" y="5173663"/>
          <p14:tracePt t="151834" x="4906963" y="5303838"/>
          <p14:tracePt t="151850" x="5089525" y="5356225"/>
          <p14:tracePt t="151867" x="5311775" y="5387975"/>
          <p14:tracePt t="151884" x="5562600" y="5402263"/>
          <p14:tracePt t="151901" x="5837238" y="5402263"/>
          <p14:tracePt t="151917" x="6149975" y="5402263"/>
          <p14:tracePt t="151934" x="6438900" y="5402263"/>
          <p14:tracePt t="151950" x="6705600" y="5356225"/>
          <p14:tracePt t="151967" x="6918325" y="5280025"/>
          <p14:tracePt t="151984" x="7070725" y="5227638"/>
          <p14:tracePt t="152000" x="7146925" y="5181600"/>
          <p14:tracePt t="152017" x="7192963" y="5135563"/>
          <p14:tracePt t="152033" x="7216775" y="5083175"/>
          <p14:tracePt t="152050" x="7223125" y="5021263"/>
          <p14:tracePt t="152067" x="7223125" y="4975225"/>
          <p14:tracePt t="152083" x="7223125" y="4892675"/>
          <p14:tracePt t="152100" x="7223125" y="4854575"/>
          <p14:tracePt t="152117" x="7146925" y="4762500"/>
          <p14:tracePt t="152134" x="6934200" y="4664075"/>
          <p14:tracePt t="152150" x="6599238" y="4564063"/>
          <p14:tracePt t="152167" x="6096000" y="4473575"/>
          <p14:tracePt t="152184" x="5654675" y="4449763"/>
          <p14:tracePt t="152200" x="5219700" y="4449763"/>
          <p14:tracePt t="152217" x="4892675" y="4457700"/>
          <p14:tracePt t="152234" x="4533900" y="4602163"/>
          <p14:tracePt t="152250" x="4397375" y="4702175"/>
          <p14:tracePt t="152267" x="4283075" y="4808538"/>
          <p14:tracePt t="152284" x="4206875" y="4892675"/>
          <p14:tracePt t="152300" x="4137025" y="4983163"/>
          <p14:tracePt t="152317" x="4068763" y="5089525"/>
          <p14:tracePt t="152334" x="4030663" y="5189538"/>
          <p14:tracePt t="152350" x="4022725" y="5211763"/>
          <p14:tracePt t="152367" x="4022725" y="5227638"/>
          <p14:tracePt t="152384" x="4076700" y="5380038"/>
          <p14:tracePt t="152400" x="4213225" y="5524500"/>
          <p14:tracePt t="152417" x="4778375" y="5791200"/>
          <p14:tracePt t="152434" x="5478463" y="5889625"/>
          <p14:tracePt t="152450" x="6210300" y="5921375"/>
          <p14:tracePt t="152467" x="7002463" y="5897563"/>
          <p14:tracePt t="152484" x="7627938" y="5768975"/>
          <p14:tracePt t="152500" x="8023225" y="5592763"/>
          <p14:tracePt t="152517" x="8169275" y="5456238"/>
          <p14:tracePt t="152534" x="8199438" y="5318125"/>
          <p14:tracePt t="152550" x="8199438" y="5173663"/>
          <p14:tracePt t="152567" x="8099425" y="5006975"/>
          <p14:tracePt t="152584" x="7848600" y="4830763"/>
          <p14:tracePt t="152600" x="7483475" y="4694238"/>
          <p14:tracePt t="152617" x="6645275" y="4587875"/>
          <p14:tracePt t="152634" x="6149975" y="4587875"/>
          <p14:tracePt t="152650" x="5646738" y="4670425"/>
          <p14:tracePt t="152667" x="5280025" y="4808538"/>
          <p14:tracePt t="152684" x="5089525" y="4937125"/>
          <p14:tracePt t="152700" x="4983163" y="5051425"/>
          <p14:tracePt t="152717" x="4953000" y="5127625"/>
          <p14:tracePt t="152734" x="4953000" y="5173663"/>
          <p14:tracePt t="152750" x="4953000" y="5235575"/>
          <p14:tracePt t="152767" x="5045075" y="5356225"/>
          <p14:tracePt t="152784" x="5257800" y="5478463"/>
          <p14:tracePt t="152800" x="5715000" y="5524500"/>
          <p14:tracePt t="152817" x="6302375" y="5494338"/>
          <p14:tracePt t="152834" x="7048500" y="5287963"/>
          <p14:tracePt t="152850" x="7261225" y="5197475"/>
          <p14:tracePt t="152867" x="7269163" y="5181600"/>
          <p14:tracePt t="152900" x="7146925" y="5051425"/>
          <p14:tracePt t="152917" x="6827838" y="4930775"/>
          <p14:tracePt t="152934" x="6423025" y="4860925"/>
          <p14:tracePt t="152951" x="6111875" y="4860925"/>
          <p14:tracePt t="152967" x="5807075" y="4884738"/>
          <p14:tracePt t="152984" x="5646738" y="4937125"/>
          <p14:tracePt t="153000" x="5592763" y="4983163"/>
          <p14:tracePt t="153017" x="5616575" y="5059363"/>
          <p14:tracePt t="153034" x="5821363" y="5121275"/>
          <p14:tracePt t="153051" x="6194425" y="5165725"/>
          <p14:tracePt t="153067" x="6545263" y="5165725"/>
          <p14:tracePt t="153084" x="6781800" y="5143500"/>
          <p14:tracePt t="153100" x="6835775" y="5121275"/>
          <p14:tracePt t="153134" x="6819900" y="5097463"/>
          <p14:tracePt t="153151" x="6416675" y="4960938"/>
          <p14:tracePt t="153167" x="5889625" y="4868863"/>
          <p14:tracePt t="153184" x="5554663" y="4860925"/>
          <p14:tracePt t="153201" x="5318125" y="4860925"/>
          <p14:tracePt t="153217" x="5227638" y="4876800"/>
          <p14:tracePt t="153234" x="5219700" y="4884738"/>
          <p14:tracePt t="153251" x="5227638" y="4906963"/>
          <p14:tracePt t="153267" x="5334000" y="4983163"/>
          <p14:tracePt t="153284" x="5478463" y="5059363"/>
          <p14:tracePt t="153301" x="5654675" y="5121275"/>
          <p14:tracePt t="153317" x="5807075" y="5151438"/>
          <p14:tracePt t="153334" x="5851525" y="5159375"/>
          <p14:tracePt t="153369" x="5845175" y="5159375"/>
          <p14:tracePt t="153384" x="5761038" y="5159375"/>
          <p14:tracePt t="153401" x="5410200" y="5159375"/>
          <p14:tracePt t="153418" x="4808538" y="5159375"/>
          <p14:tracePt t="153434" x="4549775" y="5203825"/>
          <p14:tracePt t="153451" x="4427538" y="5241925"/>
          <p14:tracePt t="153467" x="4397375" y="5257800"/>
          <p14:tracePt t="153497" x="4397375" y="5265738"/>
          <p14:tracePt t="153513" x="4403725" y="5273675"/>
          <p14:tracePt t="153521" x="4435475" y="5303838"/>
          <p14:tracePt t="153534" x="4487863" y="5341938"/>
          <p14:tracePt t="153551" x="4664075" y="5426075"/>
          <p14:tracePt t="153567" x="5013325" y="5516563"/>
          <p14:tracePt t="153584" x="5524500" y="5584825"/>
          <p14:tracePt t="153601" x="5943600" y="5592763"/>
          <p14:tracePt t="153618" x="6194425" y="5592763"/>
          <p14:tracePt t="153658" x="6134100" y="5600700"/>
          <p14:tracePt t="153667" x="5973763" y="5600700"/>
          <p14:tracePt t="153684" x="5440363" y="5600700"/>
          <p14:tracePt t="153701" x="4922838" y="5600700"/>
          <p14:tracePt t="153717" x="4441825" y="5600700"/>
          <p14:tracePt t="153734" x="4168775" y="5600700"/>
          <p14:tracePt t="153751" x="4076700" y="5622925"/>
          <p14:tracePt t="153768" x="4076700" y="5630863"/>
          <p14:tracePt t="153801" x="4084638" y="5630863"/>
          <p14:tracePt t="153818" x="4511675" y="5753100"/>
          <p14:tracePt t="153834" x="4914900" y="5775325"/>
          <p14:tracePt t="153851" x="5287963" y="5775325"/>
          <p14:tracePt t="153867" x="5502275" y="5775325"/>
          <p14:tracePt t="153884" x="5540375" y="5775325"/>
          <p14:tracePt t="153917" x="5532438" y="5783263"/>
          <p14:tracePt t="153934" x="5265738" y="5829300"/>
          <p14:tracePt t="153951" x="4906963" y="5883275"/>
          <p14:tracePt t="153968" x="4610100" y="5935663"/>
          <p14:tracePt t="153984" x="4419600" y="5997575"/>
          <p14:tracePt t="154001" x="4389438" y="6011863"/>
          <p14:tracePt t="154018" x="4381500" y="6011863"/>
          <p14:tracePt t="154034" x="4397375" y="6027738"/>
          <p14:tracePt t="154051" x="4602163" y="6111875"/>
          <p14:tracePt t="154067" x="4846638" y="6156325"/>
          <p14:tracePt t="154084" x="5075238" y="6164263"/>
          <p14:tracePt t="154101" x="5211763" y="6172200"/>
          <p14:tracePt t="154118" x="5235575" y="6180138"/>
          <p14:tracePt t="154161" x="5159375" y="6180138"/>
          <p14:tracePt t="154170" x="4999038" y="6180138"/>
          <p14:tracePt t="154184" x="4854575" y="6180138"/>
          <p14:tracePt t="154201" x="4449763" y="6180138"/>
          <p14:tracePt t="154218" x="4267200" y="6180138"/>
          <p14:tracePt t="154234" x="4175125" y="6180138"/>
          <p14:tracePt t="154281" x="4191000" y="6180138"/>
          <p14:tracePt t="154289" x="4244975" y="6180138"/>
          <p14:tracePt t="154301" x="4351338" y="6202363"/>
          <p14:tracePt t="154318" x="4678363" y="6210300"/>
          <p14:tracePt t="154334" x="5219700" y="6210300"/>
          <p14:tracePt t="154351" x="5654675" y="6210300"/>
          <p14:tracePt t="154368" x="5821363" y="6210300"/>
          <p14:tracePt t="154384" x="5845175" y="6210300"/>
          <p14:tracePt t="154401" x="5829300" y="6202363"/>
          <p14:tracePt t="154418" x="5584825" y="6142038"/>
          <p14:tracePt t="154434" x="5051425" y="6080125"/>
          <p14:tracePt t="154451" x="4686300" y="6042025"/>
          <p14:tracePt t="154468" x="4533900" y="6042025"/>
          <p14:tracePt t="154484" x="4518025" y="6042025"/>
          <p14:tracePt t="154518" x="4564063" y="6042025"/>
          <p14:tracePt t="154534" x="4854575" y="6088063"/>
          <p14:tracePt t="154551" x="5326063" y="6088063"/>
          <p14:tracePt t="154568" x="5745163" y="6088063"/>
          <p14:tracePt t="154584" x="6035675" y="6088063"/>
          <p14:tracePt t="154601" x="6111875" y="6088063"/>
          <p14:tracePt t="154635" x="6042025" y="6088063"/>
          <p14:tracePt t="154651" x="5676900" y="6088063"/>
          <p14:tracePt t="154668" x="5219700" y="6027738"/>
          <p14:tracePt t="154685" x="4846638" y="6027738"/>
          <p14:tracePt t="154702" x="4740275" y="6027738"/>
          <p14:tracePt t="154735" x="4778375" y="6027738"/>
          <p14:tracePt t="154751" x="5143500" y="6027738"/>
          <p14:tracePt t="154768" x="5684838" y="6027738"/>
          <p14:tracePt t="154785" x="6080125" y="6027738"/>
          <p14:tracePt t="154801" x="6210300" y="6027738"/>
          <p14:tracePt t="154835" x="6142038" y="6035675"/>
          <p14:tracePt t="154851" x="5783263" y="6049963"/>
          <p14:tracePt t="154868" x="5364163" y="6049963"/>
          <p14:tracePt t="154885" x="5181600" y="6065838"/>
          <p14:tracePt t="154901" x="5159375" y="6065838"/>
          <p14:tracePt t="154946" x="5165725" y="6065838"/>
          <p14:tracePt t="154954" x="5197475" y="6065838"/>
          <p14:tracePt t="154968" x="5211763" y="6065838"/>
          <p14:tracePt t="154985" x="5227638" y="6065838"/>
          <p14:tracePt t="155747" x="5241925" y="6065838"/>
          <p14:tracePt t="155754" x="5265738" y="5973763"/>
          <p14:tracePt t="155763" x="5303838" y="5845175"/>
          <p14:tracePt t="155770" x="5326063" y="5753100"/>
          <p14:tracePt t="155786" x="5349875" y="5692775"/>
          <p14:tracePt t="155802" x="5524500" y="5418138"/>
          <p14:tracePt t="155819" x="5608638" y="5280025"/>
          <p14:tracePt t="155835" x="5654675" y="5211763"/>
          <p14:tracePt t="155852" x="5661025" y="5181600"/>
          <p14:tracePt t="155869" x="5661025" y="5143500"/>
          <p14:tracePt t="155885" x="5646738" y="5089525"/>
          <p14:tracePt t="155902" x="5616575" y="5045075"/>
          <p14:tracePt t="155919" x="5608638" y="5037138"/>
          <p14:tracePt t="155935" x="5600700" y="5021263"/>
          <p14:tracePt t="155952" x="5592763" y="4991100"/>
          <p14:tracePt t="155969" x="5584825" y="4960938"/>
          <p14:tracePt t="155986" x="5584825" y="4953000"/>
          <p14:tracePt t="156002" x="5554663" y="4922838"/>
          <p14:tracePt t="156019" x="5540375" y="4906963"/>
          <p14:tracePt t="156035" x="5478463" y="4854575"/>
          <p14:tracePt t="156052" x="5448300" y="4838700"/>
          <p14:tracePt t="156069" x="5440363" y="4830763"/>
          <p14:tracePt t="156086" x="5410200" y="4822825"/>
          <p14:tracePt t="156102" x="5387975" y="4822825"/>
          <p14:tracePt t="156119" x="5273675" y="4822825"/>
          <p14:tracePt t="156136" x="5173663" y="4822825"/>
          <p14:tracePt t="156152" x="5097463" y="4868863"/>
          <p14:tracePt t="156169" x="5051425" y="4892675"/>
          <p14:tracePt t="156186" x="5045075" y="4899025"/>
          <p14:tracePt t="156283" x="5045075" y="4884738"/>
          <p14:tracePt t="156291" x="5045075" y="4854575"/>
          <p14:tracePt t="156302" x="5045075" y="4846638"/>
          <p14:tracePt t="156319" x="5045075" y="4808538"/>
          <p14:tracePt t="156336" x="5045075" y="4778375"/>
          <p14:tracePt t="156352" x="5045075" y="4740275"/>
          <p14:tracePt t="156369" x="5045075" y="4732338"/>
          <p14:tracePt t="156386" x="5045075" y="4724400"/>
          <p14:tracePt t="156459" x="5045075" y="4732338"/>
          <p14:tracePt t="156467" x="5037138" y="4778375"/>
          <p14:tracePt t="156474" x="5029200" y="4838700"/>
          <p14:tracePt t="156486" x="5013325" y="4914900"/>
          <p14:tracePt t="156502" x="5013325" y="5021263"/>
          <p14:tracePt t="156519" x="5013325" y="5135563"/>
          <p14:tracePt t="156536" x="5013325" y="5211763"/>
          <p14:tracePt t="156552" x="5013325" y="5235575"/>
          <p14:tracePt t="156699" x="5013325" y="5227638"/>
          <p14:tracePt t="156707" x="5013325" y="5203825"/>
          <p14:tracePt t="156715" x="5013325" y="5181600"/>
          <p14:tracePt t="156723" x="5006975" y="5159375"/>
          <p14:tracePt t="156736" x="5006975" y="5135563"/>
          <p14:tracePt t="156752" x="5006975" y="5051425"/>
          <p14:tracePt t="156770" x="5006975" y="4914900"/>
          <p14:tracePt t="156786" x="5006975" y="4854575"/>
          <p14:tracePt t="156802" x="5006975" y="4740275"/>
          <p14:tracePt t="156819" x="5006975" y="4694238"/>
          <p14:tracePt t="156836" x="5006975" y="4678363"/>
          <p14:tracePt t="156924" x="5013325" y="4678363"/>
          <p14:tracePt t="156931" x="5037138" y="4678363"/>
          <p14:tracePt t="156938" x="5075238" y="4678363"/>
          <p14:tracePt t="156953" x="5143500" y="4678363"/>
          <p14:tracePt t="156970" x="5394325" y="4670425"/>
          <p14:tracePt t="156986" x="5516563" y="4670425"/>
          <p14:tracePt t="157002" x="5883275" y="4670425"/>
          <p14:tracePt t="157019" x="6073775" y="4670425"/>
          <p14:tracePt t="157036" x="6226175" y="4670425"/>
          <p14:tracePt t="157053" x="6316663" y="4670425"/>
          <p14:tracePt t="157069" x="6400800" y="4670425"/>
          <p14:tracePt t="157086" x="6438900" y="4670425"/>
          <p14:tracePt t="157103" x="6515100" y="4670425"/>
          <p14:tracePt t="157119" x="6575425" y="4656138"/>
          <p14:tracePt t="157136" x="6645275" y="4648200"/>
          <p14:tracePt t="157153" x="6743700" y="4640263"/>
          <p14:tracePt t="157170" x="6896100" y="4640263"/>
          <p14:tracePt t="157186" x="6950075" y="4640263"/>
          <p14:tracePt t="157203" x="7064375" y="4640263"/>
          <p14:tracePt t="157219" x="7108825" y="4640263"/>
          <p14:tracePt t="157236" x="7116763" y="4640263"/>
          <p14:tracePt t="157387" x="7124700" y="4640263"/>
          <p14:tracePt t="157395" x="7140575" y="4648200"/>
          <p14:tracePt t="157403" x="7140575" y="4664075"/>
          <p14:tracePt t="157419" x="7146925" y="4708525"/>
          <p14:tracePt t="157436" x="7154863" y="4762500"/>
          <p14:tracePt t="157453" x="7154863" y="4822825"/>
          <p14:tracePt t="157469" x="7154863" y="4876800"/>
          <p14:tracePt t="157486" x="7154863" y="4899025"/>
          <p14:tracePt t="157503" x="7154863" y="4914900"/>
          <p14:tracePt t="157519" x="7154863" y="4930775"/>
          <p14:tracePt t="157536" x="7154863" y="4937125"/>
          <p14:tracePt t="157553" x="7154863" y="4960938"/>
          <p14:tracePt t="157570" x="7146925" y="4975225"/>
          <p14:tracePt t="157586" x="7140575" y="5013325"/>
          <p14:tracePt t="157603" x="7132638" y="5037138"/>
          <p14:tracePt t="157620" x="7124700" y="5059363"/>
          <p14:tracePt t="157636" x="7108825" y="5083175"/>
          <p14:tracePt t="157653" x="7102475" y="5089525"/>
          <p14:tracePt t="157669" x="7064375" y="5113338"/>
          <p14:tracePt t="157686" x="7026275" y="5143500"/>
          <p14:tracePt t="157703" x="6988175" y="5165725"/>
          <p14:tracePt t="157719" x="6956425" y="5165725"/>
          <p14:tracePt t="157736" x="6926263" y="5165725"/>
          <p14:tracePt t="157753" x="6873875" y="5165725"/>
          <p14:tracePt t="157770" x="6827838" y="5165725"/>
          <p14:tracePt t="157786" x="6697663" y="5165725"/>
          <p14:tracePt t="157803" x="6569075" y="5165725"/>
          <p14:tracePt t="157820" x="6423025" y="5165725"/>
          <p14:tracePt t="157836" x="6270625" y="5165725"/>
          <p14:tracePt t="157853" x="6149975" y="5165725"/>
          <p14:tracePt t="157869" x="6057900" y="5165725"/>
          <p14:tracePt t="157886" x="5997575" y="5165725"/>
          <p14:tracePt t="157903" x="5959475" y="5165725"/>
          <p14:tracePt t="157919" x="5889625" y="5165725"/>
          <p14:tracePt t="157936" x="5799138" y="5165725"/>
          <p14:tracePt t="157953" x="5676900" y="5165725"/>
          <p14:tracePt t="157955" x="5600700" y="5165725"/>
          <p14:tracePt t="157970" x="5516563" y="5165725"/>
          <p14:tracePt t="157986" x="5303838" y="5165725"/>
          <p14:tracePt t="158003" x="5159375" y="5165725"/>
          <p14:tracePt t="158019" x="5051425" y="5165725"/>
          <p14:tracePt t="158036" x="4975225" y="5165725"/>
          <p14:tracePt t="158053" x="4945063" y="5165725"/>
          <p14:tracePt t="158070" x="4930775" y="5165725"/>
          <p14:tracePt t="158086" x="4922838" y="5165725"/>
          <p14:tracePt t="158203" x="4914900" y="5165725"/>
          <p14:tracePt t="158211" x="4914900" y="5151438"/>
          <p14:tracePt t="158219" x="4914900" y="5143500"/>
          <p14:tracePt t="158237" x="4914900" y="5113338"/>
          <p14:tracePt t="158253" x="4914900" y="5067300"/>
          <p14:tracePt t="158270" x="4922838" y="5021263"/>
          <p14:tracePt t="158286" x="4937125" y="4983163"/>
          <p14:tracePt t="158303" x="4945063" y="4937125"/>
          <p14:tracePt t="158320" x="4968875" y="4892675"/>
          <p14:tracePt t="158337" x="4975225" y="4860925"/>
          <p14:tracePt t="158354" x="5006975" y="4830763"/>
          <p14:tracePt t="158370" x="5021263" y="4816475"/>
          <p14:tracePt t="158386" x="5067300" y="4784725"/>
          <p14:tracePt t="158403" x="5097463" y="4770438"/>
          <p14:tracePt t="158420" x="5127625" y="4754563"/>
          <p14:tracePt t="158436" x="5151438" y="4740275"/>
          <p14:tracePt t="158453" x="5203825" y="4716463"/>
          <p14:tracePt t="158470" x="5273675" y="4686300"/>
          <p14:tracePt t="158486" x="5372100" y="4670425"/>
          <p14:tracePt t="158503" x="5502275" y="4664075"/>
          <p14:tracePt t="158520" x="5646738" y="4664075"/>
          <p14:tracePt t="158536" x="5753100" y="4664075"/>
          <p14:tracePt t="158554" x="5845175" y="4648200"/>
          <p14:tracePt t="158587" x="5859463" y="4648200"/>
          <p14:tracePt t="158619" x="5867400" y="4648200"/>
          <p14:tracePt t="158628" x="5927725" y="4648200"/>
          <p14:tracePt t="158636" x="6003925" y="4648200"/>
          <p14:tracePt t="158654" x="6202363" y="4648200"/>
          <p14:tracePt t="158670" x="6392863" y="4648200"/>
          <p14:tracePt t="158686" x="6569075" y="4648200"/>
          <p14:tracePt t="158703" x="6667500" y="4648200"/>
          <p14:tracePt t="158720" x="6727825" y="4648200"/>
          <p14:tracePt t="158736" x="6735763" y="4648200"/>
          <p14:tracePt t="158755" x="6751638" y="4648200"/>
          <p14:tracePt t="158770" x="6759575" y="4656138"/>
          <p14:tracePt t="158786" x="6904038" y="4656138"/>
          <p14:tracePt t="158803" x="7002463" y="4656138"/>
          <p14:tracePt t="158820" x="7078663" y="4656138"/>
          <p14:tracePt t="158837" x="7102475" y="4656138"/>
          <p14:tracePt t="158853" x="7116763" y="4664075"/>
          <p14:tracePt t="158891" x="7124700" y="4664075"/>
          <p14:tracePt t="158903" x="7132638" y="4670425"/>
          <p14:tracePt t="158939" x="7140575" y="4708525"/>
          <p14:tracePt t="158947" x="7154863" y="4754563"/>
          <p14:tracePt t="158957" x="7170738" y="4808538"/>
          <p14:tracePt t="158970" x="7178675" y="4892675"/>
          <p14:tracePt t="158987" x="7200900" y="5006975"/>
          <p14:tracePt t="159003" x="7216775" y="5067300"/>
          <p14:tracePt t="159020" x="7223125" y="5089525"/>
          <p14:tracePt t="159037" x="7223125" y="5097463"/>
          <p14:tracePt t="159099" x="7223125" y="5113338"/>
          <p14:tracePt t="159107" x="7223125" y="5121275"/>
          <p14:tracePt t="159123" x="7208838" y="5135563"/>
          <p14:tracePt t="159131" x="7200900" y="5143500"/>
          <p14:tracePt t="159138" x="7170738" y="5159375"/>
          <p14:tracePt t="159154" x="7108825" y="5189538"/>
          <p14:tracePt t="159170" x="7070725" y="5203825"/>
          <p14:tracePt t="159187" x="6926263" y="5241925"/>
          <p14:tracePt t="159203" x="6850063" y="5265738"/>
          <p14:tracePt t="159220" x="6759575" y="5265738"/>
          <p14:tracePt t="159237" x="6675438" y="5265738"/>
          <p14:tracePt t="159253" x="6561138" y="5265738"/>
          <p14:tracePt t="159270" x="6430963" y="5265738"/>
          <p14:tracePt t="159287" x="6264275" y="5265738"/>
          <p14:tracePt t="159303" x="6065838" y="5265738"/>
          <p14:tracePt t="159320" x="5875338" y="5265738"/>
          <p14:tracePt t="159338" x="5584825" y="5265738"/>
          <p14:tracePt t="159354" x="5516563" y="5265738"/>
          <p14:tracePt t="159370" x="5311775" y="5265738"/>
          <p14:tracePt t="159387" x="5227638" y="5265738"/>
          <p14:tracePt t="159403" x="5165725" y="5265738"/>
          <p14:tracePt t="159420" x="5083175" y="5265738"/>
          <p14:tracePt t="159437" x="5013325" y="5265738"/>
          <p14:tracePt t="159454" x="4968875" y="5265738"/>
          <p14:tracePt t="159470" x="4930775" y="5265738"/>
          <p14:tracePt t="159487" x="4922838" y="5265738"/>
          <p14:tracePt t="159579" x="4922838" y="5257800"/>
          <p14:tracePt t="159587" x="4922838" y="5249863"/>
          <p14:tracePt t="159595" x="4922838" y="5227638"/>
          <p14:tracePt t="159604" x="4922838" y="5203825"/>
          <p14:tracePt t="159620" x="4922838" y="5151438"/>
          <p14:tracePt t="159637" x="4922838" y="5097463"/>
          <p14:tracePt t="159654" x="4922838" y="5051425"/>
          <p14:tracePt t="159670" x="4922838" y="5013325"/>
          <p14:tracePt t="159687" x="4922838" y="4991100"/>
          <p14:tracePt t="159704" x="4930775" y="4960938"/>
          <p14:tracePt t="159720" x="4930775" y="4945063"/>
          <p14:tracePt t="159737" x="4945063" y="4914900"/>
          <p14:tracePt t="159754" x="4975225" y="4892675"/>
          <p14:tracePt t="159770" x="5037138" y="4854575"/>
          <p14:tracePt t="159787" x="5067300" y="4838700"/>
          <p14:tracePt t="159804" x="5151438" y="4800600"/>
          <p14:tracePt t="159820" x="5203825" y="4792663"/>
          <p14:tracePt t="159838" x="5280025" y="4792663"/>
          <p14:tracePt t="159854" x="5341938" y="4784725"/>
          <p14:tracePt t="159870" x="5456238" y="4770438"/>
          <p14:tracePt t="159887" x="5600700" y="4770438"/>
          <p14:tracePt t="159904" x="5753100" y="4770438"/>
          <p14:tracePt t="159921" x="5889625" y="4770438"/>
          <p14:tracePt t="159937" x="6035675" y="4770438"/>
          <p14:tracePt t="159954" x="6156325" y="4770438"/>
          <p14:tracePt t="159970" x="6332538" y="4770438"/>
          <p14:tracePt t="159987" x="6416675" y="4770438"/>
          <p14:tracePt t="160004" x="6507163" y="4770438"/>
          <p14:tracePt t="160021" x="6599238" y="4770438"/>
          <p14:tracePt t="160038" x="6659563" y="4770438"/>
          <p14:tracePt t="160054" x="6705600" y="4770438"/>
          <p14:tracePt t="160070" x="6727825" y="4770438"/>
          <p14:tracePt t="160107" x="6743700" y="4770438"/>
          <p14:tracePt t="160121" x="6765925" y="4770438"/>
          <p14:tracePt t="160137" x="6858000" y="4770438"/>
          <p14:tracePt t="160154" x="6972300" y="4778375"/>
          <p14:tracePt t="160170" x="7070725" y="4784725"/>
          <p14:tracePt t="160187" x="7078663" y="4784725"/>
          <p14:tracePt t="160236" x="7078663" y="4792663"/>
          <p14:tracePt t="160251" x="7078663" y="4800600"/>
          <p14:tracePt t="160259" x="7078663" y="4854575"/>
          <p14:tracePt t="160270" x="7086600" y="4899025"/>
          <p14:tracePt t="160287" x="7094538" y="4991100"/>
          <p14:tracePt t="160304" x="7094538" y="5037138"/>
          <p14:tracePt t="160320" x="7094538" y="5089525"/>
          <p14:tracePt t="160337" x="7094538" y="5127625"/>
          <p14:tracePt t="160354" x="7094538" y="5143500"/>
          <p14:tracePt t="160370" x="7094538" y="5151438"/>
          <p14:tracePt t="160387" x="7094538" y="5159375"/>
          <p14:tracePt t="160404" x="7094538" y="5165725"/>
          <p14:tracePt t="160420" x="7086600" y="5173663"/>
          <p14:tracePt t="160437" x="7048500" y="5173663"/>
          <p14:tracePt t="160454" x="6980238" y="5197475"/>
          <p14:tracePt t="160470" x="6934200" y="5197475"/>
          <p14:tracePt t="160487" x="6865938" y="5203825"/>
          <p14:tracePt t="160504" x="6765925" y="5211763"/>
          <p14:tracePt t="160520" x="6651625" y="5235575"/>
          <p14:tracePt t="160539" x="6384925" y="5249863"/>
          <p14:tracePt t="160554" x="6118225" y="5249863"/>
          <p14:tracePt t="160570" x="5676900" y="5249863"/>
          <p14:tracePt t="160587" x="5219700" y="5249863"/>
          <p14:tracePt t="160604" x="4784725" y="5249863"/>
          <p14:tracePt t="160621" x="4572000" y="5249863"/>
          <p14:tracePt t="160637" x="4473575" y="5249863"/>
          <p14:tracePt t="160654" x="4473575" y="5241925"/>
          <p14:tracePt t="160882" x="4473575" y="5219700"/>
          <p14:tracePt t="160891" x="4487863" y="5165725"/>
          <p14:tracePt t="160898" x="4503738" y="5121275"/>
          <p14:tracePt t="160906" x="4511675" y="5083175"/>
          <p14:tracePt t="160920" x="4518025" y="5006975"/>
          <p14:tracePt t="160937" x="4556125" y="4716463"/>
          <p14:tracePt t="160954" x="4556125" y="4427538"/>
          <p14:tracePt t="160970" x="4549775" y="4130675"/>
          <p14:tracePt t="160987" x="4457700" y="3870325"/>
          <p14:tracePt t="161004" x="4397375" y="3673475"/>
          <p14:tracePt t="161020" x="4313238" y="3489325"/>
          <p14:tracePt t="161038" x="4229100" y="3336925"/>
          <p14:tracePt t="161054" x="4191000" y="3230563"/>
          <p14:tracePt t="161070" x="4191000" y="3208338"/>
          <p14:tracePt t="161087" x="4191000" y="3178175"/>
          <p14:tracePt t="161104" x="4191000" y="3146425"/>
          <p14:tracePt t="161137" x="4191000" y="3025775"/>
          <p14:tracePt t="161154" x="4191000" y="2941638"/>
          <p14:tracePt t="161170" x="4213225" y="2841625"/>
          <p14:tracePt t="161187" x="4267200" y="2743200"/>
          <p14:tracePt t="161204" x="4283075" y="2705100"/>
          <p14:tracePt t="161220" x="4297363" y="2674938"/>
          <p14:tracePt t="161363" x="4289425" y="2735263"/>
          <p14:tracePt t="161371" x="4267200" y="2803525"/>
          <p14:tracePt t="161387" x="4267200" y="2811463"/>
          <p14:tracePt t="161395" x="4267200" y="2827338"/>
          <p14:tracePt t="161404" x="4267200" y="2857500"/>
          <p14:tracePt t="161421" x="4267200" y="2873375"/>
          <p14:tracePt t="161439" x="4289425" y="2887663"/>
          <p14:tracePt t="161454" x="4313238" y="2887663"/>
          <p14:tracePt t="161471" x="4321175" y="2887663"/>
          <p14:tracePt t="161487" x="4351338" y="2879725"/>
          <p14:tracePt t="161504" x="4365625" y="2873375"/>
          <p14:tracePt t="161521" x="4373563" y="2865438"/>
          <p14:tracePt t="161538" x="4381500" y="2857500"/>
          <p14:tracePt t="161554" x="4389438" y="2857500"/>
          <p14:tracePt t="174955" x="4411663" y="2879725"/>
          <p14:tracePt t="174962" x="4441825" y="2949575"/>
          <p14:tracePt t="174971" x="4473575" y="3032125"/>
          <p14:tracePt t="174979" x="4479925" y="3086100"/>
          <p14:tracePt t="174992" x="4511675" y="3132138"/>
          <p14:tracePt t="175010" x="4648200" y="3200400"/>
          <p14:tracePt t="175026" x="4702175" y="3222625"/>
          <p14:tracePt t="175042" x="4854575" y="3246438"/>
          <p14:tracePt t="175059" x="4968875" y="3246438"/>
          <p14:tracePt t="175077" x="5037138" y="3246438"/>
          <p14:tracePt t="175092" x="5051425" y="3246438"/>
          <p14:tracePt t="175867" x="5067300" y="3246438"/>
          <p14:tracePt t="175875" x="5173663" y="3246438"/>
          <p14:tracePt t="175882" x="5448300" y="3230563"/>
          <p14:tracePt t="175893" x="5829300" y="3170238"/>
          <p14:tracePt t="175909" x="6392863" y="3146425"/>
          <p14:tracePt t="175926" x="6461125" y="3146425"/>
          <p14:tracePt t="176515" x="6446838" y="3146425"/>
          <p14:tracePt t="176523" x="6354763" y="3124200"/>
          <p14:tracePt t="176531" x="6270625" y="3108325"/>
          <p14:tracePt t="176543" x="6142038" y="3078163"/>
          <p14:tracePt t="176560" x="5745163" y="3025775"/>
          <p14:tracePt t="176576" x="5311775" y="2963863"/>
          <p14:tracePt t="176595" x="4754563" y="2819400"/>
          <p14:tracePt t="176610" x="4632325" y="2797175"/>
          <p14:tracePt t="176626" x="4465638" y="2720975"/>
          <p14:tracePt t="177267" x="4465638" y="2773363"/>
          <p14:tracePt t="177275" x="4465638" y="2827338"/>
          <p14:tracePt t="177283" x="4465638" y="2887663"/>
          <p14:tracePt t="177294" x="4465638" y="2925763"/>
          <p14:tracePt t="177310" x="4487863" y="2955925"/>
          <p14:tracePt t="177343" x="4495800" y="2955925"/>
          <p14:tracePt t="177811" x="4487863" y="2955925"/>
          <p14:tracePt t="177819" x="4403725" y="2941638"/>
          <p14:tracePt t="177827" x="4351338" y="2917825"/>
          <p14:tracePt t="177844" x="4305300" y="2911475"/>
          <p14:tracePt t="177860" x="4297363" y="2903538"/>
          <p14:tracePt t="177907" x="4289425" y="2903538"/>
          <p14:tracePt t="177915" x="4283075" y="2903538"/>
          <p14:tracePt t="177930" x="4267200" y="2895600"/>
          <p14:tracePt t="177944" x="4251325" y="2895600"/>
          <p14:tracePt t="177960" x="4221163" y="2887663"/>
          <p14:tracePt t="177977" x="4160838" y="2865438"/>
          <p14:tracePt t="177995" x="4106863" y="2857500"/>
          <p14:tracePt t="178010" x="4098925" y="2857500"/>
          <p14:tracePt t="178027" x="4092575" y="2849563"/>
          <p14:tracePt t="178179" x="4084638" y="2849563"/>
          <p14:tracePt t="178188" x="4076700" y="2849563"/>
          <p14:tracePt t="178355" x="4068763" y="2849563"/>
          <p14:tracePt t="178362" x="4060825" y="2849563"/>
          <p14:tracePt t="178395" x="4054475" y="2849563"/>
          <p14:tracePt t="178403" x="4046538" y="2849563"/>
          <p14:tracePt t="178412" x="4038600" y="2857500"/>
          <p14:tracePt t="178427" x="4038600" y="2873375"/>
          <p14:tracePt t="178444" x="4022725" y="2903538"/>
          <p14:tracePt t="178460" x="4008438" y="2917825"/>
          <p14:tracePt t="178477" x="4000500" y="2941638"/>
          <p14:tracePt t="178494" x="3984625" y="2971800"/>
          <p14:tracePt t="178511" x="3970338" y="3009900"/>
          <p14:tracePt t="178514" x="3954463" y="3025775"/>
          <p14:tracePt t="178527" x="3946525" y="3032125"/>
          <p14:tracePt t="178544" x="3932238" y="3040063"/>
          <p14:tracePt t="178995" x="3932238" y="3048000"/>
          <p14:tracePt t="179003" x="3940175" y="3055938"/>
          <p14:tracePt t="179011" x="3962400" y="3078163"/>
          <p14:tracePt t="179027" x="4022725" y="3116263"/>
          <p14:tracePt t="179044" x="4076700" y="3140075"/>
          <p14:tracePt t="179060" x="4092575" y="3140075"/>
          <p14:tracePt t="179539" x="4098925" y="3140075"/>
          <p14:tracePt t="179547" x="4098925" y="3154363"/>
          <p14:tracePt t="179555" x="4098925" y="3216275"/>
          <p14:tracePt t="179563" x="4152900" y="3322638"/>
          <p14:tracePt t="179578" x="4229100" y="3459163"/>
          <p14:tracePt t="179594" x="4283075" y="3535363"/>
          <p14:tracePt t="179611" x="4403725" y="3619500"/>
          <p14:tracePt t="179628" x="4556125" y="3695700"/>
          <p14:tracePt t="179644" x="4808538" y="3779838"/>
          <p14:tracePt t="179661" x="5021263" y="3817938"/>
          <p14:tracePt t="179678" x="5211763" y="3848100"/>
          <p14:tracePt t="179694" x="5418138" y="3856038"/>
          <p14:tracePt t="179712" x="5600700" y="3856038"/>
          <p14:tracePt t="179728" x="5791200" y="3856038"/>
          <p14:tracePt t="179744" x="5973763" y="3856038"/>
          <p14:tracePt t="179761" x="6134100" y="3856038"/>
          <p14:tracePt t="179779" x="6278563" y="3856038"/>
          <p14:tracePt t="179794" x="6302375" y="3856038"/>
          <p14:tracePt t="179931" x="6316663" y="3856038"/>
          <p14:tracePt t="179939" x="6354763" y="3832225"/>
          <p14:tracePt t="179947" x="6446838" y="3749675"/>
          <p14:tracePt t="179961" x="6499225" y="3687763"/>
          <p14:tracePt t="179979" x="6530975" y="3635375"/>
          <p14:tracePt t="179994" x="6515100" y="3527425"/>
          <p14:tracePt t="180011" x="6248400" y="3222625"/>
          <p14:tracePt t="180028" x="5630863" y="2857500"/>
          <p14:tracePt t="180044" x="4808538" y="2484438"/>
          <p14:tracePt t="180061" x="4016375" y="2163763"/>
          <p14:tracePt t="180078" x="3268663" y="1958975"/>
          <p14:tracePt t="180095" x="2735263" y="1874838"/>
          <p14:tracePt t="180111" x="2530475" y="1874838"/>
          <p14:tracePt t="180128" x="2460625" y="1874838"/>
          <p14:tracePt t="180144" x="2430463" y="1897063"/>
          <p14:tracePt t="180161" x="2422525" y="1989138"/>
          <p14:tracePt t="180178" x="2422525" y="2111375"/>
          <p14:tracePt t="180195" x="2613025" y="2384425"/>
          <p14:tracePt t="180213" x="2797175" y="2514600"/>
          <p14:tracePt t="180228" x="2971800" y="2544763"/>
          <p14:tracePt t="180244" x="3162300" y="2544763"/>
          <p14:tracePt t="180261" x="3352800" y="2514600"/>
          <p14:tracePt t="180278" x="3444875" y="2476500"/>
          <p14:tracePt t="180295" x="3451225" y="2468563"/>
          <p14:tracePt t="180328" x="3451225" y="2438400"/>
          <p14:tracePt t="180344" x="3375025" y="2384425"/>
          <p14:tracePt t="180361" x="3352800" y="2378075"/>
          <p14:tracePt t="180387" x="3344863" y="2378075"/>
          <p14:tracePt t="180396" x="3344863" y="2400300"/>
          <p14:tracePt t="180411" x="3489325" y="2476500"/>
          <p14:tracePt t="180428" x="3673475" y="2536825"/>
          <p14:tracePt t="180444" x="3940175" y="2552700"/>
          <p14:tracePt t="180461" x="4054475" y="2552700"/>
          <p14:tracePt t="180507" x="4038600" y="2560638"/>
          <p14:tracePt t="180515" x="3924300" y="2574925"/>
          <p14:tracePt t="180528" x="3763963" y="2598738"/>
          <p14:tracePt t="180545" x="3475038" y="2644775"/>
          <p14:tracePt t="180561" x="3398838" y="2674938"/>
          <p14:tracePt t="180578" x="3398838" y="2682875"/>
          <p14:tracePt t="180612" x="3413125" y="2689225"/>
          <p14:tracePt t="180628" x="3421063" y="2689225"/>
          <p14:tracePt t="180683" x="3421063" y="2697163"/>
          <p14:tracePt t="180787" x="3429000" y="2705100"/>
          <p14:tracePt t="180795" x="3459163" y="2713038"/>
          <p14:tracePt t="180803" x="3505200" y="2727325"/>
          <p14:tracePt t="180811" x="3619500" y="2735263"/>
          <p14:tracePt t="180828" x="4008438" y="2765425"/>
          <p14:tracePt t="180845" x="4441825" y="2765425"/>
          <p14:tracePt t="180861" x="4876800" y="2765425"/>
          <p14:tracePt t="180878" x="5113338" y="2765425"/>
          <p14:tracePt t="180895" x="5219700" y="2765425"/>
          <p14:tracePt t="181091" x="5219700" y="2773363"/>
          <p14:tracePt t="181099" x="5219700" y="2789238"/>
          <p14:tracePt t="181108" x="5219700" y="2827338"/>
          <p14:tracePt t="181114" x="5219700" y="2865438"/>
          <p14:tracePt t="181128" x="5241925" y="2903538"/>
          <p14:tracePt t="181145" x="5364163" y="3017838"/>
          <p14:tracePt t="181162" x="5630863" y="3146425"/>
          <p14:tracePt t="181178" x="6286500" y="3322638"/>
          <p14:tracePt t="181195" x="6865938" y="3390900"/>
          <p14:tracePt t="181211" x="7345363" y="3406775"/>
          <p14:tracePt t="181228" x="7718425" y="3406775"/>
          <p14:tracePt t="181245" x="7947025" y="3406775"/>
          <p14:tracePt t="181261" x="8031163" y="3406775"/>
          <p14:tracePt t="181307" x="8039100" y="3406775"/>
          <p14:tracePt t="181315" x="8023225" y="3390900"/>
          <p14:tracePt t="181328" x="7985125" y="3368675"/>
          <p14:tracePt t="181345" x="7947025" y="3344863"/>
          <p14:tracePt t="181362" x="7916863" y="3330575"/>
          <p14:tracePt t="181378" x="7886700" y="3330575"/>
          <p14:tracePt t="181412" x="7864475" y="3330575"/>
          <p14:tracePt t="181428" x="7848600" y="3336925"/>
          <p14:tracePt t="181445" x="7802563" y="3368675"/>
          <p14:tracePt t="181462" x="7742238" y="3406775"/>
          <p14:tracePt t="181478" x="7650163" y="3444875"/>
          <p14:tracePt t="181495" x="7543800" y="3482975"/>
          <p14:tracePt t="181512" x="7467600" y="3513138"/>
          <p14:tracePt t="181528" x="7407275" y="3543300"/>
          <p14:tracePt t="181532" x="7383463" y="3559175"/>
          <p14:tracePt t="181545" x="7361238" y="3573463"/>
          <p14:tracePt t="181562" x="7337425" y="3589338"/>
          <p14:tracePt t="181578" x="7323138" y="3597275"/>
          <p14:tracePt t="181643" x="7323138" y="3573463"/>
          <p14:tracePt t="181651" x="7323138" y="3559175"/>
          <p14:tracePt t="181662" x="7331075" y="3513138"/>
          <p14:tracePt t="181678" x="7331075" y="3459163"/>
          <p14:tracePt t="181695" x="7331075" y="3406775"/>
          <p14:tracePt t="181712" x="7277100" y="3352800"/>
          <p14:tracePt t="181728" x="7124700" y="3284538"/>
          <p14:tracePt t="181745" x="6827838" y="3238500"/>
          <p14:tracePt t="181762" x="6340475" y="3200400"/>
          <p14:tracePt t="181778" x="5592763" y="3200400"/>
          <p14:tracePt t="181795" x="5227638" y="3330575"/>
          <p14:tracePt t="181812" x="5021263" y="3475038"/>
          <p14:tracePt t="181828" x="4953000" y="3619500"/>
          <p14:tracePt t="181845" x="4960938" y="3771900"/>
          <p14:tracePt t="181862" x="5159375" y="4000500"/>
          <p14:tracePt t="181878" x="5546725" y="4251325"/>
          <p14:tracePt t="181895" x="6111875" y="4449763"/>
          <p14:tracePt t="181912" x="6683375" y="4473575"/>
          <p14:tracePt t="181928" x="7178675" y="4473575"/>
          <p14:tracePt t="181945" x="7521575" y="4343400"/>
          <p14:tracePt t="181962" x="7666038" y="4206875"/>
          <p14:tracePt t="181978" x="7642225" y="3916363"/>
          <p14:tracePt t="181995" x="7483475" y="3635375"/>
          <p14:tracePt t="182012" x="7146925" y="3398838"/>
          <p14:tracePt t="182028" x="6743700" y="3254375"/>
          <p14:tracePt t="182045" x="6499225" y="3238500"/>
          <p14:tracePt t="182061" x="6362700" y="3284538"/>
          <p14:tracePt t="182078" x="6278563" y="3429000"/>
          <p14:tracePt t="182095" x="6256338" y="3619500"/>
          <p14:tracePt t="182111" x="6270625" y="3810000"/>
          <p14:tracePt t="182128" x="6384925" y="3924300"/>
          <p14:tracePt t="182145" x="6583363" y="3940175"/>
          <p14:tracePt t="182161" x="6972300" y="3870325"/>
          <p14:tracePt t="182178" x="7086600" y="3771900"/>
          <p14:tracePt t="182195" x="7102475" y="3641725"/>
          <p14:tracePt t="182211" x="7064375" y="3505200"/>
          <p14:tracePt t="182228" x="6918325" y="3375025"/>
          <p14:tracePt t="182245" x="6735763" y="3306763"/>
          <p14:tracePt t="182261" x="6667500" y="3306763"/>
          <p14:tracePt t="182278" x="6651625" y="3314700"/>
          <p14:tracePt t="182295" x="6651625" y="3322638"/>
          <p14:tracePt t="182328" x="6651625" y="3336925"/>
          <p14:tracePt t="182345" x="6659563" y="3336925"/>
          <p14:tracePt t="182723" x="6667500" y="3352800"/>
          <p14:tracePt t="182731" x="6667500" y="3436938"/>
          <p14:tracePt t="182739" x="6659563" y="3635375"/>
          <p14:tracePt t="182747" x="6629400" y="3817938"/>
          <p14:tracePt t="182762" x="6607175" y="3978275"/>
          <p14:tracePt t="182779" x="6438900" y="4479925"/>
          <p14:tracePt t="182795" x="6240463" y="4792663"/>
          <p14:tracePt t="182813" x="6080125" y="5021263"/>
          <p14:tracePt t="182829" x="5951538" y="5151438"/>
          <p14:tracePt t="182845" x="5845175" y="5227638"/>
          <p14:tracePt t="182862" x="5775325" y="5249863"/>
          <p14:tracePt t="182879" x="5707063" y="5257800"/>
          <p14:tracePt t="182895" x="5654675" y="5257800"/>
          <p14:tracePt t="182912" x="5578475" y="5241925"/>
          <p14:tracePt t="182929" x="5486400" y="5197475"/>
          <p14:tracePt t="182946" x="5341938" y="5097463"/>
          <p14:tracePt t="182962" x="5273675" y="5051425"/>
          <p14:tracePt t="182979" x="5227638" y="5037138"/>
          <p14:tracePt t="183035" x="5227638" y="5051425"/>
          <p14:tracePt t="183043" x="5227638" y="5075238"/>
          <p14:tracePt t="183051" x="5227638" y="5089525"/>
          <p14:tracePt t="183062" x="5227638" y="5113338"/>
          <p14:tracePt t="183079" x="5227638" y="5165725"/>
          <p14:tracePt t="183095" x="5257800" y="5219700"/>
          <p14:tracePt t="183112" x="5364163" y="5280025"/>
          <p14:tracePt t="183129" x="5646738" y="5303838"/>
          <p14:tracePt t="183146" x="6248400" y="5303838"/>
          <p14:tracePt t="183162" x="7102475" y="5203825"/>
          <p14:tracePt t="183179" x="7391400" y="5127625"/>
          <p14:tracePt t="183195" x="7483475" y="5089525"/>
          <p14:tracePt t="183235" x="7483475" y="5075238"/>
          <p14:tracePt t="183245" x="7353300" y="5059363"/>
          <p14:tracePt t="183262" x="6659563" y="5021263"/>
          <p14:tracePt t="183279" x="5943600" y="5021263"/>
          <p14:tracePt t="183296" x="5356225" y="5037138"/>
          <p14:tracePt t="183313" x="4816475" y="5105400"/>
          <p14:tracePt t="183329" x="4533900" y="5165725"/>
          <p14:tracePt t="183346" x="4479925" y="5189538"/>
          <p14:tracePt t="183371" x="4525963" y="5197475"/>
          <p14:tracePt t="183379" x="4664075" y="5197475"/>
          <p14:tracePt t="183396" x="5341938" y="5197475"/>
          <p14:tracePt t="183412" x="6049963" y="5197475"/>
          <p14:tracePt t="183429" x="6461125" y="5197475"/>
          <p14:tracePt t="183446" x="6637338" y="5197475"/>
          <p14:tracePt t="183462" x="6651625" y="5197475"/>
          <p14:tracePt t="183496" x="6461125" y="5197475"/>
          <p14:tracePt t="183512" x="5722938" y="5197475"/>
          <p14:tracePt t="183529" x="4999038" y="5197475"/>
          <p14:tracePt t="183532" x="4746625" y="5197475"/>
          <p14:tracePt t="183546" x="4602163" y="5197475"/>
          <p14:tracePt t="183562" x="4487863" y="5197475"/>
          <p14:tracePt t="183596" x="4503738" y="5181600"/>
          <p14:tracePt t="183612" x="4770438" y="5127625"/>
          <p14:tracePt t="183629" x="5165725" y="5121275"/>
          <p14:tracePt t="183646" x="5380038" y="5121275"/>
          <p14:tracePt t="183662" x="5486400" y="5105400"/>
          <p14:tracePt t="183724" x="5464175" y="5089525"/>
          <p14:tracePt t="183731" x="5402263" y="5083175"/>
          <p14:tracePt t="183739" x="5334000" y="5083175"/>
          <p14:tracePt t="183747" x="5265738" y="5083175"/>
          <p14:tracePt t="183762" x="5197475" y="5083175"/>
          <p14:tracePt t="184220" x="5189538" y="5075238"/>
          <p14:tracePt t="184227" x="5189538" y="5059363"/>
          <p14:tracePt t="184234" x="5219700" y="4968875"/>
          <p14:tracePt t="184247" x="5249863" y="4800600"/>
          <p14:tracePt t="184263" x="5257800" y="4632325"/>
          <p14:tracePt t="184279" x="5257800" y="4511675"/>
          <p14:tracePt t="184296" x="5273675" y="4327525"/>
          <p14:tracePt t="184313" x="5303838" y="4198938"/>
          <p14:tracePt t="184330" x="5303838" y="4144963"/>
          <p14:tracePt t="184346" x="5303838" y="4137025"/>
          <p14:tracePt t="184363" x="5280025" y="4114800"/>
          <p14:tracePt t="184379" x="5273675" y="4114800"/>
          <p14:tracePt t="184427" x="5265738" y="4114800"/>
          <p14:tracePt t="184435" x="5257800" y="4168775"/>
          <p14:tracePt t="184446" x="5249863" y="4191000"/>
          <p14:tracePt t="184463" x="5249863" y="4244975"/>
          <p14:tracePt t="184479" x="5249863" y="4289425"/>
          <p14:tracePt t="184496" x="5273675" y="4321175"/>
          <p14:tracePt t="184531" x="5280025" y="4321175"/>
          <p14:tracePt t="184579" x="5265738" y="4313238"/>
          <p14:tracePt t="184587" x="5249863" y="4313238"/>
          <p14:tracePt t="184707" x="5241925" y="4321175"/>
          <p14:tracePt t="184714" x="5241925" y="4327525"/>
          <p14:tracePt t="184723" x="5241925" y="4343400"/>
          <p14:tracePt t="184731" x="5241925" y="4351338"/>
          <p14:tracePt t="184746" x="5241925" y="4373563"/>
          <p14:tracePt t="184763" x="5241925" y="4397375"/>
          <p14:tracePt t="184780" x="5257800" y="4427538"/>
          <p14:tracePt t="184796" x="5257800" y="4449763"/>
          <p14:tracePt t="184813" x="5265738" y="4473575"/>
          <p14:tracePt t="184829" x="5265738" y="4479925"/>
          <p14:tracePt t="184915" x="5273675" y="4479925"/>
          <p14:tracePt t="184939" x="5273675" y="44735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8352" t="36833" r="29010" b="51878"/>
          <a:stretch/>
        </p:blipFill>
        <p:spPr>
          <a:xfrm>
            <a:off x="2504782" y="2222267"/>
            <a:ext cx="6846398" cy="1019577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2532019"/>
              </p:ext>
            </p:extLst>
          </p:nvPr>
        </p:nvGraphicFramePr>
        <p:xfrm>
          <a:off x="4593687" y="3458191"/>
          <a:ext cx="2668587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6" imgW="1155600" imgH="253800" progId="Equation.DSMT4">
                  <p:embed/>
                </p:oleObj>
              </mc:Choice>
              <mc:Fallback>
                <p:oleObj name="Equation" r:id="rId6" imgW="115560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93687" y="3458191"/>
                        <a:ext cx="2668587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447376" y="4714229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 = 7</a:t>
            </a:r>
            <a:endParaRPr lang="en-US" sz="3200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85131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676"/>
    </mc:Choice>
    <mc:Fallback xmlns="">
      <p:transition advTm="74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2818" x="311150" y="5581650"/>
          <p14:tracePt t="22882" x="323850" y="5581650"/>
          <p14:tracePt t="22892" x="330200" y="5581650"/>
          <p14:tracePt t="22899" x="342900" y="5581650"/>
          <p14:tracePt t="22914" x="381000" y="5581650"/>
          <p14:tracePt t="22931" x="444500" y="5581650"/>
          <p14:tracePt t="22948" x="704850" y="5549900"/>
          <p14:tracePt t="22964" x="1155700" y="5473700"/>
          <p14:tracePt t="22981" x="1841500" y="5308600"/>
          <p14:tracePt t="22998" x="2660650" y="4959350"/>
          <p14:tracePt t="23015" x="3492500" y="4610100"/>
          <p14:tracePt t="23031" x="4286250" y="4248150"/>
          <p14:tracePt t="23048" x="4933950" y="3956050"/>
          <p14:tracePt t="23064" x="5257800" y="3771900"/>
          <p14:tracePt t="23081" x="5435600" y="3638550"/>
          <p14:tracePt t="23098" x="5486400" y="3581400"/>
          <p14:tracePt t="23114" x="5511800" y="3543300"/>
          <p14:tracePt t="23131" x="5518150" y="3536950"/>
          <p14:tracePt t="23507" x="5530850" y="3530600"/>
          <p14:tracePt t="23517" x="5556250" y="3562350"/>
          <p14:tracePt t="23532" x="5594350" y="3613150"/>
          <p14:tracePt t="23548" x="5600700" y="3632200"/>
          <p14:tracePt t="23565" x="5613400" y="3670300"/>
          <p14:tracePt t="23582" x="5613400" y="3708400"/>
          <p14:tracePt t="23598" x="5613400" y="3721100"/>
          <p14:tracePt t="23615" x="5613400" y="3740150"/>
          <p14:tracePt t="23632" x="5613400" y="3784600"/>
          <p14:tracePt t="23648" x="5556250" y="3822700"/>
          <p14:tracePt t="23651" x="5518150" y="3848100"/>
          <p14:tracePt t="23665" x="5480050" y="3860800"/>
          <p14:tracePt t="23682" x="5391150" y="3898900"/>
          <p14:tracePt t="23698" x="5283200" y="3956050"/>
          <p14:tracePt t="23715" x="5086350" y="4025900"/>
          <p14:tracePt t="23731" x="4965700" y="4038600"/>
          <p14:tracePt t="23748" x="4895850" y="4051300"/>
          <p14:tracePt t="23765" x="4857750" y="4051300"/>
          <p14:tracePt t="23781" x="4819650" y="4051300"/>
          <p14:tracePt t="23798" x="4794250" y="4051300"/>
          <p14:tracePt t="23815" x="4787900" y="4044950"/>
          <p14:tracePt t="23831" x="4775200" y="4044950"/>
          <p14:tracePt t="23848" x="4762500" y="4032250"/>
          <p14:tracePt t="23865" x="4756150" y="4032250"/>
          <p14:tracePt t="23881" x="4749800" y="4019550"/>
          <p14:tracePt t="23898" x="4730750" y="3987800"/>
          <p14:tracePt t="23915" x="4730750" y="3930650"/>
          <p14:tracePt t="23931" x="4718050" y="3892550"/>
          <p14:tracePt t="23948" x="4718050" y="3841750"/>
          <p14:tracePt t="23965" x="4718050" y="3803650"/>
          <p14:tracePt t="23981" x="4718050" y="3752850"/>
          <p14:tracePt t="23998" x="4724400" y="3708400"/>
          <p14:tracePt t="24015" x="4756150" y="3632200"/>
          <p14:tracePt t="24031" x="4794250" y="3581400"/>
          <p14:tracePt t="24048" x="4838700" y="3511550"/>
          <p14:tracePt t="24065" x="4895850" y="3460750"/>
          <p14:tracePt t="24082" x="5003800" y="3403600"/>
          <p14:tracePt t="24098" x="5187950" y="3327400"/>
          <p14:tracePt t="24115" x="5308600" y="3302000"/>
          <p14:tracePt t="24131" x="5429250" y="3276600"/>
          <p14:tracePt t="24148" x="5518150" y="3263900"/>
          <p14:tracePt t="24165" x="5613400" y="3251200"/>
          <p14:tracePt t="24181" x="5721350" y="3251200"/>
          <p14:tracePt t="24198" x="5810250" y="3251200"/>
          <p14:tracePt t="24215" x="5911850" y="3251200"/>
          <p14:tracePt t="24231" x="5962650" y="3251200"/>
          <p14:tracePt t="24248" x="6032500" y="3251200"/>
          <p14:tracePt t="24265" x="6134100" y="3251200"/>
          <p14:tracePt t="24282" x="6286500" y="3251200"/>
          <p14:tracePt t="24298" x="6407150" y="3251200"/>
          <p14:tracePt t="24315" x="6521450" y="3251200"/>
          <p14:tracePt t="24331" x="6623050" y="3251200"/>
          <p14:tracePt t="24348" x="6724650" y="3251200"/>
          <p14:tracePt t="24365" x="6813550" y="3251200"/>
          <p14:tracePt t="24381" x="6858000" y="3251200"/>
          <p14:tracePt t="24398" x="6877050" y="3251200"/>
          <p14:tracePt t="24415" x="6889750" y="3251200"/>
          <p14:tracePt t="24448" x="6896100" y="3251200"/>
          <p14:tracePt t="24465" x="6908800" y="3251200"/>
          <p14:tracePt t="24481" x="6921500" y="3251200"/>
          <p14:tracePt t="24498" x="6940550" y="3251200"/>
          <p14:tracePt t="24515" x="6978650" y="3270250"/>
          <p14:tracePt t="24531" x="7010400" y="3295650"/>
          <p14:tracePt t="24548" x="7054850" y="3327400"/>
          <p14:tracePt t="24565" x="7086600" y="3346450"/>
          <p14:tracePt t="24581" x="7112000" y="3371850"/>
          <p14:tracePt t="24598" x="7124700" y="3384550"/>
          <p14:tracePt t="24615" x="7137400" y="3416300"/>
          <p14:tracePt t="24632" x="7156450" y="3435350"/>
          <p14:tracePt t="24648" x="7181850" y="3460750"/>
          <p14:tracePt t="24665" x="7200900" y="3479800"/>
          <p14:tracePt t="24682" x="7207250" y="3492500"/>
          <p14:tracePt t="24698" x="7239000" y="3530600"/>
          <p14:tracePt t="24715" x="7258050" y="3543300"/>
          <p14:tracePt t="24732" x="7270750" y="3568700"/>
          <p14:tracePt t="24748" x="7289800" y="3581400"/>
          <p14:tracePt t="24765" x="7289800" y="3587750"/>
          <p14:tracePt t="24782" x="7302500" y="3613150"/>
          <p14:tracePt t="24798" x="7308850" y="3632200"/>
          <p14:tracePt t="24815" x="7315200" y="3657600"/>
          <p14:tracePt t="24832" x="7327900" y="3676650"/>
          <p14:tracePt t="24849" x="7327900" y="3683000"/>
          <p14:tracePt t="24865" x="7327900" y="3695700"/>
          <p14:tracePt t="24882" x="7327900" y="3714750"/>
          <p14:tracePt t="24899" x="7327900" y="3727450"/>
          <p14:tracePt t="24915" x="7327900" y="3746500"/>
          <p14:tracePt t="24932" x="7327900" y="3759200"/>
          <p14:tracePt t="24949" x="7327900" y="3790950"/>
          <p14:tracePt t="24965" x="7327900" y="3816350"/>
          <p14:tracePt t="24982" x="7315200" y="3835400"/>
          <p14:tracePt t="24999" x="7302500" y="3860800"/>
          <p14:tracePt t="25015" x="7289800" y="3879850"/>
          <p14:tracePt t="25032" x="7270750" y="3917950"/>
          <p14:tracePt t="25049" x="7258050" y="3930650"/>
          <p14:tracePt t="25065" x="7239000" y="3949700"/>
          <p14:tracePt t="25082" x="7213600" y="3968750"/>
          <p14:tracePt t="25099" x="7137400" y="4006850"/>
          <p14:tracePt t="25115" x="7086600" y="4025900"/>
          <p14:tracePt t="25132" x="7010400" y="4051300"/>
          <p14:tracePt t="25148" x="6946900" y="4089400"/>
          <p14:tracePt t="25165" x="6883400" y="4102100"/>
          <p14:tracePt t="25182" x="6775450" y="4114800"/>
          <p14:tracePt t="25198" x="6654800" y="4127500"/>
          <p14:tracePt t="25215" x="6527800" y="4140200"/>
          <p14:tracePt t="25232" x="6400800" y="4152900"/>
          <p14:tracePt t="25248" x="6267450" y="4165600"/>
          <p14:tracePt t="25265" x="6146800" y="4165600"/>
          <p14:tracePt t="25282" x="6057900" y="4191000"/>
          <p14:tracePt t="25298" x="5892800" y="4203700"/>
          <p14:tracePt t="25315" x="5753100" y="4203700"/>
          <p14:tracePt t="25332" x="5600700" y="4203700"/>
          <p14:tracePt t="25348" x="5467350" y="4203700"/>
          <p14:tracePt t="25365" x="5346700" y="4216400"/>
          <p14:tracePt t="25382" x="5226050" y="4216400"/>
          <p14:tracePt t="25399" x="5111750" y="4216400"/>
          <p14:tracePt t="25415" x="5022850" y="4216400"/>
          <p14:tracePt t="25432" x="4940300" y="4216400"/>
          <p14:tracePt t="25449" x="4870450" y="4216400"/>
          <p14:tracePt t="25465" x="4781550" y="4216400"/>
          <p14:tracePt t="25482" x="4699000" y="4210050"/>
          <p14:tracePt t="25498" x="4540250" y="4184650"/>
          <p14:tracePt t="25515" x="4432300" y="4146550"/>
          <p14:tracePt t="25532" x="4330700" y="4121150"/>
          <p14:tracePt t="25549" x="4267200" y="4083050"/>
          <p14:tracePt t="25565" x="4222750" y="4051300"/>
          <p14:tracePt t="25582" x="4184650" y="4013200"/>
          <p14:tracePt t="25599" x="4165600" y="3981450"/>
          <p14:tracePt t="25615" x="4152900" y="3943350"/>
          <p14:tracePt t="25632" x="4152900" y="3905250"/>
          <p14:tracePt t="25649" x="4152900" y="3879850"/>
          <p14:tracePt t="25651" x="4152900" y="3860800"/>
          <p14:tracePt t="25665" x="4152900" y="3848100"/>
          <p14:tracePt t="25682" x="4152900" y="3803650"/>
          <p14:tracePt t="25699" x="4159250" y="3752850"/>
          <p14:tracePt t="25715" x="4178300" y="3721100"/>
          <p14:tracePt t="25732" x="4203700" y="3683000"/>
          <p14:tracePt t="25749" x="4222750" y="3644900"/>
          <p14:tracePt t="25766" x="4273550" y="3587750"/>
          <p14:tracePt t="25782" x="4349750" y="3549650"/>
          <p14:tracePt t="25799" x="4457700" y="3511550"/>
          <p14:tracePt t="25816" x="4572000" y="3486150"/>
          <p14:tracePt t="25832" x="4686300" y="3454400"/>
          <p14:tracePt t="25849" x="4787900" y="3416300"/>
          <p14:tracePt t="25866" x="4895850" y="3390900"/>
          <p14:tracePt t="25882" x="4978400" y="3371850"/>
          <p14:tracePt t="25899" x="5105400" y="3352800"/>
          <p14:tracePt t="25916" x="5194300" y="3340100"/>
          <p14:tracePt t="25932" x="5314950" y="3327400"/>
          <p14:tracePt t="25949" x="5397500" y="3327400"/>
          <p14:tracePt t="25966" x="5486400" y="3327400"/>
          <p14:tracePt t="25982" x="5568950" y="3327400"/>
          <p14:tracePt t="25999" x="5657850" y="3327400"/>
          <p14:tracePt t="26016" x="5708650" y="3327400"/>
          <p14:tracePt t="26033" x="5778500" y="3327400"/>
          <p14:tracePt t="26049" x="5880100" y="3333750"/>
          <p14:tracePt t="26067" x="6032500" y="3333750"/>
          <p14:tracePt t="26082" x="6102350" y="3333750"/>
          <p14:tracePt t="26099" x="6216650" y="3333750"/>
          <p14:tracePt t="26116" x="6286500" y="3333750"/>
          <p14:tracePt t="26132" x="6337300" y="3333750"/>
          <p14:tracePt t="26149" x="6388100" y="3333750"/>
          <p14:tracePt t="26166" x="6426200" y="3333750"/>
          <p14:tracePt t="26183" x="6464300" y="3333750"/>
          <p14:tracePt t="26199" x="6489700" y="3333750"/>
          <p14:tracePt t="26216" x="6521450" y="3333750"/>
          <p14:tracePt t="26232" x="6546850" y="3340100"/>
          <p14:tracePt t="26249" x="6591300" y="3340100"/>
          <p14:tracePt t="26266" x="6616700" y="3352800"/>
          <p14:tracePt t="26283" x="6673850" y="3359150"/>
          <p14:tracePt t="26299" x="6788150" y="3378200"/>
          <p14:tracePt t="26315" x="6896100" y="3390900"/>
          <p14:tracePt t="26332" x="6965950" y="3390900"/>
          <p14:tracePt t="26349" x="7035800" y="3390900"/>
          <p14:tracePt t="26365" x="7073900" y="3390900"/>
          <p14:tracePt t="26382" x="7099300" y="3390900"/>
          <p14:tracePt t="26399" x="7105650" y="3390900"/>
          <p14:tracePt t="26416" x="7112000" y="3390900"/>
          <p14:tracePt t="26432" x="7118350" y="3390900"/>
          <p14:tracePt t="26466" x="7124700" y="3397250"/>
          <p14:tracePt t="26482" x="7137400" y="3397250"/>
          <p14:tracePt t="26499" x="7175500" y="3397250"/>
          <p14:tracePt t="26516" x="7200900" y="3416300"/>
          <p14:tracePt t="26532" x="7219950" y="3422650"/>
          <p14:tracePt t="26549" x="7239000" y="3441700"/>
          <p14:tracePt t="26566" x="7251700" y="3454400"/>
          <p14:tracePt t="26582" x="7270750" y="3460750"/>
          <p14:tracePt t="26600" x="7283450" y="3473450"/>
          <p14:tracePt t="26616" x="7296150" y="3479800"/>
          <p14:tracePt t="26632" x="7315200" y="3498850"/>
          <p14:tracePt t="26649" x="7334250" y="3517900"/>
          <p14:tracePt t="26652" x="7340600" y="3524250"/>
          <p14:tracePt t="26666" x="7359650" y="3543300"/>
          <p14:tracePt t="26682" x="7385050" y="3581400"/>
          <p14:tracePt t="26699" x="7397750" y="3613150"/>
          <p14:tracePt t="26715" x="7410450" y="3619500"/>
          <p14:tracePt t="26732" x="7423150" y="3644900"/>
          <p14:tracePt t="26749" x="7423150" y="3663950"/>
          <p14:tracePt t="26765" x="7423150" y="3670300"/>
          <p14:tracePt t="26782" x="7429500" y="3689350"/>
          <p14:tracePt t="26799" x="7429500" y="3702050"/>
          <p14:tracePt t="26815" x="7442200" y="3733800"/>
          <p14:tracePt t="26833" x="7448550" y="3746500"/>
          <p14:tracePt t="26849" x="7448550" y="3765550"/>
          <p14:tracePt t="26866" x="7448550" y="3771900"/>
          <p14:tracePt t="26882" x="7448550" y="3797300"/>
          <p14:tracePt t="26899" x="7448550" y="3803650"/>
          <p14:tracePt t="26916" x="7448550" y="3835400"/>
          <p14:tracePt t="26932" x="7435850" y="3860800"/>
          <p14:tracePt t="26949" x="7429500" y="3879850"/>
          <p14:tracePt t="26966" x="7410450" y="3911600"/>
          <p14:tracePt t="26982" x="7391400" y="3937000"/>
          <p14:tracePt t="26999" x="7378700" y="3975100"/>
          <p14:tracePt t="27017" x="7353300" y="3987800"/>
          <p14:tracePt t="27033" x="7321550" y="4019550"/>
          <p14:tracePt t="27049" x="7302500" y="4044950"/>
          <p14:tracePt t="27066" x="7289800" y="4057650"/>
          <p14:tracePt t="27083" x="7245350" y="4076700"/>
          <p14:tracePt t="27099" x="7226300" y="4076700"/>
          <p14:tracePt t="27116" x="7169150" y="4095750"/>
          <p14:tracePt t="27133" x="7086600" y="4121150"/>
          <p14:tracePt t="27149" x="6978650" y="4152900"/>
          <p14:tracePt t="27166" x="6826250" y="4165600"/>
          <p14:tracePt t="27182" x="6667500" y="4191000"/>
          <p14:tracePt t="27199" x="6515100" y="4222750"/>
          <p14:tracePt t="27216" x="6362700" y="4248150"/>
          <p14:tracePt t="27232" x="6178550" y="4279900"/>
          <p14:tracePt t="27249" x="5911850" y="4292600"/>
          <p14:tracePt t="27266" x="5607050" y="4311650"/>
          <p14:tracePt t="27283" x="5232400" y="4330700"/>
          <p14:tracePt t="27299" x="5048250" y="4330700"/>
          <p14:tracePt t="27316" x="4908550" y="4330700"/>
          <p14:tracePt t="27332" x="4806950" y="4330700"/>
          <p14:tracePt t="27349" x="4718050" y="4330700"/>
          <p14:tracePt t="27365" x="4603750" y="4330700"/>
          <p14:tracePt t="27382" x="4502150" y="4330700"/>
          <p14:tracePt t="27399" x="4400550" y="4330700"/>
          <p14:tracePt t="27416" x="4330700" y="4311650"/>
          <p14:tracePt t="27432" x="4279900" y="4292600"/>
          <p14:tracePt t="27449" x="4260850" y="4273550"/>
          <p14:tracePt t="27466" x="4241800" y="4254500"/>
          <p14:tracePt t="27482" x="4203700" y="4210050"/>
          <p14:tracePt t="27499" x="4197350" y="4191000"/>
          <p14:tracePt t="27516" x="4191000" y="4165600"/>
          <p14:tracePt t="27533" x="4178300" y="4121150"/>
          <p14:tracePt t="27549" x="4178300" y="4070350"/>
          <p14:tracePt t="27566" x="4178300" y="4019550"/>
          <p14:tracePt t="27582" x="4178300" y="3968750"/>
          <p14:tracePt t="27599" x="4178300" y="3898900"/>
          <p14:tracePt t="27616" x="4178300" y="3822700"/>
          <p14:tracePt t="27632" x="4178300" y="3727450"/>
          <p14:tracePt t="27649" x="4178300" y="3657600"/>
          <p14:tracePt t="27651" x="4178300" y="3625850"/>
          <p14:tracePt t="27666" x="4178300" y="3594100"/>
          <p14:tracePt t="27682" x="4197350" y="3498850"/>
          <p14:tracePt t="27699" x="4229100" y="3454400"/>
          <p14:tracePt t="27716" x="4286250" y="3409950"/>
          <p14:tracePt t="27733" x="4387850" y="3384550"/>
          <p14:tracePt t="27749" x="4470400" y="3371850"/>
          <p14:tracePt t="27766" x="4565650" y="3359150"/>
          <p14:tracePt t="27783" x="4667250" y="3333750"/>
          <p14:tracePt t="27799" x="4749800" y="3333750"/>
          <p14:tracePt t="27816" x="4857750" y="3321050"/>
          <p14:tracePt t="27833" x="4972050" y="3321050"/>
          <p14:tracePt t="27850" x="5099050" y="3321050"/>
          <p14:tracePt t="27866" x="5226050" y="3321050"/>
          <p14:tracePt t="27883" x="5410200" y="3321050"/>
          <p14:tracePt t="27900" x="5518150" y="3327400"/>
          <p14:tracePt t="27916" x="5619750" y="3340100"/>
          <p14:tracePt t="27933" x="5753100" y="3359150"/>
          <p14:tracePt t="27950" x="5886450" y="3384550"/>
          <p14:tracePt t="27966" x="6045200" y="3409950"/>
          <p14:tracePt t="27983" x="6242050" y="3460750"/>
          <p14:tracePt t="28000" x="6407150" y="3473450"/>
          <p14:tracePt t="28016" x="6546850" y="3486150"/>
          <p14:tracePt t="28033" x="6680200" y="3511550"/>
          <p14:tracePt t="28049" x="6769100" y="3524250"/>
          <p14:tracePt t="28066" x="6819900" y="3530600"/>
          <p14:tracePt t="28083" x="6877050" y="3543300"/>
          <p14:tracePt t="28099" x="6908800" y="3568700"/>
          <p14:tracePt t="28116" x="6953250" y="3619500"/>
          <p14:tracePt t="28133" x="6991350" y="3676650"/>
          <p14:tracePt t="28149" x="7016750" y="3746500"/>
          <p14:tracePt t="28166" x="7054850" y="3841750"/>
          <p14:tracePt t="28183" x="7067550" y="3911600"/>
          <p14:tracePt t="28199" x="7067550" y="3949700"/>
          <p14:tracePt t="28216" x="7067550" y="4000500"/>
          <p14:tracePt t="28234" x="7029450" y="4083050"/>
          <p14:tracePt t="28250" x="7016750" y="4102100"/>
          <p14:tracePt t="28266" x="6978650" y="4127500"/>
          <p14:tracePt t="28283" x="6889750" y="4165600"/>
          <p14:tracePt t="28299" x="6832600" y="4171950"/>
          <p14:tracePt t="28316" x="6762750" y="4171950"/>
          <p14:tracePt t="28333" x="6692900" y="4171950"/>
          <p14:tracePt t="28350" x="6642100" y="4171950"/>
          <p14:tracePt t="28366" x="6591300" y="4171950"/>
          <p14:tracePt t="28383" x="6565900" y="4171950"/>
          <p14:tracePt t="28400" x="6546850" y="4171950"/>
          <p14:tracePt t="28416" x="6527800" y="4171950"/>
          <p14:tracePt t="28433" x="6508750" y="4159250"/>
          <p14:tracePt t="28450" x="6496050" y="4159250"/>
          <p14:tracePt t="28466" x="6457950" y="4159250"/>
          <p14:tracePt t="28483" x="6432550" y="4152900"/>
          <p14:tracePt t="28500" x="6407150" y="4152900"/>
          <p14:tracePt t="28516" x="6381750" y="4146550"/>
          <p14:tracePt t="28587" x="6369050" y="4133850"/>
          <p14:tracePt t="28597" x="6369050" y="4114800"/>
          <p14:tracePt t="28606" x="6343650" y="4095750"/>
          <p14:tracePt t="28617" x="6337300" y="4076700"/>
          <p14:tracePt t="28633" x="6299200" y="4025900"/>
          <p14:tracePt t="28649" x="6267450" y="3975100"/>
          <p14:tracePt t="28650" x="6248400" y="3962400"/>
          <p14:tracePt t="28666" x="6242050" y="3949700"/>
          <p14:tracePt t="28748" x="6235700" y="3949700"/>
          <p14:tracePt t="28759" x="6216650" y="3949700"/>
          <p14:tracePt t="28766" x="6197600" y="3949700"/>
          <p14:tracePt t="28783" x="6134100" y="3962400"/>
          <p14:tracePt t="28799" x="6070600" y="3994150"/>
          <p14:tracePt t="28816" x="6007100" y="4025900"/>
          <p14:tracePt t="28833" x="5994400" y="4025900"/>
          <p14:tracePt t="28908" x="5994400" y="4019550"/>
          <p14:tracePt t="28917" x="6000750" y="4006850"/>
          <p14:tracePt t="28934" x="6007100" y="3949700"/>
          <p14:tracePt t="28950" x="6019800" y="3911600"/>
          <p14:tracePt t="28967" x="6019800" y="3879850"/>
          <p14:tracePt t="28983" x="6026150" y="3873500"/>
          <p14:tracePt t="29074" x="6026150" y="3917950"/>
          <p14:tracePt t="29082" x="6026150" y="3968750"/>
          <p14:tracePt t="29090" x="6026150" y="4025900"/>
          <p14:tracePt t="29099" x="6026150" y="4076700"/>
          <p14:tracePt t="29116" x="6026150" y="4121150"/>
          <p14:tracePt t="29170" x="6019800" y="4089400"/>
          <p14:tracePt t="29178" x="6019800" y="4064000"/>
          <p14:tracePt t="29186" x="6019800" y="4025900"/>
          <p14:tracePt t="29199" x="6019800" y="4006850"/>
          <p14:tracePt t="29216" x="6019800" y="3943350"/>
          <p14:tracePt t="29233" x="6019800" y="3905250"/>
          <p14:tracePt t="29249" x="6019800" y="3886200"/>
          <p14:tracePt t="29315" x="6019800" y="3917950"/>
          <p14:tracePt t="29323" x="6019800" y="3968750"/>
          <p14:tracePt t="29333" x="6019800" y="4006850"/>
          <p14:tracePt t="29350" x="6032500" y="4064000"/>
          <p14:tracePt t="29366" x="6032500" y="4076700"/>
          <p14:tracePt t="29483" x="6032500" y="4083050"/>
          <p14:tracePt t="29493" x="6032500" y="4089400"/>
          <p14:tracePt t="29502" x="6032500" y="4121150"/>
          <p14:tracePt t="29516" x="6032500" y="4178300"/>
          <p14:tracePt t="29533" x="6032500" y="4241800"/>
          <p14:tracePt t="29550" x="6032500" y="4298950"/>
          <p14:tracePt t="29566" x="6038850" y="4324350"/>
          <p14:tracePt t="29583" x="6038850" y="4330700"/>
          <p14:tracePt t="30123" x="6032500" y="4337050"/>
          <p14:tracePt t="30131" x="6000750" y="4337050"/>
          <p14:tracePt t="30139" x="5981700" y="4337050"/>
          <p14:tracePt t="30150" x="5956300" y="4337050"/>
          <p14:tracePt t="30167" x="5924550" y="4330700"/>
          <p14:tracePt t="30184" x="5911850" y="4324350"/>
          <p14:tracePt t="30200" x="5905500" y="4318000"/>
          <p14:tracePt t="30217" x="5892800" y="4318000"/>
          <p14:tracePt t="30235" x="5848350" y="4318000"/>
          <p14:tracePt t="30250" x="5829300" y="4318000"/>
          <p14:tracePt t="30267" x="5727700" y="4318000"/>
          <p14:tracePt t="30284" x="5638800" y="4318000"/>
          <p14:tracePt t="30300" x="5568950" y="4318000"/>
          <p14:tracePt t="30316" x="5492750" y="4318000"/>
          <p14:tracePt t="30333" x="5448300" y="4305300"/>
          <p14:tracePt t="30350" x="5441950" y="4305300"/>
          <p14:tracePt t="30402" x="5435600" y="4298950"/>
          <p14:tracePt t="30410" x="5435600" y="4292600"/>
          <p14:tracePt t="30418" x="5429250" y="4286250"/>
          <p14:tracePt t="30433" x="5429250" y="4273550"/>
          <p14:tracePt t="30450" x="5416550" y="4260850"/>
          <p14:tracePt t="30483" x="5416550" y="4248150"/>
          <p14:tracePt t="30500" x="5416550" y="4241800"/>
          <p14:tracePt t="31354" x="5416550" y="4235450"/>
          <p14:tracePt t="36522" x="5435600" y="4229100"/>
          <p14:tracePt t="36530" x="5473700" y="4229100"/>
          <p14:tracePt t="36538" x="5524500" y="4229100"/>
          <p14:tracePt t="36552" x="5594350" y="4197350"/>
          <p14:tracePt t="36568" x="5715000" y="4146550"/>
          <p14:tracePt t="36585" x="5810250" y="4070350"/>
          <p14:tracePt t="36602" x="5924550" y="3937000"/>
          <p14:tracePt t="36618" x="5962650" y="3848100"/>
          <p14:tracePt t="36635" x="5975350" y="3759200"/>
          <p14:tracePt t="36652" x="5975350" y="3708400"/>
          <p14:tracePt t="36668" x="5975350" y="3683000"/>
          <p14:tracePt t="36685" x="5975350" y="3676650"/>
          <p14:tracePt t="36706" x="5975350" y="3663950"/>
          <p14:tracePt t="36762" x="5975350" y="3689350"/>
          <p14:tracePt t="36770" x="5988050" y="3765550"/>
          <p14:tracePt t="36778" x="6007100" y="3886200"/>
          <p14:tracePt t="36786" x="6045200" y="4076700"/>
          <p14:tracePt t="36802" x="6083300" y="4400550"/>
          <p14:tracePt t="36819" x="6115050" y="4584700"/>
          <p14:tracePt t="36835" x="6115050" y="4610100"/>
          <p14:tracePt t="36882" x="6121400" y="4616450"/>
          <p14:tracePt t="36898" x="6121400" y="4565650"/>
          <p14:tracePt t="36906" x="6102350" y="4508500"/>
          <p14:tracePt t="36919" x="6089650" y="4457700"/>
          <p14:tracePt t="36935" x="6076950" y="4362450"/>
          <p14:tracePt t="36952" x="6076950" y="4311650"/>
          <p14:tracePt t="36969" x="6076950" y="4292600"/>
          <p14:tracePt t="37107" x="6089650" y="4267200"/>
          <p14:tracePt t="37115" x="6089650" y="4229100"/>
          <p14:tracePt t="37123" x="6089650" y="4197350"/>
          <p14:tracePt t="37136" x="6102350" y="4159250"/>
          <p14:tracePt t="37153" x="6108700" y="4102100"/>
          <p14:tracePt t="37169" x="6121400" y="4032250"/>
          <p14:tracePt t="37186" x="6121400" y="3962400"/>
          <p14:tracePt t="37191" x="6134100" y="3930650"/>
          <p14:tracePt t="37202" x="6134100" y="3892550"/>
          <p14:tracePt t="37219" x="6146800" y="3860800"/>
          <p14:tracePt t="37235" x="6146800" y="3848100"/>
          <p14:tracePt t="37252" x="6146800" y="3835400"/>
          <p14:tracePt t="37356" x="6146800" y="3829050"/>
          <p14:tracePt t="37366" x="6146800" y="3822700"/>
          <p14:tracePt t="37379" x="6153150" y="3822700"/>
          <p14:tracePt t="37388" x="6153150" y="3816350"/>
          <p14:tracePt t="37411" x="6153150" y="3803650"/>
          <p14:tracePt t="37421" x="6153150" y="3797300"/>
          <p14:tracePt t="37436" x="6153150" y="3790950"/>
          <p14:tracePt t="37563" x="6153150" y="3810000"/>
          <p14:tracePt t="37573" x="6146800" y="3829050"/>
          <p14:tracePt t="37586" x="6140450" y="3854450"/>
          <p14:tracePt t="37602" x="6121400" y="3892550"/>
          <p14:tracePt t="38691" x="6102350" y="3892550"/>
          <p14:tracePt t="38701" x="6070600" y="3892550"/>
          <p14:tracePt t="38712" x="6038850" y="3892550"/>
          <p14:tracePt t="38721" x="6019800" y="3892550"/>
          <p14:tracePt t="38736" x="5988050" y="3892550"/>
          <p14:tracePt t="38753" x="5937250" y="3879850"/>
          <p14:tracePt t="38769" x="5899150" y="3867150"/>
          <p14:tracePt t="38786" x="5861050" y="3867150"/>
          <p14:tracePt t="38803" x="5835650" y="3867150"/>
          <p14:tracePt t="38819" x="5803900" y="3860800"/>
          <p14:tracePt t="38836" x="5778500" y="3860800"/>
          <p14:tracePt t="38853" x="5765800" y="3860800"/>
          <p14:tracePt t="38869" x="5740400" y="3860800"/>
          <p14:tracePt t="38886" x="5727700" y="3860800"/>
          <p14:tracePt t="38903" x="5721350" y="3860800"/>
          <p14:tracePt t="38920" x="5702300" y="3860800"/>
          <p14:tracePt t="38936" x="5676900" y="3860800"/>
          <p14:tracePt t="38953" x="5651500" y="3860800"/>
          <p14:tracePt t="38970" x="5607050" y="3854450"/>
          <p14:tracePt t="38986" x="5549900" y="3829050"/>
          <p14:tracePt t="39003" x="5505450" y="3822700"/>
          <p14:tracePt t="39019" x="5467350" y="3822700"/>
          <p14:tracePt t="39036" x="5448300" y="3810000"/>
          <p14:tracePt t="39053" x="5435600" y="3810000"/>
          <p14:tracePt t="39139" x="5422900" y="3810000"/>
          <p14:tracePt t="39387" x="5416550" y="3810000"/>
          <p14:tracePt t="39427" x="5410200" y="3810000"/>
          <p14:tracePt t="40475" x="5403850" y="3810000"/>
          <p14:tracePt t="40668" x="5410200" y="3810000"/>
          <p14:tracePt t="40699" x="5416550" y="3810000"/>
          <p14:tracePt t="40715" x="5429250" y="3810000"/>
          <p14:tracePt t="40731" x="5435600" y="3810000"/>
          <p14:tracePt t="41203" x="5448300" y="3810000"/>
          <p14:tracePt t="41213" x="5454650" y="3803650"/>
          <p14:tracePt t="41227" x="5467350" y="3797300"/>
          <p14:tracePt t="41237" x="5486400" y="3797300"/>
          <p14:tracePt t="41253" x="5562600" y="3771900"/>
          <p14:tracePt t="41270" x="5664200" y="3759200"/>
          <p14:tracePt t="41287" x="5816600" y="3746500"/>
          <p14:tracePt t="41303" x="5988050" y="3714750"/>
          <p14:tracePt t="41320" x="6159500" y="3702050"/>
          <p14:tracePt t="41336" x="6311900" y="3702050"/>
          <p14:tracePt t="41354" x="6445250" y="3702050"/>
          <p14:tracePt t="41370" x="6623050" y="3702050"/>
          <p14:tracePt t="41387" x="6731000" y="3708400"/>
          <p14:tracePt t="41403" x="6838950" y="3721100"/>
          <p14:tracePt t="41420" x="6921500" y="3733800"/>
          <p14:tracePt t="41437" x="6959600" y="3733800"/>
          <p14:tracePt t="41453" x="6978650" y="3733800"/>
          <p14:tracePt t="41506" x="6991350" y="3733800"/>
          <p14:tracePt t="41514" x="7004050" y="3740150"/>
          <p14:tracePt t="41522" x="7004050" y="3746500"/>
          <p14:tracePt t="41537" x="7023100" y="3746500"/>
          <p14:tracePt t="41554" x="7061200" y="3765550"/>
          <p14:tracePt t="41634" x="7048500" y="3765550"/>
          <p14:tracePt t="41642" x="6972300" y="3765550"/>
          <p14:tracePt t="41653" x="6870700" y="3765550"/>
          <p14:tracePt t="41670" x="6527800" y="3765550"/>
          <p14:tracePt t="41687" x="5956300" y="3765550"/>
          <p14:tracePt t="41704" x="5461000" y="3765550"/>
          <p14:tracePt t="41720" x="5181600" y="3765550"/>
          <p14:tracePt t="41737" x="5060950" y="3765550"/>
          <p14:tracePt t="41754" x="5035550" y="3765550"/>
          <p14:tracePt t="41963" x="5086350" y="3771900"/>
          <p14:tracePt t="41973" x="5162550" y="3784600"/>
          <p14:tracePt t="41987" x="5365750" y="3790950"/>
          <p14:tracePt t="42004" x="5676900" y="3790950"/>
          <p14:tracePt t="42020" x="6057900" y="3790950"/>
          <p14:tracePt t="42037" x="6438900" y="3790950"/>
          <p14:tracePt t="42053" x="6731000" y="3790950"/>
          <p14:tracePt t="42070" x="6927850" y="3790950"/>
          <p14:tracePt t="42087" x="7029450" y="3790950"/>
          <p14:tracePt t="42103" x="7061200" y="3790950"/>
          <p14:tracePt t="42251" x="7042150" y="3797300"/>
          <p14:tracePt t="42261" x="7023100" y="3810000"/>
          <p14:tracePt t="42270" x="6991350" y="3810000"/>
          <p14:tracePt t="42287" x="6921500" y="3810000"/>
          <p14:tracePt t="42304" x="6769100" y="3810000"/>
          <p14:tracePt t="42320" x="6584950" y="3810000"/>
          <p14:tracePt t="42337" x="6375400" y="3810000"/>
          <p14:tracePt t="42354" x="6178550" y="3810000"/>
          <p14:tracePt t="42371" x="5930900" y="3810000"/>
          <p14:tracePt t="42387" x="5829300" y="3810000"/>
          <p14:tracePt t="42404" x="5791200" y="3810000"/>
          <p14:tracePt t="42421" x="5765800" y="3810000"/>
          <p14:tracePt t="42437" x="5753100" y="3810000"/>
          <p14:tracePt t="42471" x="5740400" y="3810000"/>
          <p14:tracePt t="42487" x="5727700" y="3810000"/>
          <p14:tracePt t="42504" x="5721350" y="3810000"/>
          <p14:tracePt t="42538" x="5715000" y="3810000"/>
          <p14:tracePt t="42619" x="5708650" y="3810000"/>
          <p14:tracePt t="42755" x="5721350" y="3810000"/>
          <p14:tracePt t="42765" x="5753100" y="3810000"/>
          <p14:tracePt t="42775" x="5816600" y="3810000"/>
          <p14:tracePt t="42787" x="6051550" y="3765550"/>
          <p14:tracePt t="42804" x="6362700" y="3727450"/>
          <p14:tracePt t="42821" x="6705600" y="3689350"/>
          <p14:tracePt t="42837" x="6946900" y="3651250"/>
          <p14:tracePt t="42854" x="7067550" y="3638550"/>
          <p14:tracePt t="42871" x="7099300" y="3638550"/>
          <p14:tracePt t="42915" x="7105650" y="3638550"/>
          <p14:tracePt t="42925" x="7124700" y="3638550"/>
          <p14:tracePt t="42938" x="7150100" y="3638550"/>
          <p14:tracePt t="42954" x="7175500" y="3663950"/>
          <p14:tracePt t="42971" x="7200900" y="3676650"/>
          <p14:tracePt t="43004" x="7200900" y="3683000"/>
          <p14:tracePt t="43021" x="7200900" y="3702050"/>
          <p14:tracePt t="43038" x="7207250" y="3714750"/>
          <p14:tracePt t="43099" x="7200900" y="3721100"/>
          <p14:tracePt t="43109" x="7194550" y="3721100"/>
          <p14:tracePt t="43121" x="7162800" y="3721100"/>
          <p14:tracePt t="43137" x="7023100" y="3721100"/>
          <p14:tracePt t="43154" x="6731000" y="3721100"/>
          <p14:tracePt t="43171" x="6489700" y="3721100"/>
          <p14:tracePt t="43188" x="6337300" y="3721100"/>
          <p14:tracePt t="43204" x="6184900" y="3721100"/>
          <p14:tracePt t="43221" x="6064250" y="3733800"/>
          <p14:tracePt t="43240" x="5962650" y="3733800"/>
          <p14:tracePt t="43254" x="5861050" y="3733800"/>
          <p14:tracePt t="43271" x="5759450" y="3733800"/>
          <p14:tracePt t="43287" x="5626100" y="3733800"/>
          <p14:tracePt t="43304" x="5492750" y="3733800"/>
          <p14:tracePt t="43320" x="5372100" y="3733800"/>
          <p14:tracePt t="43337" x="5270500" y="3733800"/>
          <p14:tracePt t="43354" x="5200650" y="3733800"/>
          <p14:tracePt t="43371" x="5187950" y="3733800"/>
          <p14:tracePt t="43387" x="5181600" y="3733800"/>
          <p14:tracePt t="43450" x="5175250" y="3733800"/>
          <p14:tracePt t="43458" x="5168900" y="3733800"/>
          <p14:tracePt t="43482" x="5156200" y="3733800"/>
          <p14:tracePt t="43506" x="5156200" y="3740150"/>
          <p14:tracePt t="43522" x="5149850" y="3740150"/>
          <p14:tracePt t="43595" x="5149850" y="3746500"/>
          <p14:tracePt t="43611" x="5149850" y="3759200"/>
          <p14:tracePt t="43621" x="5149850" y="3771900"/>
          <p14:tracePt t="43638" x="5194300" y="3784600"/>
          <p14:tracePt t="43654" x="5295900" y="3810000"/>
          <p14:tracePt t="43671" x="5441950" y="3822700"/>
          <p14:tracePt t="43688" x="5645150" y="3854450"/>
          <p14:tracePt t="43690" x="5803900" y="3854450"/>
          <p14:tracePt t="43704" x="5943600" y="3854450"/>
          <p14:tracePt t="43721" x="6254750" y="3854450"/>
          <p14:tracePt t="43738" x="6546850" y="3854450"/>
          <p14:tracePt t="43754" x="6858000" y="3854450"/>
          <p14:tracePt t="43771" x="6959600" y="3854450"/>
          <p14:tracePt t="43787" x="6965950" y="3854450"/>
          <p14:tracePt t="43891" x="6972300" y="3854450"/>
          <p14:tracePt t="43901" x="6985000" y="3854450"/>
          <p14:tracePt t="43911" x="7004050" y="3854450"/>
          <p14:tracePt t="43921" x="7010400" y="3854450"/>
          <p14:tracePt t="43938" x="7048500" y="3854450"/>
          <p14:tracePt t="43954" x="7137400" y="3829050"/>
          <p14:tracePt t="43971" x="7143750" y="3829050"/>
          <p14:tracePt t="43987" x="7156450" y="3829050"/>
          <p14:tracePt t="44026" x="7118350" y="3829050"/>
          <p14:tracePt t="44037" x="7054850" y="3816350"/>
          <p14:tracePt t="44054" x="6877050" y="3816350"/>
          <p14:tracePt t="44071" x="6597650" y="3816350"/>
          <p14:tracePt t="44087" x="6254750" y="3816350"/>
          <p14:tracePt t="44104" x="5924550" y="3816350"/>
          <p14:tracePt t="44121" x="5689600" y="3816350"/>
          <p14:tracePt t="44138" x="5556250" y="3803650"/>
          <p14:tracePt t="44154" x="5499100" y="3784600"/>
          <p14:tracePt t="44171" x="5486400" y="3771900"/>
          <p14:tracePt t="44187" x="5473700" y="3771900"/>
          <p14:tracePt t="44204" x="5461000" y="3759200"/>
          <p14:tracePt t="44221" x="5422900" y="3746500"/>
          <p14:tracePt t="44237" x="5365750" y="3740150"/>
          <p14:tracePt t="44254" x="5302250" y="3740150"/>
          <p14:tracePt t="44271" x="5232400" y="3727450"/>
          <p14:tracePt t="44287" x="5156200" y="3714750"/>
          <p14:tracePt t="44304" x="5092700" y="3714750"/>
          <p14:tracePt t="44321" x="5060950" y="3714750"/>
          <p14:tracePt t="44337" x="5054600" y="3702050"/>
          <p14:tracePt t="44411" x="5048250" y="3702050"/>
          <p14:tracePt t="44421" x="5029200" y="3702050"/>
          <p14:tracePt t="44438" x="5022850" y="3714750"/>
          <p14:tracePt t="44455" x="5010150" y="3721100"/>
          <p14:tracePt t="44471" x="4997450" y="3727450"/>
          <p14:tracePt t="44488" x="4984750" y="3733800"/>
          <p14:tracePt t="44531" x="4984750" y="3740150"/>
          <p14:tracePt t="44547" x="4978400" y="3746500"/>
          <p14:tracePt t="44578" x="4978400" y="3759200"/>
          <p14:tracePt t="44643" x="4978400" y="3771900"/>
          <p14:tracePt t="44667" x="4984750" y="3778250"/>
          <p14:tracePt t="45306" x="4997450" y="3797300"/>
          <p14:tracePt t="45314" x="5060950" y="3835400"/>
          <p14:tracePt t="45322" x="5143500" y="3879850"/>
          <p14:tracePt t="45338" x="5314950" y="3943350"/>
          <p14:tracePt t="45354" x="5505450" y="4032250"/>
          <p14:tracePt t="45371" x="5772150" y="4127500"/>
          <p14:tracePt t="45388" x="6032500" y="4254500"/>
          <p14:tracePt t="45404" x="6203950" y="4349750"/>
          <p14:tracePt t="45421" x="6318250" y="4400550"/>
          <p14:tracePt t="45438" x="6394450" y="4432300"/>
          <p14:tracePt t="45454" x="6400800" y="4438650"/>
          <p14:tracePt t="46443" x="6407150" y="4438650"/>
          <p14:tracePt t="46451" x="6407150" y="4457700"/>
          <p14:tracePt t="46459" x="6407150" y="4470400"/>
          <p14:tracePt t="46472" x="6394450" y="4483100"/>
          <p14:tracePt t="46488" x="6369050" y="4540250"/>
          <p14:tracePt t="46505" x="6350000" y="4584700"/>
          <p14:tracePt t="46522" x="6337300" y="4654550"/>
          <p14:tracePt t="46538" x="6337300" y="4724400"/>
          <p14:tracePt t="46555" x="6337300" y="4743450"/>
          <p14:tracePt t="46572" x="6337300" y="4762500"/>
          <p14:tracePt t="46588" x="6337300" y="4768850"/>
          <p14:tracePt t="46651" x="6337300" y="4775200"/>
          <p14:tracePt t="51210" x="6350000" y="4781550"/>
          <p14:tracePt t="51218" x="6388100" y="4781550"/>
          <p14:tracePt t="51226" x="6432550" y="4781550"/>
          <p14:tracePt t="51240" x="6483350" y="4781550"/>
          <p14:tracePt t="51257" x="6521450" y="4781550"/>
          <p14:tracePt t="72067" x="6546850" y="4781550"/>
          <p14:tracePt t="72075" x="6565900" y="4768850"/>
          <p14:tracePt t="72083" x="6572250" y="4768850"/>
          <p14:tracePt t="72097" x="6591300" y="4768850"/>
          <p14:tracePt t="72114" x="6629400" y="4762500"/>
          <p14:tracePt t="72130" x="6635750" y="4762500"/>
          <p14:tracePt t="72146" x="6648450" y="4749800"/>
          <p14:tracePt t="72427" x="6680200" y="4768850"/>
          <p14:tracePt t="72435" x="6699250" y="4775200"/>
          <p14:tracePt t="72446" x="6724650" y="4787900"/>
          <p14:tracePt t="72463" x="6743700" y="4794250"/>
          <p14:tracePt t="7419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1949717" y="1493168"/>
            <a:ext cx="7167350" cy="2065868"/>
            <a:chOff x="1949717" y="2336546"/>
            <a:chExt cx="7167350" cy="2065868"/>
          </a:xfrm>
        </p:grpSpPr>
        <p:sp>
          <p:nvSpPr>
            <p:cNvPr id="10" name="Rounded Rectangle 9"/>
            <p:cNvSpPr/>
            <p:nvPr/>
          </p:nvSpPr>
          <p:spPr>
            <a:xfrm>
              <a:off x="7634496" y="2336546"/>
              <a:ext cx="1482571" cy="206586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29005" t="36902" r="39403" b="43307"/>
            <a:stretch/>
          </p:blipFill>
          <p:spPr>
            <a:xfrm>
              <a:off x="1949717" y="2336547"/>
              <a:ext cx="5862633" cy="2065867"/>
            </a:xfrm>
            <a:prstGeom prst="rect">
              <a:avLst/>
            </a:prstGeom>
          </p:spPr>
        </p:pic>
        <p:sp>
          <p:nvSpPr>
            <p:cNvPr id="2" name="Rounded Rectangle 1"/>
            <p:cNvSpPr/>
            <p:nvPr/>
          </p:nvSpPr>
          <p:spPr>
            <a:xfrm>
              <a:off x="6329779" y="2404064"/>
              <a:ext cx="1482571" cy="95169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81694221"/>
                </p:ext>
              </p:extLst>
            </p:nvPr>
          </p:nvGraphicFramePr>
          <p:xfrm>
            <a:off x="6159323" y="2664199"/>
            <a:ext cx="2668587" cy="588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9" name="Equation" r:id="rId6" imgW="1155600" imgH="253800" progId="Equation.DSMT4">
                    <p:embed/>
                  </p:oleObj>
                </mc:Choice>
                <mc:Fallback>
                  <p:oleObj name="Equation" r:id="rId6" imgW="1155600" imgH="253800" progId="Equation.DSMT4">
                    <p:embed/>
                    <p:pic>
                      <p:nvPicPr>
                        <p:cNvPr id="6" name="Object 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159323" y="2664199"/>
                          <a:ext cx="2668587" cy="58896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" name="Rectangle 8"/>
          <p:cNvSpPr/>
          <p:nvPr/>
        </p:nvSpPr>
        <p:spPr>
          <a:xfrm>
            <a:off x="3864616" y="5057630"/>
            <a:ext cx="27251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Point is (2,3)</a:t>
            </a:r>
            <a:endParaRPr lang="en-US" sz="3200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1839588"/>
              </p:ext>
            </p:extLst>
          </p:nvPr>
        </p:nvGraphicFramePr>
        <p:xfrm>
          <a:off x="3603625" y="3822285"/>
          <a:ext cx="3138488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Equation" r:id="rId8" imgW="1358640" imgH="253800" progId="Equation.DSMT4">
                  <p:embed/>
                </p:oleObj>
              </mc:Choice>
              <mc:Fallback>
                <p:oleObj name="Equation" r:id="rId8" imgW="135864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03625" y="3822285"/>
                        <a:ext cx="3138488" cy="588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68623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71"/>
    </mc:Choice>
    <mc:Fallback xmlns="">
      <p:transition advTm="73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  <p:extLst mod="1">
    <p:ext uri="{3A86A75C-4F4B-4683-9AE1-C65F6400EC91}">
      <p14:laserTraceLst xmlns:p14="http://schemas.microsoft.com/office/powerpoint/2010/main">
        <p14:tracePtLst>
          <p14:tracePt t="35501" x="450850" y="5486400"/>
          <p14:tracePt t="35533" x="450850" y="5492750"/>
          <p14:tracePt t="35540" x="457200" y="5492750"/>
          <p14:tracePt t="35556" x="463550" y="5492750"/>
          <p14:tracePt t="35572" x="501650" y="5505450"/>
          <p14:tracePt t="35589" x="615950" y="5518150"/>
          <p14:tracePt t="35606" x="857250" y="5518150"/>
          <p14:tracePt t="35622" x="1219200" y="5518150"/>
          <p14:tracePt t="35639" x="1631950" y="5518150"/>
          <p14:tracePt t="35656" x="2184400" y="5448300"/>
          <p14:tracePt t="35672" x="2819400" y="5353050"/>
          <p14:tracePt t="35689" x="3352800" y="5283200"/>
          <p14:tracePt t="35706" x="3721100" y="5219700"/>
          <p14:tracePt t="35723" x="3911600" y="5175250"/>
          <p14:tracePt t="35739" x="3975100" y="5149850"/>
          <p14:tracePt t="37414" x="3981450" y="5105400"/>
          <p14:tracePt t="37422" x="3981450" y="4953000"/>
          <p14:tracePt t="37430" x="3981450" y="4794250"/>
          <p14:tracePt t="37440" x="3981450" y="4654550"/>
          <p14:tracePt t="37457" x="3981450" y="4413250"/>
          <p14:tracePt t="37474" x="3981450" y="4102100"/>
          <p14:tracePt t="37490" x="3981450" y="3886200"/>
          <p14:tracePt t="37507" x="3981450" y="3759200"/>
          <p14:tracePt t="37524" x="3987800" y="3708400"/>
          <p14:tracePt t="37540" x="3987800" y="3683000"/>
          <p14:tracePt t="37557" x="3994150" y="3676650"/>
          <p14:tracePt t="37597" x="4000500" y="3676650"/>
          <p14:tracePt t="37605" x="4006850" y="3676650"/>
          <p14:tracePt t="37614" x="4019550" y="3676650"/>
          <p14:tracePt t="37630" x="4025900" y="3676650"/>
          <p14:tracePt t="37640" x="4044950" y="3689350"/>
          <p14:tracePt t="37657" x="4083050" y="3765550"/>
          <p14:tracePt t="37674" x="4140200" y="3835400"/>
          <p14:tracePt t="37690" x="4248150" y="3905250"/>
          <p14:tracePt t="37707" x="4368800" y="3949700"/>
          <p14:tracePt t="37724" x="4457700" y="3975100"/>
          <p14:tracePt t="37740" x="4470400" y="3975100"/>
          <p14:tracePt t="37870" x="4476750" y="3981450"/>
          <p14:tracePt t="37880" x="4476750" y="3994150"/>
          <p14:tracePt t="37891" x="4476750" y="4013200"/>
          <p14:tracePt t="37907" x="4495800" y="4044950"/>
          <p14:tracePt t="37924" x="4495800" y="4102100"/>
          <p14:tracePt t="37940" x="4495800" y="4146550"/>
          <p14:tracePt t="37957" x="4502150" y="4171950"/>
          <p14:tracePt t="38670" x="4521200" y="4184650"/>
          <p14:tracePt t="38681" x="4540250" y="4191000"/>
          <p14:tracePt t="38690" x="4572000" y="4191000"/>
          <p14:tracePt t="38707" x="4622800" y="4191000"/>
          <p14:tracePt t="38724" x="4705350" y="4191000"/>
          <p14:tracePt t="38740" x="4787900" y="4191000"/>
          <p14:tracePt t="38757" x="4908550" y="4184650"/>
          <p14:tracePt t="38774" x="4972050" y="4146550"/>
          <p14:tracePt t="38790" x="4984750" y="4140200"/>
          <p14:tracePt t="38807" x="4997450" y="4133850"/>
          <p14:tracePt t="38824" x="5010150" y="4114800"/>
          <p14:tracePt t="38840" x="5022850" y="4102100"/>
          <p14:tracePt t="38857" x="5048250" y="4095750"/>
          <p14:tracePt t="38874" x="5086350" y="4083050"/>
          <p14:tracePt t="38890" x="5111750" y="4076700"/>
          <p14:tracePt t="38907" x="5124450" y="4076700"/>
          <p14:tracePt t="38941" x="5130800" y="4076700"/>
          <p14:tracePt t="38957" x="5175250" y="4076700"/>
          <p14:tracePt t="38974" x="5251450" y="4108450"/>
          <p14:tracePt t="38990" x="5295900" y="4127500"/>
          <p14:tracePt t="39007" x="5302250" y="4133850"/>
          <p14:tracePt t="39101" x="5314950" y="4140200"/>
          <p14:tracePt t="39117" x="5321300" y="4146550"/>
          <p14:tracePt t="39145" x="5327650" y="4146550"/>
          <p14:tracePt t="39159" x="5334000" y="4146550"/>
          <p14:tracePt t="39170" x="5346700" y="4146550"/>
          <p14:tracePt t="39176" x="5353050" y="4146550"/>
          <p14:tracePt t="39191" x="5359400" y="4146550"/>
          <p14:tracePt t="39207" x="5391150" y="4146550"/>
          <p14:tracePt t="39224" x="5397500" y="4146550"/>
          <p14:tracePt t="39631" x="5397500" y="4152900"/>
          <p14:tracePt t="39669" x="5397500" y="4159250"/>
          <p14:tracePt t="39886" x="5403850" y="4159250"/>
          <p14:tracePt t="39896" x="5422900" y="4159250"/>
          <p14:tracePt t="39908" x="5429250" y="4159250"/>
          <p14:tracePt t="39924" x="5454650" y="4159250"/>
          <p14:tracePt t="39941" x="5486400" y="4159250"/>
          <p14:tracePt t="39958" x="5524500" y="4146550"/>
          <p14:tracePt t="39974" x="5575300" y="4108450"/>
          <p14:tracePt t="39991" x="5613400" y="4089400"/>
          <p14:tracePt t="40007" x="5626100" y="4083050"/>
          <p14:tracePt t="40024" x="5645150" y="4064000"/>
          <p14:tracePt t="40041" x="5657850" y="4044950"/>
          <p14:tracePt t="40057" x="5664200" y="4044950"/>
          <p14:tracePt t="40074" x="5670550" y="4038600"/>
          <p14:tracePt t="40091" x="5676900" y="4038600"/>
          <p14:tracePt t="40107" x="5695950" y="4038600"/>
          <p14:tracePt t="40124" x="5715000" y="4038600"/>
          <p14:tracePt t="40141" x="5734050" y="4038600"/>
          <p14:tracePt t="40157" x="5753100" y="4038600"/>
          <p14:tracePt t="40174" x="5778500" y="4057650"/>
          <p14:tracePt t="40191" x="5778500" y="4070350"/>
          <p14:tracePt t="40207" x="5784850" y="4076700"/>
          <p14:tracePt t="40269" x="5791200" y="4089400"/>
          <p14:tracePt t="40285" x="5797550" y="4102100"/>
          <p14:tracePt t="40293" x="5829300" y="4114800"/>
          <p14:tracePt t="40301" x="5848350" y="4127500"/>
          <p14:tracePt t="40308" x="5880100" y="4146550"/>
          <p14:tracePt t="40324" x="5899150" y="4152900"/>
          <p14:tracePt t="40341" x="5969000" y="4152900"/>
          <p14:tracePt t="40357" x="6013450" y="4152900"/>
          <p14:tracePt t="40374" x="6045200" y="4152900"/>
          <p14:tracePt t="40391" x="6064250" y="4152900"/>
          <p14:tracePt t="40445" x="6070600" y="4152900"/>
          <p14:tracePt t="40461" x="6076950" y="4146550"/>
          <p14:tracePt t="40469" x="6083300" y="4146550"/>
          <p14:tracePt t="40477" x="6096000" y="4146550"/>
          <p14:tracePt t="40491" x="6108700" y="4133850"/>
          <p14:tracePt t="40507" x="6140450" y="4133850"/>
          <p14:tracePt t="40524" x="6172200" y="4127500"/>
          <p14:tracePt t="40541" x="6248400" y="4114800"/>
          <p14:tracePt t="40557" x="6305550" y="4108450"/>
          <p14:tracePt t="40574" x="6324600" y="4102100"/>
          <p14:tracePt t="40591" x="6330950" y="4102100"/>
          <p14:tracePt t="40694" x="6343650" y="4102100"/>
          <p14:tracePt t="40710" x="6350000" y="4102100"/>
          <p14:tracePt t="40720" x="6356350" y="4102100"/>
          <p14:tracePt t="40734" x="6369050" y="4102100"/>
          <p14:tracePt t="40744" x="6375400" y="4108450"/>
          <p14:tracePt t="40806" x="6381750" y="4114800"/>
          <p14:tracePt t="40822" x="6388100" y="4114800"/>
          <p14:tracePt t="40833" x="6388100" y="4121150"/>
          <p14:tracePt t="40843" x="6388100" y="4127500"/>
          <p14:tracePt t="40858" x="6394450" y="4140200"/>
          <p14:tracePt t="40874" x="6407150" y="4178300"/>
          <p14:tracePt t="40891" x="6426200" y="4210050"/>
          <p14:tracePt t="40908" x="6432550" y="4273550"/>
          <p14:tracePt t="40924" x="6445250" y="4318000"/>
          <p14:tracePt t="40941" x="6451600" y="4349750"/>
          <p14:tracePt t="40958" x="6451600" y="4356100"/>
          <p14:tracePt t="41974" x="6407150" y="4356100"/>
          <p14:tracePt t="41985" x="6324600" y="4356100"/>
          <p14:tracePt t="41995" x="6235700" y="4356100"/>
          <p14:tracePt t="42008" x="5962650" y="4356100"/>
          <p14:tracePt t="42025" x="5632450" y="4356100"/>
          <p14:tracePt t="42042" x="5340350" y="4356100"/>
          <p14:tracePt t="42058" x="5060950" y="4318000"/>
          <p14:tracePt t="42075" x="4914900" y="4298950"/>
          <p14:tracePt t="42091" x="4857750" y="4286250"/>
          <p14:tracePt t="42108" x="4838700" y="4273550"/>
          <p14:tracePt t="42125" x="4794250" y="4248150"/>
          <p14:tracePt t="42141" x="4756150" y="4203700"/>
          <p14:tracePt t="42158" x="4743450" y="4165600"/>
          <p14:tracePt t="42175" x="4724400" y="4121150"/>
          <p14:tracePt t="42191" x="4718050" y="4089400"/>
          <p14:tracePt t="42208" x="4724400" y="4057650"/>
          <p14:tracePt t="42225" x="4730750" y="4038600"/>
          <p14:tracePt t="42300" x="4737100" y="4038600"/>
          <p14:tracePt t="42308" x="4756150" y="4044950"/>
          <p14:tracePt t="42317" x="4800600" y="4083050"/>
          <p14:tracePt t="42325" x="4838700" y="4140200"/>
          <p14:tracePt t="42342" x="4921250" y="4273550"/>
          <p14:tracePt t="42358" x="4978400" y="4375150"/>
          <p14:tracePt t="42375" x="4991100" y="4400550"/>
          <p14:tracePt t="42422" x="5010150" y="4356100"/>
          <p14:tracePt t="42432" x="5022850" y="4260850"/>
          <p14:tracePt t="42442" x="5022850" y="4184650"/>
          <p14:tracePt t="42458" x="5022850" y="3981450"/>
          <p14:tracePt t="42475" x="5022850" y="3810000"/>
          <p14:tracePt t="42492" x="5029200" y="3702050"/>
          <p14:tracePt t="42508" x="5035550" y="3676650"/>
          <p14:tracePt t="42549" x="5035550" y="3702050"/>
          <p14:tracePt t="42558" x="5067300" y="3816350"/>
          <p14:tracePt t="42575" x="5162550" y="4114800"/>
          <p14:tracePt t="42592" x="5257800" y="4337050"/>
          <p14:tracePt t="42609" x="5302250" y="4368800"/>
          <p14:tracePt t="42625" x="5372100" y="4368800"/>
          <p14:tracePt t="42642" x="5664200" y="4114800"/>
          <p14:tracePt t="42658" x="6102350" y="3492500"/>
          <p14:tracePt t="42686" x="6800850" y="2286000"/>
          <p14:tracePt t="42692" x="6965950" y="2076450"/>
          <p14:tracePt t="42708" x="7042150" y="1943100"/>
          <p14:tracePt t="42725" x="7188200" y="1778000"/>
          <p14:tracePt t="42742" x="7232650" y="1765300"/>
          <p14:tracePt t="42758" x="7283450" y="1746250"/>
          <p14:tracePt t="42775" x="7340600" y="1720850"/>
          <p14:tracePt t="42791" x="7372350" y="1714500"/>
          <p14:tracePt t="42808" x="7385050" y="1701800"/>
          <p14:tracePt t="42825" x="7397750" y="1701800"/>
          <p14:tracePt t="42841" x="7410450" y="1695450"/>
          <p14:tracePt t="42858" x="7429500" y="1689100"/>
          <p14:tracePt t="42875" x="7435850" y="1682750"/>
          <p14:tracePt t="42891" x="7454900" y="1670050"/>
          <p14:tracePt t="42909" x="7467600" y="1663700"/>
          <p14:tracePt t="42925" x="7486650" y="1651000"/>
          <p14:tracePt t="42942" x="7493000" y="1651000"/>
          <p14:tracePt t="42958" x="7556500" y="1682750"/>
          <p14:tracePt t="42975" x="7708900" y="1936750"/>
          <p14:tracePt t="42992" x="7772400" y="2146300"/>
          <p14:tracePt t="43008" x="7785100" y="2216150"/>
          <p14:tracePt t="43025" x="7785100" y="2222500"/>
          <p14:tracePt t="43069" x="7791450" y="2190750"/>
          <p14:tracePt t="43077" x="7791450" y="2139950"/>
          <p14:tracePt t="43092" x="7785100" y="2108200"/>
          <p14:tracePt t="43108" x="7785100" y="2051050"/>
          <p14:tracePt t="43125" x="7785100" y="2032000"/>
          <p14:tracePt t="43174" x="7772400" y="2076450"/>
          <p14:tracePt t="43185" x="7772400" y="2108200"/>
          <p14:tracePt t="43195" x="7759700" y="2152650"/>
          <p14:tracePt t="43209" x="7753350" y="2178050"/>
          <p14:tracePt t="43261" x="7740650" y="2127250"/>
          <p14:tracePt t="43269" x="7715250" y="2076450"/>
          <p14:tracePt t="43277" x="7702550" y="2051050"/>
          <p14:tracePt t="43292" x="7702550" y="2038350"/>
          <p14:tracePt t="43308" x="7696200" y="2038350"/>
          <p14:tracePt t="43333" x="7683500" y="2032000"/>
          <p14:tracePt t="43342" x="7651750" y="2070100"/>
          <p14:tracePt t="43358" x="7600950" y="2159000"/>
          <p14:tracePt t="43375" x="7588250" y="2209800"/>
          <p14:tracePt t="43421" x="7581900" y="2203450"/>
          <p14:tracePt t="43429" x="7588250" y="2152650"/>
          <p14:tracePt t="43442" x="7594600" y="2108200"/>
          <p14:tracePt t="43458" x="7607300" y="2063750"/>
          <p14:tracePt t="43475" x="7607300" y="2051050"/>
          <p14:tracePt t="43517" x="7607300" y="2095500"/>
          <p14:tracePt t="43525" x="7607300" y="2146300"/>
          <p14:tracePt t="43542" x="7613650" y="2190750"/>
          <p14:tracePt t="43558" x="7620000" y="2190750"/>
          <p14:tracePt t="43597" x="7620000" y="2197100"/>
          <p14:tracePt t="43608" x="7626350" y="2159000"/>
          <p14:tracePt t="43625" x="7626350" y="2070100"/>
          <p14:tracePt t="43642" x="7626350" y="2051050"/>
          <p14:tracePt t="43701" x="7626350" y="2057400"/>
          <p14:tracePt t="43709" x="7626350" y="2101850"/>
          <p14:tracePt t="43717" x="7626350" y="2133600"/>
          <p14:tracePt t="43725" x="7639050" y="2171700"/>
          <p14:tracePt t="43742" x="7639050" y="2178050"/>
          <p14:tracePt t="43790" x="7651750" y="2120900"/>
          <p14:tracePt t="43801" x="7651750" y="2070100"/>
          <p14:tracePt t="43811" x="7651750" y="2019300"/>
          <p14:tracePt t="43825" x="7651750" y="1949450"/>
          <p14:tracePt t="43842" x="7651750" y="1936750"/>
          <p14:tracePt t="43885" x="7645400" y="1981200"/>
          <p14:tracePt t="43893" x="7645400" y="2051050"/>
          <p14:tracePt t="43908" x="7645400" y="2101850"/>
          <p14:tracePt t="43925" x="7645400" y="2139950"/>
          <p14:tracePt t="43942" x="7645400" y="2146300"/>
          <p14:tracePt t="43975" x="7651750" y="2108200"/>
          <p14:tracePt t="43992" x="7651750" y="2038350"/>
          <p14:tracePt t="44009" x="7651750" y="2019300"/>
          <p14:tracePt t="44062" x="7651750" y="2070100"/>
          <p14:tracePt t="44073" x="7651750" y="2120900"/>
          <p14:tracePt t="44084" x="7664450" y="2159000"/>
          <p14:tracePt t="44092" x="7664450" y="2197100"/>
          <p14:tracePt t="44109" x="7670800" y="2209800"/>
          <p14:tracePt t="44159" x="7670800" y="2203450"/>
          <p14:tracePt t="44171" x="7670800" y="2190750"/>
          <p14:tracePt t="44182" x="7670800" y="2165350"/>
          <p14:tracePt t="44192" x="7670800" y="2159000"/>
          <p14:tracePt t="44390" x="7670800" y="2171700"/>
          <p14:tracePt t="44401" x="7670800" y="2190750"/>
          <p14:tracePt t="44411" x="7670800" y="2222500"/>
          <p14:tracePt t="44425" x="7670800" y="2305050"/>
          <p14:tracePt t="44442" x="7670800" y="2425700"/>
          <p14:tracePt t="44459" x="7670800" y="2527300"/>
          <p14:tracePt t="44475" x="7670800" y="2578100"/>
          <p14:tracePt t="44492" x="7670800" y="2597150"/>
          <p14:tracePt t="45406" x="7639050" y="2609850"/>
          <p14:tracePt t="45426" x="7588250" y="2609850"/>
          <p14:tracePt t="45443" x="7556500" y="2622550"/>
          <p14:tracePt t="45459" x="7518400" y="2622550"/>
          <p14:tracePt t="45476" x="7493000" y="2641600"/>
          <p14:tracePt t="45493" x="7480300" y="2654300"/>
          <p14:tracePt t="45509" x="7429500" y="2736850"/>
          <p14:tracePt t="45526" x="7366000" y="2800350"/>
          <p14:tracePt t="45543" x="7270750" y="2876550"/>
          <p14:tracePt t="45560" x="7181850" y="2921000"/>
          <p14:tracePt t="45576" x="7086600" y="2959100"/>
          <p14:tracePt t="45593" x="7004050" y="2971800"/>
          <p14:tracePt t="45609" x="6908800" y="2997200"/>
          <p14:tracePt t="45626" x="6813550" y="2997200"/>
          <p14:tracePt t="45643" x="6692900" y="2997200"/>
          <p14:tracePt t="45659" x="6559550" y="2997200"/>
          <p14:tracePt t="45676" x="6457950" y="2997200"/>
          <p14:tracePt t="45693" x="6400800" y="2990850"/>
          <p14:tracePt t="45696" x="6388100" y="2984500"/>
          <p14:tracePt t="45709" x="6375400" y="2984500"/>
          <p14:tracePt t="45790" x="6369050" y="2984500"/>
          <p14:tracePt t="45798" x="6350000" y="2971800"/>
          <p14:tracePt t="45809" x="6337300" y="2965450"/>
          <p14:tracePt t="45826" x="6311900" y="2946400"/>
          <p14:tracePt t="45843" x="6299200" y="2933700"/>
          <p14:tracePt t="45859" x="6286500" y="2927350"/>
          <p14:tracePt t="45876" x="6280150" y="2914650"/>
          <p14:tracePt t="45894" x="6273800" y="2914650"/>
          <p14:tracePt t="45927" x="6267450" y="2914650"/>
          <p14:tracePt t="46614" x="6261100" y="2889250"/>
          <p14:tracePt t="46622" x="6261100" y="2863850"/>
          <p14:tracePt t="46630" x="6267450" y="2857500"/>
          <p14:tracePt t="46643" x="6267450" y="2851150"/>
          <p14:tracePt t="46660" x="6273800" y="2832100"/>
          <p14:tracePt t="46676" x="6273800" y="2825750"/>
          <p14:tracePt t="46886" x="6286500" y="2819400"/>
          <p14:tracePt t="46894" x="6299200" y="2819400"/>
          <p14:tracePt t="46902" x="6305550" y="2819400"/>
          <p14:tracePt t="46910" x="6324600" y="2819400"/>
          <p14:tracePt t="46926" x="6394450" y="2819400"/>
          <p14:tracePt t="46943" x="6527800" y="2819400"/>
          <p14:tracePt t="46960" x="6680200" y="2794000"/>
          <p14:tracePt t="46976" x="6845300" y="2768600"/>
          <p14:tracePt t="46993" x="6978650" y="2730500"/>
          <p14:tracePt t="47010" x="7086600" y="2679700"/>
          <p14:tracePt t="47026" x="7131050" y="2660650"/>
          <p14:tracePt t="47043" x="7194550" y="2622550"/>
          <p14:tracePt t="47060" x="7239000" y="2590800"/>
          <p14:tracePt t="47076" x="7283450" y="2552700"/>
          <p14:tracePt t="47093" x="7346950" y="2514600"/>
          <p14:tracePt t="47109" x="7366000" y="2495550"/>
          <p14:tracePt t="47127" x="7378700" y="2489200"/>
          <p14:tracePt t="47143" x="7391400" y="2476500"/>
          <p14:tracePt t="47160" x="7404100" y="2476500"/>
          <p14:tracePt t="47177" x="7416800" y="2470150"/>
          <p14:tracePt t="47193" x="7442200" y="2470150"/>
          <p14:tracePt t="47210" x="7505700" y="2470150"/>
          <p14:tracePt t="47213" x="7556500" y="2470150"/>
          <p14:tracePt t="47227" x="7613650" y="2470150"/>
          <p14:tracePt t="47243" x="7715250" y="2476500"/>
          <p14:tracePt t="47260" x="7797800" y="2476500"/>
          <p14:tracePt t="47276" x="7835900" y="2476500"/>
          <p14:tracePt t="47293" x="7842250" y="2476500"/>
          <p14:tracePt t="47309" x="7854950" y="2476500"/>
          <p14:tracePt t="47326" x="7854950" y="2470150"/>
          <p14:tracePt t="47343" x="7874000" y="2451100"/>
          <p14:tracePt t="47359" x="7886700" y="2444750"/>
          <p14:tracePt t="47376" x="7912100" y="2432050"/>
          <p14:tracePt t="47393" x="7969250" y="2400300"/>
          <p14:tracePt t="47409" x="8064500" y="2368550"/>
          <p14:tracePt t="47426" x="8140700" y="2330450"/>
          <p14:tracePt t="47443" x="8197850" y="2292350"/>
          <p14:tracePt t="47460" x="8267700" y="2260600"/>
          <p14:tracePt t="47476" x="8299450" y="2247900"/>
          <p14:tracePt t="47493" x="8331200" y="2228850"/>
          <p14:tracePt t="47510" x="8375650" y="2203450"/>
          <p14:tracePt t="47526" x="8394700" y="2190750"/>
          <p14:tracePt t="47543" x="8420100" y="2178050"/>
          <p14:tracePt t="47560" x="8439150" y="2171700"/>
          <p14:tracePt t="47576" x="8451850" y="2159000"/>
          <p14:tracePt t="47593" x="8470900" y="2159000"/>
          <p14:tracePt t="47610" x="8489950" y="2159000"/>
          <p14:tracePt t="47626" x="8496300" y="2159000"/>
          <p14:tracePt t="47774" x="8496300" y="2165350"/>
          <p14:tracePt t="47822" x="8496300" y="2171700"/>
          <p14:tracePt t="47838" x="8496300" y="2178050"/>
          <p14:tracePt t="47854" x="8496300" y="2190750"/>
          <p14:tracePt t="47871" x="8489950" y="2197100"/>
          <p14:tracePt t="47894" x="8477250" y="2209800"/>
          <p14:tracePt t="47910" x="8464550" y="2222500"/>
          <p14:tracePt t="47950" x="8451850" y="2235200"/>
          <p14:tracePt t="48070" x="8439150" y="2235200"/>
          <p14:tracePt t="48080" x="8439150" y="2241550"/>
          <p14:tracePt t="48093" x="8420100" y="2254250"/>
          <p14:tracePt t="48110" x="8375650" y="2286000"/>
          <p14:tracePt t="48126" x="8324850" y="2343150"/>
          <p14:tracePt t="48143" x="8235950" y="2451100"/>
          <p14:tracePt t="48160" x="8128000" y="2609850"/>
          <p14:tracePt t="48176" x="8001000" y="2800350"/>
          <p14:tracePt t="48193" x="7924800" y="2933700"/>
          <p14:tracePt t="48210" x="7874000" y="3028950"/>
          <p14:tracePt t="48227" x="7861300" y="3054350"/>
          <p14:tracePt t="48243" x="7861300" y="3060700"/>
          <p14:tracePt t="48382" x="7842250" y="3060700"/>
          <p14:tracePt t="48390" x="7823200" y="3073400"/>
          <p14:tracePt t="48398" x="7804150" y="3073400"/>
          <p14:tracePt t="48410" x="7785100" y="3073400"/>
          <p14:tracePt t="48766" x="7766050" y="3092450"/>
          <p14:tracePt t="48774" x="7708900" y="3155950"/>
          <p14:tracePt t="48782" x="7620000" y="3289300"/>
          <p14:tracePt t="48794" x="7512050" y="3429000"/>
          <p14:tracePt t="48811" x="7404100" y="3600450"/>
          <p14:tracePt t="48827" x="7334250" y="3714750"/>
          <p14:tracePt t="48844" x="7308850" y="3771900"/>
          <p14:tracePt t="48861" x="7270750" y="3848100"/>
          <p14:tracePt t="48877" x="7232650" y="3892550"/>
          <p14:tracePt t="48894" x="7200900" y="3917950"/>
          <p14:tracePt t="48911" x="7124700" y="3956050"/>
          <p14:tracePt t="48927" x="7035800" y="3994150"/>
          <p14:tracePt t="48944" x="6946900" y="4038600"/>
          <p14:tracePt t="48961" x="6883400" y="4083050"/>
          <p14:tracePt t="48977" x="6794500" y="4140200"/>
          <p14:tracePt t="48994" x="6762750" y="4165600"/>
          <p14:tracePt t="49011" x="6750050" y="4178300"/>
          <p14:tracePt t="49766" x="6743700" y="4178300"/>
          <p14:tracePt t="49776" x="6724650" y="4178300"/>
          <p14:tracePt t="49786" x="6692900" y="4178300"/>
          <p14:tracePt t="49797" x="6604000" y="4191000"/>
          <p14:tracePt t="49811" x="6597650" y="4191000"/>
          <p14:tracePt t="49827" x="6591300" y="4191000"/>
          <p14:tracePt t="49942" x="6591300" y="4165600"/>
          <p14:tracePt t="49952" x="6642100" y="4114800"/>
          <p14:tracePt t="49963" x="6699250" y="4032250"/>
          <p14:tracePt t="49978" x="6826250" y="3854450"/>
          <p14:tracePt t="49994" x="7010400" y="3632200"/>
          <p14:tracePt t="50010" x="7251700" y="3327400"/>
          <p14:tracePt t="50027" x="7385050" y="3155950"/>
          <p14:tracePt t="50044" x="7512050" y="3016250"/>
          <p14:tracePt t="50061" x="7600950" y="2914650"/>
          <p14:tracePt t="50077" x="7753350" y="2781300"/>
          <p14:tracePt t="50094" x="7816850" y="2717800"/>
          <p14:tracePt t="50110" x="7867650" y="2673350"/>
          <p14:tracePt t="50127" x="7912100" y="2654300"/>
          <p14:tracePt t="50144" x="7918450" y="2647950"/>
          <p14:tracePt t="50214" x="7931150" y="2641600"/>
          <p14:tracePt t="50222" x="7943850" y="2635250"/>
          <p14:tracePt t="50230" x="7975600" y="2622550"/>
          <p14:tracePt t="50245" x="8020050" y="2603500"/>
          <p14:tracePt t="50261" x="8032750" y="2590800"/>
          <p14:tracePt t="50277" x="8134350" y="2514600"/>
          <p14:tracePt t="50294" x="8166100" y="2463800"/>
          <p14:tracePt t="50311" x="8191500" y="2413000"/>
          <p14:tracePt t="50328" x="8210550" y="2393950"/>
          <p14:tracePt t="50344" x="8223250" y="2374900"/>
          <p14:tracePt t="50361" x="8229600" y="2368550"/>
          <p14:tracePt t="50377" x="8229600" y="2362200"/>
          <p14:tracePt t="50394" x="8242300" y="2355850"/>
          <p14:tracePt t="50411" x="8255000" y="2355850"/>
          <p14:tracePt t="50444" x="8267700" y="2343150"/>
          <p14:tracePt t="50461" x="8286750" y="2343150"/>
          <p14:tracePt t="50477" x="8305800" y="2330450"/>
          <p14:tracePt t="50494" x="8337550" y="2324100"/>
          <p14:tracePt t="50511" x="8350250" y="2317750"/>
          <p14:tracePt t="50527" x="8382000" y="2298700"/>
          <p14:tracePt t="50544" x="8401050" y="2286000"/>
          <p14:tracePt t="50561" x="8413750" y="2273300"/>
          <p14:tracePt t="50577" x="8426450" y="2260600"/>
          <p14:tracePt t="50594" x="8439150" y="2241550"/>
          <p14:tracePt t="50611" x="8451850" y="2222500"/>
          <p14:tracePt t="50627" x="8464550" y="2190750"/>
          <p14:tracePt t="50644" x="8477250" y="2146300"/>
          <p14:tracePt t="50661" x="8477250" y="2127250"/>
          <p14:tracePt t="50677" x="8477250" y="2120900"/>
          <p14:tracePt t="50774" x="8439150" y="2178050"/>
          <p14:tracePt t="50785" x="8375650" y="2305050"/>
          <p14:tracePt t="50795" x="8261350" y="2527300"/>
          <p14:tracePt t="50811" x="7956550" y="3067050"/>
          <p14:tracePt t="50827" x="7512050" y="3606800"/>
          <p14:tracePt t="50844" x="6838950" y="4254500"/>
          <p14:tracePt t="50861" x="6318250" y="4629150"/>
          <p14:tracePt t="50877" x="5842000" y="4914900"/>
          <p14:tracePt t="50894" x="5340350" y="5175250"/>
          <p14:tracePt t="50911" x="5035550" y="5295900"/>
          <p14:tracePt t="50927" x="4959350" y="5321300"/>
          <p14:tracePt t="50944" x="4940300" y="5321300"/>
          <p14:tracePt t="50961" x="4933950" y="5321300"/>
          <p14:tracePt t="50977" x="4933950" y="5232400"/>
          <p14:tracePt t="50994" x="4933950" y="5111750"/>
          <p14:tracePt t="51011" x="4933950" y="4978400"/>
          <p14:tracePt t="51028" x="4933950" y="4857750"/>
          <p14:tracePt t="51044" x="4946650" y="4730750"/>
          <p14:tracePt t="51061" x="4991100" y="4635500"/>
          <p14:tracePt t="51077" x="5010150" y="4603750"/>
          <p14:tracePt t="51094" x="5016500" y="4591050"/>
          <p14:tracePt t="51111" x="5016500" y="4584700"/>
          <p14:tracePt t="51127" x="5022850" y="4578350"/>
          <p14:tracePt t="51144" x="5029200" y="4578350"/>
          <p14:tracePt t="51161" x="5054600" y="4578350"/>
          <p14:tracePt t="51178" x="5130800" y="4610100"/>
          <p14:tracePt t="51194" x="5251450" y="4667250"/>
          <p14:tracePt t="51211" x="5372100" y="4667250"/>
          <p14:tracePt t="51214" x="5435600" y="4667250"/>
          <p14:tracePt t="51228" x="5467350" y="4667250"/>
          <p14:tracePt t="51245" x="5505450" y="4591050"/>
          <p14:tracePt t="51261" x="5505450" y="4495800"/>
          <p14:tracePt t="51278" x="5505450" y="4413250"/>
          <p14:tracePt t="51295" x="5499100" y="4349750"/>
          <p14:tracePt t="51311" x="5480050" y="4324350"/>
          <p14:tracePt t="51328" x="5480050" y="4318000"/>
          <p14:tracePt t="51361" x="5480050" y="4311650"/>
          <p14:tracePt t="51378" x="5480050" y="4292600"/>
          <p14:tracePt t="51394" x="5511800" y="4267200"/>
          <p14:tracePt t="51411" x="5549900" y="4254500"/>
          <p14:tracePt t="51428" x="5613400" y="4216400"/>
          <p14:tracePt t="51444" x="5657850" y="4184650"/>
          <p14:tracePt t="51461" x="5702300" y="4152900"/>
          <p14:tracePt t="51478" x="5721350" y="4146550"/>
          <p14:tracePt t="51494" x="5740400" y="4140200"/>
          <p14:tracePt t="51557" x="5746750" y="4140200"/>
          <p14:tracePt t="51565" x="5753100" y="4140200"/>
          <p14:tracePt t="51578" x="5765800" y="4140200"/>
          <p14:tracePt t="51594" x="5810250" y="4146550"/>
          <p14:tracePt t="51611" x="5816600" y="4159250"/>
          <p14:tracePt t="51628" x="5822950" y="4159250"/>
          <p14:tracePt t="51830" x="5829300" y="4159250"/>
          <p14:tracePt t="51841" x="5861050" y="4159250"/>
          <p14:tracePt t="51852" x="5880100" y="4159250"/>
          <p14:tracePt t="51862" x="5975350" y="4159250"/>
          <p14:tracePt t="51878" x="6083300" y="4159250"/>
          <p14:tracePt t="51894" x="6134100" y="4159250"/>
          <p14:tracePt t="51911" x="6140450" y="4159250"/>
          <p14:tracePt t="52101" x="6146800" y="4165600"/>
          <p14:tracePt t="52109" x="6146800" y="4171950"/>
          <p14:tracePt t="52117" x="6159500" y="4184650"/>
          <p14:tracePt t="52128" x="6165850" y="4184650"/>
          <p14:tracePt t="52145" x="6184900" y="4184650"/>
          <p14:tracePt t="52161" x="6191250" y="4191000"/>
          <p14:tracePt t="52195" x="6210300" y="4184650"/>
          <p14:tracePt t="52197" x="6235700" y="4165600"/>
          <p14:tracePt t="52211" x="6280150" y="4114800"/>
          <p14:tracePt t="52229" x="6432550" y="3968750"/>
          <p14:tracePt t="52245" x="6584950" y="3829050"/>
          <p14:tracePt t="52261" x="6781800" y="3657600"/>
          <p14:tracePt t="52278" x="6978650" y="3435350"/>
          <p14:tracePt t="52295" x="7156450" y="3200400"/>
          <p14:tracePt t="52311" x="7327900" y="2940050"/>
          <p14:tracePt t="52328" x="7442200" y="2755900"/>
          <p14:tracePt t="52345" x="7575550" y="2578100"/>
          <p14:tracePt t="52361" x="7658100" y="2470150"/>
          <p14:tracePt t="52378" x="7727950" y="2368550"/>
          <p14:tracePt t="52395" x="7804150" y="2279650"/>
          <p14:tracePt t="52411" x="7835900" y="2222500"/>
          <p14:tracePt t="52428" x="7867650" y="2184400"/>
          <p14:tracePt t="52445" x="7886700" y="2152650"/>
          <p14:tracePt t="52478" x="7893050" y="2152650"/>
          <p14:tracePt t="52495" x="7899400" y="2152650"/>
          <p14:tracePt t="52511" x="7931150" y="2152650"/>
          <p14:tracePt t="52528" x="7969250" y="2152650"/>
          <p14:tracePt t="52545" x="8064500" y="2152650"/>
          <p14:tracePt t="52561" x="8166100" y="2152650"/>
          <p14:tracePt t="52578" x="8235950" y="2139950"/>
          <p14:tracePt t="52595" x="8312150" y="2089150"/>
          <p14:tracePt t="52611" x="8394700" y="2038350"/>
          <p14:tracePt t="52628" x="8464550" y="2000250"/>
          <p14:tracePt t="52645" x="8509000" y="1943100"/>
          <p14:tracePt t="52661" x="8515350" y="1930400"/>
          <p14:tracePt t="52678" x="8521700" y="1917700"/>
          <p14:tracePt t="52695" x="8528050" y="1905000"/>
          <p14:tracePt t="52742" x="8528050" y="1898650"/>
          <p14:tracePt t="52838" x="8528050" y="1936750"/>
          <p14:tracePt t="52848" x="8528050" y="1955800"/>
          <p14:tracePt t="52862" x="8528050" y="2006600"/>
          <p14:tracePt t="52879" x="8528050" y="2044700"/>
          <p14:tracePt t="52895" x="8515350" y="2057400"/>
          <p14:tracePt t="52990" x="8515350" y="2044700"/>
          <p14:tracePt t="53000" x="8509000" y="2032000"/>
          <p14:tracePt t="53013" x="8509000" y="2019300"/>
          <p14:tracePt t="53085" x="8509000" y="2032000"/>
          <p14:tracePt t="53093" x="8509000" y="2076450"/>
          <p14:tracePt t="53101" x="8509000" y="2114550"/>
          <p14:tracePt t="53111" x="8509000" y="2165350"/>
          <p14:tracePt t="53128" x="8509000" y="2203450"/>
          <p14:tracePt t="53145" x="8509000" y="2216150"/>
          <p14:tracePt t="53197" x="8509000" y="2209800"/>
          <p14:tracePt t="53205" x="8509000" y="2190750"/>
          <p14:tracePt t="53212" x="8509000" y="2171700"/>
          <p14:tracePt t="53228" x="8509000" y="2165350"/>
          <p14:tracePt t="53245" x="8509000" y="2159000"/>
          <p14:tracePt t="53334" x="8509000" y="2171700"/>
          <p14:tracePt t="53344" x="8509000" y="2184400"/>
          <p14:tracePt t="53406" x="8515350" y="2178050"/>
          <p14:tracePt t="53416" x="8521700" y="2152650"/>
          <p14:tracePt t="53429" x="8528050" y="2120900"/>
          <p14:tracePt t="53445" x="8540750" y="2076450"/>
          <p14:tracePt t="53462" x="8540750" y="2063750"/>
          <p14:tracePt t="53542" x="8540750" y="2089150"/>
          <p14:tracePt t="53552" x="8553450" y="2114550"/>
          <p14:tracePt t="53563" x="8553450" y="2133600"/>
          <p14:tracePt t="53638" x="8553450" y="2120900"/>
          <p14:tracePt t="53649" x="8553450" y="2101850"/>
          <p14:tracePt t="53662" x="8553450" y="2057400"/>
          <p14:tracePt t="53679" x="8553450" y="2051050"/>
          <p14:tracePt t="53749" x="8553450" y="2076450"/>
          <p14:tracePt t="53757" x="8553450" y="2095500"/>
          <p14:tracePt t="53765" x="8553450" y="2120900"/>
          <p14:tracePt t="53778" x="8547100" y="2133600"/>
          <p14:tracePt t="53795" x="8547100" y="2146300"/>
          <p14:tracePt t="53854" x="8547100" y="2139950"/>
          <p14:tracePt t="53864" x="8547100" y="2133600"/>
          <p14:tracePt t="53878" x="8547100" y="2127250"/>
          <p14:tracePt t="53942" x="8547100" y="2139950"/>
          <p14:tracePt t="53952" x="8547100" y="2171700"/>
          <p14:tracePt t="53962" x="8547100" y="2203450"/>
          <p14:tracePt t="53978" x="8547100" y="2260600"/>
          <p14:tracePt t="53995" x="8547100" y="2266950"/>
          <p14:tracePt t="54174" x="8509000" y="2273300"/>
          <p14:tracePt t="54184" x="8483600" y="2336800"/>
          <p14:tracePt t="54195" x="8445500" y="2413000"/>
          <p14:tracePt t="54212" x="8350250" y="2565400"/>
          <p14:tracePt t="54229" x="8235950" y="2692400"/>
          <p14:tracePt t="54245" x="7950200" y="2965450"/>
          <p14:tracePt t="54262" x="7708900" y="3124200"/>
          <p14:tracePt t="54278" x="7404100" y="3321050"/>
          <p14:tracePt t="54295" x="7112000" y="3498850"/>
          <p14:tracePt t="54312" x="6826250" y="3670300"/>
          <p14:tracePt t="54328" x="6635750" y="3746500"/>
          <p14:tracePt t="54345" x="6540500" y="3790950"/>
          <p14:tracePt t="54362" x="6445250" y="3835400"/>
          <p14:tracePt t="54379" x="6375400" y="3867150"/>
          <p14:tracePt t="54395" x="6311900" y="3892550"/>
          <p14:tracePt t="54412" x="6280150" y="3905250"/>
          <p14:tracePt t="54428" x="6254750" y="3917950"/>
          <p14:tracePt t="54445" x="6223000" y="3943350"/>
          <p14:tracePt t="54462" x="6172200" y="3981450"/>
          <p14:tracePt t="54479" x="6108700" y="4038600"/>
          <p14:tracePt t="54495" x="6051550" y="4159250"/>
          <p14:tracePt t="54512" x="5994400" y="4324350"/>
          <p14:tracePt t="54528" x="5949950" y="4470400"/>
          <p14:tracePt t="54545" x="5937250" y="4521200"/>
          <p14:tracePt t="54562" x="5930900" y="4527550"/>
          <p14:tracePt t="54605" x="5956300" y="4521200"/>
          <p14:tracePt t="54613" x="6000750" y="4470400"/>
          <p14:tracePt t="54629" x="6064250" y="4413250"/>
          <p14:tracePt t="54645" x="6248400" y="4235450"/>
          <p14:tracePt t="54662" x="6311900" y="4165600"/>
          <p14:tracePt t="54679" x="6362700" y="4140200"/>
          <p14:tracePt t="54695" x="6362700" y="4133850"/>
          <p14:tracePt t="54766" x="6362700" y="4159250"/>
          <p14:tracePt t="54776" x="6362700" y="4165600"/>
          <p14:tracePt t="54787" x="6362700" y="4197350"/>
          <p14:tracePt t="54798" x="6356350" y="4235450"/>
          <p14:tracePt t="54828" x="6356350" y="4241800"/>
          <p14:tracePt t="57422" x="6356350" y="4229100"/>
          <p14:tracePt t="57432" x="6362700" y="4203700"/>
          <p14:tracePt t="57446" x="6394450" y="4121150"/>
          <p14:tracePt t="57463" x="6451600" y="3981450"/>
          <p14:tracePt t="57479" x="6483350" y="3835400"/>
          <p14:tracePt t="57496" x="6508750" y="3708400"/>
          <p14:tracePt t="57513" x="6534150" y="3600450"/>
          <p14:tracePt t="57529" x="6534150" y="3448050"/>
          <p14:tracePt t="57546" x="6534150" y="3282950"/>
          <p14:tracePt t="57563" x="6527800" y="3117850"/>
          <p14:tracePt t="57579" x="6508750" y="2940050"/>
          <p14:tracePt t="57596" x="6483350" y="2787650"/>
          <p14:tracePt t="57613" x="6438900" y="2597150"/>
          <p14:tracePt t="57629" x="6432550" y="2514600"/>
          <p14:tracePt t="57646" x="6432550" y="2457450"/>
          <p14:tracePt t="57663" x="6432550" y="2425700"/>
          <p14:tracePt t="57679" x="6432550" y="2387600"/>
          <p14:tracePt t="57696" x="6457950" y="2330450"/>
          <p14:tracePt t="57713" x="6496050" y="2266950"/>
          <p14:tracePt t="57729" x="6527800" y="2209800"/>
          <p14:tracePt t="57746" x="6565900" y="2133600"/>
          <p14:tracePt t="57763" x="6597650" y="2089150"/>
          <p14:tracePt t="57780" x="6616700" y="2051050"/>
          <p14:tracePt t="57796" x="6635750" y="2012950"/>
          <p14:tracePt t="57813" x="6654800" y="1974850"/>
          <p14:tracePt t="57830" x="6654800" y="1968500"/>
          <p14:tracePt t="57846" x="6661150" y="1949450"/>
          <p14:tracePt t="57863" x="6673850" y="1943100"/>
          <p14:tracePt t="57880" x="6686550" y="1930400"/>
          <p14:tracePt t="57896" x="6724650" y="1917700"/>
          <p14:tracePt t="57913" x="6762750" y="1905000"/>
          <p14:tracePt t="57930" x="6775450" y="1905000"/>
          <p14:tracePt t="57946" x="6781800" y="1898650"/>
          <p14:tracePt t="57963" x="6800850" y="1898650"/>
          <p14:tracePt t="57980" x="6819900" y="1898650"/>
          <p14:tracePt t="57996" x="6851650" y="1898650"/>
          <p14:tracePt t="58013" x="6915150" y="1981200"/>
          <p14:tracePt t="58030" x="6927850" y="2006600"/>
          <p14:tracePt t="58046" x="6927850" y="2038350"/>
          <p14:tracePt t="58063" x="6927850" y="2063750"/>
          <p14:tracePt t="58294" x="6934200" y="2063750"/>
          <p14:tracePt t="58304" x="6946900" y="2076450"/>
          <p14:tracePt t="58315" x="6959600" y="2095500"/>
          <p14:tracePt t="58330" x="6972300" y="2146300"/>
          <p14:tracePt t="58346" x="6978650" y="2165350"/>
          <p14:tracePt t="58381" x="6985000" y="2165350"/>
          <p14:tracePt t="58397" x="6985000" y="2089150"/>
          <p14:tracePt t="58413" x="6985000" y="2006600"/>
          <p14:tracePt t="58430" x="6978650" y="1943100"/>
          <p14:tracePt t="58446" x="6965950" y="1892300"/>
          <p14:tracePt t="58463" x="6965950" y="1879600"/>
          <p14:tracePt t="58525" x="6946900" y="1892300"/>
          <p14:tracePt t="58533" x="6946900" y="1917700"/>
          <p14:tracePt t="58546" x="6946900" y="1936750"/>
          <p14:tracePt t="58563" x="6940550" y="1974850"/>
          <p14:tracePt t="58622" x="6940550" y="1949450"/>
          <p14:tracePt t="58633" x="6940550" y="1930400"/>
          <p14:tracePt t="58647" x="6946900" y="1898650"/>
          <p14:tracePt t="58701" x="6959600" y="1892300"/>
          <p14:tracePt t="58717" x="6972300" y="1924050"/>
          <p14:tracePt t="58726" x="6985000" y="2000250"/>
          <p14:tracePt t="58734" x="6985000" y="2070100"/>
          <p14:tracePt t="58747" x="6997700" y="2108200"/>
          <p14:tracePt t="58798" x="6997700" y="2082800"/>
          <p14:tracePt t="58809" x="6997700" y="2057400"/>
          <p14:tracePt t="58819" x="6997700" y="2025650"/>
          <p14:tracePt t="58830" x="6997700" y="1987550"/>
          <p14:tracePt t="58910" x="6997700" y="1993900"/>
          <p14:tracePt t="58917" x="6997700" y="2006600"/>
          <p14:tracePt t="58989" x="7004050" y="2006600"/>
          <p14:tracePt t="58997" x="7010400" y="2000250"/>
          <p14:tracePt t="59070" x="7010400" y="2019300"/>
          <p14:tracePt t="59080" x="7010400" y="2038350"/>
          <p14:tracePt t="59097" x="7010400" y="2057400"/>
          <p14:tracePt t="59113" x="7010400" y="2063750"/>
          <p14:tracePt t="59542" x="7010400" y="2108200"/>
          <p14:tracePt t="59553" x="7010400" y="2139950"/>
          <p14:tracePt t="59564" x="7010400" y="2184400"/>
          <p14:tracePt t="59580" x="6965950" y="2330450"/>
          <p14:tracePt t="59597" x="6826250" y="2635250"/>
          <p14:tracePt t="59613" x="6743700" y="2794000"/>
          <p14:tracePt t="59630" x="6673850" y="2927350"/>
          <p14:tracePt t="59647" x="6597650" y="3028950"/>
          <p14:tracePt t="59663" x="6540500" y="3098800"/>
          <p14:tracePt t="59680" x="6508750" y="3155950"/>
          <p14:tracePt t="59697" x="6451600" y="3244850"/>
          <p14:tracePt t="59713" x="6375400" y="3346450"/>
          <p14:tracePt t="59730" x="6286500" y="3486150"/>
          <p14:tracePt t="59733" x="6229350" y="3594100"/>
          <p14:tracePt t="59747" x="6191250" y="3702050"/>
          <p14:tracePt t="59764" x="6051550" y="3994150"/>
          <p14:tracePt t="59781" x="5981700" y="4273550"/>
          <p14:tracePt t="59798" x="5873750" y="4654550"/>
          <p14:tracePt t="59814" x="5816600" y="4857750"/>
          <p14:tracePt t="59831" x="5765800" y="5022850"/>
          <p14:tracePt t="59847" x="5702300" y="5194300"/>
          <p14:tracePt t="59864" x="5638800" y="5346700"/>
          <p14:tracePt t="59881" x="5568950" y="5480050"/>
          <p14:tracePt t="59897" x="5518150" y="5568950"/>
          <p14:tracePt t="59914" x="5473700" y="5607050"/>
          <p14:tracePt t="59931" x="5422900" y="5619750"/>
          <p14:tracePt t="59947" x="5334000" y="5619750"/>
          <p14:tracePt t="59964" x="5200650" y="5600700"/>
          <p14:tracePt t="59981" x="5041900" y="5518150"/>
          <p14:tracePt t="59997" x="4857750" y="5397500"/>
          <p14:tracePt t="60014" x="4787900" y="5340350"/>
          <p14:tracePt t="60031" x="4756150" y="5302250"/>
          <p14:tracePt t="60047" x="4743450" y="5257800"/>
          <p14:tracePt t="60064" x="4730750" y="5143500"/>
          <p14:tracePt t="60080" x="4667250" y="4940300"/>
          <p14:tracePt t="60097" x="4622800" y="4800600"/>
          <p14:tracePt t="60113" x="4584700" y="4692650"/>
          <p14:tracePt t="60130" x="4572000" y="4591050"/>
          <p14:tracePt t="60147" x="4546600" y="4495800"/>
          <p14:tracePt t="60163" x="4508500" y="4425950"/>
          <p14:tracePt t="60180" x="4495800" y="4375150"/>
          <p14:tracePt t="60197" x="4451350" y="4337050"/>
          <p14:tracePt t="60213" x="4432300" y="4330700"/>
          <p14:tracePt t="60285" x="4425950" y="4330700"/>
          <p14:tracePt t="60293" x="4419600" y="4330700"/>
          <p14:tracePt t="60301" x="4406900" y="4324350"/>
          <p14:tracePt t="60313" x="4406900" y="4318000"/>
          <p14:tracePt t="60331" x="4406900" y="4292600"/>
          <p14:tracePt t="60347" x="4394200" y="4248150"/>
          <p14:tracePt t="60364" x="4394200" y="4210050"/>
          <p14:tracePt t="60381" x="4394200" y="4184650"/>
          <p14:tracePt t="60397" x="4394200" y="4178300"/>
          <p14:tracePt t="60415" x="4394200" y="4171950"/>
          <p14:tracePt t="60670" x="4394200" y="4178300"/>
          <p14:tracePt t="60680" x="4394200" y="4184650"/>
          <p14:tracePt t="60690" x="4413250" y="4203700"/>
          <p14:tracePt t="60701" x="4521200" y="4241800"/>
          <p14:tracePt t="60714" x="4591050" y="4254500"/>
          <p14:tracePt t="60731" x="4743450" y="4273550"/>
          <p14:tracePt t="60733" x="4813300" y="4273550"/>
          <p14:tracePt t="60747" x="4895850" y="4273550"/>
          <p14:tracePt t="60764" x="5041900" y="4222750"/>
          <p14:tracePt t="60781" x="5213350" y="4140200"/>
          <p14:tracePt t="60797" x="5276850" y="4102100"/>
          <p14:tracePt t="60814" x="5314950" y="4083050"/>
          <p14:tracePt t="60831" x="5327650" y="4076700"/>
          <p14:tracePt t="60864" x="5353050" y="4083050"/>
          <p14:tracePt t="60880" x="5397500" y="4171950"/>
          <p14:tracePt t="60897" x="5467350" y="4311650"/>
          <p14:tracePt t="60914" x="5607050" y="4565650"/>
          <p14:tracePt t="60931" x="5810250" y="4889500"/>
          <p14:tracePt t="60947" x="6064250" y="5162550"/>
          <p14:tracePt t="60964" x="6311900" y="5302250"/>
          <p14:tracePt t="60981" x="6477000" y="5353050"/>
          <p14:tracePt t="60997" x="6667500" y="5422900"/>
          <p14:tracePt t="61014" x="6673850" y="5422900"/>
          <p14:tracePt t="61078" x="6673850" y="5416550"/>
          <p14:tracePt t="61085" x="6680200" y="5416550"/>
          <p14:tracePt t="61093" x="6686550" y="5410200"/>
          <p14:tracePt t="63046" x="6686550" y="5403850"/>
          <p14:tracePt t="63054" x="6648450" y="5403850"/>
          <p14:tracePt t="63065" x="6591300" y="5416550"/>
          <p14:tracePt t="63081" x="6470650" y="5429250"/>
          <p14:tracePt t="63098" x="6261100" y="5467350"/>
          <p14:tracePt t="63114" x="6013450" y="5505450"/>
          <p14:tracePt t="63131" x="5784850" y="5537200"/>
          <p14:tracePt t="63147" x="5645150" y="5556250"/>
          <p14:tracePt t="63164" x="5575300" y="5568950"/>
          <p14:tracePt t="63253" x="5568950" y="5568950"/>
          <p14:tracePt t="63263" x="5549900" y="5568950"/>
          <p14:tracePt t="63271" x="5518150" y="5568950"/>
          <p14:tracePt t="63281" x="5499100" y="5568950"/>
          <p14:tracePt t="63298" x="5473700" y="5568950"/>
          <p14:tracePt t="63315" x="5422900" y="5568950"/>
          <p14:tracePt t="63331" x="5334000" y="5568950"/>
          <p14:tracePt t="63348" x="5245100" y="5581650"/>
          <p14:tracePt t="63365" x="5200650" y="5588000"/>
          <p14:tracePt t="63381" x="5194300" y="5588000"/>
          <p14:tracePt t="63469" x="5181600" y="5588000"/>
          <p14:tracePt t="63485" x="5175250" y="5588000"/>
          <p14:tracePt t="63493" x="5168900" y="5588000"/>
          <p14:tracePt t="63501" x="5156200" y="5588000"/>
          <p14:tracePt t="63517" x="5149850" y="5588000"/>
          <p14:tracePt t="63531" x="5143500" y="5588000"/>
          <p14:tracePt t="63549" x="5118100" y="5581650"/>
          <p14:tracePt t="63565" x="5111750" y="5581650"/>
          <p14:tracePt t="63581" x="5105400" y="5581650"/>
          <p14:tracePt t="63598" x="5092700" y="5581650"/>
          <p14:tracePt t="63615" x="5080000" y="5581650"/>
          <p14:tracePt t="63631" x="5048250" y="5581650"/>
          <p14:tracePt t="63648" x="5022850" y="5581650"/>
          <p14:tracePt t="63665" x="4984750" y="5581650"/>
          <p14:tracePt t="63681" x="4959350" y="5581650"/>
          <p14:tracePt t="63698" x="4946650" y="5581650"/>
          <p14:tracePt t="63715" x="4933950" y="5581650"/>
          <p14:tracePt t="63732" x="4908550" y="5581650"/>
          <p14:tracePt t="63734" x="4889500" y="5581650"/>
          <p14:tracePt t="63749" x="4838700" y="5581650"/>
          <p14:tracePt t="63765" x="4743450" y="5581650"/>
          <p14:tracePt t="63782" x="4667250" y="5581650"/>
          <p14:tracePt t="63798" x="4629150" y="5581650"/>
          <p14:tracePt t="63862" x="4622800" y="5581650"/>
          <p14:tracePt t="64022" x="4654550" y="5581650"/>
          <p14:tracePt t="64030" x="4692650" y="5562600"/>
          <p14:tracePt t="64037" x="4730750" y="5549900"/>
          <p14:tracePt t="64048" x="4775200" y="5530850"/>
          <p14:tracePt t="64065" x="4838700" y="5511800"/>
          <p14:tracePt t="64081" x="4895850" y="5499100"/>
          <p14:tracePt t="64098" x="4914900" y="5492750"/>
          <p14:tracePt t="64115" x="4921250" y="5492750"/>
          <p14:tracePt t="64237" x="4914900" y="5492750"/>
          <p14:tracePt t="64245" x="4895850" y="5492750"/>
          <p14:tracePt t="64253" x="4883150" y="5492750"/>
          <p14:tracePt t="64265" x="4864100" y="5492750"/>
          <p14:tracePt t="64282" x="4857750" y="5492750"/>
          <p14:tracePt t="66718" x="4883150" y="5492750"/>
          <p14:tracePt t="66726" x="4933950" y="5492750"/>
          <p14:tracePt t="66734" x="4972050" y="5492750"/>
          <p14:tracePt t="66749" x="5022850" y="5492750"/>
          <p14:tracePt t="66766" x="5092700" y="5480050"/>
          <p14:tracePt t="66782" x="5194300" y="5454650"/>
          <p14:tracePt t="66799" x="5289550" y="5410200"/>
          <p14:tracePt t="66816" x="5308600" y="5397500"/>
          <p14:tracePt t="66832" x="5334000" y="5359400"/>
          <p14:tracePt t="66849" x="5372100" y="5327650"/>
          <p14:tracePt t="66866" x="5397500" y="5302250"/>
          <p14:tracePt t="66882" x="5416550" y="5270500"/>
          <p14:tracePt t="66899" x="5435600" y="5257800"/>
          <p14:tracePt t="67038" x="5435600" y="5264150"/>
          <p14:tracePt t="67047" x="5435600" y="5295900"/>
          <p14:tracePt t="67057" x="5441950" y="5314950"/>
          <p14:tracePt t="67067" x="5454650" y="5334000"/>
          <p14:tracePt t="67082" x="5467350" y="5346700"/>
          <p14:tracePt t="67099" x="5473700" y="5353050"/>
          <p14:tracePt t="67115" x="5473700" y="5359400"/>
          <p14:tracePt t="67366" x="5480050" y="5359400"/>
          <p14:tracePt t="67382" x="5480050" y="5365750"/>
          <p14:tracePt t="67422" x="5480050" y="5378450"/>
          <p14:tracePt t="67438" x="5480050" y="5384800"/>
          <p14:tracePt t="67462" x="5480050" y="5391150"/>
          <p14:tracePt t="67494" x="5480050" y="5397500"/>
          <p14:tracePt t="67518" x="5480050" y="5410200"/>
          <p14:tracePt t="67527" x="5480050" y="5416550"/>
          <p14:tracePt t="67536" x="5480050" y="5429250"/>
          <p14:tracePt t="67550" x="5480050" y="5441950"/>
          <p14:tracePt t="67574" x="5480050" y="5448300"/>
          <p14:tracePt t="67590" x="5480050" y="5454650"/>
          <p14:tracePt t="67606" x="5480050" y="5461000"/>
          <p14:tracePt t="67630" x="5480050" y="5473700"/>
          <p14:tracePt t="67742" x="5480050" y="5480050"/>
          <p14:tracePt t="67751" x="5486400" y="5499100"/>
          <p14:tracePt t="67766" x="5486400" y="5518150"/>
          <p14:tracePt t="67783" x="5492750" y="5530850"/>
          <p14:tracePt t="67799" x="5499100" y="5530850"/>
          <p14:tracePt t="67877" x="5499100" y="5537200"/>
          <p14:tracePt t="67893" x="5505450" y="5537200"/>
          <p14:tracePt t="67901" x="5530850" y="5524500"/>
          <p14:tracePt t="67909" x="5530850" y="5505450"/>
          <p14:tracePt t="67917" x="5530850" y="5499100"/>
          <p14:tracePt t="67933" x="5562600" y="5454650"/>
          <p14:tracePt t="67949" x="5575300" y="5441950"/>
          <p14:tracePt t="67966" x="5575300" y="5429250"/>
          <p14:tracePt t="67983" x="5588000" y="5416550"/>
          <p14:tracePt t="67999" x="5613400" y="5403850"/>
          <p14:tracePt t="68016" x="5664200" y="5391150"/>
          <p14:tracePt t="68033" x="5753100" y="5391150"/>
          <p14:tracePt t="68049" x="5816600" y="5391150"/>
          <p14:tracePt t="68066" x="5873750" y="5391150"/>
          <p14:tracePt t="68083" x="5886450" y="5391150"/>
          <p14:tracePt t="68116" x="5899150" y="5391150"/>
          <p14:tracePt t="68157" x="5911850" y="5403850"/>
          <p14:tracePt t="68165" x="5918200" y="5416550"/>
          <p14:tracePt t="68173" x="5924550" y="5441950"/>
          <p14:tracePt t="68183" x="5930900" y="5448300"/>
          <p14:tracePt t="68199" x="5962650" y="5480050"/>
          <p14:tracePt t="68216" x="5981700" y="5486400"/>
          <p14:tracePt t="68726" x="6000750" y="5441950"/>
          <p14:tracePt t="68734" x="6000750" y="5422900"/>
          <p14:tracePt t="68742" x="6000750" y="5391150"/>
          <p14:tracePt t="68750" x="6013450" y="5353050"/>
          <p14:tracePt t="68766" x="6089650" y="5143500"/>
          <p14:tracePt t="68783" x="6305550" y="4629150"/>
          <p14:tracePt t="68800" x="6540500" y="3822700"/>
          <p14:tracePt t="68816" x="6756400" y="2952750"/>
          <p14:tracePt t="68833" x="6883400" y="2190750"/>
          <p14:tracePt t="68850" x="6883400" y="1574800"/>
          <p14:tracePt t="68866" x="6883400" y="1162050"/>
          <p14:tracePt t="68883" x="6813550" y="927100"/>
          <p14:tracePt t="68900" x="6750050" y="793750"/>
          <p14:tracePt t="68916" x="6731000" y="768350"/>
          <p14:tracePt t="68933" x="6731000" y="762000"/>
          <p14:tracePt t="68966" x="6724650" y="762000"/>
          <p14:tracePt t="68974" x="6705600" y="781050"/>
          <p14:tracePt t="68983" x="6692900" y="819150"/>
          <p14:tracePt t="69000" x="6654800" y="971550"/>
          <p14:tracePt t="69017" x="6534150" y="1276350"/>
          <p14:tracePt t="69034" x="6356350" y="1714500"/>
          <p14:tracePt t="69050" x="6178550" y="2127250"/>
          <p14:tracePt t="69069" x="5892800" y="2692400"/>
          <p14:tracePt t="69083" x="5784850" y="2863850"/>
          <p14:tracePt t="69100" x="5524500" y="3213100"/>
          <p14:tracePt t="69116" x="5232400" y="3587750"/>
          <p14:tracePt t="69133" x="4711700" y="4025900"/>
          <p14:tracePt t="69150" x="4324350" y="4298950"/>
          <p14:tracePt t="69166" x="4102100" y="4502150"/>
          <p14:tracePt t="69183" x="3987800" y="4641850"/>
          <p14:tracePt t="69200" x="3898900" y="4768850"/>
          <p14:tracePt t="69216" x="3848100" y="4819650"/>
          <p14:tracePt t="69621" x="3854450" y="4832350"/>
          <p14:tracePt t="69629" x="3867150" y="4832350"/>
          <p14:tracePt t="72942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42" t="37500" r="29770" b="32681"/>
          <a:stretch/>
        </p:blipFill>
        <p:spPr>
          <a:xfrm>
            <a:off x="2094980" y="2689581"/>
            <a:ext cx="8013328" cy="2994304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1907875"/>
            <a:ext cx="3478837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Perpendicular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47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553"/>
    </mc:Choice>
    <mc:Fallback xmlns="">
      <p:transition advTm="1315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7" x="5273675" y="4465638"/>
          <p14:tracePt t="999" x="5241925" y="4479925"/>
          <p14:tracePt t="1007" x="5203825" y="4503738"/>
          <p14:tracePt t="1015" x="5173663" y="4525963"/>
          <p14:tracePt t="1023" x="5135563" y="4525963"/>
          <p14:tracePt t="1040" x="5105400" y="4525963"/>
          <p14:tracePt t="1056" x="5067300" y="4533900"/>
          <p14:tracePt t="1073" x="5059363" y="4533900"/>
          <p14:tracePt t="1927" x="5059363" y="4541838"/>
          <p14:tracePt t="1935" x="5051425" y="4541838"/>
          <p14:tracePt t="2024" x="5051425" y="4549775"/>
          <p14:tracePt t="2072" x="5051425" y="4564063"/>
          <p14:tracePt t="2087" x="5045075" y="4579938"/>
          <p14:tracePt t="2103" x="5045075" y="4587875"/>
          <p14:tracePt t="2111" x="5037138" y="4602163"/>
          <p14:tracePt t="19095" x="5029200" y="4632325"/>
          <p14:tracePt t="19104" x="5151438" y="4816475"/>
          <p14:tracePt t="19113" x="5349875" y="4983163"/>
          <p14:tracePt t="19130" x="5753100" y="5143500"/>
          <p14:tracePt t="19146" x="6103938" y="5173663"/>
          <p14:tracePt t="19163" x="6302375" y="5173663"/>
          <p14:tracePt t="19180" x="6515100" y="5067300"/>
          <p14:tracePt t="19196" x="6659563" y="4975225"/>
          <p14:tracePt t="19213" x="6667500" y="4960938"/>
          <p14:tracePt t="19239" x="6667500" y="4953000"/>
          <p14:tracePt t="19247" x="6645275" y="4930775"/>
          <p14:tracePt t="19265" x="6523038" y="4892675"/>
          <p14:tracePt t="19280" x="6461125" y="4884738"/>
          <p14:tracePt t="19415" x="6530975" y="4846638"/>
          <p14:tracePt t="19423" x="6697663" y="4770438"/>
          <p14:tracePt t="19431" x="6880225" y="4664075"/>
          <p14:tracePt t="19446" x="6988175" y="4572000"/>
          <p14:tracePt t="19463" x="6980238" y="4556125"/>
          <p14:tracePt t="19480" x="6896100" y="4435475"/>
          <p14:tracePt t="19496" x="6865938" y="4351338"/>
          <p14:tracePt t="19513" x="6842125" y="4313238"/>
          <p14:tracePt t="19530" x="6835775" y="4305300"/>
          <p14:tracePt t="19546" x="6827838" y="4275138"/>
          <p14:tracePt t="19564" x="6811963" y="4191000"/>
          <p14:tracePt t="19580" x="6811963" y="4144963"/>
          <p14:tracePt t="19596" x="6811963" y="4060825"/>
          <p14:tracePt t="19614" x="6888163" y="3962400"/>
          <p14:tracePt t="19630" x="6926263" y="3916363"/>
          <p14:tracePt t="19646" x="6942138" y="3894138"/>
          <p14:tracePt t="19663" x="6942138" y="3886200"/>
          <p14:tracePt t="19680" x="6950075" y="3878263"/>
          <p14:tracePt t="19696" x="6950075" y="3863975"/>
          <p14:tracePt t="19776" x="6964363" y="3863975"/>
          <p14:tracePt t="19782" x="6988175" y="3863975"/>
          <p14:tracePt t="19791" x="7010400" y="3863975"/>
          <p14:tracePt t="19798" x="7032625" y="3870325"/>
          <p14:tracePt t="19814" x="7116763" y="3946525"/>
          <p14:tracePt t="19830" x="7178675" y="4054475"/>
          <p14:tracePt t="19847" x="7192963" y="4098925"/>
          <p14:tracePt t="19863" x="7192963" y="4106863"/>
          <p14:tracePt t="19903" x="7192963" y="4114800"/>
          <p14:tracePt t="19913" x="7185025" y="4114800"/>
          <p14:tracePt t="19930" x="7178675" y="4114800"/>
          <p14:tracePt t="19946" x="7140575" y="4030663"/>
          <p14:tracePt t="19964" x="7102475" y="3940175"/>
          <p14:tracePt t="19966" x="7102475" y="3894138"/>
          <p14:tracePt t="19980" x="7102475" y="3856038"/>
          <p14:tracePt t="19997" x="7086600" y="3763963"/>
          <p14:tracePt t="20014" x="7086600" y="3733800"/>
          <p14:tracePt t="20167" x="7086600" y="3725863"/>
          <p14:tracePt t="20175" x="7086600" y="3679825"/>
          <p14:tracePt t="20182" x="7086600" y="3665538"/>
          <p14:tracePt t="20264" x="7086600" y="3695700"/>
          <p14:tracePt t="20271" x="7094538" y="3779838"/>
          <p14:tracePt t="20280" x="7094538" y="3848100"/>
          <p14:tracePt t="20297" x="7094538" y="4030663"/>
          <p14:tracePt t="20313" x="7094538" y="4130675"/>
          <p14:tracePt t="20330" x="7108825" y="4152900"/>
          <p14:tracePt t="20391" x="7108825" y="4144963"/>
          <p14:tracePt t="20408" x="7108825" y="4122738"/>
          <p14:tracePt t="20415" x="7108825" y="4106863"/>
          <p14:tracePt t="20423" x="7108825" y="4098925"/>
          <p14:tracePt t="20559" x="7108825" y="4092575"/>
          <p14:tracePt t="20567" x="7102475" y="4084638"/>
          <p14:tracePt t="20575" x="7078663" y="4076700"/>
          <p14:tracePt t="20582" x="7048500" y="4060825"/>
          <p14:tracePt t="20597" x="7026275" y="4054475"/>
          <p14:tracePt t="20614" x="6858000" y="4022725"/>
          <p14:tracePt t="20630" x="6759575" y="4016375"/>
          <p14:tracePt t="20695" x="6781800" y="4016375"/>
          <p14:tracePt t="20703" x="6827838" y="4008438"/>
          <p14:tracePt t="20714" x="6873875" y="4008438"/>
          <p14:tracePt t="20730" x="6956425" y="4000500"/>
          <p14:tracePt t="20747" x="7032625" y="4000500"/>
          <p14:tracePt t="20764" x="7064375" y="3992563"/>
          <p14:tracePt t="20919" x="7070725" y="3992563"/>
          <p14:tracePt t="20927" x="7078663" y="3992563"/>
          <p14:tracePt t="20935" x="7102475" y="3992563"/>
          <p14:tracePt t="20947" x="7124700" y="3992563"/>
          <p14:tracePt t="20964" x="7192963" y="3992563"/>
          <p14:tracePt t="20980" x="7269163" y="3992563"/>
          <p14:tracePt t="20984" x="7307263" y="3992563"/>
          <p14:tracePt t="20997" x="7337425" y="3992563"/>
          <p14:tracePt t="21014" x="7369175" y="3992563"/>
          <p14:tracePt t="21103" x="7361238" y="3992563"/>
          <p14:tracePt t="21112" x="7307263" y="3992563"/>
          <p14:tracePt t="21119" x="7254875" y="3992563"/>
          <p14:tracePt t="21130" x="7185025" y="3992563"/>
          <p14:tracePt t="21147" x="7056438" y="4000500"/>
          <p14:tracePt t="21165" x="7010400" y="4008438"/>
          <p14:tracePt t="21223" x="7002463" y="4008438"/>
          <p14:tracePt t="21231" x="7002463" y="3992563"/>
          <p14:tracePt t="21239" x="7010400" y="3978275"/>
          <p14:tracePt t="21247" x="7010400" y="3970338"/>
          <p14:tracePt t="21264" x="7026275" y="3924300"/>
          <p14:tracePt t="21280" x="7032625" y="3894138"/>
          <p14:tracePt t="21297" x="7040563" y="3878263"/>
          <p14:tracePt t="21330" x="7048500" y="3878263"/>
          <p14:tracePt t="21391" x="7056438" y="3932238"/>
          <p14:tracePt t="21399" x="7064375" y="4030663"/>
          <p14:tracePt t="21407" x="7064375" y="4114800"/>
          <p14:tracePt t="21416" x="7064375" y="4183063"/>
          <p14:tracePt t="21430" x="7064375" y="4275138"/>
          <p14:tracePt t="21447" x="7070725" y="4283075"/>
          <p14:tracePt t="21544" x="7070725" y="4275138"/>
          <p14:tracePt t="22223" x="7048500" y="4275138"/>
          <p14:tracePt t="22231" x="6964363" y="4313238"/>
          <p14:tracePt t="22239" x="6888163" y="4335463"/>
          <p14:tracePt t="22247" x="6819900" y="4365625"/>
          <p14:tracePt t="22264" x="6637338" y="4441825"/>
          <p14:tracePt t="22281" x="6438900" y="4533900"/>
          <p14:tracePt t="22297" x="6270625" y="4610100"/>
          <p14:tracePt t="22314" x="6142038" y="4656138"/>
          <p14:tracePt t="22331" x="6096000" y="4686300"/>
          <p14:tracePt t="22347" x="6080125" y="4694238"/>
          <p14:tracePt t="22526" x="6073775" y="4694238"/>
          <p14:tracePt t="22534" x="6057900" y="4694238"/>
          <p14:tracePt t="22542" x="6019800" y="4678363"/>
          <p14:tracePt t="22550" x="5989638" y="4670425"/>
          <p14:tracePt t="22564" x="5965825" y="4670425"/>
          <p14:tracePt t="22582" x="5807075" y="4664075"/>
          <p14:tracePt t="22597" x="5699125" y="4664075"/>
          <p14:tracePt t="22614" x="5448300" y="4664075"/>
          <p14:tracePt t="22631" x="5334000" y="4664075"/>
          <p14:tracePt t="22647" x="5265738" y="4664075"/>
          <p14:tracePt t="22664" x="5235575" y="4664075"/>
          <p14:tracePt t="22681" x="5227638" y="4664075"/>
          <p14:tracePt t="22767" x="5219700" y="4664075"/>
          <p14:tracePt t="22783" x="5211763" y="4678363"/>
          <p14:tracePt t="22799" x="5197475" y="4686300"/>
          <p14:tracePt t="22807" x="5189538" y="4686300"/>
          <p14:tracePt t="25735" x="5189538" y="4702175"/>
          <p14:tracePt t="25743" x="5189538" y="4770438"/>
          <p14:tracePt t="25750" x="5189538" y="4816475"/>
          <p14:tracePt t="25766" x="5189538" y="4846638"/>
          <p14:tracePt t="25782" x="5227638" y="4968875"/>
          <p14:tracePt t="25799" x="5257800" y="5029200"/>
          <p14:tracePt t="25815" x="5273675" y="5067300"/>
          <p14:tracePt t="25832" x="5295900" y="5097463"/>
          <p14:tracePt t="25849" x="5334000" y="5127625"/>
          <p14:tracePt t="25865" x="5448300" y="5173663"/>
          <p14:tracePt t="25884" x="5608638" y="5211763"/>
          <p14:tracePt t="25899" x="5813425" y="5227638"/>
          <p14:tracePt t="25915" x="6049963" y="5227638"/>
          <p14:tracePt t="25932" x="6256338" y="5227638"/>
          <p14:tracePt t="25949" x="6454775" y="5227638"/>
          <p14:tracePt t="25966" x="6591300" y="5219700"/>
          <p14:tracePt t="25982" x="6759575" y="5151438"/>
          <p14:tracePt t="25999" x="6797675" y="5113338"/>
          <p14:tracePt t="26016" x="6858000" y="5029200"/>
          <p14:tracePt t="26032" x="6904038" y="4937125"/>
          <p14:tracePt t="26049" x="6911975" y="4830763"/>
          <p14:tracePt t="26066" x="6934200" y="4770438"/>
          <p14:tracePt t="26082" x="6950075" y="4716463"/>
          <p14:tracePt t="26099" x="6950075" y="4678363"/>
          <p14:tracePt t="26116" x="6950075" y="4640263"/>
          <p14:tracePt t="26132" x="6950075" y="4594225"/>
          <p14:tracePt t="26149" x="6950075" y="4541838"/>
          <p14:tracePt t="26166" x="6934200" y="4473575"/>
          <p14:tracePt t="26183" x="6926263" y="4465638"/>
          <p14:tracePt t="26199" x="6911975" y="4419600"/>
          <p14:tracePt t="26216" x="6888163" y="4397375"/>
          <p14:tracePt t="26232" x="6865938" y="4365625"/>
          <p14:tracePt t="26249" x="6850063" y="4351338"/>
          <p14:tracePt t="26266" x="6827838" y="4335463"/>
          <p14:tracePt t="26282" x="6789738" y="4305300"/>
          <p14:tracePt t="26299" x="6683375" y="4275138"/>
          <p14:tracePt t="26316" x="6545263" y="4237038"/>
          <p14:tracePt t="26332" x="6340475" y="4206875"/>
          <p14:tracePt t="26349" x="6118225" y="4175125"/>
          <p14:tracePt t="26366" x="5965825" y="4144963"/>
          <p14:tracePt t="26384" x="5783263" y="4137025"/>
          <p14:tracePt t="26399" x="5722938" y="4137025"/>
          <p14:tracePt t="26416" x="5707063" y="4137025"/>
          <p14:tracePt t="26432" x="5684838" y="4137025"/>
          <p14:tracePt t="26449" x="5646738" y="4160838"/>
          <p14:tracePt t="26466" x="5608638" y="4183063"/>
          <p14:tracePt t="26482" x="5516563" y="4251325"/>
          <p14:tracePt t="26499" x="5418138" y="4313238"/>
          <p14:tracePt t="26502" x="5380038" y="4327525"/>
          <p14:tracePt t="26516" x="5334000" y="4359275"/>
          <p14:tracePt t="26532" x="5249863" y="4403725"/>
          <p14:tracePt t="26549" x="5173663" y="4465638"/>
          <p14:tracePt t="26566" x="5143500" y="4495800"/>
          <p14:tracePt t="26582" x="5083175" y="4572000"/>
          <p14:tracePt t="26599" x="5067300" y="4610100"/>
          <p14:tracePt t="26616" x="5045075" y="4656138"/>
          <p14:tracePt t="26632" x="5013325" y="4716463"/>
          <p14:tracePt t="26649" x="5006975" y="4746625"/>
          <p14:tracePt t="26666" x="4991100" y="4784725"/>
          <p14:tracePt t="26682" x="4991100" y="4808538"/>
          <p14:tracePt t="26699" x="4983163" y="4854575"/>
          <p14:tracePt t="26716" x="4983163" y="4892675"/>
          <p14:tracePt t="26732" x="4983163" y="4953000"/>
          <p14:tracePt t="26750" x="4983163" y="4991100"/>
          <p14:tracePt t="26782" x="4983163" y="4999038"/>
          <p14:tracePt t="26799" x="4991100" y="5029200"/>
          <p14:tracePt t="26816" x="5045075" y="5113338"/>
          <p14:tracePt t="26832" x="5089525" y="5211763"/>
          <p14:tracePt t="26849" x="5173663" y="5311775"/>
          <p14:tracePt t="26866" x="5273675" y="5410200"/>
          <p14:tracePt t="26883" x="5341938" y="5470525"/>
          <p14:tracePt t="26900" x="5410200" y="5524500"/>
          <p14:tracePt t="26916" x="5426075" y="5540375"/>
          <p14:tracePt t="26933" x="5432425" y="5540375"/>
          <p14:tracePt t="26950" x="5494338" y="5578475"/>
          <p14:tracePt t="26966" x="5540375" y="5600700"/>
          <p14:tracePt t="26983" x="5737225" y="5654675"/>
          <p14:tracePt t="26999" x="5943600" y="5684838"/>
          <p14:tracePt t="27016" x="6194425" y="5722938"/>
          <p14:tracePt t="27033" x="6392863" y="5745163"/>
          <p14:tracePt t="27049" x="6561138" y="5745163"/>
          <p14:tracePt t="27066" x="6705600" y="5745163"/>
          <p14:tracePt t="27083" x="6842125" y="5722938"/>
          <p14:tracePt t="27099" x="6988175" y="5661025"/>
          <p14:tracePt t="27116" x="7116763" y="5592763"/>
          <p14:tracePt t="27133" x="7254875" y="5494338"/>
          <p14:tracePt t="27150" x="7345363" y="5356225"/>
          <p14:tracePt t="27166" x="7369175" y="5318125"/>
          <p14:tracePt t="27183" x="7407275" y="5159375"/>
          <p14:tracePt t="27199" x="7421563" y="5051425"/>
          <p14:tracePt t="27216" x="7445375" y="4930775"/>
          <p14:tracePt t="27233" x="7459663" y="4800600"/>
          <p14:tracePt t="27249" x="7459663" y="4708525"/>
          <p14:tracePt t="27266" x="7459663" y="4664075"/>
          <p14:tracePt t="27283" x="7459663" y="4579938"/>
          <p14:tracePt t="27299" x="7421563" y="4495800"/>
          <p14:tracePt t="27317" x="7361238" y="4411663"/>
          <p14:tracePt t="27333" x="7323138" y="4365625"/>
          <p14:tracePt t="27350" x="7285038" y="4321175"/>
          <p14:tracePt t="27366" x="7223125" y="4259263"/>
          <p14:tracePt t="27383" x="7116763" y="4206875"/>
          <p14:tracePt t="27401" x="7010400" y="4152900"/>
          <p14:tracePt t="27416" x="6842125" y="4106863"/>
          <p14:tracePt t="27433" x="6667500" y="4084638"/>
          <p14:tracePt t="27449" x="6515100" y="4068763"/>
          <p14:tracePt t="27465" x="6346825" y="4038600"/>
          <p14:tracePt t="27482" x="6226175" y="4030663"/>
          <p14:tracePt t="27499" x="6142038" y="4030663"/>
          <p14:tracePt t="27516" x="6118225" y="4030663"/>
          <p14:tracePt t="27518" x="6103938" y="4030663"/>
          <p14:tracePt t="27532" x="6080125" y="4038600"/>
          <p14:tracePt t="27549" x="5935663" y="4092575"/>
          <p14:tracePt t="27566" x="5845175" y="4137025"/>
          <p14:tracePt t="27583" x="5707063" y="4191000"/>
          <p14:tracePt t="27600" x="5584825" y="4237038"/>
          <p14:tracePt t="27616" x="5486400" y="4283075"/>
          <p14:tracePt t="27633" x="5418138" y="4335463"/>
          <p14:tracePt t="27650" x="5387975" y="4359275"/>
          <p14:tracePt t="27666" x="5372100" y="4373563"/>
          <p14:tracePt t="27683" x="5318125" y="4435475"/>
          <p14:tracePt t="27700" x="5265738" y="4511675"/>
          <p14:tracePt t="27716" x="5211763" y="4618038"/>
          <p14:tracePt t="27734" x="5151438" y="4732338"/>
          <p14:tracePt t="27750" x="5135563" y="4778375"/>
          <p14:tracePt t="27766" x="5113338" y="4860925"/>
          <p14:tracePt t="27783" x="5113338" y="4876800"/>
          <p14:tracePt t="27800" x="5113338" y="4884738"/>
          <p14:tracePt t="27816" x="5113338" y="4899025"/>
          <p14:tracePt t="27833" x="5113338" y="4945063"/>
          <p14:tracePt t="27850" x="5121275" y="5013325"/>
          <p14:tracePt t="27866" x="5143500" y="5075238"/>
          <p14:tracePt t="27883" x="5189538" y="5165725"/>
          <p14:tracePt t="27900" x="5219700" y="5227638"/>
          <p14:tracePt t="27916" x="5273675" y="5280025"/>
          <p14:tracePt t="27933" x="5334000" y="5341938"/>
          <p14:tracePt t="27951" x="5448300" y="5432425"/>
          <p14:tracePt t="27966" x="5502275" y="5470525"/>
          <p14:tracePt t="27983" x="5546725" y="5502275"/>
          <p14:tracePt t="28000" x="5600700" y="5524500"/>
          <p14:tracePt t="28016" x="5676900" y="5554663"/>
          <p14:tracePt t="28033" x="5745163" y="5570538"/>
          <p14:tracePt t="28050" x="5859463" y="5592763"/>
          <p14:tracePt t="28066" x="6003925" y="5608638"/>
          <p14:tracePt t="28083" x="6156325" y="5608638"/>
          <p14:tracePt t="28100" x="6286500" y="5608638"/>
          <p14:tracePt t="28116" x="6423025" y="5608638"/>
          <p14:tracePt t="28133" x="6575425" y="5600700"/>
          <p14:tracePt t="28151" x="6765925" y="5540375"/>
          <p14:tracePt t="28166" x="6888163" y="5494338"/>
          <p14:tracePt t="28183" x="6994525" y="5426075"/>
          <p14:tracePt t="28200" x="7064375" y="5364163"/>
          <p14:tracePt t="28216" x="7108825" y="5303838"/>
          <p14:tracePt t="28233" x="7116763" y="5257800"/>
          <p14:tracePt t="28250" x="7140575" y="5159375"/>
          <p14:tracePt t="28267" x="7146925" y="5075238"/>
          <p14:tracePt t="28283" x="7154863" y="4968875"/>
          <p14:tracePt t="28300" x="7170738" y="4892675"/>
          <p14:tracePt t="28316" x="7178675" y="4854575"/>
          <p14:tracePt t="28333" x="7178675" y="4808538"/>
          <p14:tracePt t="28350" x="7178675" y="4716463"/>
          <p14:tracePt t="28366" x="7178675" y="4602163"/>
          <p14:tracePt t="28383" x="7178675" y="4549775"/>
          <p14:tracePt t="28400" x="7178675" y="4503738"/>
          <p14:tracePt t="28416" x="7162800" y="4449763"/>
          <p14:tracePt t="28433" x="7132638" y="4381500"/>
          <p14:tracePt t="28450" x="7102475" y="4313238"/>
          <p14:tracePt t="28467" x="7040563" y="4251325"/>
          <p14:tracePt t="28483" x="6980238" y="4198938"/>
          <p14:tracePt t="28500" x="6880225" y="4137025"/>
          <p14:tracePt t="28503" x="6804025" y="4114800"/>
          <p14:tracePt t="28516" x="6743700" y="4092575"/>
          <p14:tracePt t="28533" x="6607175" y="4046538"/>
          <p14:tracePt t="28550" x="6324600" y="4008438"/>
          <p14:tracePt t="28566" x="6142038" y="3984625"/>
          <p14:tracePt t="28583" x="5989638" y="3984625"/>
          <p14:tracePt t="28600" x="5851525" y="3984625"/>
          <p14:tracePt t="28616" x="5753100" y="3984625"/>
          <p14:tracePt t="28633" x="5699125" y="3984625"/>
          <p14:tracePt t="28650" x="5638800" y="4022725"/>
          <p14:tracePt t="28666" x="5592763" y="4054475"/>
          <p14:tracePt t="28684" x="5554663" y="4098925"/>
          <p14:tracePt t="28700" x="5502275" y="4160838"/>
          <p14:tracePt t="28716" x="5464175" y="4213225"/>
          <p14:tracePt t="28734" x="5418138" y="4297363"/>
          <p14:tracePt t="28750" x="5402263" y="4321175"/>
          <p14:tracePt t="28766" x="5334000" y="4419600"/>
          <p14:tracePt t="28784" x="5303838" y="4495800"/>
          <p14:tracePt t="28800" x="5249863" y="4610100"/>
          <p14:tracePt t="28817" x="5203825" y="4762500"/>
          <p14:tracePt t="28833" x="5181600" y="4884738"/>
          <p14:tracePt t="28850" x="5165725" y="5006975"/>
          <p14:tracePt t="28867" x="5151438" y="5083175"/>
          <p14:tracePt t="28884" x="5143500" y="5127625"/>
          <p14:tracePt t="28900" x="5135563" y="5189538"/>
          <p14:tracePt t="28917" x="5135563" y="5249863"/>
          <p14:tracePt t="28934" x="5173663" y="5402263"/>
          <p14:tracePt t="28950" x="5189538" y="5426075"/>
          <p14:tracePt t="28967" x="5241925" y="5524500"/>
          <p14:tracePt t="28983" x="5265738" y="5546725"/>
          <p14:tracePt t="29000" x="5295900" y="5578475"/>
          <p14:tracePt t="29017" x="5341938" y="5608638"/>
          <p14:tracePt t="29033" x="5432425" y="5646738"/>
          <p14:tracePt t="29050" x="5524500" y="5676900"/>
          <p14:tracePt t="29067" x="5661025" y="5699125"/>
          <p14:tracePt t="29083" x="5821363" y="5715000"/>
          <p14:tracePt t="29100" x="5997575" y="5715000"/>
          <p14:tracePt t="29117" x="6156325" y="5715000"/>
          <p14:tracePt t="29134" x="6354763" y="5699125"/>
          <p14:tracePt t="29150" x="6384925" y="5692775"/>
          <p14:tracePt t="29167" x="6515100" y="5638800"/>
          <p14:tracePt t="29183" x="6591300" y="5584825"/>
          <p14:tracePt t="29200" x="6667500" y="5524500"/>
          <p14:tracePt t="29217" x="6735763" y="5418138"/>
          <p14:tracePt t="29233" x="6827838" y="5280025"/>
          <p14:tracePt t="29250" x="6888163" y="5143500"/>
          <p14:tracePt t="29267" x="6942138" y="4999038"/>
          <p14:tracePt t="29283" x="6964363" y="4868863"/>
          <p14:tracePt t="29300" x="6988175" y="4770438"/>
          <p14:tracePt t="29317" x="7002463" y="4732338"/>
          <p14:tracePt t="29334" x="7002463" y="4664075"/>
          <p14:tracePt t="29350" x="6988175" y="4564063"/>
          <p14:tracePt t="29367" x="6950075" y="4427538"/>
          <p14:tracePt t="29383" x="6926263" y="4381500"/>
          <p14:tracePt t="29400" x="6865938" y="4321175"/>
          <p14:tracePt t="29417" x="6835775" y="4297363"/>
          <p14:tracePt t="29433" x="6797675" y="4275138"/>
          <p14:tracePt t="29450" x="6751638" y="4259263"/>
          <p14:tracePt t="29467" x="6621463" y="4221163"/>
          <p14:tracePt t="29483" x="6454775" y="4175125"/>
          <p14:tracePt t="29500" x="6294438" y="4160838"/>
          <p14:tracePt t="29503" x="6210300" y="4152900"/>
          <p14:tracePt t="29517" x="6149975" y="4137025"/>
          <p14:tracePt t="29534" x="6003925" y="4137025"/>
          <p14:tracePt t="29550" x="5921375" y="4137025"/>
          <p14:tracePt t="29567" x="5829300" y="4144963"/>
          <p14:tracePt t="29583" x="5737225" y="4175125"/>
          <p14:tracePt t="29600" x="5654675" y="4206875"/>
          <p14:tracePt t="29617" x="5540375" y="4244975"/>
          <p14:tracePt t="29634" x="5432425" y="4297363"/>
          <p14:tracePt t="29650" x="5341938" y="4359275"/>
          <p14:tracePt t="29667" x="5257800" y="4419600"/>
          <p14:tracePt t="29684" x="5197475" y="4479925"/>
          <p14:tracePt t="29702" x="5143500" y="4541838"/>
          <p14:tracePt t="29717" x="5113338" y="4587875"/>
          <p14:tracePt t="29734" x="5067300" y="4686300"/>
          <p14:tracePt t="29750" x="5013325" y="4846638"/>
          <p14:tracePt t="29767" x="4991100" y="4937125"/>
          <p14:tracePt t="29784" x="4975225" y="4983163"/>
          <p14:tracePt t="29800" x="4975225" y="5067300"/>
          <p14:tracePt t="29817" x="4975225" y="5113338"/>
          <p14:tracePt t="29834" x="4975225" y="5165725"/>
          <p14:tracePt t="29850" x="4999038" y="5241925"/>
          <p14:tracePt t="29867" x="5029200" y="5311775"/>
          <p14:tracePt t="29884" x="5059363" y="5387975"/>
          <p14:tracePt t="29900" x="5097463" y="5448300"/>
          <p14:tracePt t="29917" x="5127625" y="5486400"/>
          <p14:tracePt t="29934" x="5181600" y="5540375"/>
          <p14:tracePt t="29950" x="5334000" y="5654675"/>
          <p14:tracePt t="29967" x="5426075" y="5692775"/>
          <p14:tracePt t="29984" x="5532438" y="5715000"/>
          <p14:tracePt t="30000" x="5654675" y="5745163"/>
          <p14:tracePt t="30017" x="5761038" y="5745163"/>
          <p14:tracePt t="30034" x="5875338" y="5745163"/>
          <p14:tracePt t="30050" x="5997575" y="5745163"/>
          <p14:tracePt t="30067" x="6164263" y="5707063"/>
          <p14:tracePt t="30084" x="6308725" y="5661025"/>
          <p14:tracePt t="30100" x="6492875" y="5592763"/>
          <p14:tracePt t="30117" x="6659563" y="5516563"/>
          <p14:tracePt t="30134" x="6797675" y="5432425"/>
          <p14:tracePt t="30150" x="6926263" y="5318125"/>
          <p14:tracePt t="30167" x="6994525" y="5197475"/>
          <p14:tracePt t="30184" x="7032625" y="5089525"/>
          <p14:tracePt t="30202" x="7078663" y="4953000"/>
          <p14:tracePt t="30217" x="7116763" y="4808538"/>
          <p14:tracePt t="30234" x="7146925" y="4702175"/>
          <p14:tracePt t="30250" x="7146925" y="4587875"/>
          <p14:tracePt t="30267" x="7146925" y="4503738"/>
          <p14:tracePt t="30284" x="7132638" y="4427538"/>
          <p14:tracePt t="30300" x="7102475" y="4365625"/>
          <p14:tracePt t="30317" x="7078663" y="4327525"/>
          <p14:tracePt t="30334" x="7056438" y="4289425"/>
          <p14:tracePt t="30350" x="7018338" y="4259263"/>
          <p14:tracePt t="30367" x="6980238" y="4237038"/>
          <p14:tracePt t="30384" x="6880225" y="4206875"/>
          <p14:tracePt t="30401" x="6713538" y="4160838"/>
          <p14:tracePt t="30417" x="6530975" y="4098925"/>
          <p14:tracePt t="30434" x="6340475" y="4060825"/>
          <p14:tracePt t="30450" x="6180138" y="4046538"/>
          <p14:tracePt t="30467" x="6027738" y="4008438"/>
          <p14:tracePt t="30484" x="5921375" y="4000500"/>
          <p14:tracePt t="30501" x="5845175" y="4000500"/>
          <p14:tracePt t="30503" x="5813425" y="4000500"/>
          <p14:tracePt t="30518" x="5761038" y="4000500"/>
          <p14:tracePt t="30534" x="5730875" y="4000500"/>
          <p14:tracePt t="30550" x="5654675" y="4030663"/>
          <p14:tracePt t="30567" x="5584825" y="4054475"/>
          <p14:tracePt t="30584" x="5516563" y="4092575"/>
          <p14:tracePt t="30601" x="5448300" y="4137025"/>
          <p14:tracePt t="30617" x="5364163" y="4183063"/>
          <p14:tracePt t="30634" x="5287963" y="4237038"/>
          <p14:tracePt t="30650" x="5219700" y="4297363"/>
          <p14:tracePt t="30667" x="5151438" y="4351338"/>
          <p14:tracePt t="30684" x="5121275" y="4435475"/>
          <p14:tracePt t="30703" x="5037138" y="4556125"/>
          <p14:tracePt t="30718" x="5006975" y="4625975"/>
          <p14:tracePt t="30734" x="4999038" y="4678363"/>
          <p14:tracePt t="30751" x="4975225" y="4800600"/>
          <p14:tracePt t="30767" x="4975225" y="4884738"/>
          <p14:tracePt t="30784" x="4975225" y="4999038"/>
          <p14:tracePt t="30801" x="4991100" y="5075238"/>
          <p14:tracePt t="30817" x="5021263" y="5135563"/>
          <p14:tracePt t="30834" x="5029200" y="5173663"/>
          <p14:tracePt t="30851" x="5075238" y="5227638"/>
          <p14:tracePt t="30867" x="5127625" y="5287963"/>
          <p14:tracePt t="30884" x="5173663" y="5326063"/>
          <p14:tracePt t="30902" x="5311775" y="5372100"/>
          <p14:tracePt t="30918" x="5410200" y="5410200"/>
          <p14:tracePt t="30934" x="5448300" y="5426075"/>
          <p14:tracePt t="30951" x="5554663" y="5440363"/>
          <p14:tracePt t="30967" x="5638800" y="5448300"/>
          <p14:tracePt t="30984" x="5684838" y="5448300"/>
          <p14:tracePt t="31001" x="5737225" y="5448300"/>
          <p14:tracePt t="31017" x="5791200" y="5448300"/>
          <p14:tracePt t="31034" x="5851525" y="5448300"/>
          <p14:tracePt t="31051" x="5997575" y="5432425"/>
          <p14:tracePt t="31067" x="6126163" y="5410200"/>
          <p14:tracePt t="31084" x="6302375" y="5387975"/>
          <p14:tracePt t="31101" x="6446838" y="5372100"/>
          <p14:tracePt t="31118" x="6607175" y="5341938"/>
          <p14:tracePt t="31134" x="6683375" y="5318125"/>
          <p14:tracePt t="31151" x="6705600" y="5311775"/>
          <p14:tracePt t="31184" x="6713538" y="5295900"/>
          <p14:tracePt t="31202" x="6773863" y="5211763"/>
          <p14:tracePt t="31217" x="6842125" y="5083175"/>
          <p14:tracePt t="31234" x="6888163" y="4983163"/>
          <p14:tracePt t="31251" x="6926263" y="4899025"/>
          <p14:tracePt t="31267" x="6942138" y="4838700"/>
          <p14:tracePt t="31284" x="6942138" y="4762500"/>
          <p14:tracePt t="31301" x="6942138" y="4670425"/>
          <p14:tracePt t="31318" x="6942138" y="4594225"/>
          <p14:tracePt t="31334" x="6880225" y="4435475"/>
          <p14:tracePt t="31351" x="6842125" y="4373563"/>
          <p14:tracePt t="31367" x="6811963" y="4327525"/>
          <p14:tracePt t="31384" x="6797675" y="4305300"/>
          <p14:tracePt t="31401" x="6781800" y="4289425"/>
          <p14:tracePt t="31417" x="6743700" y="4283075"/>
          <p14:tracePt t="31434" x="6659563" y="4251325"/>
          <p14:tracePt t="31451" x="6537325" y="4237038"/>
          <p14:tracePt t="31468" x="6392863" y="4213225"/>
          <p14:tracePt t="31484" x="6218238" y="4198938"/>
          <p14:tracePt t="31501" x="6042025" y="4168775"/>
          <p14:tracePt t="31504" x="5973763" y="4168775"/>
          <p14:tracePt t="31518" x="5905500" y="4168775"/>
          <p14:tracePt t="31534" x="5799138" y="4168775"/>
          <p14:tracePt t="31551" x="5761038" y="4168775"/>
          <p14:tracePt t="31568" x="5715000" y="4183063"/>
          <p14:tracePt t="31584" x="5684838" y="4198938"/>
          <p14:tracePt t="31602" x="5638800" y="4229100"/>
          <p14:tracePt t="31618" x="5570538" y="4283075"/>
          <p14:tracePt t="31634" x="5470525" y="4365625"/>
          <p14:tracePt t="31651" x="5372100" y="4465638"/>
          <p14:tracePt t="31668" x="5273675" y="4594225"/>
          <p14:tracePt t="31684" x="5173663" y="4716463"/>
          <p14:tracePt t="31701" x="5113338" y="4792663"/>
          <p14:tracePt t="31718" x="5089525" y="4854575"/>
          <p14:tracePt t="31734" x="5083175" y="4960938"/>
          <p14:tracePt t="31751" x="5083175" y="5051425"/>
          <p14:tracePt t="31768" x="5083175" y="5135563"/>
          <p14:tracePt t="31784" x="5089525" y="5203825"/>
          <p14:tracePt t="31801" x="5143500" y="5295900"/>
          <p14:tracePt t="31818" x="5189538" y="5380038"/>
          <p14:tracePt t="31834" x="5235575" y="5440363"/>
          <p14:tracePt t="31851" x="5295900" y="5494338"/>
          <p14:tracePt t="31868" x="5380038" y="5540375"/>
          <p14:tracePt t="31884" x="5486400" y="5570538"/>
          <p14:tracePt t="31903" x="5737225" y="5622925"/>
          <p14:tracePt t="31918" x="5851525" y="5622925"/>
          <p14:tracePt t="31934" x="6218238" y="5622925"/>
          <p14:tracePt t="31951" x="6484938" y="5622925"/>
          <p14:tracePt t="31968" x="6697663" y="5622925"/>
          <p14:tracePt t="31984" x="6865938" y="5592763"/>
          <p14:tracePt t="32001" x="6980238" y="5546725"/>
          <p14:tracePt t="32018" x="7032625" y="5508625"/>
          <p14:tracePt t="32034" x="7070725" y="5470525"/>
          <p14:tracePt t="32051" x="7094538" y="5394325"/>
          <p14:tracePt t="32068" x="7116763" y="5280025"/>
          <p14:tracePt t="32084" x="7124700" y="5165725"/>
          <p14:tracePt t="32103" x="7132638" y="5037138"/>
          <p14:tracePt t="32118" x="7132638" y="4999038"/>
          <p14:tracePt t="32134" x="7132638" y="4884738"/>
          <p14:tracePt t="32151" x="7116763" y="4808538"/>
          <p14:tracePt t="32168" x="7086600" y="4746625"/>
          <p14:tracePt t="32184" x="7048500" y="4678363"/>
          <p14:tracePt t="32201" x="6972300" y="4579938"/>
          <p14:tracePt t="32218" x="6888163" y="4503738"/>
          <p14:tracePt t="32234" x="6765925" y="4435475"/>
          <p14:tracePt t="32251" x="6629400" y="4373563"/>
          <p14:tracePt t="32268" x="6469063" y="4335463"/>
          <p14:tracePt t="32284" x="6346825" y="4305300"/>
          <p14:tracePt t="32302" x="6172200" y="4275138"/>
          <p14:tracePt t="32319" x="6065838" y="4275138"/>
          <p14:tracePt t="32334" x="5951538" y="4275138"/>
          <p14:tracePt t="32351" x="5851525" y="4275138"/>
          <p14:tracePt t="32368" x="5753100" y="4289425"/>
          <p14:tracePt t="32385" x="5630863" y="4327525"/>
          <p14:tracePt t="32401" x="5502275" y="4389438"/>
          <p14:tracePt t="32418" x="5380038" y="4449763"/>
          <p14:tracePt t="32434" x="5227638" y="4541838"/>
          <p14:tracePt t="32451" x="5097463" y="4618038"/>
          <p14:tracePt t="32468" x="4999038" y="4678363"/>
          <p14:tracePt t="32485" x="4922838" y="4740275"/>
          <p14:tracePt t="32502" x="4854575" y="4792663"/>
          <p14:tracePt t="32518" x="4838700" y="4808538"/>
          <p14:tracePt t="32535" x="4830763" y="4816475"/>
          <p14:tracePt t="32551" x="4808538" y="4860925"/>
          <p14:tracePt t="32568" x="4770438" y="4930775"/>
          <p14:tracePt t="32585" x="4740275" y="4991100"/>
          <p14:tracePt t="32601" x="4724400" y="5037138"/>
          <p14:tracePt t="32618" x="4702175" y="5067300"/>
          <p14:tracePt t="32635" x="4686300" y="5083175"/>
          <p14:tracePt t="38495" x="4716463" y="5105400"/>
          <p14:tracePt t="38503" x="4800600" y="5127625"/>
          <p14:tracePt t="38511" x="4884738" y="5135563"/>
          <p14:tracePt t="38520" x="4983163" y="5135563"/>
          <p14:tracePt t="38537" x="5181600" y="5135563"/>
          <p14:tracePt t="38553" x="5470525" y="5105400"/>
          <p14:tracePt t="38570" x="5699125" y="5059363"/>
          <p14:tracePt t="38587" x="5897563" y="5013325"/>
          <p14:tracePt t="38604" x="6019800" y="4975225"/>
          <p14:tracePt t="38620" x="6103938" y="4930775"/>
          <p14:tracePt t="38637" x="6188075" y="4884738"/>
          <p14:tracePt t="38654" x="6248400" y="4838700"/>
          <p14:tracePt t="38670" x="6332538" y="4770438"/>
          <p14:tracePt t="38687" x="6362700" y="4724400"/>
          <p14:tracePt t="38704" x="6378575" y="4686300"/>
          <p14:tracePt t="38720" x="6384925" y="4632325"/>
          <p14:tracePt t="38738" x="6384925" y="4579938"/>
          <p14:tracePt t="38754" x="6384925" y="4564063"/>
          <p14:tracePt t="38770" x="6384925" y="4525963"/>
          <p14:tracePt t="38787" x="6384925" y="4495800"/>
          <p14:tracePt t="38804" x="6378575" y="4465638"/>
          <p14:tracePt t="38820" x="6346825" y="4411663"/>
          <p14:tracePt t="38837" x="6270625" y="4343400"/>
          <p14:tracePt t="38854" x="6164263" y="4283075"/>
          <p14:tracePt t="38870" x="5951538" y="4221163"/>
          <p14:tracePt t="38887" x="5829300" y="4198938"/>
          <p14:tracePt t="38904" x="5715000" y="4198938"/>
          <p14:tracePt t="38920" x="5600700" y="4198938"/>
          <p14:tracePt t="38938" x="5508625" y="4213225"/>
          <p14:tracePt t="38954" x="5402263" y="4251325"/>
          <p14:tracePt t="38970" x="5287963" y="4321175"/>
          <p14:tracePt t="38987" x="5181600" y="4373563"/>
          <p14:tracePt t="39004" x="5067300" y="4449763"/>
          <p14:tracePt t="39008" x="4991100" y="4487863"/>
          <p14:tracePt t="39021" x="4945063" y="4525963"/>
          <p14:tracePt t="39037" x="4854575" y="4594225"/>
          <p14:tracePt t="39054" x="4784725" y="4664075"/>
          <p14:tracePt t="39070" x="4746625" y="4746625"/>
          <p14:tracePt t="39087" x="4724400" y="4830763"/>
          <p14:tracePt t="39104" x="4716463" y="4983163"/>
          <p14:tracePt t="39121" x="4716463" y="5159375"/>
          <p14:tracePt t="39137" x="4716463" y="5318125"/>
          <p14:tracePt t="39154" x="4770438" y="5486400"/>
          <p14:tracePt t="39170" x="4822825" y="5600700"/>
          <p14:tracePt t="39187" x="4906963" y="5676900"/>
          <p14:tracePt t="39204" x="5021263" y="5737225"/>
          <p14:tracePt t="39220" x="5197475" y="5775325"/>
          <p14:tracePt t="39239" x="5622925" y="5813425"/>
          <p14:tracePt t="39254" x="5829300" y="5813425"/>
          <p14:tracePt t="39270" x="6378575" y="5799138"/>
          <p14:tracePt t="39287" x="6759575" y="5668963"/>
          <p14:tracePt t="39304" x="7002463" y="5562600"/>
          <p14:tracePt t="39320" x="7154863" y="5464175"/>
          <p14:tracePt t="39337" x="7261225" y="5364163"/>
          <p14:tracePt t="39354" x="7331075" y="5249863"/>
          <p14:tracePt t="39370" x="7361238" y="5143500"/>
          <p14:tracePt t="39387" x="7383463" y="5013325"/>
          <p14:tracePt t="39404" x="7383463" y="4860925"/>
          <p14:tracePt t="39421" x="7383463" y="4708525"/>
          <p14:tracePt t="39439" x="7323138" y="4487863"/>
          <p14:tracePt t="39454" x="7231063" y="4335463"/>
          <p14:tracePt t="39470" x="7132638" y="4213225"/>
          <p14:tracePt t="39487" x="6972300" y="4098925"/>
          <p14:tracePt t="39504" x="6804025" y="4016375"/>
          <p14:tracePt t="39520" x="6613525" y="3954463"/>
          <p14:tracePt t="39537" x="6438900" y="3940175"/>
          <p14:tracePt t="39554" x="6270625" y="3940175"/>
          <p14:tracePt t="39570" x="6103938" y="3940175"/>
          <p14:tracePt t="39587" x="5959475" y="3992563"/>
          <p14:tracePt t="39604" x="5791200" y="4060825"/>
          <p14:tracePt t="39621" x="5646738" y="4130675"/>
          <p14:tracePt t="39638" x="5464175" y="4237038"/>
          <p14:tracePt t="39654" x="5410200" y="4267200"/>
          <p14:tracePt t="39670" x="5235575" y="4397375"/>
          <p14:tracePt t="39687" x="5121275" y="4503738"/>
          <p14:tracePt t="39704" x="5013325" y="4618038"/>
          <p14:tracePt t="39721" x="4930775" y="4732338"/>
          <p14:tracePt t="39738" x="4876800" y="4822825"/>
          <p14:tracePt t="39754" x="4838700" y="4906963"/>
          <p14:tracePt t="39771" x="4830763" y="5006975"/>
          <p14:tracePt t="39787" x="4830763" y="5127625"/>
          <p14:tracePt t="39804" x="4830763" y="5249863"/>
          <p14:tracePt t="39821" x="4876800" y="5380038"/>
          <p14:tracePt t="39838" x="4953000" y="5508625"/>
          <p14:tracePt t="39854" x="4968875" y="5532438"/>
          <p14:tracePt t="39871" x="5151438" y="5630863"/>
          <p14:tracePt t="39887" x="5334000" y="5692775"/>
          <p14:tracePt t="39904" x="5540375" y="5730875"/>
          <p14:tracePt t="39921" x="5753100" y="5730875"/>
          <p14:tracePt t="39939" x="5989638" y="5730875"/>
          <p14:tracePt t="39954" x="6218238" y="5715000"/>
          <p14:tracePt t="39971" x="6408738" y="5638800"/>
          <p14:tracePt t="39987" x="6569075" y="5546725"/>
          <p14:tracePt t="40004" x="6683375" y="5448300"/>
          <p14:tracePt t="40007" x="6721475" y="5394325"/>
          <p14:tracePt t="40021" x="6759575" y="5341938"/>
          <p14:tracePt t="40038" x="6804025" y="5165725"/>
          <p14:tracePt t="40054" x="6835775" y="5105400"/>
          <p14:tracePt t="40071" x="6865938" y="4876800"/>
          <p14:tracePt t="40087" x="6865938" y="4708525"/>
          <p14:tracePt t="40104" x="6865938" y="4572000"/>
          <p14:tracePt t="40121" x="6827838" y="4457700"/>
          <p14:tracePt t="40138" x="6781800" y="4359275"/>
          <p14:tracePt t="40154" x="6689725" y="4244975"/>
          <p14:tracePt t="40171" x="6561138" y="4144963"/>
          <p14:tracePt t="40187" x="6392863" y="4076700"/>
          <p14:tracePt t="40204" x="6202363" y="4038600"/>
          <p14:tracePt t="40221" x="5981700" y="4008438"/>
          <p14:tracePt t="40238" x="5699125" y="4008438"/>
          <p14:tracePt t="40254" x="5592763" y="4008438"/>
          <p14:tracePt t="40271" x="5508625" y="4030663"/>
          <p14:tracePt t="40287" x="5432425" y="4068763"/>
          <p14:tracePt t="40304" x="5394325" y="4092575"/>
          <p14:tracePt t="41816" x="5394325" y="4106863"/>
          <p14:tracePt t="41823" x="5394325" y="4183063"/>
          <p14:tracePt t="41831" x="5394325" y="4275138"/>
          <p14:tracePt t="41839" x="5426075" y="4351338"/>
          <p14:tracePt t="41855" x="5448300" y="4411663"/>
          <p14:tracePt t="41871" x="5464175" y="4427538"/>
          <p14:tracePt t="42151" x="5464175" y="4441825"/>
          <p14:tracePt t="42550" x="5464175" y="4449763"/>
          <p14:tracePt t="42559" x="5448300" y="4518025"/>
          <p14:tracePt t="42567" x="5432425" y="4579938"/>
          <p14:tracePt t="42574" x="5418138" y="4594225"/>
          <p14:tracePt t="42639" x="5418138" y="4610100"/>
          <p14:tracePt t="44359" x="5418138" y="4618038"/>
          <p14:tracePt t="44367" x="5418138" y="4640263"/>
          <p14:tracePt t="44375" x="5418138" y="4694238"/>
          <p14:tracePt t="44389" x="5418138" y="4732338"/>
          <p14:tracePt t="44406" x="5418138" y="4800600"/>
          <p14:tracePt t="44422" x="5426075" y="4860925"/>
          <p14:tracePt t="44439" x="5432425" y="4906963"/>
          <p14:tracePt t="44457" x="5448300" y="4960938"/>
          <p14:tracePt t="44472" x="5448300" y="4983163"/>
          <p14:tracePt t="44575" x="5456238" y="4991100"/>
          <p14:tracePt t="44759" x="5478463" y="4991100"/>
          <p14:tracePt t="44767" x="5508625" y="4991100"/>
          <p14:tracePt t="44775" x="5546725" y="4999038"/>
          <p14:tracePt t="44789" x="5622925" y="5021263"/>
          <p14:tracePt t="44806" x="5775325" y="5037138"/>
          <p14:tracePt t="44822" x="6042025" y="5067300"/>
          <p14:tracePt t="44839" x="6202363" y="5067300"/>
          <p14:tracePt t="44857" x="6346825" y="5067300"/>
          <p14:tracePt t="44872" x="6461125" y="5067300"/>
          <p14:tracePt t="44889" x="6561138" y="5045075"/>
          <p14:tracePt t="44906" x="6667500" y="4975225"/>
          <p14:tracePt t="44922" x="6735763" y="4930775"/>
          <p14:tracePt t="44939" x="6781800" y="4846638"/>
          <p14:tracePt t="44956" x="6819900" y="4746625"/>
          <p14:tracePt t="44972" x="6819900" y="4618038"/>
          <p14:tracePt t="44990" x="6819900" y="4381500"/>
          <p14:tracePt t="45006" x="6789738" y="4305300"/>
          <p14:tracePt t="45009" x="6743700" y="4237038"/>
          <p14:tracePt t="45022" x="6651625" y="4084638"/>
          <p14:tracePt t="45039" x="6484938" y="3932238"/>
          <p14:tracePt t="45056" x="6362700" y="3863975"/>
          <p14:tracePt t="45073" x="6316663" y="3840163"/>
          <p14:tracePt t="45089" x="6278563" y="3832225"/>
          <p14:tracePt t="45106" x="6232525" y="3832225"/>
          <p14:tracePt t="45123" x="6142038" y="3878263"/>
          <p14:tracePt t="45139" x="6003925" y="3946525"/>
          <p14:tracePt t="45157" x="5845175" y="4030663"/>
          <p14:tracePt t="45173" x="5654675" y="4130675"/>
          <p14:tracePt t="45190" x="5402263" y="4251325"/>
          <p14:tracePt t="45206" x="5341938" y="4297363"/>
          <p14:tracePt t="45223" x="5203825" y="4403725"/>
          <p14:tracePt t="45239" x="5165725" y="4441825"/>
          <p14:tracePt t="45256" x="5127625" y="4495800"/>
          <p14:tracePt t="45273" x="5105400" y="4518025"/>
          <p14:tracePt t="45289" x="5089525" y="4556125"/>
          <p14:tracePt t="45306" x="5075238" y="4625975"/>
          <p14:tracePt t="45323" x="5059363" y="4694238"/>
          <p14:tracePt t="45339" x="5037138" y="4762500"/>
          <p14:tracePt t="45358" x="5029200" y="4846638"/>
          <p14:tracePt t="45373" x="5029200" y="4860925"/>
          <p14:tracePt t="45390" x="5029200" y="4906963"/>
          <p14:tracePt t="45406" x="5029200" y="4937125"/>
          <p14:tracePt t="45423" x="5045075" y="4991100"/>
          <p14:tracePt t="45439" x="5045075" y="5013325"/>
          <p14:tracePt t="46911" x="5037138" y="5021263"/>
          <p14:tracePt t="46919" x="4953000" y="5021263"/>
          <p14:tracePt t="46927" x="4808538" y="5006975"/>
          <p14:tracePt t="46940" x="4640263" y="5006975"/>
          <p14:tracePt t="46957" x="4403725" y="5006975"/>
          <p14:tracePt t="46974" x="4221163" y="5006975"/>
          <p14:tracePt t="47399" x="4267200" y="5006975"/>
          <p14:tracePt t="47407" x="4373563" y="5006975"/>
          <p14:tracePt t="47415" x="4518025" y="4991100"/>
          <p14:tracePt t="47423" x="4618038" y="4991100"/>
          <p14:tracePt t="47440" x="4754563" y="4991100"/>
          <p14:tracePt t="47457" x="4884738" y="4991100"/>
          <p14:tracePt t="47474" x="5037138" y="4991100"/>
          <p14:tracePt t="47490" x="5121275" y="4991100"/>
          <p14:tracePt t="47507" x="5151438" y="4991100"/>
          <p14:tracePt t="47523" x="5165725" y="4983163"/>
          <p14:tracePt t="47540" x="5181600" y="4975225"/>
          <p14:tracePt t="47557" x="5197475" y="4968875"/>
          <p14:tracePt t="47574" x="5241925" y="4945063"/>
          <p14:tracePt t="47590" x="5265738" y="4930775"/>
          <p14:tracePt t="47607" x="5280025" y="4922838"/>
          <p14:tracePt t="47671" x="5287963" y="4922838"/>
          <p14:tracePt t="47679" x="5318125" y="4922838"/>
          <p14:tracePt t="47690" x="5349875" y="4922838"/>
          <p14:tracePt t="47707" x="5524500" y="4983163"/>
          <p14:tracePt t="47724" x="5761038" y="5051425"/>
          <p14:tracePt t="47740" x="5927725" y="5105400"/>
          <p14:tracePt t="47757" x="5973763" y="5113338"/>
          <p14:tracePt t="47839" x="5965825" y="5113338"/>
          <p14:tracePt t="47847" x="5951538" y="5113338"/>
          <p14:tracePt t="47857" x="5935663" y="5105400"/>
          <p14:tracePt t="47874" x="5913438" y="5097463"/>
          <p14:tracePt t="47890" x="5905500" y="5097463"/>
          <p14:tracePt t="47935" x="5897563" y="5097463"/>
          <p14:tracePt t="47999" x="5889625" y="5097463"/>
          <p14:tracePt t="48015" x="5883275" y="5097463"/>
          <p14:tracePt t="48031" x="5867400" y="5097463"/>
          <p14:tracePt t="48040" x="5859463" y="5097463"/>
          <p14:tracePt t="48047" x="5851525" y="5097463"/>
          <p14:tracePt t="48167" x="5851525" y="5089525"/>
          <p14:tracePt t="48176" x="5851525" y="5067300"/>
          <p14:tracePt t="48183" x="5875338" y="5037138"/>
          <p14:tracePt t="48192" x="5927725" y="5013325"/>
          <p14:tracePt t="48207" x="6019800" y="4991100"/>
          <p14:tracePt t="48224" x="6118225" y="4960938"/>
          <p14:tracePt t="48240" x="6149975" y="4960938"/>
          <p14:tracePt t="48456" x="6156325" y="4960938"/>
          <p14:tracePt t="48463" x="6172200" y="4945063"/>
          <p14:tracePt t="48474" x="6180138" y="4945063"/>
          <p14:tracePt t="48490" x="6240463" y="4945063"/>
          <p14:tracePt t="48507" x="6378575" y="4945063"/>
          <p14:tracePt t="48511" x="6438900" y="4945063"/>
          <p14:tracePt t="48524" x="6484938" y="4945063"/>
          <p14:tracePt t="48540" x="6523038" y="4945063"/>
          <p14:tracePt t="48631" x="6499225" y="4937125"/>
          <p14:tracePt t="48639" x="6484938" y="4922838"/>
          <p14:tracePt t="48647" x="6477000" y="4906963"/>
          <p14:tracePt t="48657" x="6469063" y="4906963"/>
          <p14:tracePt t="48674" x="6469063" y="4892675"/>
          <p14:tracePt t="48690" x="6469063" y="4860925"/>
          <p14:tracePt t="48707" x="6469063" y="4816475"/>
          <p14:tracePt t="48726" x="6469063" y="4610100"/>
          <p14:tracePt t="48741" x="6469063" y="4541838"/>
          <p14:tracePt t="48758" x="6477000" y="4297363"/>
          <p14:tracePt t="48774" x="6484938" y="4244975"/>
          <p14:tracePt t="48791" x="6499225" y="4160838"/>
          <p14:tracePt t="48824" x="6499225" y="4152900"/>
          <p14:tracePt t="48919" x="6499225" y="4221163"/>
          <p14:tracePt t="48927" x="6515100" y="4313238"/>
          <p14:tracePt t="48935" x="6515100" y="4403725"/>
          <p14:tracePt t="48943" x="6515100" y="4511675"/>
          <p14:tracePt t="48958" x="6515100" y="4716463"/>
          <p14:tracePt t="48974" x="6515100" y="4792663"/>
          <p14:tracePt t="48991" x="6515100" y="4991100"/>
          <p14:tracePt t="49007" x="6515100" y="5051425"/>
          <p14:tracePt t="49024" x="6515100" y="5083175"/>
          <p14:tracePt t="49135" x="6523038" y="5089525"/>
          <p14:tracePt t="49207" x="6530975" y="5105400"/>
          <p14:tracePt t="49215" x="6545263" y="5105400"/>
          <p14:tracePt t="49224" x="6561138" y="5113338"/>
          <p14:tracePt t="49241" x="6599238" y="5143500"/>
          <p14:tracePt t="49258" x="6599238" y="5151438"/>
          <p14:tracePt t="49291" x="6607175" y="5151438"/>
          <p14:tracePt t="49307" x="6607175" y="5159375"/>
          <p14:tracePt t="49324" x="6607175" y="5165725"/>
          <p14:tracePt t="49341" x="6621463" y="5197475"/>
          <p14:tracePt t="49358" x="6743700" y="5249863"/>
          <p14:tracePt t="49375" x="6911975" y="5295900"/>
          <p14:tracePt t="49391" x="7010400" y="5303838"/>
          <p14:tracePt t="49407" x="7018338" y="5303838"/>
          <p14:tracePt t="49447" x="6964363" y="5303838"/>
          <p14:tracePt t="49458" x="6888163" y="5303838"/>
          <p14:tracePt t="49474" x="6697663" y="5303838"/>
          <p14:tracePt t="49491" x="6530975" y="5303838"/>
          <p14:tracePt t="49507" x="6469063" y="5303838"/>
          <p14:tracePt t="49711" x="6454775" y="5280025"/>
          <p14:tracePt t="49719" x="6392863" y="5257800"/>
          <p14:tracePt t="49727" x="6324600" y="5241925"/>
          <p14:tracePt t="49741" x="6226175" y="5241925"/>
          <p14:tracePt t="49758" x="6049963" y="5211763"/>
          <p14:tracePt t="49774" x="5730875" y="5165725"/>
          <p14:tracePt t="49791" x="5532438" y="5143500"/>
          <p14:tracePt t="49808" x="5432425" y="5143500"/>
          <p14:tracePt t="49824" x="5410200" y="5143500"/>
          <p14:tracePt t="50015" x="5356225" y="5135563"/>
          <p14:tracePt t="50023" x="5280025" y="5121275"/>
          <p14:tracePt t="50031" x="5189538" y="5105400"/>
          <p14:tracePt t="50041" x="5089525" y="5089525"/>
          <p14:tracePt t="50058" x="4899025" y="5059363"/>
          <p14:tracePt t="50074" x="4670425" y="5037138"/>
          <p14:tracePt t="50091" x="4541838" y="5013325"/>
          <p14:tracePt t="50108" x="4525963" y="5013325"/>
          <p14:tracePt t="77016" x="4533900" y="5013325"/>
          <p14:tracePt t="77023" x="4579938" y="5013325"/>
          <p14:tracePt t="77034" x="4678363" y="4945063"/>
          <p14:tracePt t="77051" x="4975225" y="4732338"/>
          <p14:tracePt t="77070" x="5265738" y="4549775"/>
          <p14:tracePt t="77084" x="5318125" y="4518025"/>
          <p14:tracePt t="77101" x="5372100" y="4479925"/>
          <p14:tracePt t="77118" x="5387975" y="44735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91868" y="1066896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3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1512914"/>
              </p:ext>
            </p:extLst>
          </p:nvPr>
        </p:nvGraphicFramePr>
        <p:xfrm>
          <a:off x="5929313" y="4200525"/>
          <a:ext cx="8223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Equation" r:id="rId5" imgW="355320" imgH="393480" progId="Equation.DSMT4">
                  <p:embed/>
                </p:oleObj>
              </mc:Choice>
              <mc:Fallback>
                <p:oleObj name="Equation" r:id="rId5" imgW="35532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29313" y="4200525"/>
                        <a:ext cx="82232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63750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027"/>
    </mc:Choice>
    <mc:Fallback xmlns="">
      <p:transition advTm="81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10167" x="419100" y="5600700"/>
          <p14:tracePt t="10281" x="425450" y="5600700"/>
          <p14:tracePt t="10288" x="444500" y="5600700"/>
          <p14:tracePt t="10296" x="469900" y="5588000"/>
          <p14:tracePt t="10305" x="533400" y="5575300"/>
          <p14:tracePt t="10322" x="730250" y="5530850"/>
          <p14:tracePt t="10339" x="1174750" y="5403850"/>
          <p14:tracePt t="10355" x="1930400" y="5213350"/>
          <p14:tracePt t="10372" x="3009900" y="4902200"/>
          <p14:tracePt t="10389" x="4222750" y="4356100"/>
          <p14:tracePt t="10405" x="5416550" y="3657600"/>
          <p14:tracePt t="10422" x="6400800" y="3092450"/>
          <p14:tracePt t="10440" x="7277100" y="2514600"/>
          <p14:tracePt t="10455" x="7435850" y="2381250"/>
          <p14:tracePt t="10472" x="7531100" y="2247900"/>
          <p14:tracePt t="10489" x="7543800" y="2203450"/>
          <p14:tracePt t="10505" x="7543800" y="2178050"/>
          <p14:tracePt t="10522" x="7543800" y="2152650"/>
          <p14:tracePt t="10539" x="7537450" y="2152650"/>
          <p14:tracePt t="11144" x="7537450" y="2146300"/>
          <p14:tracePt t="11160" x="7531100" y="2101850"/>
          <p14:tracePt t="11168" x="7531100" y="2032000"/>
          <p14:tracePt t="11176" x="7531100" y="1962150"/>
          <p14:tracePt t="11189" x="7531100" y="1911350"/>
          <p14:tracePt t="11205" x="7531100" y="1809750"/>
          <p14:tracePt t="11222" x="7531100" y="1708150"/>
          <p14:tracePt t="11239" x="7537450" y="1606550"/>
          <p14:tracePt t="11255" x="7562850" y="1549400"/>
          <p14:tracePt t="11272" x="7607300" y="1466850"/>
          <p14:tracePt t="11289" x="7620000" y="1435100"/>
          <p14:tracePt t="11305" x="7632700" y="1422400"/>
          <p14:tracePt t="11322" x="7632700" y="1416050"/>
          <p14:tracePt t="11339" x="7632700" y="1403350"/>
          <p14:tracePt t="11488" x="7639050" y="1403350"/>
          <p14:tracePt t="11496" x="7645400" y="1403350"/>
          <p14:tracePt t="11520" x="7651750" y="1403350"/>
          <p14:tracePt t="11528" x="7658100" y="1403350"/>
          <p14:tracePt t="11539" x="7670800" y="1403350"/>
          <p14:tracePt t="11608" x="7677150" y="1403350"/>
          <p14:tracePt t="12337" x="7721600" y="1390650"/>
          <p14:tracePt t="12345" x="7848600" y="1358900"/>
          <p14:tracePt t="12356" x="7975600" y="1339850"/>
          <p14:tracePt t="12372" x="8261350" y="1320800"/>
          <p14:tracePt t="12389" x="8439150" y="1320800"/>
          <p14:tracePt t="12406" x="8616950" y="1320800"/>
          <p14:tracePt t="12422" x="8820150" y="1320800"/>
          <p14:tracePt t="12439" x="8985250" y="1320800"/>
          <p14:tracePt t="12456" x="9080500" y="1320800"/>
          <p14:tracePt t="12473" x="9086850" y="1320800"/>
          <p14:tracePt t="12680" x="9093200" y="1320800"/>
          <p14:tracePt t="12728" x="9099550" y="1320800"/>
          <p14:tracePt t="12736" x="9137650" y="1320800"/>
          <p14:tracePt t="12744" x="9169400" y="1320800"/>
          <p14:tracePt t="12756" x="9239250" y="1320800"/>
          <p14:tracePt t="12773" x="9378950" y="1320800"/>
          <p14:tracePt t="12789" x="9505950" y="1320800"/>
          <p14:tracePt t="12806" x="9563100" y="1320800"/>
          <p14:tracePt t="12823" x="9569450" y="1320800"/>
          <p14:tracePt t="12919" x="9518650" y="1327150"/>
          <p14:tracePt t="12928" x="9442450" y="1358900"/>
          <p14:tracePt t="12936" x="9378950" y="1384300"/>
          <p14:tracePt t="12944" x="9302750" y="1397000"/>
          <p14:tracePt t="12956" x="9226550" y="1409700"/>
          <p14:tracePt t="12972" x="9105900" y="1409700"/>
          <p14:tracePt t="12989" x="8978900" y="1409700"/>
          <p14:tracePt t="13006" x="8890000" y="1409700"/>
          <p14:tracePt t="13022" x="8858250" y="1409700"/>
          <p14:tracePt t="13040" x="8851900" y="1409700"/>
          <p14:tracePt t="13632" x="8845550" y="1409700"/>
          <p14:tracePt t="13641" x="8807450" y="1409700"/>
          <p14:tracePt t="13649" x="8763000" y="1409700"/>
          <p14:tracePt t="13657" x="8718550" y="1409700"/>
          <p14:tracePt t="13673" x="8661400" y="1409700"/>
          <p14:tracePt t="13690" x="8604250" y="1409700"/>
          <p14:tracePt t="13706" x="8528050" y="1403350"/>
          <p14:tracePt t="13723" x="8375650" y="1390650"/>
          <p14:tracePt t="13740" x="8197850" y="1390650"/>
          <p14:tracePt t="13756" x="8013700" y="1390650"/>
          <p14:tracePt t="13773" x="7804150" y="1390650"/>
          <p14:tracePt t="13790" x="7620000" y="1390650"/>
          <p14:tracePt t="13806" x="7467600" y="1390650"/>
          <p14:tracePt t="13825" x="7308850" y="1409700"/>
          <p14:tracePt t="13840" x="7239000" y="1422400"/>
          <p14:tracePt t="13856" x="7181850" y="1447800"/>
          <p14:tracePt t="13872" x="7162800" y="1454150"/>
          <p14:tracePt t="14048" x="7143750" y="1454150"/>
          <p14:tracePt t="14056" x="7124700" y="1454150"/>
          <p14:tracePt t="14064" x="7118350" y="1454150"/>
          <p14:tracePt t="14073" x="7099300" y="1454150"/>
          <p14:tracePt t="14089" x="7073900" y="1479550"/>
          <p14:tracePt t="14106" x="7073900" y="1504950"/>
          <p14:tracePt t="14425" x="7048500" y="1511300"/>
          <p14:tracePt t="14441" x="7029450" y="1511300"/>
          <p14:tracePt t="14449" x="7004050" y="1530350"/>
          <p14:tracePt t="14456" x="6972300" y="1543050"/>
          <p14:tracePt t="14473" x="6845300" y="1587500"/>
          <p14:tracePt t="14490" x="6699250" y="1619250"/>
          <p14:tracePt t="14506" x="6502400" y="1695450"/>
          <p14:tracePt t="14523" x="6153150" y="1822450"/>
          <p14:tracePt t="14540" x="5708650" y="1943100"/>
          <p14:tracePt t="14556" x="5226050" y="2070100"/>
          <p14:tracePt t="14573" x="4737100" y="2228850"/>
          <p14:tracePt t="14590" x="4133850" y="2330450"/>
          <p14:tracePt t="14607" x="3536950" y="2400300"/>
          <p14:tracePt t="14623" x="3067050" y="2425700"/>
          <p14:tracePt t="14640" x="2628900" y="2425700"/>
          <p14:tracePt t="14657" x="2476500" y="2419350"/>
          <p14:tracePt t="14673" x="2362200" y="2381250"/>
          <p14:tracePt t="14690" x="2286000" y="2362200"/>
          <p14:tracePt t="14707" x="2216150" y="2324100"/>
          <p14:tracePt t="14723" x="2095500" y="2279650"/>
          <p14:tracePt t="14740" x="1993900" y="2235200"/>
          <p14:tracePt t="14757" x="1905000" y="2209800"/>
          <p14:tracePt t="14773" x="1879600" y="2197100"/>
          <p14:tracePt t="14790" x="1866900" y="2190750"/>
          <p14:tracePt t="15616" x="1873250" y="2190750"/>
          <p14:tracePt t="15625" x="1949450" y="2190750"/>
          <p14:tracePt t="15632" x="2089150" y="2190750"/>
          <p14:tracePt t="15641" x="2298700" y="2190750"/>
          <p14:tracePt t="15657" x="2781300" y="2324100"/>
          <p14:tracePt t="15673" x="3200400" y="2476500"/>
          <p14:tracePt t="15690" x="3594100" y="2584450"/>
          <p14:tracePt t="15707" x="4121150" y="2698750"/>
          <p14:tracePt t="15724" x="4641850" y="2794000"/>
          <p14:tracePt t="15740" x="5067300" y="2882900"/>
          <p14:tracePt t="15757" x="5397500" y="2927350"/>
          <p14:tracePt t="15774" x="5588000" y="2952750"/>
          <p14:tracePt t="15790" x="5715000" y="2965450"/>
          <p14:tracePt t="15807" x="5803900" y="2990850"/>
          <p14:tracePt t="15823" x="5924550" y="3003550"/>
          <p14:tracePt t="15840" x="6026150" y="3016250"/>
          <p14:tracePt t="15857" x="6096000" y="3028950"/>
          <p14:tracePt t="15873" x="6115050" y="3028950"/>
          <p14:tracePt t="15937" x="6121400" y="3035300"/>
          <p14:tracePt t="15944" x="6121400" y="3041650"/>
          <p14:tracePt t="15953" x="6089650" y="3073400"/>
          <p14:tracePt t="15960" x="6032500" y="3086100"/>
          <p14:tracePt t="15974" x="5962650" y="3124200"/>
          <p14:tracePt t="15990" x="5778500" y="3206750"/>
          <p14:tracePt t="16007" x="5486400" y="3321050"/>
          <p14:tracePt t="16024" x="5010150" y="3498850"/>
          <p14:tracePt t="16040" x="4806950" y="3600450"/>
          <p14:tracePt t="16057" x="4679950" y="3663950"/>
          <p14:tracePt t="16074" x="4622800" y="3702050"/>
          <p14:tracePt t="16090" x="4597400" y="3714750"/>
          <p14:tracePt t="31864" x="4641850" y="3721100"/>
          <p14:tracePt t="31872" x="4692650" y="3721100"/>
          <p14:tracePt t="31919" x="4699000" y="3721100"/>
          <p14:tracePt t="31959" x="4705350" y="3702050"/>
          <p14:tracePt t="31967" x="4730750" y="3632200"/>
          <p14:tracePt t="31976" x="4749800" y="3536950"/>
          <p14:tracePt t="31984" x="4749800" y="3467100"/>
          <p14:tracePt t="31996" x="4749800" y="3403600"/>
          <p14:tracePt t="32012" x="4749800" y="3308350"/>
          <p14:tracePt t="32029" x="4762500" y="3162300"/>
          <p14:tracePt t="32045" x="4787900" y="2978150"/>
          <p14:tracePt t="32062" x="4889500" y="2628900"/>
          <p14:tracePt t="32079" x="4991100" y="2286000"/>
          <p14:tracePt t="32096" x="5060950" y="2000250"/>
          <p14:tracePt t="32112" x="5073650" y="1898650"/>
          <p14:tracePt t="32129" x="5086350" y="1809750"/>
          <p14:tracePt t="32145" x="5086350" y="1771650"/>
          <p14:tracePt t="32536" x="5099050" y="1771650"/>
          <p14:tracePt t="32547" x="5111750" y="1778000"/>
          <p14:tracePt t="32562" x="5137150" y="1816100"/>
          <p14:tracePt t="32579" x="5156200" y="1835150"/>
          <p14:tracePt t="32595" x="5162550" y="1841500"/>
          <p14:tracePt t="32640" x="5162550" y="1854200"/>
          <p14:tracePt t="32664" x="5162550" y="1860550"/>
          <p14:tracePt t="32681" x="5162550" y="1866900"/>
          <p14:tracePt t="32690" x="5175250" y="1879600"/>
          <p14:tracePt t="32699" x="5175250" y="1892300"/>
          <p14:tracePt t="32712" x="5175250" y="1924050"/>
          <p14:tracePt t="32729" x="5175250" y="1962150"/>
          <p14:tracePt t="32745" x="5175250" y="1987550"/>
          <p14:tracePt t="32762" x="5175250" y="2012950"/>
          <p14:tracePt t="45312" x="5175250" y="2019300"/>
          <p14:tracePt t="45320" x="5194300" y="2025650"/>
          <p14:tracePt t="45333" x="5200650" y="2032000"/>
          <p14:tracePt t="45352" x="5207000" y="2038350"/>
          <p14:tracePt t="45368" x="5213350" y="2051050"/>
          <p14:tracePt t="45383" x="5213350" y="2063750"/>
          <p14:tracePt t="45399" x="5213350" y="2070100"/>
          <p14:tracePt t="45416" x="5232400" y="2089150"/>
          <p14:tracePt t="45433" x="5232400" y="2108200"/>
          <p14:tracePt t="45449" x="5238750" y="2114550"/>
          <p14:tracePt t="45466" x="5238750" y="2139950"/>
          <p14:tracePt t="45483" x="5257800" y="2165350"/>
          <p14:tracePt t="45499" x="5270500" y="2216150"/>
          <p14:tracePt t="45516" x="5308600" y="2254250"/>
          <p14:tracePt t="45533" x="5346700" y="2298700"/>
          <p14:tracePt t="45550" x="5372100" y="2330450"/>
          <p14:tracePt t="45566" x="5391150" y="2362200"/>
          <p14:tracePt t="45583" x="5403850" y="2374900"/>
          <p14:tracePt t="45672" x="5403850" y="2381250"/>
          <p14:tracePt t="45680" x="5403850" y="2387600"/>
          <p14:tracePt t="45704" x="5403850" y="2400300"/>
          <p14:tracePt t="45712" x="5403850" y="2406650"/>
          <p14:tracePt t="45744" x="5397500" y="2413000"/>
          <p14:tracePt t="45752" x="5391150" y="2413000"/>
          <p14:tracePt t="45766" x="5391150" y="2425700"/>
          <p14:tracePt t="45783" x="5365750" y="2470150"/>
          <p14:tracePt t="45799" x="5359400" y="2476500"/>
          <p14:tracePt t="45816" x="5327650" y="2527300"/>
          <p14:tracePt t="45833" x="5321300" y="2552700"/>
          <p14:tracePt t="45849" x="5308600" y="2571750"/>
          <p14:tracePt t="45866" x="5308600" y="2590800"/>
          <p14:tracePt t="45883" x="5308600" y="2609850"/>
          <p14:tracePt t="45899" x="5308600" y="2616200"/>
          <p14:tracePt t="45916" x="5308600" y="2622550"/>
          <p14:tracePt t="45933" x="5308600" y="2628900"/>
          <p14:tracePt t="45949" x="5308600" y="2647950"/>
          <p14:tracePt t="45966" x="5308600" y="2654300"/>
          <p14:tracePt t="45982" x="5308600" y="2667000"/>
          <p14:tracePt t="46000" x="5308600" y="2673350"/>
          <p14:tracePt t="49048" x="5308600" y="2679700"/>
          <p14:tracePt t="49056" x="5308600" y="2755900"/>
          <p14:tracePt t="49067" x="5308600" y="2882900"/>
          <p14:tracePt t="49084" x="5403850" y="3149600"/>
          <p14:tracePt t="49100" x="5543550" y="3416300"/>
          <p14:tracePt t="49117" x="5689600" y="3638550"/>
          <p14:tracePt t="49134" x="5835650" y="3879850"/>
          <p14:tracePt t="49151" x="6013450" y="4210050"/>
          <p14:tracePt t="49167" x="6064250" y="4305300"/>
          <p14:tracePt t="49184" x="6165850" y="4546600"/>
          <p14:tracePt t="49201" x="6203950" y="4648200"/>
          <p14:tracePt t="49217" x="6216650" y="4699000"/>
          <p14:tracePt t="49234" x="6216650" y="4724400"/>
          <p14:tracePt t="49251" x="6216650" y="4762500"/>
          <p14:tracePt t="49267" x="6216650" y="4794250"/>
          <p14:tracePt t="49284" x="6203950" y="4806950"/>
          <p14:tracePt t="49317" x="6197600" y="4819650"/>
          <p14:tracePt t="49321" x="6197600" y="4832350"/>
          <p14:tracePt t="49334" x="6197600" y="4845050"/>
          <p14:tracePt t="49351" x="6178550" y="4876800"/>
          <p14:tracePt t="49367" x="6165850" y="4908550"/>
          <p14:tracePt t="49384" x="6165850" y="4978400"/>
          <p14:tracePt t="49401" x="6165850" y="4991100"/>
          <p14:tracePt t="49417" x="6165850" y="4997450"/>
          <p14:tracePt t="49784" x="6165850" y="4991100"/>
          <p14:tracePt t="49793" x="6172200" y="4972050"/>
          <p14:tracePt t="49801" x="6184900" y="4965700"/>
          <p14:tracePt t="49817" x="6223000" y="4940300"/>
          <p14:tracePt t="49834" x="6248400" y="4921250"/>
          <p14:tracePt t="49851" x="6254750" y="4914900"/>
          <p14:tracePt t="49867" x="6261100" y="4908550"/>
          <p14:tracePt t="49967" x="6242050" y="4908550"/>
          <p14:tracePt t="49975" x="6191250" y="4908550"/>
          <p14:tracePt t="49984" x="6140450" y="4908550"/>
          <p14:tracePt t="50001" x="5988050" y="4908550"/>
          <p14:tracePt t="50017" x="5810250" y="4914900"/>
          <p14:tracePt t="50034" x="5588000" y="4914900"/>
          <p14:tracePt t="50051" x="5397500" y="4914900"/>
          <p14:tracePt t="50067" x="5314950" y="4914900"/>
          <p14:tracePt t="50084" x="5289550" y="4914900"/>
          <p14:tracePt t="50127" x="5283200" y="4914900"/>
          <p14:tracePt t="50135" x="5276850" y="4895850"/>
          <p14:tracePt t="50152" x="5276850" y="4889500"/>
          <p14:tracePt t="50167" x="5276850" y="4876800"/>
          <p14:tracePt t="50200" x="5276850" y="4870450"/>
          <p14:tracePt t="50248" x="5264150" y="4864100"/>
          <p14:tracePt t="50256" x="5251450" y="4864100"/>
          <p14:tracePt t="50267" x="5219700" y="4864100"/>
          <p14:tracePt t="50284" x="5118100" y="4864100"/>
          <p14:tracePt t="50301" x="4991100" y="4864100"/>
          <p14:tracePt t="50318" x="4895850" y="4864100"/>
          <p14:tracePt t="50320" x="4870450" y="4864100"/>
          <p14:tracePt t="52808" x="4927600" y="4864100"/>
          <p14:tracePt t="52816" x="5010150" y="4864100"/>
          <p14:tracePt t="52824" x="5073650" y="4864100"/>
          <p14:tracePt t="52835" x="5162550" y="4864100"/>
          <p14:tracePt t="52852" x="5353050" y="4864100"/>
          <p14:tracePt t="52868" x="5600700" y="4864100"/>
          <p14:tracePt t="52886" x="5822950" y="4864100"/>
          <p14:tracePt t="52902" x="5962650" y="4864100"/>
          <p14:tracePt t="52918" x="6032500" y="4851400"/>
          <p14:tracePt t="52934" x="6057900" y="4851400"/>
          <p14:tracePt t="52951" x="6076950" y="4845050"/>
          <p14:tracePt t="52968" x="6115050" y="4826000"/>
          <p14:tracePt t="52984" x="6159500" y="4800600"/>
          <p14:tracePt t="53001" x="6223000" y="4781550"/>
          <p14:tracePt t="53019" x="6254750" y="4762500"/>
          <p14:tracePt t="53035" x="6273800" y="4749800"/>
          <p14:tracePt t="53052" x="6299200" y="4749800"/>
          <p14:tracePt t="53068" x="6330950" y="4730750"/>
          <p14:tracePt t="53085" x="6400800" y="4711700"/>
          <p14:tracePt t="53102" x="6502400" y="4699000"/>
          <p14:tracePt t="53119" x="6623050" y="4679950"/>
          <p14:tracePt t="53135" x="6673850" y="4679950"/>
          <p14:tracePt t="53152" x="6686550" y="4679950"/>
          <p14:tracePt t="53240" x="6673850" y="4679950"/>
          <p14:tracePt t="53249" x="6654800" y="4679950"/>
          <p14:tracePt t="53257" x="6623050" y="4679950"/>
          <p14:tracePt t="53268" x="6584950" y="4679950"/>
          <p14:tracePt t="53285" x="6534150" y="4686300"/>
          <p14:tracePt t="53302" x="6508750" y="4699000"/>
          <p14:tracePt t="53319" x="6502400" y="4705350"/>
          <p14:tracePt t="53335" x="6496050" y="4705350"/>
          <p14:tracePt t="53439" x="6489700" y="4705350"/>
          <p14:tracePt t="53447" x="6483350" y="4705350"/>
          <p14:tracePt t="53455" x="6483350" y="4711700"/>
          <p14:tracePt t="53468" x="6477000" y="4711700"/>
          <p14:tracePt t="53485" x="6451600" y="4724400"/>
          <p14:tracePt t="53502" x="6438900" y="4737100"/>
          <p14:tracePt t="53600" x="6432550" y="4718050"/>
          <p14:tracePt t="53609" x="6432550" y="4679950"/>
          <p14:tracePt t="53618" x="6451600" y="4660900"/>
          <p14:tracePt t="53635" x="6477000" y="4584700"/>
          <p14:tracePt t="53652" x="6515100" y="4508500"/>
          <p14:tracePt t="53669" x="6521450" y="4470400"/>
          <p14:tracePt t="53685" x="6527800" y="4425950"/>
          <p14:tracePt t="53702" x="6540500" y="4400550"/>
          <p14:tracePt t="53719" x="6540500" y="4381500"/>
          <p14:tracePt t="53736" x="6559550" y="4337050"/>
          <p14:tracePt t="53752" x="6559550" y="4330700"/>
          <p14:tracePt t="53769" x="6559550" y="4318000"/>
          <p14:tracePt t="53786" x="6559550" y="4311650"/>
          <p14:tracePt t="53802" x="6565900" y="4292600"/>
          <p14:tracePt t="53835" x="6565900" y="4286250"/>
          <p14:tracePt t="53927" x="6565900" y="4298950"/>
          <p14:tracePt t="53935" x="6565900" y="4305300"/>
          <p14:tracePt t="53943" x="6565900" y="4324350"/>
          <p14:tracePt t="53951" x="6565900" y="4356100"/>
          <p14:tracePt t="53968" x="6559550" y="4464050"/>
          <p14:tracePt t="53985" x="6559550" y="4514850"/>
          <p14:tracePt t="54002" x="6553200" y="4572000"/>
          <p14:tracePt t="54019" x="6553200" y="4622800"/>
          <p14:tracePt t="54035" x="6553200" y="4660900"/>
          <p14:tracePt t="54053" x="6553200" y="4699000"/>
          <p14:tracePt t="54069" x="6540500" y="4730750"/>
          <p14:tracePt t="54085" x="6540500" y="4756150"/>
          <p14:tracePt t="54102" x="6540500" y="4768850"/>
          <p14:tracePt t="54120" x="6540500" y="4819650"/>
          <p14:tracePt t="54135" x="6540500" y="4857750"/>
          <p14:tracePt t="54152" x="6540500" y="4883150"/>
          <p14:tracePt t="54169" x="6540500" y="4921250"/>
          <p14:tracePt t="54185" x="6540500" y="4946650"/>
          <p14:tracePt t="54202" x="6540500" y="4972050"/>
          <p14:tracePt t="54219" x="6540500" y="5003800"/>
          <p14:tracePt t="54235" x="6540500" y="5010150"/>
          <p14:tracePt t="54252" x="6540500" y="5016500"/>
          <p14:tracePt t="54269" x="6540500" y="5022850"/>
          <p14:tracePt t="54285" x="6540500" y="5035550"/>
          <p14:tracePt t="56296" x="6502400" y="5041900"/>
          <p14:tracePt t="56304" x="6464300" y="5035550"/>
          <p14:tracePt t="56319" x="6407150" y="5022850"/>
          <p14:tracePt t="56336" x="6159500" y="4946650"/>
          <p14:tracePt t="56352" x="5892800" y="4895850"/>
          <p14:tracePt t="56369" x="5683250" y="4876800"/>
          <p14:tracePt t="56386" x="5511800" y="4851400"/>
          <p14:tracePt t="56403" x="5378450" y="4851400"/>
          <p14:tracePt t="56419" x="5308600" y="4851400"/>
          <p14:tracePt t="56436" x="5264150" y="4838700"/>
          <p14:tracePt t="56453" x="5238750" y="4832350"/>
          <p14:tracePt t="56469" x="5219700" y="4819650"/>
          <p14:tracePt t="56486" x="5187950" y="4800600"/>
          <p14:tracePt t="56503" x="5162550" y="4781550"/>
          <p14:tracePt t="56519" x="5080000" y="4711700"/>
          <p14:tracePt t="56536" x="5022850" y="4629150"/>
          <p14:tracePt t="56553" x="4965700" y="4470400"/>
          <p14:tracePt t="56569" x="4895850" y="4241800"/>
          <p14:tracePt t="56586" x="4851400" y="4070350"/>
          <p14:tracePt t="56603" x="4813300" y="3905250"/>
          <p14:tracePt t="56619" x="4781550" y="3721100"/>
          <p14:tracePt t="56636" x="4781550" y="3556000"/>
          <p14:tracePt t="56653" x="4756150" y="3409950"/>
          <p14:tracePt t="56669" x="4756150" y="3257550"/>
          <p14:tracePt t="56686" x="4743450" y="3136900"/>
          <p14:tracePt t="56703" x="4711700" y="3022600"/>
          <p14:tracePt t="56719" x="4648200" y="2838450"/>
          <p14:tracePt t="56736" x="4622800" y="2730500"/>
          <p14:tracePt t="56753" x="4565650" y="2654300"/>
          <p14:tracePt t="56769" x="4559300" y="2628900"/>
          <p14:tracePt t="56786" x="4552950" y="2616200"/>
          <p14:tracePt t="56803" x="4546600" y="2597150"/>
          <p14:tracePt t="56819" x="4540250" y="2578100"/>
          <p14:tracePt t="56836" x="4540250" y="2565400"/>
          <p14:tracePt t="58168" x="4540250" y="2552700"/>
          <p14:tracePt t="58176" x="4546600" y="2552700"/>
          <p14:tracePt t="61696" x="4559300" y="2546350"/>
          <p14:tracePt t="61704" x="4597400" y="2584450"/>
          <p14:tracePt t="61712" x="4648200" y="2698750"/>
          <p14:tracePt t="61721" x="4749800" y="2838450"/>
          <p14:tracePt t="61738" x="4978400" y="3155950"/>
          <p14:tracePt t="61754" x="5346700" y="3562350"/>
          <p14:tracePt t="61771" x="5645150" y="3879850"/>
          <p14:tracePt t="61788" x="5937250" y="4114800"/>
          <p14:tracePt t="61804" x="6216650" y="4318000"/>
          <p14:tracePt t="61821" x="6451600" y="4413250"/>
          <p14:tracePt t="61825" x="6553200" y="4438650"/>
          <p14:tracePt t="61837" x="6673850" y="4470400"/>
          <p14:tracePt t="61854" x="6819900" y="4521200"/>
          <p14:tracePt t="61871" x="6915150" y="4540250"/>
          <p14:tracePt t="61888" x="6972300" y="4565650"/>
          <p14:tracePt t="61927" x="6972300" y="4572000"/>
          <p14:tracePt t="61937" x="6972300" y="4591050"/>
          <p14:tracePt t="61954" x="6985000" y="4660900"/>
          <p14:tracePt t="61971" x="7029450" y="4787900"/>
          <p14:tracePt t="61987" x="7099300" y="5041900"/>
          <p14:tracePt t="62004" x="7175500" y="5365750"/>
          <p14:tracePt t="62021" x="7213600" y="5562600"/>
          <p14:tracePt t="62037" x="7213600" y="5626100"/>
          <p14:tracePt t="62071" x="7194550" y="5638800"/>
          <p14:tracePt t="62087" x="7124700" y="5638800"/>
          <p14:tracePt t="62104" x="6965950" y="5505450"/>
          <p14:tracePt t="62121" x="6813550" y="5365750"/>
          <p14:tracePt t="62138" x="6731000" y="5283200"/>
          <p14:tracePt t="62154" x="6718300" y="5264150"/>
          <p14:tracePt t="62171" x="6718300" y="5251450"/>
          <p14:tracePt t="62207" x="6711950" y="5238750"/>
          <p14:tracePt t="62221" x="6705600" y="5238750"/>
          <p14:tracePt t="62237" x="6705600" y="5226050"/>
          <p14:tracePt t="62254" x="6673850" y="5194300"/>
          <p14:tracePt t="62271" x="6540500" y="5118100"/>
          <p14:tracePt t="62288" x="6438900" y="5048250"/>
          <p14:tracePt t="62305" x="6369050" y="4991100"/>
          <p14:tracePt t="62321" x="6318250" y="4933950"/>
          <p14:tracePt t="62338" x="6299200" y="4889500"/>
          <p14:tracePt t="62354" x="6299200" y="4851400"/>
          <p14:tracePt t="62371" x="6286500" y="4781550"/>
          <p14:tracePt t="62388" x="6286500" y="4711700"/>
          <p14:tracePt t="62404" x="6286500" y="4660900"/>
          <p14:tracePt t="62421" x="6286500" y="4610100"/>
          <p14:tracePt t="62438" x="6286500" y="4540250"/>
          <p14:tracePt t="62454" x="6261100" y="4451350"/>
          <p14:tracePt t="62471" x="6172200" y="4267200"/>
          <p14:tracePt t="62488" x="6013450" y="4019550"/>
          <p14:tracePt t="62504" x="5822950" y="3727450"/>
          <p14:tracePt t="62521" x="5657850" y="3441700"/>
          <p14:tracePt t="62538" x="5549900" y="3213100"/>
          <p14:tracePt t="62554" x="5422900" y="2813050"/>
          <p14:tracePt t="62571" x="5384800" y="2501900"/>
          <p14:tracePt t="62588" x="5353050" y="2305050"/>
          <p14:tracePt t="62604" x="5327650" y="2184400"/>
          <p14:tracePt t="62621" x="5289550" y="2101850"/>
          <p14:tracePt t="62638" x="5276850" y="2070100"/>
          <p14:tracePt t="62655" x="5251450" y="2044700"/>
          <p14:tracePt t="62671" x="5232400" y="2032000"/>
          <p14:tracePt t="62688" x="5200650" y="2025650"/>
          <p14:tracePt t="62704" x="5149850" y="2012950"/>
          <p14:tracePt t="62721" x="5060950" y="1962150"/>
          <p14:tracePt t="62738" x="4965700" y="1873250"/>
          <p14:tracePt t="62754" x="4921250" y="1809750"/>
          <p14:tracePt t="62771" x="4876800" y="1708150"/>
          <p14:tracePt t="62788" x="4838700" y="1549400"/>
          <p14:tracePt t="62804" x="4806950" y="1447800"/>
          <p14:tracePt t="62821" x="4800600" y="1416050"/>
          <p14:tracePt t="62838" x="4800600" y="1409700"/>
          <p14:tracePt t="62927" x="4800600" y="1428750"/>
          <p14:tracePt t="62935" x="4819650" y="1473200"/>
          <p14:tracePt t="62943" x="4832350" y="1543050"/>
          <p14:tracePt t="62954" x="4845050" y="1593850"/>
          <p14:tracePt t="62971" x="4870450" y="1714500"/>
          <p14:tracePt t="62988" x="4895850" y="1822450"/>
          <p14:tracePt t="63005" x="4921250" y="1905000"/>
          <p14:tracePt t="63021" x="4933950" y="1924050"/>
          <p14:tracePt t="63104" x="4933950" y="1930400"/>
          <p14:tracePt t="63168" x="4940300" y="1943100"/>
          <p14:tracePt t="63180" x="4953000" y="1974850"/>
          <p14:tracePt t="63191" x="5111750" y="2254250"/>
          <p14:tracePt t="63205" x="5257800" y="2508250"/>
          <p14:tracePt t="63221" x="5524500" y="2952750"/>
          <p14:tracePt t="63238" x="5753100" y="3308350"/>
          <p14:tracePt t="63255" x="5835650" y="3422650"/>
          <p14:tracePt t="63272" x="5867400" y="3460750"/>
          <p14:tracePt t="63288" x="5873750" y="3473450"/>
          <p14:tracePt t="63305" x="5886450" y="3511550"/>
          <p14:tracePt t="63322" x="5937250" y="3651250"/>
          <p14:tracePt t="63338" x="6032500" y="3898900"/>
          <p14:tracePt t="63355" x="6121400" y="4229100"/>
          <p14:tracePt t="63372" x="6197600" y="4502150"/>
          <p14:tracePt t="63388" x="6254750" y="4692650"/>
          <p14:tracePt t="63405" x="6311900" y="4800600"/>
          <p14:tracePt t="63422" x="6330950" y="4857750"/>
          <p14:tracePt t="63438" x="6330950" y="4870450"/>
          <p14:tracePt t="63536" x="6356350" y="4889500"/>
          <p14:tracePt t="63545" x="6381750" y="4933950"/>
          <p14:tracePt t="63555" x="6388100" y="4946650"/>
          <p14:tracePt t="63572" x="6413500" y="5010150"/>
          <p14:tracePt t="63588" x="6432550" y="5048250"/>
          <p14:tracePt t="63657" x="6432550" y="5035550"/>
          <p14:tracePt t="63665" x="6426200" y="4984750"/>
          <p14:tracePt t="63673" x="6419850" y="4959350"/>
          <p14:tracePt t="63688" x="6394450" y="4921250"/>
          <p14:tracePt t="63705" x="6381750" y="4902200"/>
          <p14:tracePt t="64056" x="6362700" y="4876800"/>
          <p14:tracePt t="64065" x="6273800" y="4806950"/>
          <p14:tracePt t="64073" x="6191250" y="4762500"/>
          <p14:tracePt t="64089" x="5848350" y="4533900"/>
          <p14:tracePt t="64105" x="5480050" y="4254500"/>
          <p14:tracePt t="64122" x="5181600" y="3911600"/>
          <p14:tracePt t="64138" x="5060950" y="3594100"/>
          <p14:tracePt t="64155" x="5041900" y="3257550"/>
          <p14:tracePt t="64172" x="5041900" y="2927350"/>
          <p14:tracePt t="64189" x="5041900" y="2514600"/>
          <p14:tracePt t="64205" x="5041900" y="2203450"/>
          <p14:tracePt t="64222" x="5041900" y="1981200"/>
          <p14:tracePt t="64239" x="5041900" y="1809750"/>
          <p14:tracePt t="64255" x="5041900" y="1739900"/>
          <p14:tracePt t="64272" x="5041900" y="1689100"/>
          <p14:tracePt t="64289" x="5029200" y="1638300"/>
          <p14:tracePt t="64306" x="5022850" y="1581150"/>
          <p14:tracePt t="64322" x="4997450" y="1524000"/>
          <p14:tracePt t="64338" x="4997450" y="1473200"/>
          <p14:tracePt t="64355" x="4997450" y="1454150"/>
          <p14:tracePt t="64372" x="4997450" y="1447800"/>
          <p14:tracePt t="64389" x="4997450" y="1441450"/>
          <p14:tracePt t="64405" x="4997450" y="1428750"/>
          <p14:tracePt t="64424" x="4997450" y="1422400"/>
          <p14:tracePt t="64440" x="4997450" y="1416050"/>
          <p14:tracePt t="64457" x="4997450" y="1409700"/>
          <p14:tracePt t="64472" x="5016500" y="1409700"/>
          <p14:tracePt t="64489" x="5035550" y="1409700"/>
          <p14:tracePt t="64505" x="5054600" y="1409700"/>
          <p14:tracePt t="64522" x="5086350" y="1441450"/>
          <p14:tracePt t="64539" x="5111750" y="1498600"/>
          <p14:tracePt t="64555" x="5137150" y="1587500"/>
          <p14:tracePt t="64572" x="5137150" y="1663700"/>
          <p14:tracePt t="64589" x="5137150" y="1727200"/>
          <p14:tracePt t="64605" x="5137150" y="1765300"/>
          <p14:tracePt t="64622" x="5111750" y="1816100"/>
          <p14:tracePt t="64639" x="5086350" y="1847850"/>
          <p14:tracePt t="64655" x="5080000" y="1866900"/>
          <p14:tracePt t="64672" x="5073650" y="1885950"/>
          <p14:tracePt t="64696" x="5073650" y="1898650"/>
          <p14:tracePt t="64707" x="5086350" y="1911350"/>
          <p14:tracePt t="64722" x="5143500" y="1917700"/>
          <p14:tracePt t="64738" x="5162550" y="1930400"/>
          <p14:tracePt t="64755" x="5175250" y="1943100"/>
          <p14:tracePt t="64807" x="5168900" y="1943100"/>
          <p14:tracePt t="64823" x="5162550" y="1949450"/>
          <p14:tracePt t="64831" x="5149850" y="1962150"/>
          <p14:tracePt t="64919" x="5162550" y="1962150"/>
          <p14:tracePt t="64927" x="5168900" y="1968500"/>
          <p14:tracePt t="75456" x="5168900" y="1974850"/>
          <p14:tracePt t="75466" x="5156200" y="1974850"/>
          <p14:tracePt t="76217" x="5149850" y="1974850"/>
          <p14:tracePt t="76227" x="5149850" y="2006600"/>
          <p14:tracePt t="76242" x="5149850" y="2120900"/>
          <p14:tracePt t="76259" x="5162550" y="2292350"/>
          <p14:tracePt t="76275" x="5257800" y="2578100"/>
          <p14:tracePt t="76292" x="5321300" y="2711450"/>
          <p14:tracePt t="76736" x="5327650" y="2705100"/>
          <p14:tracePt t="76744" x="5334000" y="2686050"/>
          <p14:tracePt t="76761" x="5334000" y="2679700"/>
          <p14:tracePt t="76776" x="5334000" y="2673350"/>
          <p14:tracePt t="80496" x="0" y="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-5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7692616"/>
              </p:ext>
            </p:extLst>
          </p:nvPr>
        </p:nvGraphicFramePr>
        <p:xfrm>
          <a:off x="6045200" y="4200525"/>
          <a:ext cx="58737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5" imgW="253800" imgH="393480" progId="Equation.DSMT4">
                  <p:embed/>
                </p:oleObj>
              </mc:Choice>
              <mc:Fallback>
                <p:oleObj name="Equation" r:id="rId5" imgW="2538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45200" y="4200525"/>
                        <a:ext cx="587375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1817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10"/>
    </mc:Choice>
    <mc:Fallback xmlns="">
      <p:transition advTm="63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30913" x="425450" y="5556250"/>
          <p14:tracePt t="30969" x="431800" y="5537200"/>
          <p14:tracePt t="30977" x="469900" y="5537200"/>
          <p14:tracePt t="30984" x="533400" y="5530850"/>
          <p14:tracePt t="30992" x="615950" y="5511800"/>
          <p14:tracePt t="31007" x="749300" y="5499100"/>
          <p14:tracePt t="31023" x="1200150" y="5435600"/>
          <p14:tracePt t="31040" x="2019300" y="5353050"/>
          <p14:tracePt t="31057" x="3530600" y="5194300"/>
          <p14:tracePt t="31073" x="4375150" y="5048250"/>
          <p14:tracePt t="31090" x="5143500" y="4730750"/>
          <p14:tracePt t="31107" x="5740400" y="4483100"/>
          <p14:tracePt t="31123" x="6159500" y="4267200"/>
          <p14:tracePt t="31140" x="6407150" y="4127500"/>
          <p14:tracePt t="31157" x="6521450" y="4044950"/>
          <p14:tracePt t="31174" x="6559550" y="4006850"/>
          <p14:tracePt t="31190" x="6578600" y="3987800"/>
          <p14:tracePt t="33170" x="6578600" y="4000500"/>
          <p14:tracePt t="33178" x="6565900" y="4051300"/>
          <p14:tracePt t="33186" x="6553200" y="4121150"/>
          <p14:tracePt t="33194" x="6521450" y="4210050"/>
          <p14:tracePt t="33208" x="6508750" y="4305300"/>
          <p14:tracePt t="33224" x="6477000" y="4552950"/>
          <p14:tracePt t="33241" x="6426200" y="4864100"/>
          <p14:tracePt t="33258" x="6388100" y="5035550"/>
          <p14:tracePt t="33274" x="6311900" y="5181600"/>
          <p14:tracePt t="33291" x="6248400" y="5264150"/>
          <p14:tracePt t="33308" x="6210300" y="5289550"/>
          <p14:tracePt t="33325" x="6184900" y="5295900"/>
          <p14:tracePt t="33341" x="6165850" y="5308600"/>
          <p14:tracePt t="33358" x="6153150" y="5302250"/>
          <p14:tracePt t="33375" x="6140450" y="5270500"/>
          <p14:tracePt t="33391" x="6140450" y="5219700"/>
          <p14:tracePt t="33408" x="6140450" y="5207000"/>
          <p14:tracePt t="33424" x="6140450" y="5181600"/>
          <p14:tracePt t="33850" x="6140450" y="5175250"/>
          <p14:tracePt t="33930" x="6140450" y="5143500"/>
          <p14:tracePt t="33938" x="6140450" y="5105400"/>
          <p14:tracePt t="33946" x="6140450" y="5086350"/>
          <p14:tracePt t="33958" x="6140450" y="5067300"/>
          <p14:tracePt t="33975" x="6140450" y="5029200"/>
          <p14:tracePt t="33992" x="6159500" y="4953000"/>
          <p14:tracePt t="34009" x="6178550" y="4845050"/>
          <p14:tracePt t="34026" x="6229350" y="4667250"/>
          <p14:tracePt t="34042" x="6261100" y="4559300"/>
          <p14:tracePt t="34058" x="6299200" y="4476750"/>
          <p14:tracePt t="34075" x="6311900" y="4438650"/>
          <p14:tracePt t="34092" x="6324600" y="4413250"/>
          <p14:tracePt t="34108" x="6324600" y="4400550"/>
          <p14:tracePt t="34202" x="6324600" y="4387850"/>
          <p14:tracePt t="34210" x="6337300" y="4381500"/>
          <p14:tracePt t="34225" x="6343650" y="4368800"/>
          <p14:tracePt t="34242" x="6400800" y="4330700"/>
          <p14:tracePt t="34258" x="6438900" y="4305300"/>
          <p14:tracePt t="34275" x="6457950" y="4298950"/>
          <p14:tracePt t="34291" x="6483350" y="4279900"/>
          <p14:tracePt t="34308" x="6496050" y="4273550"/>
          <p14:tracePt t="34325" x="6508750" y="4267200"/>
          <p14:tracePt t="34341" x="6515100" y="4260850"/>
          <p14:tracePt t="34358" x="6521450" y="4248150"/>
          <p14:tracePt t="34408" x="6521450" y="4241800"/>
          <p14:tracePt t="34433" x="6527800" y="4241800"/>
          <p14:tracePt t="34441" x="6534150" y="4229100"/>
          <p14:tracePt t="34457" x="6540500" y="4229100"/>
          <p14:tracePt t="34465" x="6546850" y="4216400"/>
          <p14:tracePt t="34475" x="6553200" y="4203700"/>
          <p14:tracePt t="34962" x="6553200" y="4216400"/>
          <p14:tracePt t="34970" x="6553200" y="4235450"/>
          <p14:tracePt t="34978" x="6553200" y="4286250"/>
          <p14:tracePt t="34992" x="6553200" y="4337050"/>
          <p14:tracePt t="35009" x="6546850" y="4489450"/>
          <p14:tracePt t="35026" x="6534150" y="4718050"/>
          <p14:tracePt t="35042" x="6534150" y="4806950"/>
          <p14:tracePt t="35059" x="6534150" y="4864100"/>
          <p14:tracePt t="35075" x="6534150" y="4883150"/>
          <p14:tracePt t="35092" x="6534150" y="4889500"/>
          <p14:tracePt t="35109" x="6534150" y="4908550"/>
          <p14:tracePt t="35142" x="6534150" y="4921250"/>
          <p14:tracePt t="35159" x="6534150" y="4940300"/>
          <p14:tracePt t="35175" x="6534150" y="4953000"/>
          <p14:tracePt t="35192" x="6534150" y="4959350"/>
          <p14:tracePt t="35370" x="6534150" y="4972050"/>
          <p14:tracePt t="35378" x="6534150" y="4978400"/>
          <p14:tracePt t="35392" x="6534150" y="4984750"/>
          <p14:tracePt t="35409" x="6534150" y="5016500"/>
          <p14:tracePt t="35425" x="6534150" y="5035550"/>
          <p14:tracePt t="35442" x="6521450" y="5054600"/>
          <p14:tracePt t="36122" x="6521450" y="4997450"/>
          <p14:tracePt t="36131" x="6496050" y="4940300"/>
          <p14:tracePt t="36142" x="6496050" y="4876800"/>
          <p14:tracePt t="36159" x="6445250" y="4781550"/>
          <p14:tracePt t="36176" x="6362700" y="4660900"/>
          <p14:tracePt t="36193" x="6286500" y="4552950"/>
          <p14:tracePt t="36209" x="6203950" y="4438650"/>
          <p14:tracePt t="36226" x="6038850" y="4216400"/>
          <p14:tracePt t="36242" x="5848350" y="3924300"/>
          <p14:tracePt t="36259" x="5657850" y="3587750"/>
          <p14:tracePt t="36276" x="5467350" y="3263900"/>
          <p14:tracePt t="36292" x="5346700" y="3003550"/>
          <p14:tracePt t="36309" x="5289550" y="2889250"/>
          <p14:tracePt t="36326" x="5238750" y="2755900"/>
          <p14:tracePt t="36342" x="5207000" y="2698750"/>
          <p14:tracePt t="36359" x="5187950" y="2647950"/>
          <p14:tracePt t="36376" x="5181600" y="2635250"/>
          <p14:tracePt t="36393" x="5168900" y="2609850"/>
          <p14:tracePt t="36409" x="5168900" y="2565400"/>
          <p14:tracePt t="36425" x="5156200" y="2463800"/>
          <p14:tracePt t="36442" x="5105400" y="2298700"/>
          <p14:tracePt t="36458" x="5029200" y="2070100"/>
          <p14:tracePt t="36475" x="4972050" y="1905000"/>
          <p14:tracePt t="36492" x="4972050" y="1790700"/>
          <p14:tracePt t="36509" x="4959350" y="1733550"/>
          <p14:tracePt t="36525" x="4959350" y="1708150"/>
          <p14:tracePt t="36542" x="4959350" y="1689100"/>
          <p14:tracePt t="36559" x="4959350" y="1676400"/>
          <p14:tracePt t="36576" x="4959350" y="1663700"/>
          <p14:tracePt t="36592" x="4959350" y="1657350"/>
          <p14:tracePt t="36610" x="4965700" y="1651000"/>
          <p14:tracePt t="36730" x="4965700" y="1644650"/>
          <p14:tracePt t="36740" x="4984750" y="1644650"/>
          <p14:tracePt t="36752" x="5016500" y="1644650"/>
          <p14:tracePt t="36764" x="5156200" y="1701800"/>
          <p14:tracePt t="36775" x="5232400" y="1714500"/>
          <p14:tracePt t="36792" x="5365750" y="1752600"/>
          <p14:tracePt t="36809" x="5499100" y="1752600"/>
          <p14:tracePt t="36825" x="5549900" y="1708150"/>
          <p14:tracePt t="36842" x="5556250" y="1612900"/>
          <p14:tracePt t="36859" x="5549900" y="1492250"/>
          <p14:tracePt t="36875" x="5448300" y="1390650"/>
          <p14:tracePt t="36892" x="5334000" y="1320800"/>
          <p14:tracePt t="36909" x="5226050" y="1295400"/>
          <p14:tracePt t="36926" x="5143500" y="1282700"/>
          <p14:tracePt t="36942" x="5048250" y="1282700"/>
          <p14:tracePt t="36959" x="4921250" y="1409700"/>
          <p14:tracePt t="36976" x="4756150" y="1670050"/>
          <p14:tracePt t="36993" x="4641850" y="1911350"/>
          <p14:tracePt t="37009" x="4610100" y="2025650"/>
          <p14:tracePt t="37026" x="4635500" y="2044700"/>
          <p14:tracePt t="37042" x="4718050" y="2051050"/>
          <p14:tracePt t="37059" x="4921250" y="2025650"/>
          <p14:tracePt t="37076" x="5283200" y="1797050"/>
          <p14:tracePt t="37092" x="5524500" y="1600200"/>
          <p14:tracePt t="37109" x="5594350" y="1460500"/>
          <p14:tracePt t="37126" x="5600700" y="1409700"/>
          <p14:tracePt t="37142" x="5588000" y="1365250"/>
          <p14:tracePt t="37159" x="5492750" y="1346200"/>
          <p14:tracePt t="37176" x="5372100" y="1346200"/>
          <p14:tracePt t="37192" x="5238750" y="1409700"/>
          <p14:tracePt t="37209" x="5149850" y="1555750"/>
          <p14:tracePt t="37226" x="5143500" y="1619250"/>
          <p14:tracePt t="37242" x="5181600" y="1657350"/>
          <p14:tracePt t="37259" x="5302250" y="1701800"/>
          <p14:tracePt t="37276" x="5359400" y="1701800"/>
          <p14:tracePt t="37292" x="5365750" y="1701800"/>
          <p14:tracePt t="37326" x="5372100" y="1695450"/>
          <p14:tracePt t="37342" x="5340350" y="1676400"/>
          <p14:tracePt t="37359" x="5321300" y="1676400"/>
          <p14:tracePt t="37376" x="5295900" y="1676400"/>
          <p14:tracePt t="40898" x="5276850" y="1676400"/>
          <p14:tracePt t="40907" x="5264150" y="1689100"/>
          <p14:tracePt t="40915" x="5251450" y="1695450"/>
          <p14:tracePt t="40927" x="5232400" y="1701800"/>
          <p14:tracePt t="40943" x="5194300" y="1720850"/>
          <p14:tracePt t="40960" x="5105400" y="1765300"/>
          <p14:tracePt t="40977" x="5060950" y="1784350"/>
          <p14:tracePt t="40993" x="5029200" y="1803400"/>
          <p14:tracePt t="41010" x="5010150" y="1816100"/>
          <p14:tracePt t="41027" x="5003800" y="1816100"/>
          <p14:tracePt t="41554" x="4997450" y="1828800"/>
          <p14:tracePt t="41563" x="4997450" y="1860550"/>
          <p14:tracePt t="41577" x="4997450" y="1981200"/>
          <p14:tracePt t="41594" x="5010150" y="2178050"/>
          <p14:tracePt t="41618" x="5086350" y="2692400"/>
          <p14:tracePt t="41627" x="5143500" y="2819400"/>
          <p14:tracePt t="41645" x="5200650" y="3117850"/>
          <p14:tracePt t="41661" x="5257800" y="3416300"/>
          <p14:tracePt t="41678" x="5346700" y="3670300"/>
          <p14:tracePt t="41694" x="5416550" y="3911600"/>
          <p14:tracePt t="41711" x="5518150" y="4140200"/>
          <p14:tracePt t="41727" x="5600700" y="4318000"/>
          <p14:tracePt t="41745" x="5759450" y="4502150"/>
          <p14:tracePt t="41762" x="5873750" y="4578350"/>
          <p14:tracePt t="41777" x="5962650" y="4616450"/>
          <p14:tracePt t="41794" x="6013450" y="4622800"/>
          <p14:tracePt t="41811" x="6064250" y="4622800"/>
          <p14:tracePt t="41827" x="6089650" y="4622800"/>
          <p14:tracePt t="41844" x="6102350" y="4616450"/>
          <p14:tracePt t="41861" x="6108700" y="4616450"/>
          <p14:tracePt t="41914" x="6115050" y="4616450"/>
          <p14:tracePt t="41922" x="6121400" y="4616450"/>
          <p14:tracePt t="41930" x="6153150" y="4641850"/>
          <p14:tracePt t="41944" x="6172200" y="4686300"/>
          <p14:tracePt t="41962" x="6254750" y="4838700"/>
          <p14:tracePt t="41977" x="6311900" y="4895850"/>
          <p14:tracePt t="41994" x="6350000" y="4908550"/>
          <p14:tracePt t="42011" x="6381750" y="4908550"/>
          <p14:tracePt t="42027" x="6432550" y="4889500"/>
          <p14:tracePt t="42044" x="6508750" y="4806950"/>
          <p14:tracePt t="42061" x="6578600" y="4679950"/>
          <p14:tracePt t="42077" x="6623050" y="4546600"/>
          <p14:tracePt t="42094" x="6673850" y="4451350"/>
          <p14:tracePt t="42097" x="6686550" y="4413250"/>
          <p14:tracePt t="42111" x="6699250" y="4368800"/>
          <p14:tracePt t="42128" x="6705600" y="4318000"/>
          <p14:tracePt t="42145" x="6705600" y="4292600"/>
          <p14:tracePt t="42226" x="6705600" y="4318000"/>
          <p14:tracePt t="42234" x="6705600" y="4406900"/>
          <p14:tracePt t="42244" x="6724650" y="4483100"/>
          <p14:tracePt t="42261" x="6756400" y="4705350"/>
          <p14:tracePt t="42278" x="6788150" y="4984750"/>
          <p14:tracePt t="42294" x="6838950" y="5168900"/>
          <p14:tracePt t="42311" x="6877050" y="5308600"/>
          <p14:tracePt t="42327" x="6889750" y="5346700"/>
          <p14:tracePt t="42344" x="6896100" y="5353050"/>
          <p14:tracePt t="42434" x="6896100" y="5346700"/>
          <p14:tracePt t="42441" x="6896100" y="5334000"/>
          <p14:tracePt t="42448" x="6902450" y="5334000"/>
          <p14:tracePt t="45682" x="6934200" y="5321300"/>
          <p14:tracePt t="45690" x="6978650" y="5314950"/>
          <p14:tracePt t="45698" x="7016750" y="5314950"/>
          <p14:tracePt t="45712" x="7067550" y="5314950"/>
          <p14:tracePt t="45729" x="7112000" y="5314950"/>
          <p14:tracePt t="45746" x="7143750" y="5314950"/>
          <p14:tracePt t="46170" x="7162800" y="5321300"/>
          <p14:tracePt t="46186" x="7175500" y="5327650"/>
          <p14:tracePt t="46202" x="7188200" y="5334000"/>
          <p14:tracePt t="46210" x="7207250" y="5334000"/>
          <p14:tracePt t="46218" x="7219950" y="5334000"/>
          <p14:tracePt t="46229" x="7239000" y="5334000"/>
          <p14:tracePt t="49946" x="7239000" y="5327650"/>
          <p14:tracePt t="49962" x="7226300" y="5327650"/>
          <p14:tracePt t="49970" x="7207250" y="5327650"/>
          <p14:tracePt t="49980" x="7175500" y="5327650"/>
          <p14:tracePt t="49996" x="7150100" y="5327650"/>
          <p14:tracePt t="50106" x="7137400" y="5327650"/>
          <p14:tracePt t="50138" x="7137400" y="5314950"/>
          <p14:tracePt t="50146" x="7169150" y="5289550"/>
          <p14:tracePt t="50154" x="7175500" y="5276850"/>
          <p14:tracePt t="50163" x="7181850" y="5276850"/>
          <p14:tracePt t="50650" x="7188200" y="5264150"/>
          <p14:tracePt t="50658" x="7200900" y="5264150"/>
          <p14:tracePt t="50666" x="7207250" y="5264150"/>
          <p14:tracePt t="50680" x="7213600" y="5257800"/>
          <p14:tracePt t="53314" x="7219950" y="5251450"/>
          <p14:tracePt t="62730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87681" y="889342"/>
            <a:ext cx="7283669" cy="21767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perpendicular</a:t>
            </a:r>
          </a:p>
          <a:p>
            <a:pPr lvl="0">
              <a:lnSpc>
                <a:spcPct val="107000"/>
              </a:lnSpc>
            </a:pPr>
            <a:endParaRPr lang="en-US" sz="32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endParaRPr lang="en-US" sz="3200" dirty="0" smtClean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>
              <a:lnSpc>
                <a:spcPct val="107000"/>
              </a:lnSpc>
            </a:pP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94578" y="4365247"/>
            <a:ext cx="2352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slope</a:t>
            </a:r>
            <a:endParaRPr 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655369"/>
              </p:ext>
            </p:extLst>
          </p:nvPr>
        </p:nvGraphicFramePr>
        <p:xfrm>
          <a:off x="5913438" y="4200525"/>
          <a:ext cx="8509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Equation" r:id="rId5" imgW="368280" imgH="393480" progId="Equation.DSMT4">
                  <p:embed/>
                </p:oleObj>
              </mc:Choice>
              <mc:Fallback>
                <p:oleObj name="Equation" r:id="rId5" imgW="36828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13438" y="4200525"/>
                        <a:ext cx="85090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4043335"/>
              </p:ext>
            </p:extLst>
          </p:nvPr>
        </p:nvGraphicFramePr>
        <p:xfrm>
          <a:off x="4710268" y="1776944"/>
          <a:ext cx="61595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5" name="Equation" r:id="rId7" imgW="266400" imgH="393480" progId="Equation.DSMT4">
                  <p:embed/>
                </p:oleObj>
              </mc:Choice>
              <mc:Fallback>
                <p:oleObj name="Equation" r:id="rId7" imgW="266400" imgH="39348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710268" y="1776944"/>
                        <a:ext cx="615950" cy="91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4481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137"/>
    </mc:Choice>
    <mc:Fallback xmlns="">
      <p:transition advTm="511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  <p:extLst mod="1">
    <p:ext uri="{3A86A75C-4F4B-4683-9AE1-C65F6400EC91}">
      <p14:laserTraceLst xmlns:p14="http://schemas.microsoft.com/office/powerpoint/2010/main">
        <p14:tracePtLst>
          <p14:tracePt t="26375" x="361950" y="5543550"/>
          <p14:tracePt t="26513" x="368300" y="5543550"/>
          <p14:tracePt t="26520" x="381000" y="5543550"/>
          <p14:tracePt t="26528" x="393700" y="5543550"/>
          <p14:tracePt t="26536" x="412750" y="5543550"/>
          <p14:tracePt t="26550" x="444500" y="5530850"/>
          <p14:tracePt t="26566" x="546100" y="5505450"/>
          <p14:tracePt t="26568" x="647700" y="5473700"/>
          <p14:tracePt t="26583" x="1117600" y="5410200"/>
          <p14:tracePt t="26600" x="1822450" y="5308600"/>
          <p14:tracePt t="26617" x="2895600" y="5168900"/>
          <p14:tracePt t="26634" x="3841750" y="5035550"/>
          <p14:tracePt t="26650" x="4610100" y="4851400"/>
          <p14:tracePt t="26667" x="5124450" y="4711700"/>
          <p14:tracePt t="26684" x="5232400" y="4667250"/>
          <p14:tracePt t="26776" x="5245100" y="4667250"/>
          <p14:tracePt t="26800" x="5251450" y="4673600"/>
          <p14:tracePt t="26808" x="5257800" y="4673600"/>
          <p14:tracePt t="27216" x="5257800" y="4679950"/>
          <p14:tracePt t="27272" x="5264150" y="4679950"/>
          <p14:tracePt t="27280" x="5270500" y="4679950"/>
          <p14:tracePt t="27288" x="5276850" y="4692650"/>
          <p14:tracePt t="27300" x="5283200" y="4692650"/>
          <p14:tracePt t="27536" x="5302250" y="4692650"/>
          <p14:tracePt t="27544" x="5334000" y="4692650"/>
          <p14:tracePt t="27553" x="5372100" y="4660900"/>
          <p14:tracePt t="27568" x="5410200" y="4622800"/>
          <p14:tracePt t="27583" x="5410200" y="4616450"/>
          <p14:tracePt t="27600" x="5422900" y="4603750"/>
          <p14:tracePt t="27617" x="5537200" y="4514850"/>
          <p14:tracePt t="28008" x="5537200" y="4502150"/>
          <p14:tracePt t="28017" x="5537200" y="4483100"/>
          <p14:tracePt t="28025" x="5537200" y="4476750"/>
          <p14:tracePt t="30057" x="5537200" y="4470400"/>
          <p14:tracePt t="30065" x="5537200" y="4406900"/>
          <p14:tracePt t="30072" x="5537200" y="4324350"/>
          <p14:tracePt t="30085" x="5537200" y="4235450"/>
          <p14:tracePt t="30101" x="5537200" y="4108450"/>
          <p14:tracePt t="30118" x="5492750" y="3981450"/>
          <p14:tracePt t="30136" x="5416550" y="3822700"/>
          <p14:tracePt t="30152" x="5391150" y="3784600"/>
          <p14:tracePt t="30168" x="5346700" y="3702050"/>
          <p14:tracePt t="30185" x="5327650" y="3695700"/>
          <p14:tracePt t="30840" x="5327650" y="3702050"/>
          <p14:tracePt t="30848" x="5327650" y="3708400"/>
          <p14:tracePt t="30856" x="5334000" y="3708400"/>
          <p14:tracePt t="30920" x="5340350" y="3714750"/>
          <p14:tracePt t="31512" x="5353050" y="3727450"/>
          <p14:tracePt t="31792" x="5365750" y="3727450"/>
          <p14:tracePt t="31816" x="5372100" y="3727450"/>
          <p14:tracePt t="31825" x="5378450" y="3727450"/>
          <p14:tracePt t="31835" x="5391150" y="3721100"/>
          <p14:tracePt t="31852" x="5416550" y="3708400"/>
          <p14:tracePt t="31869" x="5441950" y="3683000"/>
          <p14:tracePt t="31885" x="5467350" y="3663950"/>
          <p14:tracePt t="31902" x="5486400" y="3651250"/>
          <p14:tracePt t="31919" x="5492750" y="3651250"/>
          <p14:tracePt t="32607" x="5499100" y="3651250"/>
          <p14:tracePt t="32615" x="5499100" y="3663950"/>
          <p14:tracePt t="32624" x="5505450" y="3683000"/>
          <p14:tracePt t="32635" x="5505450" y="3689350"/>
          <p14:tracePt t="32652" x="5524500" y="3708400"/>
          <p14:tracePt t="32669" x="5537200" y="3733800"/>
          <p14:tracePt t="32686" x="5543550" y="3740150"/>
          <p14:tracePt t="38153" x="5549900" y="3765550"/>
          <p14:tracePt t="38160" x="5543550" y="3810000"/>
          <p14:tracePt t="38170" x="5530850" y="3848100"/>
          <p14:tracePt t="38187" x="5524500" y="3854450"/>
          <p14:tracePt t="38280" x="5524500" y="3860800"/>
          <p14:tracePt t="38289" x="5530850" y="3860800"/>
          <p14:tracePt t="38304" x="5537200" y="3860800"/>
          <p14:tracePt t="50671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21730" t="20064" r="25553" b="14477"/>
          <a:stretch/>
        </p:blipFill>
        <p:spPr>
          <a:xfrm>
            <a:off x="2899684" y="1731396"/>
            <a:ext cx="6392631" cy="446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2978"/>
    </mc:Choice>
    <mc:Fallback xmlns="">
      <p:transition advTm="1729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6" x="5432425" y="4473575"/>
          <p14:tracePt t="654" x="5532438" y="4487863"/>
          <p14:tracePt t="662" x="5715000" y="4487863"/>
          <p14:tracePt t="670" x="5943600" y="4487863"/>
          <p14:tracePt t="685" x="6256338" y="4487863"/>
          <p14:tracePt t="701" x="6461125" y="4487863"/>
          <p14:tracePt t="718" x="6629400" y="4449763"/>
          <p14:tracePt t="736" x="6781800" y="4397375"/>
          <p14:tracePt t="752" x="6873875" y="4327525"/>
          <p14:tracePt t="769" x="6911975" y="4259263"/>
          <p14:tracePt t="785" x="6926263" y="4168775"/>
          <p14:tracePt t="802" x="6942138" y="4022725"/>
          <p14:tracePt t="818" x="6942138" y="3848100"/>
          <p14:tracePt t="835" x="6827838" y="3535363"/>
          <p14:tracePt t="852" x="6621463" y="3238500"/>
          <p14:tracePt t="869" x="6423025" y="3017838"/>
          <p14:tracePt t="886" x="6232525" y="2797175"/>
          <p14:tracePt t="902" x="6156325" y="2735263"/>
          <p14:tracePt t="918" x="6134100" y="2720975"/>
          <p14:tracePt t="936" x="6118225" y="2713038"/>
          <p14:tracePt t="952" x="6073775" y="2705100"/>
          <p14:tracePt t="968" x="5965825" y="2689225"/>
          <p14:tracePt t="985" x="5807075" y="2689225"/>
          <p14:tracePt t="1002" x="5638800" y="2705100"/>
          <p14:tracePt t="1018" x="5464175" y="2759075"/>
          <p14:tracePt t="1035" x="5219700" y="2835275"/>
          <p14:tracePt t="1052" x="5013325" y="2857500"/>
          <p14:tracePt t="1069" x="4854575" y="2857500"/>
          <p14:tracePt t="1086" x="4746625" y="2857500"/>
          <p14:tracePt t="1878" x="4716463" y="2857500"/>
          <p14:tracePt t="1886" x="4686300" y="2849563"/>
          <p14:tracePt t="1894" x="4664075" y="2841625"/>
          <p14:tracePt t="1950" x="4656138" y="2835275"/>
          <p14:tracePt t="2678" x="4625975" y="2835275"/>
          <p14:tracePt t="2686" x="4594225" y="2835275"/>
          <p14:tracePt t="2694" x="4541838" y="2835275"/>
          <p14:tracePt t="2702" x="4525963" y="2835275"/>
          <p14:tracePt t="2719" x="4503738" y="2835275"/>
          <p14:tracePt t="2736" x="4487863" y="2841625"/>
          <p14:tracePt t="2752" x="4449763" y="2865438"/>
          <p14:tracePt t="2769" x="4435475" y="2879725"/>
          <p14:tracePt t="2786" x="4389438" y="2911475"/>
          <p14:tracePt t="2802" x="4351338" y="2933700"/>
          <p14:tracePt t="2819" x="4313238" y="2941638"/>
          <p14:tracePt t="2836" x="4305300" y="2949575"/>
          <p14:tracePt t="4862" x="4297363" y="2949575"/>
          <p14:tracePt t="4870" x="4289425" y="2949575"/>
          <p14:tracePt t="4878" x="4275138" y="2933700"/>
          <p14:tracePt t="4886" x="4251325" y="2887663"/>
          <p14:tracePt t="4903" x="4206875" y="2819400"/>
          <p14:tracePt t="4920" x="4191000" y="2803525"/>
          <p14:tracePt t="4936" x="4144963" y="2751138"/>
          <p14:tracePt t="4953" x="4114800" y="2727325"/>
          <p14:tracePt t="4970" x="4092575" y="2720975"/>
          <p14:tracePt t="4987" x="4084638" y="2720975"/>
          <p14:tracePt t="5071" x="4076700" y="2720975"/>
          <p14:tracePt t="5190" x="4076700" y="2713038"/>
          <p14:tracePt t="5198" x="4076700" y="2705100"/>
          <p14:tracePt t="5205" x="4076700" y="2689225"/>
          <p14:tracePt t="5220" x="4076700" y="2674938"/>
          <p14:tracePt t="5237" x="4076700" y="2651125"/>
          <p14:tracePt t="5253" x="4076700" y="2636838"/>
          <p14:tracePt t="5270" x="4084638" y="2628900"/>
          <p14:tracePt t="5310" x="4092575" y="2628900"/>
          <p14:tracePt t="5319" x="4098925" y="2628900"/>
          <p14:tracePt t="5326" x="4114800" y="2628900"/>
          <p14:tracePt t="5337" x="4130675" y="2628900"/>
          <p14:tracePt t="5353" x="4160838" y="2628900"/>
          <p14:tracePt t="5370" x="4198938" y="2628900"/>
          <p14:tracePt t="5387" x="4237038" y="2628900"/>
          <p14:tracePt t="5403" x="4267200" y="2628900"/>
          <p14:tracePt t="5420" x="4289425" y="2628900"/>
          <p14:tracePt t="5437" x="4305300" y="2628900"/>
          <p14:tracePt t="5454" x="4327525" y="2628900"/>
          <p14:tracePt t="5470" x="4373563" y="2636838"/>
          <p14:tracePt t="5487" x="4419600" y="2636838"/>
          <p14:tracePt t="5503" x="4479925" y="2636838"/>
          <p14:tracePt t="5520" x="4541838" y="2636838"/>
          <p14:tracePt t="5537" x="4587875" y="2636838"/>
          <p14:tracePt t="5553" x="4632325" y="2636838"/>
          <p14:tracePt t="5570" x="4656138" y="2636838"/>
          <p14:tracePt t="5587" x="4678363" y="2636838"/>
          <p14:tracePt t="5603" x="4732338" y="2636838"/>
          <p14:tracePt t="5620" x="4800600" y="2636838"/>
          <p14:tracePt t="5637" x="4914900" y="2628900"/>
          <p14:tracePt t="5654" x="5075238" y="2628900"/>
          <p14:tracePt t="5670" x="5127625" y="2628900"/>
          <p14:tracePt t="5687" x="5151438" y="2628900"/>
          <p14:tracePt t="5720" x="5159375" y="2628900"/>
          <p14:tracePt t="5737" x="5203825" y="2628900"/>
          <p14:tracePt t="5753" x="5318125" y="2628900"/>
          <p14:tracePt t="5770" x="5448300" y="2636838"/>
          <p14:tracePt t="5774" x="5524500" y="2636838"/>
          <p14:tracePt t="5787" x="5600700" y="2636838"/>
          <p14:tracePt t="5803" x="5775325" y="2636838"/>
          <p14:tracePt t="5821" x="5921375" y="2659063"/>
          <p14:tracePt t="5837" x="5943600" y="2659063"/>
          <p14:tracePt t="5853" x="5973763" y="2659063"/>
          <p14:tracePt t="5870" x="5981700" y="2659063"/>
          <p14:tracePt t="5904" x="5989638" y="2659063"/>
          <p14:tracePt t="5920" x="5997575" y="2659063"/>
          <p14:tracePt t="5937" x="6019800" y="2659063"/>
          <p14:tracePt t="5954" x="6049963" y="2659063"/>
          <p14:tracePt t="5970" x="6103938" y="2651125"/>
          <p14:tracePt t="5987" x="6164263" y="2636838"/>
          <p14:tracePt t="6005" x="6232525" y="2628900"/>
          <p14:tracePt t="6021" x="6264275" y="2620963"/>
          <p14:tracePt t="6070" x="6270625" y="2613025"/>
          <p14:tracePt t="6078" x="6278563" y="2613025"/>
          <p14:tracePt t="6087" x="6286500" y="2606675"/>
          <p14:tracePt t="6104" x="6346825" y="2598738"/>
          <p14:tracePt t="6120" x="6400800" y="2590800"/>
          <p14:tracePt t="6137" x="6438900" y="2582863"/>
          <p14:tracePt t="6366" x="6430963" y="2582863"/>
          <p14:tracePt t="6374" x="6408738" y="2582863"/>
          <p14:tracePt t="6382" x="6384925" y="2582863"/>
          <p14:tracePt t="6390" x="6378575" y="2582863"/>
          <p14:tracePt t="6404" x="6362700" y="2582863"/>
          <p14:tracePt t="6422" x="6340475" y="2574925"/>
          <p14:tracePt t="6510" x="6340475" y="2582863"/>
          <p14:tracePt t="6518" x="6346825" y="2598738"/>
          <p14:tracePt t="6526" x="6362700" y="2613025"/>
          <p14:tracePt t="6537" x="6362700" y="2620963"/>
          <p14:tracePt t="6554" x="6378575" y="2636838"/>
          <p14:tracePt t="6570" x="6384925" y="2651125"/>
          <p14:tracePt t="6587" x="6392863" y="2651125"/>
          <p14:tracePt t="6604" x="6400800" y="2659063"/>
          <p14:tracePt t="6622" x="6400800" y="2667000"/>
          <p14:tracePt t="6639" x="6400800" y="2674938"/>
          <p14:tracePt t="6654" x="6392863" y="2682875"/>
          <p14:tracePt t="6670" x="6362700" y="2697163"/>
          <p14:tracePt t="6687" x="6332538" y="2720975"/>
          <p14:tracePt t="6704" x="6308725" y="2727325"/>
          <p14:tracePt t="8086" x="6302375" y="2727325"/>
          <p14:tracePt t="21765" x="6294438" y="2720975"/>
          <p14:tracePt t="21773" x="6286500" y="2720975"/>
          <p14:tracePt t="21782" x="6270625" y="2713038"/>
          <p14:tracePt t="21798" x="6264275" y="2713038"/>
          <p14:tracePt t="21809" x="6240463" y="2705100"/>
          <p14:tracePt t="21826" x="6226175" y="2697163"/>
          <p14:tracePt t="22294" x="6232525" y="2667000"/>
          <p14:tracePt t="22302" x="6256338" y="2659063"/>
          <p14:tracePt t="22310" x="6294438" y="2636838"/>
          <p14:tracePt t="22326" x="6324600" y="2628900"/>
          <p14:tracePt t="22343" x="6340475" y="2628900"/>
          <p14:tracePt t="22462" x="6340475" y="2620963"/>
          <p14:tracePt t="22478" x="6332538" y="2620963"/>
          <p14:tracePt t="22534" x="6346825" y="2620963"/>
          <p14:tracePt t="22542" x="6370638" y="2620963"/>
          <p14:tracePt t="22551" x="6384925" y="2620963"/>
          <p14:tracePt t="22560" x="6408738" y="2620963"/>
          <p14:tracePt t="22576" x="6446838" y="2628900"/>
          <p14:tracePt t="22622" x="6446838" y="2644775"/>
          <p14:tracePt t="22630" x="6430963" y="2644775"/>
          <p14:tracePt t="22643" x="6408738" y="2644775"/>
          <p14:tracePt t="22660" x="6384925" y="2659063"/>
          <p14:tracePt t="22766" x="6378575" y="2674938"/>
          <p14:tracePt t="22774" x="6362700" y="2682875"/>
          <p14:tracePt t="22790" x="6340475" y="2682875"/>
          <p14:tracePt t="22798" x="6324600" y="2689225"/>
          <p14:tracePt t="22810" x="6308725" y="2689225"/>
          <p14:tracePt t="22826" x="6294438" y="2689225"/>
          <p14:tracePt t="24190" x="6286500" y="2689225"/>
          <p14:tracePt t="24198" x="6278563" y="2689225"/>
          <p14:tracePt t="24206" x="6210300" y="2689225"/>
          <p14:tracePt t="24214" x="6126163" y="2727325"/>
          <p14:tracePt t="24227" x="6065838" y="2743200"/>
          <p14:tracePt t="24244" x="5989638" y="2773363"/>
          <p14:tracePt t="24261" x="5821363" y="2835275"/>
          <p14:tracePt t="24277" x="5753100" y="2849563"/>
          <p14:tracePt t="24294" x="5486400" y="2917825"/>
          <p14:tracePt t="24310" x="5265738" y="2933700"/>
          <p14:tracePt t="24327" x="5029200" y="2979738"/>
          <p14:tracePt t="24344" x="4816475" y="3001963"/>
          <p14:tracePt t="24360" x="4648200" y="3032125"/>
          <p14:tracePt t="24377" x="4541838" y="3055938"/>
          <p14:tracePt t="24394" x="4441825" y="3086100"/>
          <p14:tracePt t="24411" x="4365625" y="3101975"/>
          <p14:tracePt t="24427" x="4267200" y="3132138"/>
          <p14:tracePt t="24444" x="4160838" y="3162300"/>
          <p14:tracePt t="24461" x="3932238" y="3178175"/>
          <p14:tracePt t="24477" x="3749675" y="3178175"/>
          <p14:tracePt t="24494" x="3559175" y="3178175"/>
          <p14:tracePt t="24510" x="3390900" y="3124200"/>
          <p14:tracePt t="24527" x="3260725" y="3063875"/>
          <p14:tracePt t="24544" x="3162300" y="3017838"/>
          <p14:tracePt t="24560" x="3140075" y="2994025"/>
          <p14:tracePt t="24577" x="3132138" y="2994025"/>
          <p14:tracePt t="24646" x="3132138" y="2987675"/>
          <p14:tracePt t="24662" x="3132138" y="2979738"/>
          <p14:tracePt t="24686" x="3132138" y="2955925"/>
          <p14:tracePt t="24694" x="3140075" y="2933700"/>
          <p14:tracePt t="24718" x="3154363" y="2917825"/>
          <p14:tracePt t="24726" x="3162300" y="2903538"/>
          <p14:tracePt t="24734" x="3184525" y="2879725"/>
          <p14:tracePt t="24744" x="3200400" y="2865438"/>
          <p14:tracePt t="24760" x="3222625" y="2857500"/>
          <p14:tracePt t="24777" x="3276600" y="2827338"/>
          <p14:tracePt t="24794" x="3314700" y="2811463"/>
          <p14:tracePt t="24810" x="3360738" y="2803525"/>
          <p14:tracePt t="24828" x="3421063" y="2803525"/>
          <p14:tracePt t="24830" x="3451225" y="2803525"/>
          <p14:tracePt t="24844" x="3505200" y="2803525"/>
          <p14:tracePt t="24861" x="3589338" y="2803525"/>
          <p14:tracePt t="24877" x="3619500" y="2803525"/>
          <p14:tracePt t="24894" x="3627438" y="2803525"/>
          <p14:tracePt t="24910" x="3649663" y="2811463"/>
          <p14:tracePt t="24928" x="3695700" y="2835275"/>
          <p14:tracePt t="24944" x="3725863" y="2849563"/>
          <p14:tracePt t="24961" x="3763963" y="2873375"/>
          <p14:tracePt t="24977" x="3779838" y="2879725"/>
          <p14:tracePt t="24994" x="3787775" y="2879725"/>
          <p14:tracePt t="25030" x="3794125" y="2879725"/>
          <p14:tracePt t="25044" x="3810000" y="2879725"/>
          <p14:tracePt t="25061" x="3962400" y="2879725"/>
          <p14:tracePt t="25077" x="4137025" y="2879725"/>
          <p14:tracePt t="25094" x="4305300" y="2879725"/>
          <p14:tracePt t="25111" x="4427538" y="2879725"/>
          <p14:tracePt t="25127" x="4473575" y="2879725"/>
          <p14:tracePt t="25310" x="4479925" y="2879725"/>
          <p14:tracePt t="25342" x="4495800" y="2865438"/>
          <p14:tracePt t="25350" x="4495800" y="2857500"/>
          <p14:tracePt t="25361" x="4495800" y="2849563"/>
          <p14:tracePt t="25377" x="4503738" y="2841625"/>
          <p14:tracePt t="25394" x="4503738" y="2811463"/>
          <p14:tracePt t="25411" x="4503738" y="2781300"/>
          <p14:tracePt t="25427" x="4487863" y="2735263"/>
          <p14:tracePt t="25444" x="4449763" y="2705100"/>
          <p14:tracePt t="25462" x="4359275" y="2651125"/>
          <p14:tracePt t="25477" x="4313238" y="2628900"/>
          <p14:tracePt t="25494" x="4289425" y="2620963"/>
          <p14:tracePt t="25511" x="4267200" y="2613025"/>
          <p14:tracePt t="25528" x="4259263" y="2606675"/>
          <p14:tracePt t="25544" x="4244975" y="2598738"/>
          <p14:tracePt t="25561" x="4229100" y="2598738"/>
          <p14:tracePt t="25577" x="4198938" y="2598738"/>
          <p14:tracePt t="25594" x="4137025" y="2620963"/>
          <p14:tracePt t="25611" x="4046538" y="2689225"/>
          <p14:tracePt t="25627" x="3916363" y="2797175"/>
          <p14:tracePt t="25645" x="3802063" y="2949575"/>
          <p14:tracePt t="25661" x="3794125" y="3025775"/>
          <p14:tracePt t="25678" x="3794125" y="3063875"/>
          <p14:tracePt t="25694" x="3848100" y="3101975"/>
          <p14:tracePt t="25711" x="3970338" y="3108325"/>
          <p14:tracePt t="25727" x="4152900" y="3108325"/>
          <p14:tracePt t="25744" x="4321175" y="3040063"/>
          <p14:tracePt t="25761" x="4441825" y="2949575"/>
          <p14:tracePt t="25778" x="4503738" y="2887663"/>
          <p14:tracePt t="25794" x="4503738" y="2849563"/>
          <p14:tracePt t="25811" x="4503738" y="2765425"/>
          <p14:tracePt t="25828" x="4503738" y="2689225"/>
          <p14:tracePt t="25830" x="4487863" y="2674938"/>
          <p14:tracePt t="25845" x="4465638" y="2636838"/>
          <p14:tracePt t="25861" x="4449763" y="2628900"/>
          <p14:tracePt t="25878" x="4435475" y="2628900"/>
          <p14:tracePt t="25894" x="4419600" y="2628900"/>
          <p14:tracePt t="25911" x="4381500" y="2674938"/>
          <p14:tracePt t="25927" x="4343400" y="2743200"/>
          <p14:tracePt t="25944" x="4343400" y="2797175"/>
          <p14:tracePt t="25960" x="4343400" y="2827338"/>
          <p14:tracePt t="25977" x="4359275" y="2841625"/>
          <p14:tracePt t="25994" x="4381500" y="2841625"/>
          <p14:tracePt t="26027" x="4389438" y="2841625"/>
          <p14:tracePt t="26053" x="4397375" y="2835275"/>
          <p14:tracePt t="26069" x="4397375" y="2819400"/>
          <p14:tracePt t="26174" x="4389438" y="2835275"/>
          <p14:tracePt t="26181" x="4381500" y="2857500"/>
          <p14:tracePt t="26190" x="4381500" y="2865438"/>
          <p14:tracePt t="26198" x="4381500" y="2887663"/>
          <p14:tracePt t="26211" x="4381500" y="2911475"/>
          <p14:tracePt t="26228" x="4381500" y="2941638"/>
          <p14:tracePt t="26245" x="4381500" y="3025775"/>
          <p14:tracePt t="26261" x="4381500" y="3048000"/>
          <p14:tracePt t="26278" x="4381500" y="3108325"/>
          <p14:tracePt t="26294" x="4381500" y="3132138"/>
          <p14:tracePt t="26358" x="4381500" y="3140075"/>
          <p14:tracePt t="34806" x="4397375" y="3140075"/>
          <p14:tracePt t="34814" x="4564063" y="3140075"/>
          <p14:tracePt t="34822" x="4816475" y="3140075"/>
          <p14:tracePt t="34831" x="5006975" y="3140075"/>
          <p14:tracePt t="34847" x="5235575" y="3101975"/>
          <p14:tracePt t="34864" x="5341938" y="3048000"/>
          <p14:tracePt t="34881" x="5440363" y="2979738"/>
          <p14:tracePt t="34897" x="5516563" y="2903538"/>
          <p14:tracePt t="34914" x="5540375" y="2873375"/>
          <p14:tracePt t="34931" x="5562600" y="2835275"/>
          <p14:tracePt t="34948" x="5562600" y="2819400"/>
          <p14:tracePt t="34974" x="5570538" y="2811463"/>
          <p14:tracePt t="35086" x="5570538" y="2819400"/>
          <p14:tracePt t="35094" x="5570538" y="2849563"/>
          <p14:tracePt t="35102" x="5570538" y="2865438"/>
          <p14:tracePt t="35114" x="5562600" y="2879725"/>
          <p14:tracePt t="35131" x="5562600" y="2895600"/>
          <p14:tracePt t="35148" x="5562600" y="2903538"/>
          <p14:tracePt t="35822" x="5532438" y="2903538"/>
          <p14:tracePt t="35830" x="5494338" y="2903538"/>
          <p14:tracePt t="35838" x="5470525" y="2911475"/>
          <p14:tracePt t="35848" x="5456238" y="2925763"/>
          <p14:tracePt t="35865" x="5418138" y="2925763"/>
          <p14:tracePt t="35881" x="5364163" y="2941638"/>
          <p14:tracePt t="35898" x="5334000" y="2949575"/>
          <p14:tracePt t="35915" x="5303838" y="2955925"/>
          <p14:tracePt t="35932" x="5295900" y="2955925"/>
          <p14:tracePt t="35966" x="5273675" y="2955925"/>
          <p14:tracePt t="35981" x="5249863" y="2949575"/>
          <p14:tracePt t="35998" x="5241925" y="2949575"/>
          <p14:tracePt t="36015" x="5197475" y="2941638"/>
          <p14:tracePt t="36031" x="5159375" y="2941638"/>
          <p14:tracePt t="36048" x="5121275" y="2941638"/>
          <p14:tracePt t="36065" x="5083175" y="2941638"/>
          <p14:tracePt t="36081" x="5051425" y="2941638"/>
          <p14:tracePt t="36098" x="5037138" y="2941638"/>
          <p14:tracePt t="36238" x="5029200" y="2941638"/>
          <p14:tracePt t="36246" x="5029200" y="2933700"/>
          <p14:tracePt t="36254" x="5037138" y="2925763"/>
          <p14:tracePt t="36270" x="5059363" y="2917825"/>
          <p14:tracePt t="36281" x="5089525" y="2895600"/>
          <p14:tracePt t="36298" x="5181600" y="2865438"/>
          <p14:tracePt t="36315" x="5326063" y="2827338"/>
          <p14:tracePt t="36331" x="5486400" y="2789238"/>
          <p14:tracePt t="36335" x="5578475" y="2759075"/>
          <p14:tracePt t="36348" x="5699125" y="2720975"/>
          <p14:tracePt t="36365" x="5867400" y="2674938"/>
          <p14:tracePt t="36381" x="6011863" y="2590800"/>
          <p14:tracePt t="36398" x="6049963" y="2568575"/>
          <p14:tracePt t="36431" x="6049963" y="2560638"/>
          <p14:tracePt t="36551" x="6057900" y="2552700"/>
          <p14:tracePt t="36566" x="6103938" y="2552700"/>
          <p14:tracePt t="36574" x="6149975" y="2552700"/>
          <p14:tracePt t="36582" x="6218238" y="2552700"/>
          <p14:tracePt t="36598" x="6384925" y="2552700"/>
          <p14:tracePt t="36615" x="6507163" y="2552700"/>
          <p14:tracePt t="36631" x="6537325" y="2552700"/>
          <p14:tracePt t="36710" x="6530975" y="2560638"/>
          <p14:tracePt t="36718" x="6507163" y="2574925"/>
          <p14:tracePt t="36726" x="6492875" y="2590800"/>
          <p14:tracePt t="36733" x="6454775" y="2620963"/>
          <p14:tracePt t="36749" x="6362700" y="2689225"/>
          <p14:tracePt t="36765" x="6324600" y="2713038"/>
          <p14:tracePt t="36782" x="6286500" y="2743200"/>
          <p14:tracePt t="36854" x="6286500" y="2735263"/>
          <p14:tracePt t="37182" x="6286500" y="2727325"/>
          <p14:tracePt t="37190" x="6270625" y="2735263"/>
          <p14:tracePt t="37198" x="6240463" y="2751138"/>
          <p14:tracePt t="37215" x="6164263" y="2811463"/>
          <p14:tracePt t="37232" x="6103938" y="2849563"/>
          <p14:tracePt t="37248" x="6042025" y="2865438"/>
          <p14:tracePt t="37265" x="6011863" y="2879725"/>
          <p14:tracePt t="37282" x="5997575" y="2879725"/>
          <p14:tracePt t="37298" x="5989638" y="2879725"/>
          <p14:tracePt t="37315" x="5965825" y="2879725"/>
          <p14:tracePt t="37332" x="5943600" y="2879725"/>
          <p14:tracePt t="37335" x="5927725" y="2879725"/>
          <p14:tracePt t="37349" x="5897563" y="2879725"/>
          <p14:tracePt t="37366" x="5813425" y="2879725"/>
          <p14:tracePt t="37382" x="5761038" y="2887663"/>
          <p14:tracePt t="37398" x="5730875" y="2903538"/>
          <p14:tracePt t="37415" x="5699125" y="2917825"/>
          <p14:tracePt t="37432" x="5684838" y="2925763"/>
          <p14:tracePt t="37449" x="5676900" y="2933700"/>
          <p14:tracePt t="37465" x="5661025" y="2941638"/>
          <p14:tracePt t="37482" x="5654675" y="2949575"/>
          <p14:tracePt t="37499" x="5654675" y="2955925"/>
          <p14:tracePt t="37515" x="5638800" y="2963863"/>
          <p14:tracePt t="37532" x="5608638" y="2971800"/>
          <p14:tracePt t="37549" x="5584825" y="2971800"/>
          <p14:tracePt t="37565" x="5524500" y="2971800"/>
          <p14:tracePt t="37582" x="5470525" y="2971800"/>
          <p14:tracePt t="37599" x="5410200" y="2971800"/>
          <p14:tracePt t="37615" x="5356225" y="2971800"/>
          <p14:tracePt t="37632" x="5303838" y="2971800"/>
          <p14:tracePt t="37649" x="5273675" y="2971800"/>
          <p14:tracePt t="37665" x="5257800" y="2979738"/>
          <p14:tracePt t="37990" x="5265738" y="2987675"/>
          <p14:tracePt t="38013" x="5287963" y="2994025"/>
          <p14:tracePt t="38021" x="5303838" y="3001963"/>
          <p14:tracePt t="38032" x="5326063" y="3001963"/>
          <p14:tracePt t="38048" x="5418138" y="3009900"/>
          <p14:tracePt t="38065" x="5540375" y="3009900"/>
          <p14:tracePt t="38082" x="5699125" y="3009900"/>
          <p14:tracePt t="38098" x="5867400" y="3009900"/>
          <p14:tracePt t="38115" x="5989638" y="3009900"/>
          <p14:tracePt t="38132" x="6096000" y="3009900"/>
          <p14:tracePt t="38148" x="6164263" y="3009900"/>
          <p14:tracePt t="38165" x="6210300" y="2994025"/>
          <p14:tracePt t="38182" x="6240463" y="2987675"/>
          <p14:tracePt t="38198" x="6294438" y="2963863"/>
          <p14:tracePt t="38215" x="6354763" y="2933700"/>
          <p14:tracePt t="38232" x="6430963" y="2917825"/>
          <p14:tracePt t="38248" x="6469063" y="2903538"/>
          <p14:tracePt t="38265" x="6523038" y="2879725"/>
          <p14:tracePt t="38282" x="6575425" y="2865438"/>
          <p14:tracePt t="38298" x="6621463" y="2841625"/>
          <p14:tracePt t="38315" x="6675438" y="2835275"/>
          <p14:tracePt t="38333" x="6751638" y="2835275"/>
          <p14:tracePt t="38335" x="6789738" y="2835275"/>
          <p14:tracePt t="38349" x="6819900" y="2835275"/>
          <p14:tracePt t="38365" x="6918325" y="2841625"/>
          <p14:tracePt t="38382" x="6942138" y="2849563"/>
          <p14:tracePt t="38399" x="6950075" y="2849563"/>
          <p14:tracePt t="38415" x="6964363" y="2873375"/>
          <p14:tracePt t="38432" x="6980238" y="2903538"/>
          <p14:tracePt t="38449" x="7002463" y="2949575"/>
          <p14:tracePt t="38465" x="7032625" y="2971800"/>
          <p14:tracePt t="38482" x="7064375" y="3001963"/>
          <p14:tracePt t="38499" x="7064375" y="3009900"/>
          <p14:tracePt t="38532" x="7070725" y="3009900"/>
          <p14:tracePt t="38550" x="7102475" y="3009900"/>
          <p14:tracePt t="38566" x="7132638" y="2979738"/>
          <p14:tracePt t="38582" x="7170738" y="2955925"/>
          <p14:tracePt t="38599" x="7192963" y="2933700"/>
          <p14:tracePt t="38616" x="7216775" y="2917825"/>
          <p14:tracePt t="38632" x="7223125" y="2911475"/>
          <p14:tracePt t="38649" x="7231063" y="2903538"/>
          <p14:tracePt t="38666" x="7246938" y="2895600"/>
          <p14:tracePt t="38682" x="7269163" y="2895600"/>
          <p14:tracePt t="38699" x="7292975" y="2895600"/>
          <p14:tracePt t="38759" x="7299325" y="2895600"/>
          <p14:tracePt t="38766" x="7307263" y="2895600"/>
          <p14:tracePt t="38774" x="7315200" y="2895600"/>
          <p14:tracePt t="38782" x="7337425" y="2895600"/>
          <p14:tracePt t="38799" x="7407275" y="2911475"/>
          <p14:tracePt t="38816" x="7475538" y="2925763"/>
          <p14:tracePt t="38832" x="7527925" y="2933700"/>
          <p14:tracePt t="38849" x="7559675" y="2933700"/>
          <p14:tracePt t="38866" x="7566025" y="2933700"/>
          <p14:tracePt t="39126" x="7581900" y="2933700"/>
          <p14:tracePt t="39134" x="7620000" y="2933700"/>
          <p14:tracePt t="39142" x="7658100" y="2917825"/>
          <p14:tracePt t="39150" x="7673975" y="2903538"/>
          <p14:tracePt t="39166" x="7688263" y="2895600"/>
          <p14:tracePt t="39199" x="7696200" y="2887663"/>
          <p14:tracePt t="39279" x="7696200" y="2917825"/>
          <p14:tracePt t="39286" x="7696200" y="2933700"/>
          <p14:tracePt t="39299" x="7696200" y="2941638"/>
          <p14:tracePt t="39316" x="7696200" y="2963863"/>
          <p14:tracePt t="39332" x="7696200" y="2971800"/>
          <p14:tracePt t="41486" x="7666038" y="2971800"/>
          <p14:tracePt t="41494" x="7642225" y="2971800"/>
          <p14:tracePt t="41501" x="7635875" y="2963863"/>
          <p14:tracePt t="41517" x="7627938" y="2963863"/>
          <p14:tracePt t="41533" x="7597775" y="2963863"/>
          <p14:tracePt t="41550" x="7581900" y="2963863"/>
          <p14:tracePt t="41567" x="7573963" y="2963863"/>
          <p14:tracePt t="41606" x="7566025" y="2963863"/>
          <p14:tracePt t="43238" x="7551738" y="2979738"/>
          <p14:tracePt t="43246" x="7459663" y="3025775"/>
          <p14:tracePt t="43254" x="7345363" y="3094038"/>
          <p14:tracePt t="43267" x="7223125" y="3146425"/>
          <p14:tracePt t="43286" x="7102475" y="3238500"/>
          <p14:tracePt t="43301" x="7078663" y="3254375"/>
          <p14:tracePt t="43317" x="6956425" y="3330575"/>
          <p14:tracePt t="43334" x="6865938" y="3375025"/>
          <p14:tracePt t="43351" x="6765925" y="3406775"/>
          <p14:tracePt t="43367" x="6637338" y="3413125"/>
          <p14:tracePt t="43384" x="6492875" y="3413125"/>
          <p14:tracePt t="43401" x="6302375" y="3413125"/>
          <p14:tracePt t="43417" x="6065838" y="3413125"/>
          <p14:tracePt t="43434" x="5867400" y="3413125"/>
          <p14:tracePt t="43451" x="5699125" y="3413125"/>
          <p14:tracePt t="43467" x="5578475" y="3413125"/>
          <p14:tracePt t="43484" x="5502275" y="3375025"/>
          <p14:tracePt t="43501" x="5478463" y="3360738"/>
          <p14:tracePt t="43517" x="5464175" y="3314700"/>
          <p14:tracePt t="43534" x="5464175" y="3276600"/>
          <p14:tracePt t="43551" x="5456238" y="3192463"/>
          <p14:tracePt t="43567" x="5456238" y="3063875"/>
          <p14:tracePt t="43585" x="5470525" y="2887663"/>
          <p14:tracePt t="43601" x="5532438" y="2727325"/>
          <p14:tracePt t="43617" x="5668963" y="2552700"/>
          <p14:tracePt t="43634" x="5829300" y="2416175"/>
          <p14:tracePt t="43651" x="6057900" y="2324100"/>
          <p14:tracePt t="43667" x="6294438" y="2286000"/>
          <p14:tracePt t="43684" x="6484938" y="2293938"/>
          <p14:tracePt t="43701" x="6645275" y="2392363"/>
          <p14:tracePt t="43717" x="6773863" y="2689225"/>
          <p14:tracePt t="43734" x="6789738" y="2987675"/>
          <p14:tracePt t="43751" x="6705600" y="3368675"/>
          <p14:tracePt t="43767" x="6400800" y="3749675"/>
          <p14:tracePt t="43785" x="6003925" y="3954463"/>
          <p14:tracePt t="43801" x="5562600" y="3962400"/>
          <p14:tracePt t="43817" x="5211763" y="3886200"/>
          <p14:tracePt t="43834" x="5121275" y="3787775"/>
          <p14:tracePt t="43851" x="5165725" y="3687763"/>
          <p14:tracePt t="43867" x="5334000" y="3559175"/>
          <p14:tracePt t="43885" x="5989638" y="3398838"/>
          <p14:tracePt t="43901" x="6248400" y="3382963"/>
          <p14:tracePt t="43917" x="6515100" y="3390900"/>
          <p14:tracePt t="43951" x="6515100" y="3421063"/>
          <p14:tracePt t="43968" x="6378575" y="3489325"/>
          <p14:tracePt t="43984" x="6226175" y="3527425"/>
          <p14:tracePt t="44001" x="6142038" y="3535363"/>
          <p14:tracePt t="44018" x="6118225" y="3535363"/>
          <p14:tracePt t="44054" x="6126163" y="3513138"/>
          <p14:tracePt t="44068" x="6142038" y="3505200"/>
          <p14:tracePt t="44085" x="6194425" y="3467100"/>
          <p14:tracePt t="44101" x="6210300" y="3459163"/>
          <p14:tracePt t="60214" x="6210300" y="3451225"/>
          <p14:tracePt t="60222" x="6180138" y="3413125"/>
          <p14:tracePt t="60230" x="5997575" y="3268663"/>
          <p14:tracePt t="60240" x="5745163" y="3040063"/>
          <p14:tracePt t="60257" x="5051425" y="2636838"/>
          <p14:tracePt t="60274" x="4351338" y="2308225"/>
          <p14:tracePt t="60290" x="3794125" y="2057400"/>
          <p14:tracePt t="60307" x="3489325" y="1889125"/>
          <p14:tracePt t="60324" x="3406775" y="1828800"/>
          <p14:tracePt t="60340" x="3398838" y="1828800"/>
          <p14:tracePt t="60390" x="3390900" y="1820863"/>
          <p14:tracePt t="60398" x="3390900" y="1806575"/>
          <p14:tracePt t="60407" x="3390900" y="1768475"/>
          <p14:tracePt t="60424" x="3390900" y="1736725"/>
          <p14:tracePt t="60695" x="3390900" y="1730375"/>
          <p14:tracePt t="60702" x="3352800" y="1714500"/>
          <p14:tracePt t="60710" x="3284538" y="1660525"/>
          <p14:tracePt t="60724" x="3170238" y="1592263"/>
          <p14:tracePt t="60741" x="2316163" y="1219200"/>
          <p14:tracePt t="60757" x="1935163" y="1050925"/>
          <p14:tracePt t="60774" x="800100" y="549275"/>
          <p14:tracePt t="60790" x="350838" y="358775"/>
          <p14:tracePt t="60807" x="168275" y="258763"/>
          <p14:tracePt t="62050" x="6019800" y="3756025"/>
          <p14:tracePt t="62058" x="6011863" y="3741738"/>
          <p14:tracePt t="62069" x="6003925" y="3717925"/>
          <p14:tracePt t="62085" x="5997575" y="3695700"/>
          <p14:tracePt t="62102" x="5989638" y="3665538"/>
          <p14:tracePt t="62119" x="5981700" y="3619500"/>
          <p14:tracePt t="62135" x="5981700" y="3581400"/>
          <p14:tracePt t="62152" x="5965825" y="3535363"/>
          <p14:tracePt t="62169" x="5959475" y="3482975"/>
          <p14:tracePt t="62186" x="5959475" y="3413125"/>
          <p14:tracePt t="62202" x="5927725" y="3375025"/>
          <p14:tracePt t="62219" x="5927725" y="3344863"/>
          <p14:tracePt t="62235" x="5927725" y="3330575"/>
          <p14:tracePt t="66994" x="5959475" y="3330575"/>
          <p14:tracePt t="67002" x="6049963" y="3330575"/>
          <p14:tracePt t="67010" x="6149975" y="3330575"/>
          <p14:tracePt t="67020" x="6240463" y="3330575"/>
          <p14:tracePt t="67037" x="6324600" y="3330575"/>
          <p14:tracePt t="67090" x="6302375" y="3336925"/>
          <p14:tracePt t="67098" x="6194425" y="3375025"/>
          <p14:tracePt t="67105" x="5973763" y="3406775"/>
          <p14:tracePt t="67121" x="5440363" y="3444875"/>
          <p14:tracePt t="67137" x="4991100" y="3444875"/>
          <p14:tracePt t="67154" x="4778375" y="3482975"/>
          <p14:tracePt t="67171" x="4762500" y="3489325"/>
          <p14:tracePt t="67210" x="4770438" y="3489325"/>
          <p14:tracePt t="67220" x="4884738" y="3489325"/>
          <p14:tracePt t="67237" x="5067300" y="3475038"/>
          <p14:tracePt t="67254" x="5089525" y="3467100"/>
          <p14:tracePt t="67674" x="5121275" y="3467100"/>
          <p14:tracePt t="67682" x="5211763" y="3467100"/>
          <p14:tracePt t="67690" x="5334000" y="3467100"/>
          <p14:tracePt t="67704" x="5516563" y="3467100"/>
          <p14:tracePt t="67721" x="6324600" y="3390900"/>
          <p14:tracePt t="67737" x="6827838" y="3306763"/>
          <p14:tracePt t="67754" x="7261225" y="3184525"/>
          <p14:tracePt t="67771" x="7489825" y="3108325"/>
          <p14:tracePt t="67789" x="7581900" y="3070225"/>
          <p14:tracePt t="67914" x="7589838" y="3063875"/>
          <p14:tracePt t="67922" x="7627938" y="3055938"/>
          <p14:tracePt t="67929" x="7704138" y="3055938"/>
          <p14:tracePt t="67939" x="7794625" y="3055938"/>
          <p14:tracePt t="67954" x="8085138" y="3055938"/>
          <p14:tracePt t="67971" x="8404225" y="3032125"/>
          <p14:tracePt t="67988" x="8542338" y="2994025"/>
          <p14:tracePt t="68004" x="8556625" y="2971800"/>
          <p14:tracePt t="68037" x="8435975" y="2865438"/>
          <p14:tracePt t="68054" x="8137525" y="2759075"/>
          <p14:tracePt t="68071" x="7970838" y="2713038"/>
          <p14:tracePt t="68088" x="7932738" y="2713038"/>
          <p14:tracePt t="68162" x="7924800" y="2713038"/>
          <p14:tracePt t="68170" x="7916863" y="2735263"/>
          <p14:tracePt t="68178" x="7908925" y="2781300"/>
          <p14:tracePt t="68188" x="7908925" y="2797175"/>
          <p14:tracePt t="68204" x="7902575" y="2827338"/>
          <p14:tracePt t="68258" x="7878763" y="2841625"/>
          <p14:tracePt t="68266" x="7848600" y="2849563"/>
          <p14:tracePt t="68273" x="7802563" y="2865438"/>
          <p14:tracePt t="68288" x="7734300" y="2887663"/>
          <p14:tracePt t="68305" x="7589838" y="2925763"/>
          <p14:tracePt t="68321" x="7551738" y="2933700"/>
          <p14:tracePt t="68506" x="7559675" y="2933700"/>
          <p14:tracePt t="68513" x="7573963" y="2933700"/>
          <p14:tracePt t="68521" x="7589838" y="2933700"/>
          <p14:tracePt t="68537" x="7589838" y="2941638"/>
          <p14:tracePt t="68658" x="7597775" y="2949575"/>
          <p14:tracePt t="68666" x="7612063" y="2949575"/>
          <p14:tracePt t="68674" x="7642225" y="2949575"/>
          <p14:tracePt t="68688" x="7673975" y="2941638"/>
          <p14:tracePt t="68705" x="7772400" y="2933700"/>
          <p14:tracePt t="68802" x="7764463" y="2933700"/>
          <p14:tracePt t="68970" x="7750175" y="2933700"/>
          <p14:tracePt t="68978" x="7704138" y="2949575"/>
          <p14:tracePt t="68988" x="7620000" y="2955925"/>
          <p14:tracePt t="69005" x="7505700" y="2971800"/>
          <p14:tracePt t="69021" x="7483475" y="2979738"/>
          <p14:tracePt t="69098" x="7497763" y="2987675"/>
          <p14:tracePt t="69106" x="7513638" y="2987675"/>
          <p14:tracePt t="69114" x="7535863" y="2994025"/>
          <p14:tracePt t="69666" x="7543800" y="2994025"/>
          <p14:tracePt t="69674" x="7566025" y="2994025"/>
          <p14:tracePt t="69683" x="7635875" y="2994025"/>
          <p14:tracePt t="69690" x="7704138" y="2994025"/>
          <p14:tracePt t="69705" x="7780338" y="2994025"/>
          <p14:tracePt t="69721" x="7856538" y="2994025"/>
          <p14:tracePt t="69778" x="7856538" y="3001963"/>
          <p14:tracePt t="69786" x="7856538" y="3017838"/>
          <p14:tracePt t="69794" x="7840663" y="3025775"/>
          <p14:tracePt t="69805" x="7810500" y="3025775"/>
          <p14:tracePt t="69821" x="7742238" y="3032125"/>
          <p14:tracePt t="69838" x="7726363" y="3032125"/>
          <p14:tracePt t="70114" x="7666038" y="3048000"/>
          <p14:tracePt t="70122" x="7559675" y="3086100"/>
          <p14:tracePt t="70130" x="7421563" y="3101975"/>
          <p14:tracePt t="70138" x="7261225" y="3140075"/>
          <p14:tracePt t="70155" x="6842125" y="3192463"/>
          <p14:tracePt t="70172" x="6332538" y="3260725"/>
          <p14:tracePt t="70188" x="5951538" y="3314700"/>
          <p14:tracePt t="70205" x="5761038" y="3336925"/>
          <p14:tracePt t="70222" x="5699125" y="3352800"/>
          <p14:tracePt t="70290" x="5692775" y="3352800"/>
          <p14:tracePt t="70298" x="5661025" y="3352800"/>
          <p14:tracePt t="70306" x="5616575" y="3352800"/>
          <p14:tracePt t="70322" x="5524500" y="3352800"/>
          <p14:tracePt t="70338" x="5440363" y="3352800"/>
          <p14:tracePt t="70355" x="5380038" y="3352800"/>
          <p14:tracePt t="70372" x="5326063" y="3352800"/>
          <p14:tracePt t="70434" x="5318125" y="3352800"/>
          <p14:tracePt t="70466" x="5318125" y="3330575"/>
          <p14:tracePt t="70474" x="5318125" y="3298825"/>
          <p14:tracePt t="70482" x="5318125" y="3268663"/>
          <p14:tracePt t="70490" x="5318125" y="3230563"/>
          <p14:tracePt t="70505" x="5318125" y="3124200"/>
          <p14:tracePt t="70522" x="5318125" y="3070225"/>
          <p14:tracePt t="70538" x="5318125" y="3032125"/>
          <p14:tracePt t="70555" x="5318125" y="3009900"/>
          <p14:tracePt t="70572" x="5318125" y="2987675"/>
          <p14:tracePt t="70590" x="5326063" y="2971800"/>
          <p14:tracePt t="70605" x="5334000" y="2955925"/>
          <p14:tracePt t="70622" x="5349875" y="2925763"/>
          <p14:tracePt t="70639" x="5387975" y="2903538"/>
          <p14:tracePt t="70655" x="5440363" y="2887663"/>
          <p14:tracePt t="70672" x="5546725" y="2857500"/>
          <p14:tracePt t="70689" x="5730875" y="2827338"/>
          <p14:tracePt t="70705" x="5851525" y="2811463"/>
          <p14:tracePt t="70722" x="5997575" y="2789238"/>
          <p14:tracePt t="70739" x="6111875" y="2781300"/>
          <p14:tracePt t="70755" x="6232525" y="2759075"/>
          <p14:tracePt t="70772" x="6332538" y="2759075"/>
          <p14:tracePt t="70789" x="6400800" y="2759075"/>
          <p14:tracePt t="70805" x="6454775" y="2759075"/>
          <p14:tracePt t="70822" x="6499225" y="2759075"/>
          <p14:tracePt t="70838" x="6537325" y="2759075"/>
          <p14:tracePt t="70855" x="6591300" y="2759075"/>
          <p14:tracePt t="70872" x="6675438" y="2789238"/>
          <p14:tracePt t="70890" x="6819900" y="2835275"/>
          <p14:tracePt t="70905" x="6918325" y="2857500"/>
          <p14:tracePt t="70922" x="6988175" y="2873375"/>
          <p14:tracePt t="70939" x="7002463" y="2879725"/>
          <p14:tracePt t="70955" x="7010400" y="2879725"/>
          <p14:tracePt t="71002" x="7018338" y="2879725"/>
          <p14:tracePt t="71010" x="7026275" y="2903538"/>
          <p14:tracePt t="71022" x="7026275" y="2925763"/>
          <p14:tracePt t="71039" x="7048500" y="2971800"/>
          <p14:tracePt t="71055" x="7048500" y="3009900"/>
          <p14:tracePt t="71072" x="7056438" y="3063875"/>
          <p14:tracePt t="71090" x="7064375" y="3124200"/>
          <p14:tracePt t="71105" x="7064375" y="3170238"/>
          <p14:tracePt t="71122" x="7064375" y="3200400"/>
          <p14:tracePt t="71139" x="7064375" y="3230563"/>
          <p14:tracePt t="71155" x="7064375" y="3238500"/>
          <p14:tracePt t="71172" x="7056438" y="3260725"/>
          <p14:tracePt t="71189" x="7018338" y="3292475"/>
          <p14:tracePt t="71205" x="6956425" y="3330575"/>
          <p14:tracePt t="71222" x="6858000" y="3368675"/>
          <p14:tracePt t="71239" x="6727825" y="3398838"/>
          <p14:tracePt t="71255" x="6607175" y="3406775"/>
          <p14:tracePt t="71272" x="6469063" y="3436938"/>
          <p14:tracePt t="71289" x="6332538" y="3444875"/>
          <p14:tracePt t="71305" x="6111875" y="3451225"/>
          <p14:tracePt t="71322" x="5973763" y="3451225"/>
          <p14:tracePt t="71339" x="5837238" y="3451225"/>
          <p14:tracePt t="71355" x="5761038" y="3451225"/>
          <p14:tracePt t="71372" x="5676900" y="3451225"/>
          <p14:tracePt t="71389" x="5616575" y="3451225"/>
          <p14:tracePt t="71405" x="5562600" y="3451225"/>
          <p14:tracePt t="71422" x="5502275" y="3451225"/>
          <p14:tracePt t="71483" x="5494338" y="3451225"/>
          <p14:tracePt t="71498" x="5470525" y="3444875"/>
          <p14:tracePt t="71506" x="5426075" y="3421063"/>
          <p14:tracePt t="71514" x="5356225" y="3390900"/>
          <p14:tracePt t="71522" x="5303838" y="3368675"/>
          <p14:tracePt t="71539" x="5249863" y="3336925"/>
          <p14:tracePt t="71555" x="5165725" y="3276600"/>
          <p14:tracePt t="71572" x="5143500" y="3260725"/>
          <p14:tracePt t="71605" x="5143500" y="3238500"/>
          <p14:tracePt t="71622" x="5143500" y="3184525"/>
          <p14:tracePt t="71639" x="5143500" y="3146425"/>
          <p14:tracePt t="71655" x="5173663" y="3078163"/>
          <p14:tracePt t="71673" x="5211763" y="3017838"/>
          <p14:tracePt t="71689" x="5257800" y="2955925"/>
          <p14:tracePt t="71705" x="5280025" y="2925763"/>
          <p14:tracePt t="71722" x="5311775" y="2895600"/>
          <p14:tracePt t="71739" x="5364163" y="2857500"/>
          <p14:tracePt t="71756" x="5440363" y="2827338"/>
          <p14:tracePt t="71772" x="5532438" y="2819400"/>
          <p14:tracePt t="71789" x="5661025" y="2811463"/>
          <p14:tracePt t="71806" x="5791200" y="2811463"/>
          <p14:tracePt t="71822" x="5935663" y="2811463"/>
          <p14:tracePt t="71839" x="6065838" y="2811463"/>
          <p14:tracePt t="71856" x="6226175" y="2811463"/>
          <p14:tracePt t="71873" x="6423025" y="2841625"/>
          <p14:tracePt t="71889" x="6523038" y="2849563"/>
          <p14:tracePt t="71906" x="6561138" y="2865438"/>
          <p14:tracePt t="71922" x="6583363" y="2865438"/>
          <p14:tracePt t="71939" x="6599238" y="2865438"/>
          <p14:tracePt t="71956" x="6629400" y="2873375"/>
          <p14:tracePt t="71972" x="6713538" y="2887663"/>
          <p14:tracePt t="71989" x="6819900" y="2903538"/>
          <p14:tracePt t="72006" x="6918325" y="2911475"/>
          <p14:tracePt t="72022" x="7002463" y="2933700"/>
          <p14:tracePt t="72039" x="7026275" y="2941638"/>
          <p14:tracePt t="72056" x="7032625" y="2949575"/>
          <p14:tracePt t="72114" x="7032625" y="2955925"/>
          <p14:tracePt t="72122" x="7032625" y="3001963"/>
          <p14:tracePt t="72130" x="7032625" y="3040063"/>
          <p14:tracePt t="72139" x="7032625" y="3070225"/>
          <p14:tracePt t="72156" x="7032625" y="3154363"/>
          <p14:tracePt t="72172" x="7032625" y="3222625"/>
          <p14:tracePt t="72189" x="7032625" y="3260725"/>
          <p14:tracePt t="72206" x="7032625" y="3276600"/>
          <p14:tracePt t="72223" x="7032625" y="3284538"/>
          <p14:tracePt t="72239" x="7032625" y="3292475"/>
          <p14:tracePt t="72256" x="7018338" y="3306763"/>
          <p14:tracePt t="72273" x="6942138" y="3344863"/>
          <p14:tracePt t="72289" x="6835775" y="3368675"/>
          <p14:tracePt t="72307" x="6659563" y="3382963"/>
          <p14:tracePt t="72323" x="6477000" y="3421063"/>
          <p14:tracePt t="72339" x="6302375" y="3429000"/>
          <p14:tracePt t="72356" x="6172200" y="3436938"/>
          <p14:tracePt t="72372" x="6035675" y="3451225"/>
          <p14:tracePt t="72389" x="5935663" y="3451225"/>
          <p14:tracePt t="72406" x="5851525" y="3451225"/>
          <p14:tracePt t="72423" x="5768975" y="3451225"/>
          <p14:tracePt t="72427" x="5722938" y="3451225"/>
          <p14:tracePt t="72439" x="5676900" y="3451225"/>
          <p14:tracePt t="72456" x="5540375" y="3451225"/>
          <p14:tracePt t="72473" x="5380038" y="3451225"/>
          <p14:tracePt t="72489" x="5318125" y="3451225"/>
          <p14:tracePt t="72506" x="5235575" y="3436938"/>
          <p14:tracePt t="72522" x="5219700" y="3429000"/>
          <p14:tracePt t="72539" x="5219700" y="3421063"/>
          <p14:tracePt t="72556" x="5203825" y="3406775"/>
          <p14:tracePt t="72572" x="5189538" y="3368675"/>
          <p14:tracePt t="72589" x="5181600" y="3336925"/>
          <p14:tracePt t="72606" x="5159375" y="3284538"/>
          <p14:tracePt t="72623" x="5143500" y="3254375"/>
          <p14:tracePt t="72640" x="5135563" y="3222625"/>
          <p14:tracePt t="72656" x="5135563" y="3192463"/>
          <p14:tracePt t="72673" x="5135563" y="3170238"/>
          <p14:tracePt t="72689" x="5135563" y="3124200"/>
          <p14:tracePt t="72706" x="5159375" y="3101975"/>
          <p14:tracePt t="72723" x="5203825" y="3063875"/>
          <p14:tracePt t="72740" x="5295900" y="3025775"/>
          <p14:tracePt t="72756" x="5410200" y="2994025"/>
          <p14:tracePt t="72773" x="5546725" y="2971800"/>
          <p14:tracePt t="72789" x="5699125" y="2941638"/>
          <p14:tracePt t="72807" x="5821363" y="2925763"/>
          <p14:tracePt t="72823" x="5921375" y="2903538"/>
          <p14:tracePt t="72839" x="5989638" y="2903538"/>
          <p14:tracePt t="72857" x="6073775" y="2903538"/>
          <p14:tracePt t="72873" x="6111875" y="2903538"/>
          <p14:tracePt t="72889" x="6180138" y="2911475"/>
          <p14:tracePt t="72906" x="6202363" y="2917825"/>
          <p14:tracePt t="72923" x="6278563" y="2941638"/>
          <p14:tracePt t="72939" x="6362700" y="2963863"/>
          <p14:tracePt t="72956" x="6454775" y="2987675"/>
          <p14:tracePt t="72973" x="6530975" y="2994025"/>
          <p14:tracePt t="72989" x="6613525" y="3017838"/>
          <p14:tracePt t="73006" x="6689725" y="3025775"/>
          <p14:tracePt t="73023" x="6759575" y="3055938"/>
          <p14:tracePt t="73039" x="6835775" y="3070225"/>
          <p14:tracePt t="73057" x="6911975" y="3094038"/>
          <p14:tracePt t="73073" x="6918325" y="3094038"/>
          <p14:tracePt t="73089" x="6926263" y="3101975"/>
          <p14:tracePt t="73123" x="6942138" y="3108325"/>
          <p14:tracePt t="73139" x="6956425" y="3140075"/>
          <p14:tracePt t="73156" x="6980238" y="3178175"/>
          <p14:tracePt t="73173" x="7010400" y="3222625"/>
          <p14:tracePt t="73189" x="7026275" y="3284538"/>
          <p14:tracePt t="73206" x="7032625" y="3322638"/>
          <p14:tracePt t="73223" x="7032625" y="3330575"/>
          <p14:tracePt t="73239" x="7032625" y="3336925"/>
          <p14:tracePt t="73256" x="7032625" y="3344863"/>
          <p14:tracePt t="73274" x="7032625" y="3360738"/>
          <p14:tracePt t="73289" x="6972300" y="3382963"/>
          <p14:tracePt t="73306" x="6880225" y="3406775"/>
          <p14:tracePt t="73323" x="6804025" y="3421063"/>
          <p14:tracePt t="73339" x="6713538" y="3444875"/>
          <p14:tracePt t="73356" x="6659563" y="3444875"/>
          <p14:tracePt t="73373" x="6629400" y="3444875"/>
          <p14:tracePt t="73389" x="6599238" y="3451225"/>
          <p14:tracePt t="73406" x="6553200" y="3451225"/>
          <p14:tracePt t="73423" x="6454775" y="3451225"/>
          <p14:tracePt t="73425" x="6392863" y="3451225"/>
          <p14:tracePt t="73439" x="6324600" y="3451225"/>
          <p14:tracePt t="73457" x="6080125" y="3451225"/>
          <p14:tracePt t="73474" x="5921375" y="3451225"/>
          <p14:tracePt t="73490" x="5768975" y="3451225"/>
          <p14:tracePt t="73506" x="5646738" y="3451225"/>
          <p14:tracePt t="73523" x="5532438" y="3451225"/>
          <p14:tracePt t="73540" x="5426075" y="3451225"/>
          <p14:tracePt t="73556" x="5295900" y="3451225"/>
          <p14:tracePt t="73573" x="5135563" y="3444875"/>
          <p14:tracePt t="73590" x="4999038" y="3429000"/>
          <p14:tracePt t="73606" x="4876800" y="3406775"/>
          <p14:tracePt t="73623" x="4808538" y="3382963"/>
          <p14:tracePt t="73640" x="4784725" y="3368675"/>
          <p14:tracePt t="73698" x="4784725" y="3352800"/>
          <p14:tracePt t="73706" x="4784725" y="3336925"/>
          <p14:tracePt t="73714" x="4784725" y="3322638"/>
          <p14:tracePt t="73730" x="4784725" y="3314700"/>
          <p14:tracePt t="73740" x="4784725" y="3298825"/>
          <p14:tracePt t="73756" x="4784725" y="3292475"/>
          <p14:tracePt t="73882" x="4808538" y="3330575"/>
          <p14:tracePt t="73890" x="4846638" y="3375025"/>
          <p14:tracePt t="73898" x="4884738" y="3413125"/>
          <p14:tracePt t="73906" x="4937125" y="3451225"/>
          <p14:tracePt t="73923" x="5089525" y="3527425"/>
          <p14:tracePt t="73940" x="5318125" y="3565525"/>
          <p14:tracePt t="73956" x="5622925" y="3589338"/>
          <p14:tracePt t="73973" x="5859463" y="3589338"/>
          <p14:tracePt t="73990" x="6035675" y="3573463"/>
          <p14:tracePt t="74006" x="6126163" y="3521075"/>
          <p14:tracePt t="74023" x="6149975" y="3482975"/>
          <p14:tracePt t="74040" x="6149975" y="3444875"/>
          <p14:tracePt t="74057" x="6149975" y="3390900"/>
          <p14:tracePt t="74073" x="6142038" y="3344863"/>
          <p14:tracePt t="74090" x="6134100" y="3314700"/>
          <p14:tracePt t="74106" x="6126163" y="3298825"/>
          <p14:tracePt t="74234" x="6126163" y="3306763"/>
          <p14:tracePt t="74242" x="6126163" y="3352800"/>
          <p14:tracePt t="74249" x="6126163" y="3382963"/>
          <p14:tracePt t="74258" x="6126163" y="3421063"/>
          <p14:tracePt t="74273" x="6126163" y="3444875"/>
          <p14:tracePt t="74290" x="6126163" y="3451225"/>
          <p14:tracePt t="74330" x="6126163" y="3436938"/>
          <p14:tracePt t="74340" x="6126163" y="3382963"/>
          <p14:tracePt t="74356" x="6126163" y="3246438"/>
          <p14:tracePt t="74373" x="6126163" y="3094038"/>
          <p14:tracePt t="74390" x="6118225" y="3025775"/>
          <p14:tracePt t="74407" x="6118225" y="3017838"/>
          <p14:tracePt t="74423" x="6111875" y="3009900"/>
          <p14:tracePt t="74458" x="6111875" y="3017838"/>
          <p14:tracePt t="74466" x="6111875" y="3070225"/>
          <p14:tracePt t="74474" x="6118225" y="3116263"/>
          <p14:tracePt t="74490" x="6118225" y="3170238"/>
          <p14:tracePt t="74507" x="6126163" y="3170238"/>
          <p14:tracePt t="74546" x="6126163" y="3178175"/>
          <p14:tracePt t="74557" x="6134100" y="3140075"/>
          <p14:tracePt t="74573" x="6134100" y="3070225"/>
          <p14:tracePt t="74590" x="6134100" y="3017838"/>
          <p14:tracePt t="74607" x="6134100" y="3001963"/>
          <p14:tracePt t="74658" x="6134100" y="3048000"/>
          <p14:tracePt t="74666" x="6149975" y="3108325"/>
          <p14:tracePt t="74674" x="6156325" y="3170238"/>
          <p14:tracePt t="74690" x="6164263" y="3230563"/>
          <p14:tracePt t="74746" x="6172200" y="3154363"/>
          <p14:tracePt t="74754" x="6172200" y="3094038"/>
          <p14:tracePt t="74762" x="6188075" y="3055938"/>
          <p14:tracePt t="74773" x="6188075" y="2971800"/>
          <p14:tracePt t="74790" x="6194425" y="2911475"/>
          <p14:tracePt t="74823" x="6210300" y="2903538"/>
          <p14:tracePt t="74840" x="6324600" y="2911475"/>
          <p14:tracePt t="74857" x="6713538" y="2994025"/>
          <p14:tracePt t="74873" x="7543800" y="3055938"/>
          <p14:tracePt t="74890" x="8039100" y="3055938"/>
          <p14:tracePt t="74907" x="8267700" y="2994025"/>
          <p14:tracePt t="74923" x="8343900" y="2925763"/>
          <p14:tracePt t="74940" x="8343900" y="2879725"/>
          <p14:tracePt t="74957" x="8343900" y="2841625"/>
          <p14:tracePt t="74973" x="8305800" y="2781300"/>
          <p14:tracePt t="74990" x="8289925" y="2773363"/>
          <p14:tracePt t="75034" x="8267700" y="2797175"/>
          <p14:tracePt t="75042" x="8237538" y="2841625"/>
          <p14:tracePt t="75057" x="8213725" y="2879725"/>
          <p14:tracePt t="75073" x="8107363" y="3048000"/>
          <p14:tracePt t="75090" x="8069263" y="3108325"/>
          <p14:tracePt t="75108" x="8047038" y="3116263"/>
          <p14:tracePt t="75140" x="8031163" y="3116263"/>
          <p14:tracePt t="75157" x="7993063" y="3086100"/>
          <p14:tracePt t="75173" x="7940675" y="3017838"/>
          <p14:tracePt t="75190" x="7894638" y="2963863"/>
          <p14:tracePt t="75207" x="7878763" y="2949575"/>
          <p14:tracePt t="75282" x="7870825" y="2949575"/>
          <p14:tracePt t="75290" x="7864475" y="2941638"/>
          <p14:tracePt t="75298" x="7840663" y="2933700"/>
          <p14:tracePt t="75307" x="7818438" y="2917825"/>
          <p14:tracePt t="75324" x="7772400" y="2887663"/>
          <p14:tracePt t="75340" x="7718425" y="2873375"/>
          <p14:tracePt t="75357" x="7688263" y="2857500"/>
          <p14:tracePt t="75412" x="7680325" y="2849563"/>
          <p14:tracePt t="75426" x="7658100" y="2857500"/>
          <p14:tracePt t="75435" x="7597775" y="2933700"/>
          <p14:tracePt t="75442" x="7527925" y="3001963"/>
          <p14:tracePt t="75457" x="7269163" y="3238500"/>
          <p14:tracePt t="75473" x="6911975" y="3436938"/>
          <p14:tracePt t="75490" x="6659563" y="3489325"/>
          <p14:tracePt t="75507" x="6507163" y="3489325"/>
          <p14:tracePt t="75524" x="6416675" y="3444875"/>
          <p14:tracePt t="75540" x="6400800" y="3421063"/>
          <p14:tracePt t="75557" x="6384925" y="3375025"/>
          <p14:tracePt t="75574" x="6378575" y="3344863"/>
          <p14:tracePt t="75590" x="6362700" y="3306763"/>
          <p14:tracePt t="75608" x="6362700" y="3298825"/>
          <p14:tracePt t="75674" x="6346825" y="3298825"/>
          <p14:tracePt t="75722" x="6340475" y="3298825"/>
          <p14:tracePt t="75746" x="6332538" y="3276600"/>
          <p14:tracePt t="75754" x="6332538" y="3254375"/>
          <p14:tracePt t="75762" x="6324600" y="3238500"/>
          <p14:tracePt t="75774" x="6308725" y="3184525"/>
          <p14:tracePt t="75790" x="6270625" y="3132138"/>
          <p14:tracePt t="75808" x="6270625" y="3116263"/>
          <p14:tracePt t="75841" x="6232525" y="3154363"/>
          <p14:tracePt t="75857" x="6180138" y="3284538"/>
          <p14:tracePt t="75874" x="6172200" y="3298825"/>
          <p14:tracePt t="75930" x="6172200" y="3292475"/>
          <p14:tracePt t="75938" x="6172200" y="3254375"/>
          <p14:tracePt t="75946" x="6172200" y="3222625"/>
          <p14:tracePt t="75957" x="6172200" y="3192463"/>
          <p14:tracePt t="75974" x="6172200" y="3178175"/>
          <p14:tracePt t="76010" x="6172200" y="3208338"/>
          <p14:tracePt t="76018" x="6172200" y="3246438"/>
          <p14:tracePt t="76025" x="6172200" y="3284538"/>
          <p14:tracePt t="76041" x="6172200" y="3298825"/>
          <p14:tracePt t="76057" x="6164263" y="3330575"/>
          <p14:tracePt t="76107" x="6156325" y="3322638"/>
          <p14:tracePt t="76114" x="6149975" y="3298825"/>
          <p14:tracePt t="76124" x="6142038" y="3284538"/>
          <p14:tracePt t="76140" x="6134100" y="3268663"/>
          <p14:tracePt t="76170" x="6134100" y="3260725"/>
          <p14:tracePt t="76194" x="6126163" y="3268663"/>
          <p14:tracePt t="76202" x="6126163" y="3298825"/>
          <p14:tracePt t="76210" x="6126163" y="3330575"/>
          <p14:tracePt t="76224" x="6118225" y="3352800"/>
          <p14:tracePt t="76241" x="6118225" y="3382963"/>
          <p14:tracePt t="76307" x="6111875" y="3382963"/>
          <p14:tracePt t="76314" x="6111875" y="3368675"/>
          <p14:tracePt t="76330" x="6103938" y="3360738"/>
          <p14:tracePt t="76410" x="6103938" y="3352800"/>
          <p14:tracePt t="76971" x="6103938" y="3344863"/>
          <p14:tracePt t="76994" x="6103938" y="3322638"/>
          <p14:tracePt t="77002" x="6103938" y="3314700"/>
          <p14:tracePt t="77010" x="6103938" y="3306763"/>
          <p14:tracePt t="77025" x="6111875" y="3276600"/>
          <p14:tracePt t="77041" x="6134100" y="3254375"/>
          <p14:tracePt t="77057" x="6149975" y="3162300"/>
          <p14:tracePt t="77074" x="6164263" y="3116263"/>
          <p14:tracePt t="77091" x="6164263" y="3086100"/>
          <p14:tracePt t="77108" x="6164263" y="3070225"/>
          <p14:tracePt t="77124" x="6164263" y="3063875"/>
          <p14:tracePt t="77158" x="6164263" y="3055938"/>
          <p14:tracePt t="77178" x="6164263" y="3048000"/>
          <p14:tracePt t="77191" x="6188075" y="3048000"/>
          <p14:tracePt t="77208" x="6294438" y="3048000"/>
          <p14:tracePt t="77226" x="6637338" y="3048000"/>
          <p14:tracePt t="77241" x="6781800" y="3048000"/>
          <p14:tracePt t="77258" x="7116763" y="3048000"/>
          <p14:tracePt t="77274" x="7231063" y="3025775"/>
          <p14:tracePt t="77291" x="7254875" y="3017838"/>
          <p14:tracePt t="77308" x="7261225" y="3009900"/>
          <p14:tracePt t="77341" x="7261225" y="2979738"/>
          <p14:tracePt t="77374" x="7261225" y="2955925"/>
          <p14:tracePt t="77391" x="7277100" y="2941638"/>
          <p14:tracePt t="77408" x="7292975" y="2925763"/>
          <p14:tracePt t="77411" x="7299325" y="2925763"/>
          <p14:tracePt t="77425" x="7331075" y="2917825"/>
          <p14:tracePt t="77441" x="7375525" y="2911475"/>
          <p14:tracePt t="77458" x="7407275" y="2903538"/>
          <p14:tracePt t="77474" x="7445375" y="2903538"/>
          <p14:tracePt t="77491" x="7475538" y="2903538"/>
          <p14:tracePt t="77508" x="7489825" y="2903538"/>
          <p14:tracePt t="77524" x="7497763" y="2903538"/>
          <p14:tracePt t="77578" x="7521575" y="2903538"/>
          <p14:tracePt t="77586" x="7527925" y="2903538"/>
          <p14:tracePt t="77593" x="7543800" y="2903538"/>
          <p14:tracePt t="77608" x="7573963" y="2903538"/>
          <p14:tracePt t="77625" x="7680325" y="2911475"/>
          <p14:tracePt t="77642" x="7696200" y="2911475"/>
          <p14:tracePt t="77706" x="7673975" y="2911475"/>
          <p14:tracePt t="77715" x="7635875" y="2911475"/>
          <p14:tracePt t="77724" x="7551738" y="2911475"/>
          <p14:tracePt t="77741" x="7429500" y="2911475"/>
          <p14:tracePt t="77758" x="7407275" y="2911475"/>
          <p14:tracePt t="77791" x="7413625" y="2911475"/>
          <p14:tracePt t="77808" x="7505700" y="2911475"/>
          <p14:tracePt t="77825" x="7573963" y="2917825"/>
          <p14:tracePt t="77841" x="7597775" y="2917825"/>
          <p14:tracePt t="77898" x="7573963" y="2917825"/>
          <p14:tracePt t="77907" x="7559675" y="2917825"/>
          <p14:tracePt t="77970" x="7559675" y="2933700"/>
          <p14:tracePt t="77986" x="7573963" y="2933700"/>
          <p14:tracePt t="77994" x="7581900" y="2941638"/>
          <p14:tracePt t="78042" x="7581900" y="2949575"/>
          <p14:tracePt t="78050" x="7573963" y="2955925"/>
          <p14:tracePt t="78202" x="7513638" y="2955925"/>
          <p14:tracePt t="78210" x="7421563" y="2987675"/>
          <p14:tracePt t="78218" x="7307263" y="3001963"/>
          <p14:tracePt t="78226" x="7086600" y="3040063"/>
          <p14:tracePt t="78241" x="6461125" y="3140075"/>
          <p14:tracePt t="78258" x="5867400" y="3222625"/>
          <p14:tracePt t="78275" x="5608638" y="3306763"/>
          <p14:tracePt t="78291" x="5502275" y="3352800"/>
          <p14:tracePt t="78308" x="5494338" y="3352800"/>
          <p14:tracePt t="78410" x="5502275" y="3360738"/>
          <p14:tracePt t="78426" x="5508625" y="3368675"/>
          <p14:tracePt t="78434" x="5516563" y="3368675"/>
          <p14:tracePt t="78466" x="5524500" y="3368675"/>
          <p14:tracePt t="78482" x="5532438" y="3368675"/>
          <p14:tracePt t="78490" x="5532438" y="3360738"/>
          <p14:tracePt t="78498" x="5540375" y="3360738"/>
          <p14:tracePt t="78508" x="5562600" y="3344863"/>
          <p14:tracePt t="78525" x="5608638" y="3330575"/>
          <p14:tracePt t="78541" x="5684838" y="3298825"/>
          <p14:tracePt t="78558" x="5753100" y="3276600"/>
          <p14:tracePt t="78575" x="5807075" y="3276600"/>
          <p14:tracePt t="78592" x="5845175" y="3276600"/>
          <p14:tracePt t="78608" x="5883275" y="3276600"/>
          <p14:tracePt t="78642" x="5889625" y="3276600"/>
          <p14:tracePt t="78666" x="5889625" y="3268663"/>
          <p14:tracePt t="78675" x="5913438" y="3246438"/>
          <p14:tracePt t="78692" x="5927725" y="3200400"/>
          <p14:tracePt t="78708" x="5965825" y="3124200"/>
          <p14:tracePt t="78726" x="6011863" y="3048000"/>
          <p14:tracePt t="78741" x="6042025" y="2994025"/>
          <p14:tracePt t="78758" x="6057900" y="2963863"/>
          <p14:tracePt t="78818" x="6065838" y="2987675"/>
          <p14:tracePt t="78826" x="6080125" y="3032125"/>
          <p14:tracePt t="78834" x="6080125" y="3063875"/>
          <p14:tracePt t="78842" x="6080125" y="3108325"/>
          <p14:tracePt t="78858" x="6080125" y="3154363"/>
          <p14:tracePt t="78875" x="6080125" y="3184525"/>
          <p14:tracePt t="79282" x="6080125" y="3178175"/>
          <p14:tracePt t="79306" x="6080125" y="3170238"/>
          <p14:tracePt t="79410" x="6088063" y="3192463"/>
          <p14:tracePt t="79419" x="6096000" y="3238500"/>
          <p14:tracePt t="79426" x="6111875" y="3284538"/>
          <p14:tracePt t="79442" x="6142038" y="3390900"/>
          <p14:tracePt t="79458" x="6180138" y="3444875"/>
          <p14:tracePt t="79475" x="6188075" y="3444875"/>
          <p14:tracePt t="79538" x="6188075" y="3436938"/>
          <p14:tracePt t="79546" x="6188075" y="3413125"/>
          <p14:tracePt t="79554" x="6180138" y="3390900"/>
          <p14:tracePt t="79562" x="6180138" y="3375025"/>
          <p14:tracePt t="79575" x="6172200" y="3352800"/>
          <p14:tracePt t="79592" x="6172200" y="3330575"/>
          <p14:tracePt t="79609" x="6172200" y="3322638"/>
          <p14:tracePt t="79625" x="6172200" y="3314700"/>
          <p14:tracePt t="79642" x="6172200" y="3298825"/>
          <p14:tracePt t="79658" x="6149975" y="3276600"/>
          <p14:tracePt t="79675" x="6149975" y="3246438"/>
          <p14:tracePt t="79692" x="6142038" y="3216275"/>
          <p14:tracePt t="79708" x="6126163" y="3178175"/>
          <p14:tracePt t="79725" x="6126163" y="3116263"/>
          <p14:tracePt t="79742" x="6126163" y="3063875"/>
          <p14:tracePt t="79759" x="6126163" y="3009900"/>
          <p14:tracePt t="79775" x="6126163" y="2979738"/>
          <p14:tracePt t="79792" x="6126163" y="2955925"/>
          <p14:tracePt t="79809" x="6126163" y="2933700"/>
          <p14:tracePt t="79825" x="6126163" y="2903538"/>
          <p14:tracePt t="79842" x="6126163" y="2873375"/>
          <p14:tracePt t="79859" x="6149975" y="2835275"/>
          <p14:tracePt t="79875" x="6172200" y="2803525"/>
          <p14:tracePt t="79892" x="6188075" y="2773363"/>
          <p14:tracePt t="79909" x="6194425" y="2751138"/>
          <p14:tracePt t="79926" x="6194425" y="2735263"/>
          <p14:tracePt t="79942" x="6194425" y="2727325"/>
          <p14:tracePt t="79959" x="6194425" y="2720975"/>
          <p14:tracePt t="79975" x="6194425" y="2705100"/>
          <p14:tracePt t="80009" x="6194425" y="2697163"/>
          <p14:tracePt t="83282" x="6194425" y="2713038"/>
          <p14:tracePt t="83290" x="6194425" y="2751138"/>
          <p14:tracePt t="83298" x="6202363" y="2781300"/>
          <p14:tracePt t="83310" x="6210300" y="2803525"/>
          <p14:tracePt t="83326" x="6210300" y="2811463"/>
          <p14:tracePt t="83346" x="6210300" y="2819400"/>
          <p14:tracePt t="83360" x="6218238" y="2835275"/>
          <p14:tracePt t="83377" x="6226175" y="2865438"/>
          <p14:tracePt t="83394" x="6240463" y="2895600"/>
          <p14:tracePt t="83410" x="6248400" y="2925763"/>
          <p14:tracePt t="83426" x="6248400" y="2941638"/>
          <p14:tracePt t="83443" x="6256338" y="2987675"/>
          <p14:tracePt t="83460" x="6256338" y="3009900"/>
          <p14:tracePt t="83477" x="6256338" y="3032125"/>
          <p14:tracePt t="83510" x="6256338" y="3048000"/>
          <p14:tracePt t="83526" x="6256338" y="3055938"/>
          <p14:tracePt t="83543" x="6256338" y="3063875"/>
          <p14:tracePt t="83560" x="6256338" y="3070225"/>
          <p14:tracePt t="83593" x="6256338" y="3078163"/>
          <p14:tracePt t="83610" x="6256338" y="3086100"/>
          <p14:tracePt t="83627" x="6256338" y="3094038"/>
          <p14:tracePt t="83643" x="6248400" y="3101975"/>
          <p14:tracePt t="83698" x="6240463" y="3108325"/>
          <p14:tracePt t="86194" x="6232525" y="3116263"/>
          <p14:tracePt t="86202" x="6218238" y="3162300"/>
          <p14:tracePt t="86211" x="6202363" y="3178175"/>
          <p14:tracePt t="86228" x="6188075" y="3216275"/>
          <p14:tracePt t="86245" x="6188075" y="3238500"/>
          <p14:tracePt t="86261" x="6188075" y="3254375"/>
          <p14:tracePt t="86278" x="6180138" y="3260725"/>
          <p14:tracePt t="86311" x="6180138" y="3276600"/>
          <p14:tracePt t="86328" x="6172200" y="3284538"/>
          <p14:tracePt t="86345" x="6172200" y="3292475"/>
          <p14:tracePt t="86361" x="6164263" y="3298825"/>
          <p14:tracePt t="86378" x="6156325" y="3306763"/>
          <p14:tracePt t="86394" x="6149975" y="3306763"/>
          <p14:tracePt t="86428" x="6149975" y="3314700"/>
          <p14:tracePt t="87850" x="6142038" y="3314700"/>
          <p14:tracePt t="88146" x="6142038" y="3306763"/>
          <p14:tracePt t="88154" x="6142038" y="3298825"/>
          <p14:tracePt t="88186" x="6142038" y="3292475"/>
          <p14:tracePt t="88202" x="6142038" y="3284538"/>
          <p14:tracePt t="88210" x="6142038" y="3276600"/>
          <p14:tracePt t="88218" x="6142038" y="3268663"/>
          <p14:tracePt t="88234" x="6142038" y="3260725"/>
          <p14:tracePt t="88274" x="6142038" y="3246438"/>
          <p14:tracePt t="88306" x="6142038" y="3238500"/>
          <p14:tracePt t="88314" x="6142038" y="3230563"/>
          <p14:tracePt t="88322" x="6142038" y="3216275"/>
          <p14:tracePt t="88330" x="6142038" y="3200400"/>
          <p14:tracePt t="88345" x="6142038" y="3170238"/>
          <p14:tracePt t="88362" x="6149975" y="3146425"/>
          <p14:tracePt t="88378" x="6149975" y="3132138"/>
          <p14:tracePt t="88395" x="6149975" y="3116263"/>
          <p14:tracePt t="88413" x="6149975" y="3108325"/>
          <p14:tracePt t="88428" x="6149975" y="3094038"/>
          <p14:tracePt t="88445" x="6149975" y="3078163"/>
          <p14:tracePt t="88462" x="6149975" y="3070225"/>
          <p14:tracePt t="88495" x="6149975" y="3063875"/>
          <p14:tracePt t="88626" x="6156325" y="3055938"/>
          <p14:tracePt t="88642" x="6188075" y="3055938"/>
          <p14:tracePt t="88650" x="6232525" y="3078163"/>
          <p14:tracePt t="88662" x="6340475" y="3124200"/>
          <p14:tracePt t="88678" x="6735763" y="3184525"/>
          <p14:tracePt t="88695" x="7223125" y="3238500"/>
          <p14:tracePt t="88712" x="7559675" y="3238500"/>
          <p14:tracePt t="88730" x="7802563" y="3230563"/>
          <p14:tracePt t="88745" x="7832725" y="3208338"/>
          <p14:tracePt t="88762" x="7832725" y="3162300"/>
          <p14:tracePt t="88779" x="7832725" y="3078163"/>
          <p14:tracePt t="88795" x="7832725" y="3001963"/>
          <p14:tracePt t="88812" x="7832725" y="2955925"/>
          <p14:tracePt t="88845" x="7826375" y="2941638"/>
          <p14:tracePt t="88862" x="7826375" y="2933700"/>
          <p14:tracePt t="88914" x="7826375" y="2925763"/>
          <p14:tracePt t="88922" x="7826375" y="2911475"/>
          <p14:tracePt t="88931" x="7826375" y="2903538"/>
          <p14:tracePt t="88945" x="7826375" y="2895600"/>
          <p14:tracePt t="89018" x="7818438" y="2879725"/>
          <p14:tracePt t="89026" x="7810500" y="2879725"/>
          <p14:tracePt t="89034" x="7802563" y="2879725"/>
          <p14:tracePt t="89045" x="7788275" y="2879725"/>
          <p14:tracePt t="89062" x="7756525" y="2879725"/>
          <p14:tracePt t="89079" x="7750175" y="2879725"/>
          <p14:tracePt t="89095" x="7734300" y="2879725"/>
          <p14:tracePt t="89129" x="7726363" y="2879725"/>
          <p14:tracePt t="89155" x="7718425" y="2879725"/>
          <p14:tracePt t="89162" x="7712075" y="2879725"/>
          <p14:tracePt t="89355" x="7680325" y="2887663"/>
          <p14:tracePt t="89362" x="7673975" y="2911475"/>
          <p14:tracePt t="89370" x="7620000" y="2971800"/>
          <p14:tracePt t="89379" x="7551738" y="3048000"/>
          <p14:tracePt t="89395" x="7399338" y="3184525"/>
          <p14:tracePt t="89412" x="7146925" y="3330575"/>
          <p14:tracePt t="89429" x="6911975" y="3429000"/>
          <p14:tracePt t="89445" x="6689725" y="3467100"/>
          <p14:tracePt t="89462" x="6499225" y="3467100"/>
          <p14:tracePt t="89479" x="6340475" y="3467100"/>
          <p14:tracePt t="89495" x="6226175" y="3459163"/>
          <p14:tracePt t="89512" x="6172200" y="3444875"/>
          <p14:tracePt t="89578" x="6149975" y="3436938"/>
          <p14:tracePt t="89587" x="6149975" y="3429000"/>
          <p14:tracePt t="89595" x="6142038" y="3429000"/>
          <p14:tracePt t="89612" x="6118225" y="3421063"/>
          <p14:tracePt t="89629" x="6080125" y="3421063"/>
          <p14:tracePt t="89645" x="6027738" y="3421063"/>
          <p14:tracePt t="89662" x="6019800" y="3421063"/>
          <p14:tracePt t="89679" x="6003925" y="3413125"/>
          <p14:tracePt t="89722" x="6003925" y="3406775"/>
          <p14:tracePt t="89738" x="6003925" y="3390900"/>
          <p14:tracePt t="89746" x="6003925" y="3382963"/>
          <p14:tracePt t="89762" x="6011863" y="3344863"/>
          <p14:tracePt t="89779" x="6019800" y="3306763"/>
          <p14:tracePt t="89796" x="6035675" y="3276600"/>
          <p14:tracePt t="89812" x="6042025" y="3260725"/>
          <p14:tracePt t="89829" x="6057900" y="3238500"/>
          <p14:tracePt t="89922" x="6065838" y="3238500"/>
          <p14:tracePt t="90274" x="6088063" y="3222625"/>
          <p14:tracePt t="90281" x="6118225" y="3192463"/>
          <p14:tracePt t="90290" x="6149975" y="3146425"/>
          <p14:tracePt t="90298" x="6188075" y="3101975"/>
          <p14:tracePt t="90312" x="6232525" y="3055938"/>
          <p14:tracePt t="90329" x="6354763" y="2879725"/>
          <p14:tracePt t="90345" x="6392863" y="2789238"/>
          <p14:tracePt t="90362" x="6408738" y="2682875"/>
          <p14:tracePt t="90379" x="6430963" y="2606675"/>
          <p14:tracePt t="90395" x="6430963" y="2552700"/>
          <p14:tracePt t="90412" x="6430963" y="2506663"/>
          <p14:tracePt t="90429" x="6430963" y="2468563"/>
          <p14:tracePt t="90445" x="6430963" y="2446338"/>
          <p14:tracePt t="90462" x="6430963" y="2422525"/>
          <p14:tracePt t="90479" x="6430963" y="2408238"/>
          <p14:tracePt t="90496" x="6430963" y="2384425"/>
          <p14:tracePt t="90513" x="6423025" y="2370138"/>
          <p14:tracePt t="90529" x="6423025" y="2354263"/>
          <p14:tracePt t="90546" x="6423025" y="2346325"/>
          <p14:tracePt t="90563" x="6423025" y="2339975"/>
          <p14:tracePt t="90579" x="6423025" y="2332038"/>
          <p14:tracePt t="90612" x="6416675" y="2316163"/>
          <p14:tracePt t="90650" x="6408738" y="2316163"/>
          <p14:tracePt t="90674" x="6400800" y="2316163"/>
          <p14:tracePt t="90682" x="6392863" y="2316163"/>
          <p14:tracePt t="90691" x="6384925" y="2308225"/>
          <p14:tracePt t="90714" x="6378575" y="2308225"/>
          <p14:tracePt t="90723" x="6370638" y="2308225"/>
          <p14:tracePt t="90730" x="6362700" y="2308225"/>
          <p14:tracePt t="90746" x="6354763" y="2308225"/>
          <p14:tracePt t="90763" x="6332538" y="2308225"/>
          <p14:tracePt t="90779" x="6286500" y="2308225"/>
          <p14:tracePt t="90796" x="6256338" y="2308225"/>
          <p14:tracePt t="90813" x="6210300" y="2324100"/>
          <p14:tracePt t="90829" x="6188075" y="2332038"/>
          <p14:tracePt t="90846" x="6156325" y="2346325"/>
          <p14:tracePt t="90863" x="6142038" y="2354263"/>
          <p14:tracePt t="90879" x="6142038" y="2362200"/>
          <p14:tracePt t="90896" x="6142038" y="2370138"/>
          <p14:tracePt t="90913" x="6142038" y="2384425"/>
          <p14:tracePt t="90929" x="6134100" y="2422525"/>
          <p14:tracePt t="90946" x="6118225" y="2468563"/>
          <p14:tracePt t="90963" x="6111875" y="2536825"/>
          <p14:tracePt t="90979" x="6111875" y="2574925"/>
          <p14:tracePt t="90996" x="6111875" y="2628900"/>
          <p14:tracePt t="91013" x="6111875" y="2659063"/>
          <p14:tracePt t="91029" x="6118225" y="2689225"/>
          <p14:tracePt t="91046" x="6134100" y="2727325"/>
          <p14:tracePt t="91063" x="6188075" y="2765425"/>
          <p14:tracePt t="91079" x="6248400" y="2789238"/>
          <p14:tracePt t="91096" x="6324600" y="2811463"/>
          <p14:tracePt t="91113" x="6423025" y="2811463"/>
          <p14:tracePt t="91129" x="6515100" y="2803525"/>
          <p14:tracePt t="91146" x="6561138" y="2759075"/>
          <p14:tracePt t="91163" x="6561138" y="2720975"/>
          <p14:tracePt t="91179" x="6561138" y="2659063"/>
          <p14:tracePt t="91196" x="6561138" y="2598738"/>
          <p14:tracePt t="91213" x="6545263" y="2522538"/>
          <p14:tracePt t="91229" x="6492875" y="2446338"/>
          <p14:tracePt t="91246" x="6423025" y="2362200"/>
          <p14:tracePt t="91263" x="6370638" y="2332038"/>
          <p14:tracePt t="91279" x="6308725" y="2308225"/>
          <p14:tracePt t="91296" x="6256338" y="2308225"/>
          <p14:tracePt t="91313" x="6172200" y="2308225"/>
          <p14:tracePt t="91329" x="6065838" y="2354263"/>
          <p14:tracePt t="91346" x="5943600" y="2416175"/>
          <p14:tracePt t="91363" x="5859463" y="2492375"/>
          <p14:tracePt t="91379" x="5829300" y="2536825"/>
          <p14:tracePt t="91396" x="5807075" y="2574925"/>
          <p14:tracePt t="91413" x="5807075" y="2606675"/>
          <p14:tracePt t="91429" x="5807075" y="2636838"/>
          <p14:tracePt t="91446" x="5837238" y="2682875"/>
          <p14:tracePt t="91464" x="5905500" y="2705100"/>
          <p14:tracePt t="91479" x="5981700" y="2713038"/>
          <p14:tracePt t="91496" x="6042025" y="2713038"/>
          <p14:tracePt t="91513" x="6073775" y="2705100"/>
          <p14:tracePt t="91546" x="6073775" y="2674938"/>
          <p14:tracePt t="91563" x="6073775" y="2651125"/>
          <p14:tracePt t="91579" x="6065838" y="2628900"/>
          <p14:tracePt t="91596" x="6049963" y="2620963"/>
          <p14:tracePt t="91613" x="6035675" y="2620963"/>
          <p14:tracePt t="91629" x="5965825" y="2628900"/>
          <p14:tracePt t="91646" x="5867400" y="2713038"/>
          <p14:tracePt t="91663" x="5761038" y="2827338"/>
          <p14:tracePt t="91679" x="5668963" y="2955925"/>
          <p14:tracePt t="91696" x="5584825" y="3055938"/>
          <p14:tracePt t="91713" x="5562600" y="3078163"/>
          <p14:tracePt t="91746" x="5562600" y="3086100"/>
          <p14:tracePt t="91763" x="5668963" y="3094038"/>
          <p14:tracePt t="91779" x="5851525" y="3094038"/>
          <p14:tracePt t="91796" x="6073775" y="3048000"/>
          <p14:tracePt t="91813" x="6240463" y="3009900"/>
          <p14:tracePt t="91829" x="6270625" y="3001963"/>
          <p14:tracePt t="91863" x="6264275" y="2987675"/>
          <p14:tracePt t="91879" x="6096000" y="2949575"/>
          <p14:tracePt t="91896" x="5883275" y="2949575"/>
          <p14:tracePt t="91913" x="5737225" y="2949575"/>
          <p14:tracePt t="91914" x="5707063" y="2955925"/>
          <p14:tracePt t="91929" x="5699125" y="2963863"/>
          <p14:tracePt t="91946" x="5783263" y="3001963"/>
          <p14:tracePt t="91963" x="6194425" y="3070225"/>
          <p14:tracePt t="91979" x="6950075" y="3162300"/>
          <p14:tracePt t="91996" x="7559675" y="3170238"/>
          <p14:tracePt t="92013" x="7916863" y="3192463"/>
          <p14:tracePt t="92029" x="7954963" y="3200400"/>
          <p14:tracePt t="92063" x="7734300" y="3200400"/>
          <p14:tracePt t="92079" x="7231063" y="3124200"/>
          <p14:tracePt t="92097" x="6553200" y="3055938"/>
          <p14:tracePt t="92113" x="6454775" y="3055938"/>
          <p14:tracePt t="92146" x="6545263" y="3063875"/>
          <p14:tracePt t="92163" x="6888163" y="3086100"/>
          <p14:tracePt t="92179" x="7231063" y="3108325"/>
          <p14:tracePt t="92196" x="7361238" y="3124200"/>
          <p14:tracePt t="92213" x="7369175" y="3124200"/>
          <p14:tracePt t="92229" x="7353300" y="3124200"/>
          <p14:tracePt t="92246" x="7170738" y="3116263"/>
          <p14:tracePt t="92263" x="6911975" y="3101975"/>
          <p14:tracePt t="92279" x="6781800" y="3101975"/>
          <p14:tracePt t="92296" x="6765925" y="3101975"/>
          <p14:tracePt t="92338" x="6789738" y="3101975"/>
          <p14:tracePt t="92346" x="6797675" y="3101975"/>
          <p14:tracePt t="92354" x="6804025" y="3108325"/>
          <p14:tracePt t="92690" x="6797675" y="3116263"/>
          <p14:tracePt t="92698" x="6765925" y="3146425"/>
          <p14:tracePt t="92706" x="6713538" y="3178175"/>
          <p14:tracePt t="92714" x="6645275" y="3208338"/>
          <p14:tracePt t="92730" x="6553200" y="3260725"/>
          <p14:tracePt t="92747" x="6507163" y="3292475"/>
          <p14:tracePt t="92763" x="6492875" y="3314700"/>
          <p14:tracePt t="92780" x="6484938" y="3314700"/>
          <p14:tracePt t="92797" x="6484938" y="3322638"/>
          <p14:tracePt t="92813" x="6484938" y="3375025"/>
          <p14:tracePt t="92830" x="6515100" y="3398838"/>
          <p14:tracePt t="92847" x="6530975" y="3398838"/>
          <p14:tracePt t="93274" x="6530975" y="3413125"/>
          <p14:tracePt t="93282" x="6507163" y="3436938"/>
          <p14:tracePt t="93290" x="6492875" y="3444875"/>
          <p14:tracePt t="93298" x="6477000" y="3451225"/>
          <p14:tracePt t="93322" x="6477000" y="3459163"/>
          <p14:tracePt t="93330" x="6461125" y="3467100"/>
          <p14:tracePt t="93347" x="6438900" y="3475038"/>
          <p14:tracePt t="93363" x="6423025" y="3489325"/>
          <p14:tracePt t="93381" x="6408738" y="3505200"/>
          <p14:tracePt t="93397" x="6408738" y="3513138"/>
          <p14:tracePt t="98218" x="6400800" y="3513138"/>
          <p14:tracePt t="98226" x="6392863" y="3527425"/>
          <p14:tracePt t="98235" x="6362700" y="3649663"/>
          <p14:tracePt t="98249" x="6302375" y="3763963"/>
          <p14:tracePt t="98265" x="6240463" y="4114800"/>
          <p14:tracePt t="98282" x="6226175" y="4275138"/>
          <p14:tracePt t="98299" x="6218238" y="4397375"/>
          <p14:tracePt t="98315" x="6218238" y="4541838"/>
          <p14:tracePt t="98332" x="6218238" y="4632325"/>
          <p14:tracePt t="98349" x="6226175" y="4694238"/>
          <p14:tracePt t="98365" x="6232525" y="4708525"/>
          <p14:tracePt t="98434" x="6240463" y="4702175"/>
          <p14:tracePt t="98442" x="6264275" y="4670425"/>
          <p14:tracePt t="98450" x="6270625" y="4656138"/>
          <p14:tracePt t="98465" x="6278563" y="4640263"/>
          <p14:tracePt t="98482" x="6286500" y="4632325"/>
          <p14:tracePt t="98538" x="6294438" y="4632325"/>
          <p14:tracePt t="98546" x="6302375" y="4625975"/>
          <p14:tracePt t="98554" x="6302375" y="4618038"/>
          <p14:tracePt t="98570" x="6308725" y="4618038"/>
          <p14:tracePt t="98586" x="6316663" y="4610100"/>
          <p14:tracePt t="98626" x="6324600" y="4602163"/>
          <p14:tracePt t="98634" x="6340475" y="4602163"/>
          <p14:tracePt t="98642" x="6370638" y="4587875"/>
          <p14:tracePt t="98650" x="6384925" y="4579938"/>
          <p14:tracePt t="98666" x="6423025" y="4572000"/>
          <p14:tracePt t="98682" x="6438900" y="4572000"/>
          <p14:tracePt t="98699" x="6446838" y="4572000"/>
          <p14:tracePt t="98762" x="6446838" y="4564063"/>
          <p14:tracePt t="100178" x="6438900" y="4556125"/>
          <p14:tracePt t="100186" x="6416675" y="4556125"/>
          <p14:tracePt t="100194" x="6392863" y="4556125"/>
          <p14:tracePt t="100201" x="6378575" y="4556125"/>
          <p14:tracePt t="100216" x="6362700" y="4556125"/>
          <p14:tracePt t="100233" x="6340475" y="4556125"/>
          <p14:tracePt t="101490" x="6324600" y="4533900"/>
          <p14:tracePt t="101498" x="6302375" y="4435475"/>
          <p14:tracePt t="101506" x="6286500" y="4359275"/>
          <p14:tracePt t="101516" x="6264275" y="4313238"/>
          <p14:tracePt t="101533" x="6256338" y="4244975"/>
          <p14:tracePt t="101550" x="6240463" y="4130675"/>
          <p14:tracePt t="101567" x="6218238" y="4016375"/>
          <p14:tracePt t="101583" x="6210300" y="3902075"/>
          <p14:tracePt t="101599" x="6202363" y="3771900"/>
          <p14:tracePt t="101617" x="6180138" y="3611563"/>
          <p14:tracePt t="101633" x="6180138" y="3513138"/>
          <p14:tracePt t="101650" x="6180138" y="3436938"/>
          <p14:tracePt t="101667" x="6180138" y="3398838"/>
          <p14:tracePt t="101683" x="6180138" y="3336925"/>
          <p14:tracePt t="101700" x="6180138" y="3306763"/>
          <p14:tracePt t="101717" x="6180138" y="3260725"/>
          <p14:tracePt t="101733" x="6180138" y="3200400"/>
          <p14:tracePt t="101750" x="6180138" y="3170238"/>
          <p14:tracePt t="101767" x="6180138" y="3094038"/>
          <p14:tracePt t="101783" x="6188075" y="3032125"/>
          <p14:tracePt t="101800" x="6194425" y="2963863"/>
          <p14:tracePt t="101817" x="6210300" y="2911475"/>
          <p14:tracePt t="101833" x="6226175" y="2849563"/>
          <p14:tracePt t="101850" x="6240463" y="2797175"/>
          <p14:tracePt t="101867" x="6248400" y="2773363"/>
          <p14:tracePt t="101883" x="6248400" y="2765425"/>
          <p14:tracePt t="101970" x="6248400" y="2751138"/>
          <p14:tracePt t="101980" x="6248400" y="2743200"/>
          <p14:tracePt t="101994" x="6248400" y="2727325"/>
          <p14:tracePt t="102010" x="6248400" y="2720975"/>
          <p14:tracePt t="102018" x="6248400" y="2705100"/>
          <p14:tracePt t="102033" x="6248400" y="2689225"/>
          <p14:tracePt t="102050" x="6256338" y="2659063"/>
          <p14:tracePt t="102067" x="6264275" y="2620963"/>
          <p14:tracePt t="102083" x="6270625" y="2582863"/>
          <p14:tracePt t="102100" x="6278563" y="2536825"/>
          <p14:tracePt t="102117" x="6286500" y="2498725"/>
          <p14:tracePt t="102133" x="6294438" y="2484438"/>
          <p14:tracePt t="102186" x="6302375" y="2476500"/>
          <p14:tracePt t="102394" x="6302375" y="2498725"/>
          <p14:tracePt t="102403" x="6302375" y="2522538"/>
          <p14:tracePt t="102410" x="6302375" y="2530475"/>
          <p14:tracePt t="102420" x="6308725" y="2544763"/>
          <p14:tracePt t="102433" x="6316663" y="2560638"/>
          <p14:tracePt t="102450" x="6324600" y="2560638"/>
          <p14:tracePt t="102467" x="6340475" y="2574925"/>
          <p14:tracePt t="102484" x="6370638" y="2590800"/>
          <p14:tracePt t="102500" x="6438900" y="2598738"/>
          <p14:tracePt t="102517" x="6492875" y="2606675"/>
          <p14:tracePt t="102533" x="6530975" y="2606675"/>
          <p14:tracePt t="102550" x="6561138" y="2606675"/>
          <p14:tracePt t="102567" x="6583363" y="2606675"/>
          <p14:tracePt t="102584" x="6591300" y="2606675"/>
          <p14:tracePt t="102601" x="6599238" y="2606675"/>
          <p14:tracePt t="102617" x="6607175" y="2606675"/>
          <p14:tracePt t="102698" x="6607175" y="2598738"/>
          <p14:tracePt t="103482" x="6607175" y="2590800"/>
          <p14:tracePt t="103498" x="6599238" y="2590800"/>
          <p14:tracePt t="103506" x="6591300" y="2590800"/>
          <p14:tracePt t="103517" x="6591300" y="2582863"/>
          <p14:tracePt t="103534" x="6583363" y="2582863"/>
          <p14:tracePt t="103551" x="6553200" y="2582863"/>
          <p14:tracePt t="103568" x="6537325" y="2582863"/>
          <p14:tracePt t="103584" x="6523038" y="2582863"/>
          <p14:tracePt t="103600" x="6507163" y="2582863"/>
          <p14:tracePt t="103617" x="6484938" y="2582863"/>
          <p14:tracePt t="103634" x="6446838" y="2582863"/>
          <p14:tracePt t="103650" x="6408738" y="2582863"/>
          <p14:tracePt t="103667" x="6370638" y="2582863"/>
          <p14:tracePt t="103684" x="6340475" y="2590800"/>
          <p14:tracePt t="103701" x="6302375" y="2598738"/>
          <p14:tracePt t="103717" x="6270625" y="2598738"/>
          <p14:tracePt t="103734" x="6256338" y="2598738"/>
          <p14:tracePt t="103751" x="6248400" y="2598738"/>
          <p14:tracePt t="103970" x="6240463" y="2606675"/>
          <p14:tracePt t="104002" x="6240463" y="2620963"/>
          <p14:tracePt t="104012" x="6240463" y="2628900"/>
          <p14:tracePt t="104018" x="6256338" y="2636838"/>
          <p14:tracePt t="104034" x="6264275" y="2644775"/>
          <p14:tracePt t="104051" x="6278563" y="2651125"/>
          <p14:tracePt t="104067" x="6286500" y="2651125"/>
          <p14:tracePt t="104101" x="6308725" y="2659063"/>
          <p14:tracePt t="104117" x="6346825" y="2667000"/>
          <p14:tracePt t="104134" x="6454775" y="2674938"/>
          <p14:tracePt t="104151" x="6515100" y="2674938"/>
          <p14:tracePt t="104167" x="6530975" y="2674938"/>
          <p14:tracePt t="104306" x="6515100" y="2674938"/>
          <p14:tracePt t="104322" x="6492875" y="2674938"/>
          <p14:tracePt t="104330" x="6469063" y="2674938"/>
          <p14:tracePt t="104338" x="6438900" y="2674938"/>
          <p14:tracePt t="104351" x="6408738" y="2674938"/>
          <p14:tracePt t="104368" x="6378575" y="2667000"/>
          <p14:tracePt t="104385" x="6324600" y="2667000"/>
          <p14:tracePt t="104402" x="6302375" y="2667000"/>
          <p14:tracePt t="104418" x="6294438" y="2667000"/>
          <p14:tracePt t="104562" x="6286500" y="2667000"/>
          <p14:tracePt t="104578" x="6278563" y="2667000"/>
          <p14:tracePt t="104594" x="6270625" y="2667000"/>
          <p14:tracePt t="105091" x="6264275" y="2667000"/>
          <p14:tracePt t="105122" x="6256338" y="2667000"/>
          <p14:tracePt t="105130" x="6248400" y="2667000"/>
          <p14:tracePt t="105138" x="6218238" y="2674938"/>
          <p14:tracePt t="105151" x="6194425" y="2682875"/>
          <p14:tracePt t="105168" x="5981700" y="2751138"/>
          <p14:tracePt t="105185" x="5486400" y="2887663"/>
          <p14:tracePt t="105201" x="5037138" y="3001963"/>
          <p14:tracePt t="105219" x="4602163" y="3124200"/>
          <p14:tracePt t="105235" x="4267200" y="3222625"/>
          <p14:tracePt t="105251" x="4076700" y="3276600"/>
          <p14:tracePt t="105268" x="3908425" y="3322638"/>
          <p14:tracePt t="105285" x="3794125" y="3330575"/>
          <p14:tracePt t="105301" x="3733800" y="3330575"/>
          <p14:tracePt t="105318" x="3695700" y="3330575"/>
          <p14:tracePt t="105335" x="3679825" y="3330575"/>
          <p14:tracePt t="105351" x="3673475" y="3330575"/>
          <p14:tracePt t="105402" x="3673475" y="3322638"/>
          <p14:tracePt t="105418" x="3673475" y="3314700"/>
          <p14:tracePt t="105434" x="3673475" y="3306763"/>
          <p14:tracePt t="105442" x="3679825" y="3306763"/>
          <p14:tracePt t="105451" x="3687763" y="3298825"/>
          <p14:tracePt t="105468" x="3733800" y="3268663"/>
          <p14:tracePt t="105485" x="3840163" y="3254375"/>
          <p14:tracePt t="105501" x="4022725" y="3222625"/>
          <p14:tracePt t="105519" x="4259263" y="3208338"/>
          <p14:tracePt t="105535" x="4441825" y="3184525"/>
          <p14:tracePt t="105551" x="4503738" y="3170238"/>
          <p14:tracePt t="105586" x="4511675" y="3170238"/>
          <p14:tracePt t="105601" x="4465638" y="3140075"/>
          <p14:tracePt t="105618" x="4327525" y="3078163"/>
          <p14:tracePt t="105635" x="4168775" y="3055938"/>
          <p14:tracePt t="105651" x="4008438" y="3040063"/>
          <p14:tracePt t="105668" x="3932238" y="3032125"/>
          <p14:tracePt t="105685" x="3924300" y="3032125"/>
          <p14:tracePt t="105719" x="4022725" y="3032125"/>
          <p14:tracePt t="105735" x="4175125" y="3032125"/>
          <p14:tracePt t="105751" x="4313238" y="3032125"/>
          <p14:tracePt t="105768" x="4365625" y="3025775"/>
          <p14:tracePt t="105801" x="4313238" y="3001963"/>
          <p14:tracePt t="105818" x="4191000" y="2963863"/>
          <p14:tracePt t="105835" x="4068763" y="2925763"/>
          <p14:tracePt t="105851" x="4046538" y="2925763"/>
          <p14:tracePt t="105890" x="4084638" y="2925763"/>
          <p14:tracePt t="105901" x="4168775" y="2941638"/>
          <p14:tracePt t="105918" x="4351338" y="2963863"/>
          <p14:tracePt t="105935" x="4533900" y="2963863"/>
          <p14:tracePt t="105951" x="4579938" y="2971800"/>
          <p14:tracePt t="105985" x="4533900" y="2971800"/>
          <p14:tracePt t="106001" x="4259263" y="2955925"/>
          <p14:tracePt t="106018" x="4130675" y="2941638"/>
          <p14:tracePt t="106035" x="4106863" y="2941638"/>
          <p14:tracePt t="106068" x="4152900" y="2941638"/>
          <p14:tracePt t="106085" x="4297363" y="2941638"/>
          <p14:tracePt t="106102" x="4435475" y="2955925"/>
          <p14:tracePt t="106118" x="4495800" y="2955925"/>
          <p14:tracePt t="106154" x="4465638" y="2955925"/>
          <p14:tracePt t="106169" x="4381500" y="2949575"/>
          <p14:tracePt t="106185" x="4343400" y="2941638"/>
          <p14:tracePt t="106202" x="4305300" y="2933700"/>
          <p14:tracePt t="106266" x="4321175" y="2933700"/>
          <p14:tracePt t="106274" x="4335463" y="2933700"/>
          <p14:tracePt t="106348" x="4313238" y="2933700"/>
          <p14:tracePt t="106354" x="4297363" y="2933700"/>
          <p14:tracePt t="106368" x="4289425" y="2925763"/>
          <p14:tracePt t="106450" x="4297363" y="2925763"/>
          <p14:tracePt t="106538" x="4289425" y="2925763"/>
          <p14:tracePt t="106842" x="4283075" y="2941638"/>
          <p14:tracePt t="106850" x="4283075" y="2979738"/>
          <p14:tracePt t="106858" x="4283075" y="3025775"/>
          <p14:tracePt t="106868" x="4283075" y="3124200"/>
          <p14:tracePt t="106885" x="4283075" y="3368675"/>
          <p14:tracePt t="106902" x="4343400" y="3779838"/>
          <p14:tracePt t="106919" x="4473575" y="4183063"/>
          <p14:tracePt t="106935" x="4618038" y="4495800"/>
          <p14:tracePt t="106938" x="4670425" y="4579938"/>
          <p14:tracePt t="106952" x="4762500" y="4670425"/>
          <p14:tracePt t="106969" x="5006975" y="4800600"/>
          <p14:tracePt t="106985" x="5432425" y="4914900"/>
          <p14:tracePt t="107002" x="5646738" y="4914900"/>
          <p14:tracePt t="107019" x="5813425" y="4906963"/>
          <p14:tracePt t="107035" x="5927725" y="4830763"/>
          <p14:tracePt t="107052" x="6003925" y="4778375"/>
          <p14:tracePt t="107069" x="6035675" y="4754563"/>
          <p14:tracePt t="107085" x="6065838" y="4678363"/>
          <p14:tracePt t="107102" x="6126163" y="4610100"/>
          <p14:tracePt t="107119" x="6164263" y="4556125"/>
          <p14:tracePt t="107135" x="6232525" y="4479925"/>
          <p14:tracePt t="107152" x="6286500" y="4435475"/>
          <p14:tracePt t="107169" x="6324600" y="4389438"/>
          <p14:tracePt t="107185" x="6408738" y="4289425"/>
          <p14:tracePt t="107202" x="6461125" y="4244975"/>
          <p14:tracePt t="107219" x="6492875" y="4221163"/>
          <p14:tracePt t="107235" x="6537325" y="4183063"/>
          <p14:tracePt t="107252" x="6553200" y="4168775"/>
          <p14:tracePt t="107269" x="6583363" y="4152900"/>
          <p14:tracePt t="107285" x="6591300" y="4152900"/>
          <p14:tracePt t="107302" x="6607175" y="4144963"/>
          <p14:tracePt t="107319" x="6613525" y="4137025"/>
          <p14:tracePt t="107354" x="6621463" y="4130675"/>
          <p14:tracePt t="107386" x="6621463" y="4122738"/>
          <p14:tracePt t="107394" x="6621463" y="4106863"/>
          <p14:tracePt t="107402" x="6621463" y="4092575"/>
          <p14:tracePt t="107419" x="6561138" y="4046538"/>
          <p14:tracePt t="107435" x="6469063" y="4016375"/>
          <p14:tracePt t="107452" x="6354763" y="3984625"/>
          <p14:tracePt t="107469" x="6194425" y="3970338"/>
          <p14:tracePt t="107485" x="6042025" y="3970338"/>
          <p14:tracePt t="107502" x="5875338" y="3970338"/>
          <p14:tracePt t="107519" x="5753100" y="3970338"/>
          <p14:tracePt t="107535" x="5676900" y="3970338"/>
          <p14:tracePt t="107552" x="5592763" y="3984625"/>
          <p14:tracePt t="107569" x="5524500" y="4008438"/>
          <p14:tracePt t="107585" x="5402263" y="4054475"/>
          <p14:tracePt t="107602" x="5311775" y="4084638"/>
          <p14:tracePt t="107619" x="5227638" y="4137025"/>
          <p14:tracePt t="107636" x="5173663" y="4175125"/>
          <p14:tracePt t="107652" x="5151438" y="4206875"/>
          <p14:tracePt t="107669" x="5135563" y="4229100"/>
          <p14:tracePt t="107685" x="5135563" y="4237038"/>
          <p14:tracePt t="107702" x="5135563" y="4251325"/>
          <p14:tracePt t="107719" x="5135563" y="4289425"/>
          <p14:tracePt t="107736" x="5135563" y="4327525"/>
          <p14:tracePt t="107752" x="5151438" y="4373563"/>
          <p14:tracePt t="107769" x="5211763" y="4441825"/>
          <p14:tracePt t="107785" x="5356225" y="4518025"/>
          <p14:tracePt t="107802" x="5524500" y="4572000"/>
          <p14:tracePt t="107819" x="5753100" y="4594225"/>
          <p14:tracePt t="107837" x="6035675" y="4625975"/>
          <p14:tracePt t="107852" x="6340475" y="4648200"/>
          <p14:tracePt t="107869" x="6569075" y="4648200"/>
          <p14:tracePt t="107886" x="6759575" y="4648200"/>
          <p14:tracePt t="107902" x="6896100" y="4610100"/>
          <p14:tracePt t="107919" x="6964363" y="4572000"/>
          <p14:tracePt t="107936" x="6994525" y="4541838"/>
          <p14:tracePt t="107939" x="7002463" y="4518025"/>
          <p14:tracePt t="107952" x="7010400" y="4503738"/>
          <p14:tracePt t="107969" x="7018338" y="4457700"/>
          <p14:tracePt t="107985" x="7018338" y="4373563"/>
          <p14:tracePt t="108002" x="7018338" y="4297363"/>
          <p14:tracePt t="108019" x="7010400" y="4244975"/>
          <p14:tracePt t="108036" x="6918325" y="4144963"/>
          <p14:tracePt t="108052" x="6819900" y="4068763"/>
          <p14:tracePt t="108069" x="6697663" y="3992563"/>
          <p14:tracePt t="108086" x="6530975" y="3954463"/>
          <p14:tracePt t="108102" x="6346825" y="3916363"/>
          <p14:tracePt t="108119" x="6172200" y="3916363"/>
          <p14:tracePt t="108136" x="6019800" y="3932238"/>
          <p14:tracePt t="108154" x="5821363" y="3978275"/>
          <p14:tracePt t="108169" x="5745163" y="4008438"/>
          <p14:tracePt t="108186" x="5502275" y="4122738"/>
          <p14:tracePt t="108202" x="5387975" y="4198938"/>
          <p14:tracePt t="108219" x="5273675" y="4289425"/>
          <p14:tracePt t="108236" x="5219700" y="4351338"/>
          <p14:tracePt t="108252" x="5203825" y="4373563"/>
          <p14:tracePt t="108269" x="5203825" y="4397375"/>
          <p14:tracePt t="108286" x="5203825" y="4427538"/>
          <p14:tracePt t="108302" x="5203825" y="4479925"/>
          <p14:tracePt t="108319" x="5211763" y="4525963"/>
          <p14:tracePt t="108336" x="5257800" y="4602163"/>
          <p14:tracePt t="108353" x="5387975" y="4708525"/>
          <p14:tracePt t="108369" x="5546725" y="4754563"/>
          <p14:tracePt t="108386" x="5813425" y="4800600"/>
          <p14:tracePt t="108402" x="6226175" y="4838700"/>
          <p14:tracePt t="108419" x="6683375" y="4838700"/>
          <p14:tracePt t="108436" x="7048500" y="4800600"/>
          <p14:tracePt t="108452" x="7246938" y="4724400"/>
          <p14:tracePt t="108470" x="7337425" y="4625975"/>
          <p14:tracePt t="108486" x="7369175" y="4556125"/>
          <p14:tracePt t="108502" x="7369175" y="4473575"/>
          <p14:tracePt t="108519" x="7369175" y="4365625"/>
          <p14:tracePt t="108538" x="7269163" y="4191000"/>
          <p14:tracePt t="108553" x="7216775" y="4130675"/>
          <p14:tracePt t="108570" x="7010400" y="4030663"/>
          <p14:tracePt t="108586" x="6819900" y="3962400"/>
          <p14:tracePt t="108602" x="6637338" y="3946525"/>
          <p14:tracePt t="108619" x="6438900" y="3924300"/>
          <p14:tracePt t="108636" x="6278563" y="3924300"/>
          <p14:tracePt t="108652" x="6134100" y="3924300"/>
          <p14:tracePt t="108669" x="6003925" y="3946525"/>
          <p14:tracePt t="108686" x="5883275" y="4000500"/>
          <p14:tracePt t="108702" x="5807075" y="4076700"/>
          <p14:tracePt t="108719" x="5722938" y="4152900"/>
          <p14:tracePt t="108736" x="5676900" y="4213225"/>
          <p14:tracePt t="108753" x="5661025" y="4244975"/>
          <p14:tracePt t="109058" x="5616575" y="4244975"/>
          <p14:tracePt t="109066" x="5600700" y="4244975"/>
          <p14:tracePt t="109074" x="5600700" y="4237038"/>
          <p14:tracePt t="109338" x="5608638" y="4237038"/>
          <p14:tracePt t="109346" x="5630863" y="4237038"/>
          <p14:tracePt t="109362" x="5638800" y="4244975"/>
          <p14:tracePt t="109370" x="5638800" y="4251325"/>
          <p14:tracePt t="109386" x="5654675" y="4259263"/>
          <p14:tracePt t="109403" x="5676900" y="4259263"/>
          <p14:tracePt t="109419" x="5707063" y="4259263"/>
          <p14:tracePt t="109436" x="5761038" y="4259263"/>
          <p14:tracePt t="109453" x="5851525" y="4251325"/>
          <p14:tracePt t="109469" x="5965825" y="4237038"/>
          <p14:tracePt t="109486" x="6172200" y="4237038"/>
          <p14:tracePt t="109503" x="6370638" y="4237038"/>
          <p14:tracePt t="109520" x="6523038" y="4237038"/>
          <p14:tracePt t="109538" x="6613525" y="4229100"/>
          <p14:tracePt t="109553" x="6621463" y="4229100"/>
          <p14:tracePt t="109610" x="6621463" y="4213225"/>
          <p14:tracePt t="109626" x="6621463" y="4198938"/>
          <p14:tracePt t="109634" x="6621463" y="4191000"/>
          <p14:tracePt t="109642" x="6621463" y="4168775"/>
          <p14:tracePt t="109653" x="6599238" y="4144963"/>
          <p14:tracePt t="109669" x="6507163" y="4106863"/>
          <p14:tracePt t="109686" x="6400800" y="4084638"/>
          <p14:tracePt t="109703" x="6256338" y="4068763"/>
          <p14:tracePt t="109719" x="6172200" y="4068763"/>
          <p14:tracePt t="109738" x="6027738" y="4068763"/>
          <p14:tracePt t="109753" x="5927725" y="4068763"/>
          <p14:tracePt t="109769" x="5821363" y="4068763"/>
          <p14:tracePt t="109786" x="5692775" y="4084638"/>
          <p14:tracePt t="109803" x="5578475" y="4098925"/>
          <p14:tracePt t="109820" x="5470525" y="4106863"/>
          <p14:tracePt t="109836" x="5448300" y="4106863"/>
          <p14:tracePt t="109853" x="5440363" y="4114800"/>
          <p14:tracePt t="109886" x="5418138" y="4122738"/>
          <p14:tracePt t="109903" x="5349875" y="4160838"/>
          <p14:tracePt t="109920" x="5287963" y="4191000"/>
          <p14:tracePt t="109937" x="5173663" y="4259263"/>
          <p14:tracePt t="109953" x="5159375" y="4267200"/>
          <p14:tracePt t="109955" x="5159375" y="4275138"/>
          <p14:tracePt t="109970" x="5151438" y="4283075"/>
          <p14:tracePt t="109986" x="5143500" y="4297363"/>
          <p14:tracePt t="110003" x="5143500" y="4327525"/>
          <p14:tracePt t="110020" x="5127625" y="4351338"/>
          <p14:tracePt t="110037" x="5127625" y="4381500"/>
          <p14:tracePt t="110053" x="5127625" y="4397375"/>
          <p14:tracePt t="110070" x="5127625" y="4435475"/>
          <p14:tracePt t="110086" x="5135563" y="4473575"/>
          <p14:tracePt t="110103" x="5181600" y="4533900"/>
          <p14:tracePt t="110120" x="5219700" y="4587875"/>
          <p14:tracePt t="110137" x="5326063" y="4656138"/>
          <p14:tracePt t="110153" x="5372100" y="4678363"/>
          <p14:tracePt t="110170" x="5546725" y="4724400"/>
          <p14:tracePt t="110186" x="5707063" y="4754563"/>
          <p14:tracePt t="110203" x="5875338" y="4754563"/>
          <p14:tracePt t="110220" x="6065838" y="4754563"/>
          <p14:tracePt t="110237" x="6248400" y="4754563"/>
          <p14:tracePt t="110253" x="6392863" y="4754563"/>
          <p14:tracePt t="110270" x="6530975" y="4716463"/>
          <p14:tracePt t="110286" x="6645275" y="4686300"/>
          <p14:tracePt t="110303" x="6759575" y="4632325"/>
          <p14:tracePt t="110320" x="6827838" y="4602163"/>
          <p14:tracePt t="110337" x="6904038" y="4541838"/>
          <p14:tracePt t="110353" x="6911975" y="4533900"/>
          <p14:tracePt t="110370" x="6926263" y="4479925"/>
          <p14:tracePt t="110386" x="6926263" y="4457700"/>
          <p14:tracePt t="110403" x="6934200" y="4419600"/>
          <p14:tracePt t="110420" x="6942138" y="4397375"/>
          <p14:tracePt t="110438" x="6942138" y="4359275"/>
          <p14:tracePt t="110441" x="6934200" y="4343400"/>
          <p14:tracePt t="110453" x="6926263" y="4321175"/>
          <p14:tracePt t="110470" x="6873875" y="4251325"/>
          <p14:tracePt t="110486" x="6827838" y="4206875"/>
          <p14:tracePt t="110503" x="6765925" y="4152900"/>
          <p14:tracePt t="110520" x="6697663" y="4106863"/>
          <p14:tracePt t="110537" x="6561138" y="4068763"/>
          <p14:tracePt t="110553" x="6477000" y="4046538"/>
          <p14:tracePt t="110570" x="6362700" y="4038600"/>
          <p14:tracePt t="110586" x="6248400" y="4038600"/>
          <p14:tracePt t="110603" x="6118225" y="4038600"/>
          <p14:tracePt t="110620" x="5989638" y="4038600"/>
          <p14:tracePt t="110636" x="5867400" y="4038600"/>
          <p14:tracePt t="110653" x="5768975" y="4038600"/>
          <p14:tracePt t="110670" x="5661025" y="4054475"/>
          <p14:tracePt t="110687" x="5584825" y="4068763"/>
          <p14:tracePt t="110703" x="5508625" y="4092575"/>
          <p14:tracePt t="110720" x="5432425" y="4130675"/>
          <p14:tracePt t="110738" x="5303838" y="4221163"/>
          <p14:tracePt t="110753" x="5227638" y="4275138"/>
          <p14:tracePt t="110770" x="5181600" y="4351338"/>
          <p14:tracePt t="110787" x="5165725" y="4389438"/>
          <p14:tracePt t="110803" x="5151438" y="4435475"/>
          <p14:tracePt t="110820" x="5143500" y="4473575"/>
          <p14:tracePt t="110837" x="5143500" y="4503738"/>
          <p14:tracePt t="110853" x="5143500" y="4556125"/>
          <p14:tracePt t="110870" x="5189538" y="4625975"/>
          <p14:tracePt t="110887" x="5249863" y="4670425"/>
          <p14:tracePt t="110903" x="5349875" y="4708525"/>
          <p14:tracePt t="110920" x="5508625" y="4732338"/>
          <p14:tracePt t="110938" x="5845175" y="4732338"/>
          <p14:tracePt t="110953" x="6042025" y="4732338"/>
          <p14:tracePt t="110970" x="6226175" y="4732338"/>
          <p14:tracePt t="110987" x="6378575" y="4732338"/>
          <p14:tracePt t="111003" x="6537325" y="4702175"/>
          <p14:tracePt t="111020" x="6675438" y="4664075"/>
          <p14:tracePt t="111037" x="6819900" y="4602163"/>
          <p14:tracePt t="111053" x="6926263" y="4541838"/>
          <p14:tracePt t="111070" x="6980238" y="4503738"/>
          <p14:tracePt t="111087" x="7002463" y="4449763"/>
          <p14:tracePt t="111103" x="7002463" y="4389438"/>
          <p14:tracePt t="111120" x="7002463" y="4335463"/>
          <p14:tracePt t="111138" x="6980238" y="4244975"/>
          <p14:tracePt t="111153" x="6934200" y="4168775"/>
          <p14:tracePt t="111170" x="6865938" y="4114800"/>
          <p14:tracePt t="111187" x="6804025" y="4076700"/>
          <p14:tracePt t="111203" x="6721475" y="4030663"/>
          <p14:tracePt t="111220" x="6613525" y="4008438"/>
          <p14:tracePt t="111237" x="6438900" y="3962400"/>
          <p14:tracePt t="111253" x="6210300" y="3954463"/>
          <p14:tracePt t="111270" x="6003925" y="3946525"/>
          <p14:tracePt t="111287" x="5768975" y="3946525"/>
          <p14:tracePt t="111303" x="5584825" y="3946525"/>
          <p14:tracePt t="111320" x="5486400" y="3946525"/>
          <p14:tracePt t="111337" x="5432425" y="3946525"/>
          <p14:tracePt t="111353" x="5349875" y="3962400"/>
          <p14:tracePt t="111370" x="5257800" y="4000500"/>
          <p14:tracePt t="111386" x="5159375" y="4054475"/>
          <p14:tracePt t="111403" x="5059363" y="4130675"/>
          <p14:tracePt t="111420" x="4975225" y="4198938"/>
          <p14:tracePt t="111437" x="4945063" y="4237038"/>
          <p14:tracePt t="111453" x="4930775" y="4275138"/>
          <p14:tracePt t="111470" x="4922838" y="4297363"/>
          <p14:tracePt t="111486" x="4922838" y="4327525"/>
          <p14:tracePt t="111503" x="4922838" y="4365625"/>
          <p14:tracePt t="111520" x="4922838" y="4397375"/>
          <p14:tracePt t="111536" x="4922838" y="4449763"/>
          <p14:tracePt t="111553" x="4975225" y="4556125"/>
          <p14:tracePt t="111570" x="5083175" y="4625975"/>
          <p14:tracePt t="111586" x="5189538" y="4686300"/>
          <p14:tracePt t="111603" x="5334000" y="4716463"/>
          <p14:tracePt t="111620" x="5532438" y="4746625"/>
          <p14:tracePt t="111637" x="5745163" y="4770438"/>
          <p14:tracePt t="111654" x="5951538" y="4770438"/>
          <p14:tracePt t="111670" x="6172200" y="4770438"/>
          <p14:tracePt t="111687" x="6362700" y="4770438"/>
          <p14:tracePt t="111704" x="6492875" y="4754563"/>
          <p14:tracePt t="111721" x="6667500" y="4694238"/>
          <p14:tracePt t="111737" x="6697663" y="4664075"/>
          <p14:tracePt t="111753" x="6713538" y="4632325"/>
          <p14:tracePt t="111770" x="6721475" y="4610100"/>
          <p14:tracePt t="111787" x="6721475" y="4594225"/>
          <p14:tracePt t="111804" x="6721475" y="4549775"/>
          <p14:tracePt t="111820" x="6721475" y="4495800"/>
          <p14:tracePt t="111837" x="6721475" y="4435475"/>
          <p14:tracePt t="111854" x="6683375" y="4373563"/>
          <p14:tracePt t="111870" x="6651625" y="4327525"/>
          <p14:tracePt t="111887" x="6583363" y="4251325"/>
          <p14:tracePt t="111904" x="6515100" y="4198938"/>
          <p14:tracePt t="111921" x="6461125" y="4175125"/>
          <p14:tracePt t="111939" x="6416675" y="4152900"/>
          <p14:tracePt t="111954" x="6378575" y="4152900"/>
          <p14:tracePt t="111970" x="6316663" y="4152900"/>
          <p14:tracePt t="111987" x="6194425" y="4152900"/>
          <p14:tracePt t="112004" x="5981700" y="4152900"/>
          <p14:tracePt t="112020" x="5775325" y="4152900"/>
          <p14:tracePt t="112037" x="5562600" y="4152900"/>
          <p14:tracePt t="112054" x="5426075" y="4152900"/>
          <p14:tracePt t="112070" x="5356225" y="4152900"/>
          <p14:tracePt t="112087" x="5341938" y="4152900"/>
          <p14:tracePt t="112104" x="5341938" y="4160838"/>
          <p14:tracePt t="112121" x="5326063" y="4160838"/>
          <p14:tracePt t="112138" x="5303838" y="4191000"/>
          <p14:tracePt t="112154" x="5280025" y="4213225"/>
          <p14:tracePt t="112170" x="5265738" y="4237038"/>
          <p14:tracePt t="112187" x="5257800" y="4244975"/>
          <p14:tracePt t="112204" x="5257800" y="4259263"/>
          <p14:tracePt t="112220" x="5257800" y="4267200"/>
          <p14:tracePt t="112237" x="5249863" y="4289425"/>
          <p14:tracePt t="112254" x="5235575" y="4327525"/>
          <p14:tracePt t="112270" x="5227638" y="4381500"/>
          <p14:tracePt t="112287" x="5227638" y="4449763"/>
          <p14:tracePt t="112304" x="5227638" y="4533900"/>
          <p14:tracePt t="112321" x="5227638" y="4618038"/>
          <p14:tracePt t="112338" x="5235575" y="4640263"/>
          <p14:tracePt t="112354" x="5265738" y="4686300"/>
          <p14:tracePt t="112370" x="5295900" y="4716463"/>
          <p14:tracePt t="112387" x="5318125" y="4740275"/>
          <p14:tracePt t="112404" x="5364163" y="4770438"/>
          <p14:tracePt t="112420" x="5410200" y="4770438"/>
          <p14:tracePt t="112437" x="5478463" y="4770438"/>
          <p14:tracePt t="112454" x="5592763" y="4770438"/>
          <p14:tracePt t="112471" x="5692775" y="4770438"/>
          <p14:tracePt t="112487" x="5807075" y="4762500"/>
          <p14:tracePt t="112504" x="5889625" y="4754563"/>
          <p14:tracePt t="112521" x="5921375" y="4746625"/>
          <p14:tracePt t="115330" x="5927725" y="4740275"/>
          <p14:tracePt t="115338" x="5927725" y="4549775"/>
          <p14:tracePt t="115346" x="5927725" y="4321175"/>
          <p14:tracePt t="115355" x="5921375" y="4144963"/>
          <p14:tracePt t="115372" x="5921375" y="3908425"/>
          <p14:tracePt t="115388" x="5927725" y="3581400"/>
          <p14:tracePt t="115405" x="6019800" y="3192463"/>
          <p14:tracePt t="115422" x="6088063" y="2849563"/>
          <p14:tracePt t="115438" x="6118225" y="2659063"/>
          <p14:tracePt t="115455" x="6126163" y="2552700"/>
          <p14:tracePt t="115459" x="6126163" y="2530475"/>
          <p14:tracePt t="115586" x="6126163" y="2536825"/>
          <p14:tracePt t="115594" x="6126163" y="2582863"/>
          <p14:tracePt t="115605" x="6126163" y="2628900"/>
          <p14:tracePt t="115622" x="6134100" y="2674938"/>
          <p14:tracePt t="115638" x="6149975" y="2705100"/>
          <p14:tracePt t="115657" x="6149975" y="2727325"/>
          <p14:tracePt t="115672" x="6149975" y="2735263"/>
          <p14:tracePt t="115689" x="6149975" y="2781300"/>
          <p14:tracePt t="115705" x="6149975" y="2797175"/>
          <p14:tracePt t="115722" x="6149975" y="2849563"/>
          <p14:tracePt t="115738" x="6149975" y="2933700"/>
          <p14:tracePt t="115755" x="6149975" y="2971800"/>
          <p14:tracePt t="115772" x="6149975" y="3017838"/>
          <p14:tracePt t="115788" x="6134100" y="3078163"/>
          <p14:tracePt t="115805" x="6134100" y="3124200"/>
          <p14:tracePt t="115822" x="6134100" y="3140075"/>
          <p14:tracePt t="115946" x="6134100" y="3146425"/>
          <p14:tracePt t="115954" x="6134100" y="3162300"/>
          <p14:tracePt t="115962" x="6134100" y="3184525"/>
          <p14:tracePt t="115972" x="6134100" y="3200400"/>
          <p14:tracePt t="115988" x="6134100" y="3246438"/>
          <p14:tracePt t="116005" x="6126163" y="3292475"/>
          <p14:tracePt t="116022" x="6126163" y="3322638"/>
          <p14:tracePt t="116038" x="6118225" y="3344863"/>
          <p14:tracePt t="116055" x="6118225" y="3352800"/>
          <p14:tracePt t="116490" x="6118225" y="3375025"/>
          <p14:tracePt t="116499" x="6118225" y="3406775"/>
          <p14:tracePt t="116506" x="6126163" y="3451225"/>
          <p14:tracePt t="116522" x="6156325" y="3543300"/>
          <p14:tracePt t="116539" x="6172200" y="3619500"/>
          <p14:tracePt t="116555" x="6210300" y="3711575"/>
          <p14:tracePt t="116572" x="6232525" y="3749675"/>
          <p14:tracePt t="116605" x="6232525" y="3756025"/>
          <p14:tracePt t="116622" x="6232525" y="3763963"/>
          <p14:tracePt t="116639" x="6232525" y="3771900"/>
          <p14:tracePt t="116657" x="6240463" y="3794125"/>
          <p14:tracePt t="116672" x="6256338" y="3825875"/>
          <p14:tracePt t="116689" x="6264275" y="3870325"/>
          <p14:tracePt t="116705" x="6286500" y="3946525"/>
          <p14:tracePt t="116722" x="6294438" y="4016375"/>
          <p14:tracePt t="116739" x="6316663" y="4076700"/>
          <p14:tracePt t="116755" x="6332538" y="4114800"/>
          <p14:tracePt t="116772" x="6332538" y="4144963"/>
          <p14:tracePt t="116810" x="6332538" y="4152900"/>
          <p14:tracePt t="117714" x="6354763" y="4183063"/>
          <p14:tracePt t="117722" x="6354763" y="4206875"/>
          <p14:tracePt t="117730" x="6362700" y="4221163"/>
          <p14:tracePt t="117739" x="6378575" y="4244975"/>
          <p14:tracePt t="123298" x="6346825" y="4244975"/>
          <p14:tracePt t="123306" x="6340475" y="4244975"/>
          <p14:tracePt t="123338" x="6324600" y="4244975"/>
          <p14:tracePt t="123346" x="6316663" y="4237038"/>
          <p14:tracePt t="123358" x="6264275" y="4213225"/>
          <p14:tracePt t="123375" x="6126163" y="4122738"/>
          <p14:tracePt t="123391" x="6019800" y="3992563"/>
          <p14:tracePt t="123409" x="5921375" y="3894138"/>
          <p14:tracePt t="123425" x="5905500" y="3878263"/>
          <p14:tracePt t="123441" x="5875338" y="3817938"/>
          <p14:tracePt t="123458" x="5875338" y="3810000"/>
          <p14:tracePt t="123475" x="5875338" y="3802063"/>
          <p14:tracePt t="123491" x="5875338" y="3787775"/>
          <p14:tracePt t="123508" x="5859463" y="3725863"/>
          <p14:tracePt t="123525" x="5837238" y="3665538"/>
          <p14:tracePt t="123541" x="5813425" y="3635375"/>
          <p14:tracePt t="123558" x="5791200" y="3619500"/>
          <p14:tracePt t="123575" x="5761038" y="3597275"/>
          <p14:tracePt t="123591" x="5737225" y="3589338"/>
          <p14:tracePt t="123608" x="5730875" y="3581400"/>
          <p14:tracePt t="123658" x="5699125" y="3581400"/>
          <p14:tracePt t="123666" x="5638800" y="3581400"/>
          <p14:tracePt t="123674" x="5554663" y="3581400"/>
          <p14:tracePt t="123691" x="5334000" y="3641725"/>
          <p14:tracePt t="123708" x="5143500" y="3711575"/>
          <p14:tracePt t="123725" x="5105400" y="3725863"/>
          <p14:tracePt t="123930" x="5075238" y="3725863"/>
          <p14:tracePt t="123938" x="4884738" y="3756025"/>
          <p14:tracePt t="123946" x="4587875" y="3787775"/>
          <p14:tracePt t="123958" x="4351338" y="3810000"/>
          <p14:tracePt t="123975" x="4313238" y="3810000"/>
          <p14:tracePt t="124018" x="4297363" y="3810000"/>
          <p14:tracePt t="124042" x="4267200" y="3749675"/>
          <p14:tracePt t="124050" x="4237038" y="3665538"/>
          <p14:tracePt t="124059" x="4168775" y="3551238"/>
          <p14:tracePt t="124075" x="4084638" y="3390900"/>
          <p14:tracePt t="124091" x="4022725" y="3260725"/>
          <p14:tracePt t="124108" x="3962400" y="3101975"/>
          <p14:tracePt t="124125" x="3940175" y="3048000"/>
          <p14:tracePt t="124142" x="3940175" y="3040063"/>
          <p14:tracePt t="124158" x="3940175" y="3032125"/>
          <p14:tracePt t="124210" x="3954463" y="3032125"/>
          <p14:tracePt t="124218" x="3984625" y="3032125"/>
          <p14:tracePt t="124227" x="4038600" y="3017838"/>
          <p14:tracePt t="124242" x="4130675" y="2994025"/>
          <p14:tracePt t="124258" x="4237038" y="2963863"/>
          <p14:tracePt t="124275" x="4305300" y="2925763"/>
          <p14:tracePt t="124292" x="4313238" y="2925763"/>
          <p14:tracePt t="124578" x="4321175" y="2941638"/>
          <p14:tracePt t="124585" x="4403725" y="3055938"/>
          <p14:tracePt t="124594" x="4525963" y="3208338"/>
          <p14:tracePt t="124609" x="4732338" y="3535363"/>
          <p14:tracePt t="124625" x="4822825" y="3679825"/>
          <p14:tracePt t="124642" x="5135563" y="4068763"/>
          <p14:tracePt t="124658" x="5318125" y="4229100"/>
          <p14:tracePt t="124675" x="5516563" y="4321175"/>
          <p14:tracePt t="124693" x="5608638" y="4343400"/>
          <p14:tracePt t="124708" x="5661025" y="4343400"/>
          <p14:tracePt t="124725" x="5692775" y="4343400"/>
          <p14:tracePt t="124742" x="5707063" y="4343400"/>
          <p14:tracePt t="124775" x="5715000" y="4327525"/>
          <p14:tracePt t="124792" x="5722938" y="4327525"/>
          <p14:tracePt t="124818" x="5730875" y="4321175"/>
          <p14:tracePt t="124850" x="5737225" y="4321175"/>
          <p14:tracePt t="124858" x="5753100" y="4321175"/>
          <p14:tracePt t="124866" x="5775325" y="4321175"/>
          <p14:tracePt t="124876" x="5813425" y="4321175"/>
          <p14:tracePt t="124892" x="5959475" y="4397375"/>
          <p14:tracePt t="124908" x="6126163" y="4435475"/>
          <p14:tracePt t="124925" x="6302375" y="4479925"/>
          <p14:tracePt t="124942" x="6446838" y="4479925"/>
          <p14:tracePt t="124958" x="6545263" y="4479925"/>
          <p14:tracePt t="124976" x="6569075" y="4479925"/>
          <p14:tracePt t="125034" x="6569075" y="4473575"/>
          <p14:tracePt t="125042" x="6569075" y="4465638"/>
          <p14:tracePt t="125058" x="6569075" y="4457700"/>
          <p14:tracePt t="125074" x="6569075" y="4449763"/>
          <p14:tracePt t="125090" x="6569075" y="4435475"/>
          <p14:tracePt t="125106" x="6575425" y="4427538"/>
          <p14:tracePt t="125138" x="6591300" y="4419600"/>
          <p14:tracePt t="125146" x="6599238" y="4411663"/>
          <p14:tracePt t="125154" x="6607175" y="4403725"/>
          <p14:tracePt t="125163" x="6621463" y="4397375"/>
          <p14:tracePt t="125178" x="6651625" y="4381500"/>
          <p14:tracePt t="125194" x="6667500" y="4365625"/>
          <p14:tracePt t="125209" x="6675438" y="4365625"/>
          <p14:tracePt t="125225" x="6683375" y="4351338"/>
          <p14:tracePt t="125242" x="6683375" y="4343400"/>
          <p14:tracePt t="125259" x="6683375" y="4313238"/>
          <p14:tracePt t="125275" x="6645275" y="4259263"/>
          <p14:tracePt t="125292" x="6530975" y="4213225"/>
          <p14:tracePt t="125309" x="6378575" y="4175125"/>
          <p14:tracePt t="125325" x="6218238" y="4175125"/>
          <p14:tracePt t="125342" x="6065838" y="4175125"/>
          <p14:tracePt t="125359" x="5943600" y="4175125"/>
          <p14:tracePt t="125375" x="5837238" y="4183063"/>
          <p14:tracePt t="125393" x="5783263" y="4206875"/>
          <p14:tracePt t="125409" x="5775325" y="4221163"/>
          <p14:tracePt t="125425" x="5737225" y="4251325"/>
          <p14:tracePt t="125442" x="5730875" y="4267200"/>
          <p14:tracePt t="125459" x="5730875" y="4275138"/>
          <p14:tracePt t="125475" x="5730875" y="4283075"/>
          <p14:tracePt t="125492" x="5722938" y="4297363"/>
          <p14:tracePt t="125509" x="5722938" y="4313238"/>
          <p14:tracePt t="125525" x="5722938" y="4335463"/>
          <p14:tracePt t="125542" x="5722938" y="4351338"/>
          <p14:tracePt t="125559" x="5737225" y="4365625"/>
          <p14:tracePt t="125575" x="5783263" y="4381500"/>
          <p14:tracePt t="125592" x="5905500" y="4411663"/>
          <p14:tracePt t="125609" x="6057900" y="4411663"/>
          <p14:tracePt t="125625" x="6302375" y="4419600"/>
          <p14:tracePt t="125642" x="6461125" y="4419600"/>
          <p14:tracePt t="125659" x="6599238" y="4397375"/>
          <p14:tracePt t="125675" x="6713538" y="4359275"/>
          <p14:tracePt t="125694" x="6743700" y="4335463"/>
          <p14:tracePt t="125709" x="6759575" y="4305300"/>
          <p14:tracePt t="125725" x="6765925" y="4267200"/>
          <p14:tracePt t="125742" x="6765925" y="4229100"/>
          <p14:tracePt t="125759" x="6751638" y="4175125"/>
          <p14:tracePt t="125775" x="6689725" y="4137025"/>
          <p14:tracePt t="125792" x="6613525" y="4106863"/>
          <p14:tracePt t="125809" x="6523038" y="4084638"/>
          <p14:tracePt t="125825" x="6400800" y="4092575"/>
          <p14:tracePt t="125842" x="6346825" y="4130675"/>
          <p14:tracePt t="125859" x="6308725" y="4206875"/>
          <p14:tracePt t="125875" x="6286500" y="4283075"/>
          <p14:tracePt t="125893" x="6286500" y="4327525"/>
          <p14:tracePt t="125909" x="6286500" y="4373563"/>
          <p14:tracePt t="125925" x="6302375" y="4403725"/>
          <p14:tracePt t="125942" x="6340475" y="4419600"/>
          <p14:tracePt t="125959" x="6378575" y="4419600"/>
          <p14:tracePt t="125975" x="6408738" y="4419600"/>
          <p14:tracePt t="125992" x="6416675" y="4419600"/>
          <p14:tracePt t="126009" x="6423025" y="4419600"/>
          <p14:tracePt t="126025" x="6423025" y="4389438"/>
          <p14:tracePt t="126042" x="6400800" y="4351338"/>
          <p14:tracePt t="126059" x="6346825" y="4313238"/>
          <p14:tracePt t="126076" x="6340475" y="4313238"/>
          <p14:tracePt t="126109" x="6332538" y="4313238"/>
          <p14:tracePt t="126562" x="6316663" y="4313238"/>
          <p14:tracePt t="126570" x="6240463" y="4289425"/>
          <p14:tracePt t="126578" x="6164263" y="4221163"/>
          <p14:tracePt t="126594" x="6073775" y="4152900"/>
          <p14:tracePt t="126609" x="6042025" y="4122738"/>
          <p14:tracePt t="126626" x="5921375" y="4038600"/>
          <p14:tracePt t="126642" x="5837238" y="4016375"/>
          <p14:tracePt t="126659" x="5775325" y="3984625"/>
          <p14:tracePt t="126676" x="5737225" y="3978275"/>
          <p14:tracePt t="126692" x="5692775" y="3978275"/>
          <p14:tracePt t="126709" x="5661025" y="3978275"/>
          <p14:tracePt t="126726" x="5622925" y="3978275"/>
          <p14:tracePt t="126742" x="5570538" y="3984625"/>
          <p14:tracePt t="126759" x="5516563" y="4008438"/>
          <p14:tracePt t="126776" x="5494338" y="4022725"/>
          <p14:tracePt t="126793" x="5464175" y="4060825"/>
          <p14:tracePt t="126809" x="5448300" y="4098925"/>
          <p14:tracePt t="126826" x="5440363" y="4152900"/>
          <p14:tracePt t="126842" x="5440363" y="4213225"/>
          <p14:tracePt t="126859" x="5440363" y="4275138"/>
          <p14:tracePt t="126876" x="5448300" y="4343400"/>
          <p14:tracePt t="126892" x="5486400" y="4419600"/>
          <p14:tracePt t="126909" x="5532438" y="4473575"/>
          <p14:tracePt t="126926" x="5584825" y="4533900"/>
          <p14:tracePt t="126943" x="5638800" y="4564063"/>
          <p14:tracePt t="126945" x="5692775" y="4579938"/>
          <p14:tracePt t="126959" x="5722938" y="4594225"/>
          <p14:tracePt t="126976" x="5829300" y="4594225"/>
          <p14:tracePt t="126993" x="5981700" y="4594225"/>
          <p14:tracePt t="127009" x="6035675" y="4564063"/>
          <p14:tracePt t="127026" x="6049963" y="4549775"/>
          <p14:tracePt t="127043" x="6057900" y="4549775"/>
          <p14:tracePt t="127059" x="6057900" y="4541838"/>
          <p14:tracePt t="127076" x="6057900" y="4533900"/>
          <p14:tracePt t="127109" x="6057900" y="4525963"/>
          <p14:tracePt t="127178" x="6057900" y="4511675"/>
          <p14:tracePt t="127186" x="6042025" y="4503738"/>
          <p14:tracePt t="127194" x="5989638" y="4473575"/>
          <p14:tracePt t="127209" x="5859463" y="4419600"/>
          <p14:tracePt t="127226" x="5684838" y="4359275"/>
          <p14:tracePt t="127243" x="5372100" y="4289425"/>
          <p14:tracePt t="127259" x="5021263" y="4183063"/>
          <p14:tracePt t="127276" x="4670425" y="4084638"/>
          <p14:tracePt t="127293" x="4473575" y="3978275"/>
          <p14:tracePt t="127309" x="4373563" y="3832225"/>
          <p14:tracePt t="127326" x="4297363" y="3641725"/>
          <p14:tracePt t="127343" x="4283075" y="3475038"/>
          <p14:tracePt t="127359" x="4283075" y="3322638"/>
          <p14:tracePt t="127376" x="4283075" y="3200400"/>
          <p14:tracePt t="127393" x="4283075" y="3132138"/>
          <p14:tracePt t="127409" x="4283075" y="3078163"/>
          <p14:tracePt t="127426" x="4283075" y="3063875"/>
          <p14:tracePt t="127443" x="4283075" y="3055938"/>
          <p14:tracePt t="127466" x="4283075" y="3048000"/>
          <p14:tracePt t="127482" x="4283075" y="3040063"/>
          <p14:tracePt t="127514" x="4289425" y="3025775"/>
          <p14:tracePt t="127530" x="4297363" y="3009900"/>
          <p14:tracePt t="127538" x="4305300" y="3001963"/>
          <p14:tracePt t="127546" x="4305300" y="2994025"/>
          <p14:tracePt t="127559" x="4327525" y="2979738"/>
          <p14:tracePt t="127576" x="4335463" y="2971800"/>
          <p14:tracePt t="127593" x="4351338" y="2963863"/>
          <p14:tracePt t="127626" x="4351338" y="2955925"/>
          <p14:tracePt t="127722" x="4343400" y="2955925"/>
          <p14:tracePt t="127730" x="4321175" y="2941638"/>
          <p14:tracePt t="127743" x="4313238" y="2933700"/>
          <p14:tracePt t="127759" x="4283075" y="2933700"/>
          <p14:tracePt t="127802" x="4289425" y="2941638"/>
          <p14:tracePt t="127810" x="4335463" y="2963863"/>
          <p14:tracePt t="127826" x="4435475" y="3017838"/>
          <p14:tracePt t="127843" x="4541838" y="3040063"/>
          <p14:tracePt t="127859" x="4618038" y="3055938"/>
          <p14:tracePt t="127906" x="4602163" y="3055938"/>
          <p14:tracePt t="127914" x="4556125" y="3055938"/>
          <p14:tracePt t="127926" x="4473575" y="3040063"/>
          <p14:tracePt t="127943" x="4267200" y="3032125"/>
          <p14:tracePt t="127945" x="4175125" y="3025775"/>
          <p14:tracePt t="127960" x="4106863" y="3025775"/>
          <p14:tracePt t="127976" x="4068763" y="3025775"/>
          <p14:tracePt t="128018" x="4098925" y="3025775"/>
          <p14:tracePt t="128026" x="4130675" y="3040063"/>
          <p14:tracePt t="128043" x="4168775" y="3048000"/>
          <p14:tracePt t="129818" x="4168775" y="3078163"/>
          <p14:tracePt t="129826" x="4168775" y="3200400"/>
          <p14:tracePt t="129834" x="4168775" y="3344863"/>
          <p14:tracePt t="129844" x="4175125" y="3497263"/>
          <p14:tracePt t="129860" x="4297363" y="3908425"/>
          <p14:tracePt t="129877" x="4441825" y="4275138"/>
          <p14:tracePt t="129894" x="4670425" y="4678363"/>
          <p14:tracePt t="129911" x="4906963" y="5067300"/>
          <p14:tracePt t="129927" x="5127625" y="5380038"/>
          <p14:tracePt t="129944" x="5265738" y="5570538"/>
          <p14:tracePt t="129946" x="5311775" y="5638800"/>
          <p14:tracePt t="129961" x="5380038" y="5730875"/>
          <p14:tracePt t="129977" x="5426075" y="5783263"/>
          <p14:tracePt t="129994" x="5448300" y="5807075"/>
          <p14:tracePt t="130066" x="5478463" y="5807075"/>
          <p14:tracePt t="130074" x="5532438" y="5807075"/>
          <p14:tracePt t="130081" x="5584825" y="5783263"/>
          <p14:tracePt t="130094" x="5646738" y="5775325"/>
          <p14:tracePt t="130112" x="5799138" y="5768975"/>
          <p14:tracePt t="130127" x="5973763" y="5768975"/>
          <p14:tracePt t="130144" x="6134100" y="5768975"/>
          <p14:tracePt t="130161" x="6332538" y="5768975"/>
          <p14:tracePt t="130177" x="6370638" y="5768975"/>
          <p14:tracePt t="130218" x="6378575" y="5761038"/>
          <p14:tracePt t="130227" x="6378575" y="5753100"/>
          <p14:tracePt t="130244" x="6286500" y="5616575"/>
          <p14:tracePt t="130260" x="6027738" y="5432425"/>
          <p14:tracePt t="130277" x="5692775" y="5189538"/>
          <p14:tracePt t="130294" x="5540375" y="5051425"/>
          <p14:tracePt t="130310" x="5478463" y="4968875"/>
          <p14:tracePt t="130327" x="5464175" y="4876800"/>
          <p14:tracePt t="130344" x="5470525" y="4792663"/>
          <p14:tracePt t="130361" x="5578475" y="4602163"/>
          <p14:tracePt t="130377" x="5668963" y="4511675"/>
          <p14:tracePt t="130394" x="5692775" y="4479925"/>
          <p14:tracePt t="130411" x="5692775" y="4465638"/>
          <p14:tracePt t="130482" x="5692775" y="4503738"/>
          <p14:tracePt t="130490" x="5676900" y="4572000"/>
          <p14:tracePt t="130498" x="5661025" y="4670425"/>
          <p14:tracePt t="130510" x="5608638" y="4816475"/>
          <p14:tracePt t="130527" x="5516563" y="5189538"/>
          <p14:tracePt t="130544" x="5448300" y="5470525"/>
          <p14:tracePt t="130561" x="5418138" y="5570538"/>
          <p14:tracePt t="130618" x="5418138" y="5540375"/>
          <p14:tracePt t="130625" x="5418138" y="5502275"/>
          <p14:tracePt t="130634" x="5418138" y="5448300"/>
          <p14:tracePt t="130644" x="5418138" y="5432425"/>
          <p14:tracePt t="130660" x="5418138" y="5349875"/>
          <p14:tracePt t="130677" x="5418138" y="5241925"/>
          <p14:tracePt t="130694" x="5418138" y="5197475"/>
          <p14:tracePt t="130710" x="5418138" y="5173663"/>
          <p14:tracePt t="130727" x="5418138" y="5165725"/>
          <p14:tracePt t="130744" x="5418138" y="5159375"/>
          <p14:tracePt t="130777" x="5410200" y="5173663"/>
          <p14:tracePt t="130794" x="5402263" y="5235575"/>
          <p14:tracePt t="130810" x="5402263" y="5295900"/>
          <p14:tracePt t="130827" x="5402263" y="5303838"/>
          <p14:tracePt t="130844" x="5402263" y="5311775"/>
          <p14:tracePt t="130994" x="5410200" y="5311775"/>
          <p14:tracePt t="131010" x="5426075" y="5318125"/>
          <p14:tracePt t="131018" x="5426075" y="5326063"/>
          <p14:tracePt t="131042" x="5440363" y="5334000"/>
          <p14:tracePt t="131234" x="5448300" y="5341938"/>
          <p14:tracePt t="131242" x="5470525" y="5349875"/>
          <p14:tracePt t="131250" x="5494338" y="5349875"/>
          <p14:tracePt t="131261" x="5540375" y="5356225"/>
          <p14:tracePt t="131277" x="5638800" y="5356225"/>
          <p14:tracePt t="131294" x="5715000" y="5356225"/>
          <p14:tracePt t="131312" x="5745163" y="5356225"/>
          <p14:tracePt t="131514" x="5761038" y="5356225"/>
          <p14:tracePt t="131523" x="5768975" y="5356225"/>
          <p14:tracePt t="131530" x="5775325" y="5356225"/>
          <p14:tracePt t="131545" x="5791200" y="5356225"/>
          <p14:tracePt t="131561" x="5799138" y="5356225"/>
          <p14:tracePt t="131611" x="5807075" y="5356225"/>
          <p14:tracePt t="132443" x="5745163" y="5257800"/>
          <p14:tracePt t="132450" x="5646738" y="5127625"/>
          <p14:tracePt t="132461" x="5502275" y="4922838"/>
          <p14:tracePt t="132478" x="5105400" y="4267200"/>
          <p14:tracePt t="132495" x="4702175" y="3725863"/>
          <p14:tracePt t="132513" x="4321175" y="3055938"/>
          <p14:tracePt t="132528" x="4283075" y="2949575"/>
          <p14:tracePt t="132545" x="4251325" y="2743200"/>
          <p14:tracePt t="132561" x="4251325" y="2689225"/>
          <p14:tracePt t="132578" x="4251325" y="2644775"/>
          <p14:tracePt t="132594" x="4251325" y="2620963"/>
          <p14:tracePt t="132611" x="4244975" y="2590800"/>
          <p14:tracePt t="132628" x="4237038" y="2574925"/>
          <p14:tracePt t="132644" x="4229100" y="2560638"/>
          <p14:tracePt t="132661" x="4221163" y="2536825"/>
          <p14:tracePt t="132678" x="4221163" y="2498725"/>
          <p14:tracePt t="132694" x="4198938" y="2438400"/>
          <p14:tracePt t="132712" x="4160838" y="2346325"/>
          <p14:tracePt t="132728" x="4106863" y="2263775"/>
          <p14:tracePt t="132744" x="4092575" y="2232025"/>
          <p14:tracePt t="132817" x="4092575" y="2239963"/>
          <p14:tracePt t="132825" x="4098925" y="2308225"/>
          <p14:tracePt t="132833" x="4122738" y="2384425"/>
          <p14:tracePt t="132844" x="4144963" y="2446338"/>
          <p14:tracePt t="132861" x="4191000" y="2544763"/>
          <p14:tracePt t="132878" x="4221163" y="2620963"/>
          <p14:tracePt t="132894" x="4237038" y="2659063"/>
          <p14:tracePt t="132911" x="4244975" y="2674938"/>
          <p14:tracePt t="133042" x="4244975" y="2697163"/>
          <p14:tracePt t="133050" x="4244975" y="2720975"/>
          <p14:tracePt t="133061" x="4251325" y="2720975"/>
          <p14:tracePt t="133078" x="4259263" y="2743200"/>
          <p14:tracePt t="133111" x="4267200" y="2743200"/>
          <p14:tracePt t="133250" x="4267200" y="2835275"/>
          <p14:tracePt t="133258" x="4267200" y="3001963"/>
          <p14:tracePt t="133266" x="4335463" y="3292475"/>
          <p14:tracePt t="133278" x="4419600" y="3641725"/>
          <p14:tracePt t="133295" x="4625975" y="4191000"/>
          <p14:tracePt t="133312" x="4876800" y="4579938"/>
          <p14:tracePt t="133329" x="5083175" y="4792663"/>
          <p14:tracePt t="133345" x="5318125" y="4960938"/>
          <p14:tracePt t="133361" x="5432425" y="5021263"/>
          <p14:tracePt t="133378" x="5532438" y="5059363"/>
          <p14:tracePt t="133395" x="5600700" y="5083175"/>
          <p14:tracePt t="133412" x="5668963" y="5097463"/>
          <p14:tracePt t="133428" x="5715000" y="5105400"/>
          <p14:tracePt t="133445" x="5737225" y="5105400"/>
          <p14:tracePt t="133462" x="5761038" y="5113338"/>
          <p14:tracePt t="133478" x="5799138" y="5127625"/>
          <p14:tracePt t="133495" x="5851525" y="5159375"/>
          <p14:tracePt t="133512" x="5973763" y="5219700"/>
          <p14:tracePt t="133529" x="6149975" y="5334000"/>
          <p14:tracePt t="133545" x="6218238" y="5372100"/>
          <p14:tracePt t="133562" x="6286500" y="5432425"/>
          <p14:tracePt t="133746" x="6294438" y="5432425"/>
          <p14:tracePt t="133754" x="6302375" y="5432425"/>
          <p14:tracePt t="133762" x="6302375" y="5426075"/>
          <p14:tracePt t="133778" x="6302375" y="5364163"/>
          <p14:tracePt t="133795" x="6316663" y="5249863"/>
          <p14:tracePt t="133812" x="6316663" y="5089525"/>
          <p14:tracePt t="133828" x="6316663" y="4922838"/>
          <p14:tracePt t="133845" x="6316663" y="4762500"/>
          <p14:tracePt t="133862" x="6316663" y="4610100"/>
          <p14:tracePt t="133878" x="6316663" y="4495800"/>
          <p14:tracePt t="133895" x="6324600" y="4449763"/>
          <p14:tracePt t="133912" x="6332538" y="4435475"/>
          <p14:tracePt t="133929" x="6332538" y="4419600"/>
          <p14:tracePt t="134170" x="6332538" y="4449763"/>
          <p14:tracePt t="134179" x="6332538" y="4541838"/>
          <p14:tracePt t="134186" x="6332538" y="4656138"/>
          <p14:tracePt t="134195" x="6332538" y="4808538"/>
          <p14:tracePt t="134212" x="6332538" y="5181600"/>
          <p14:tracePt t="134229" x="6332538" y="5440363"/>
          <p14:tracePt t="134245" x="6332538" y="5570538"/>
          <p14:tracePt t="134263" x="6332538" y="5584825"/>
          <p14:tracePt t="134279" x="6332538" y="5600700"/>
          <p14:tracePt t="134522" x="6340475" y="5600700"/>
          <p14:tracePt t="134530" x="6346825" y="5592763"/>
          <p14:tracePt t="134538" x="6370638" y="5554663"/>
          <p14:tracePt t="134546" x="6400800" y="5540375"/>
          <p14:tracePt t="134562" x="6484938" y="5456238"/>
          <p14:tracePt t="134579" x="6599238" y="5387975"/>
          <p14:tracePt t="134595" x="6621463" y="5356225"/>
          <p14:tracePt t="134612" x="6629400" y="5356225"/>
          <p14:tracePt t="134645" x="6629400" y="5349875"/>
          <p14:tracePt t="134698" x="6629400" y="5341938"/>
          <p14:tracePt t="134922" x="6637338" y="5341938"/>
          <p14:tracePt t="134930" x="6651625" y="5341938"/>
          <p14:tracePt t="134938" x="6675438" y="5341938"/>
          <p14:tracePt t="134946" x="6727825" y="5341938"/>
          <p14:tracePt t="134962" x="6827838" y="5341938"/>
          <p14:tracePt t="134979" x="6926263" y="5341938"/>
          <p14:tracePt t="134996" x="6980238" y="5341938"/>
          <p14:tracePt t="135012" x="6988175" y="5334000"/>
          <p14:tracePt t="135202" x="6980238" y="5303838"/>
          <p14:tracePt t="135210" x="6873875" y="5241925"/>
          <p14:tracePt t="135218" x="6651625" y="5127625"/>
          <p14:tracePt t="135229" x="6392863" y="5021263"/>
          <p14:tracePt t="135246" x="5722938" y="4754563"/>
          <p14:tracePt t="135262" x="5121275" y="4365625"/>
          <p14:tracePt t="135279" x="4740275" y="4060825"/>
          <p14:tracePt t="135296" x="4587875" y="3832225"/>
          <p14:tracePt t="135314" x="4518025" y="3589338"/>
          <p14:tracePt t="135330" x="4511675" y="3497263"/>
          <p14:tracePt t="135346" x="4511675" y="3413125"/>
          <p14:tracePt t="135362" x="4511675" y="3352800"/>
          <p14:tracePt t="135379" x="4479925" y="3292475"/>
          <p14:tracePt t="135396" x="4465638" y="3268663"/>
          <p14:tracePt t="135412" x="4449763" y="3238500"/>
          <p14:tracePt t="135474" x="4441825" y="3216275"/>
          <p14:tracePt t="135498" x="4435475" y="3208338"/>
          <p14:tracePt t="135506" x="4427538" y="3208338"/>
          <p14:tracePt t="135522" x="4427538" y="3192463"/>
          <p14:tracePt t="135530" x="4427538" y="3184525"/>
          <p14:tracePt t="135546" x="4411663" y="3140075"/>
          <p14:tracePt t="135562" x="4389438" y="3063875"/>
          <p14:tracePt t="135579" x="4373563" y="2994025"/>
          <p14:tracePt t="135596" x="4335463" y="2911475"/>
          <p14:tracePt t="135612" x="4289425" y="2827338"/>
          <p14:tracePt t="135629" x="4244975" y="2751138"/>
          <p14:tracePt t="135646" x="4237038" y="2735263"/>
          <p14:tracePt t="135690" x="4237038" y="2789238"/>
          <p14:tracePt t="135699" x="4275138" y="2895600"/>
          <p14:tracePt t="135713" x="4479925" y="3330575"/>
          <p14:tracePt t="135729" x="4625975" y="3649663"/>
          <p14:tracePt t="135746" x="5249863" y="4594225"/>
          <p14:tracePt t="135762" x="5829300" y="5165725"/>
          <p14:tracePt t="135779" x="6408738" y="5524500"/>
          <p14:tracePt t="135796" x="6842125" y="5761038"/>
          <p14:tracePt t="135812" x="7070725" y="5821363"/>
          <p14:tracePt t="135830" x="7146925" y="5837238"/>
          <p14:tracePt t="135862" x="7154863" y="5829300"/>
          <p14:tracePt t="135879" x="7178675" y="5775325"/>
          <p14:tracePt t="135896" x="7208838" y="5730875"/>
          <p14:tracePt t="135913" x="7277100" y="5661025"/>
          <p14:tracePt t="135929" x="7307263" y="5638800"/>
          <p14:tracePt t="135946" x="7331075" y="5622925"/>
          <p14:tracePt t="135970" x="7337425" y="5616575"/>
          <p14:tracePt t="135986" x="7337425" y="5600700"/>
          <p14:tracePt t="135996" x="7337425" y="5592763"/>
          <p14:tracePt t="136012" x="7337425" y="5578475"/>
          <p14:tracePt t="136029" x="7337425" y="5546725"/>
          <p14:tracePt t="136046" x="7323138" y="5502275"/>
          <p14:tracePt t="136063" x="7223125" y="5410200"/>
          <p14:tracePt t="136079" x="7032625" y="5311775"/>
          <p14:tracePt t="136096" x="6743700" y="5189538"/>
          <p14:tracePt t="136113" x="6202363" y="4975225"/>
          <p14:tracePt t="136129" x="5997575" y="4922838"/>
          <p14:tracePt t="136146" x="5851525" y="4884738"/>
          <p14:tracePt t="136163" x="5761038" y="4860925"/>
          <p14:tracePt t="136179" x="5699125" y="4854575"/>
          <p14:tracePt t="136196" x="5616575" y="4854575"/>
          <p14:tracePt t="136213" x="5524500" y="4854575"/>
          <p14:tracePt t="136229" x="5410200" y="4868863"/>
          <p14:tracePt t="136246" x="5295900" y="4906963"/>
          <p14:tracePt t="136263" x="5143500" y="4953000"/>
          <p14:tracePt t="136279" x="5037138" y="5013325"/>
          <p14:tracePt t="136296" x="4937125" y="5067300"/>
          <p14:tracePt t="136313" x="4860925" y="5105400"/>
          <p14:tracePt t="136330" x="4830763" y="5135563"/>
          <p14:tracePt t="136346" x="4822825" y="5151438"/>
          <p14:tracePt t="136363" x="4822825" y="5165725"/>
          <p14:tracePt t="136379" x="4822825" y="5211763"/>
          <p14:tracePt t="136396" x="4846638" y="5265738"/>
          <p14:tracePt t="136413" x="4930775" y="5349875"/>
          <p14:tracePt t="136429" x="5059363" y="5418138"/>
          <p14:tracePt t="136446" x="5295900" y="5486400"/>
          <p14:tracePt t="136449" x="5464175" y="5524500"/>
          <p14:tracePt t="136463" x="5654675" y="5540375"/>
          <p14:tracePt t="136479" x="6080125" y="5578475"/>
          <p14:tracePt t="136496" x="6438900" y="5578475"/>
          <p14:tracePt t="136513" x="6689725" y="5578475"/>
          <p14:tracePt t="136530" x="6942138" y="5524500"/>
          <p14:tracePt t="136546" x="7064375" y="5486400"/>
          <p14:tracePt t="136563" x="7162800" y="5440363"/>
          <p14:tracePt t="136579" x="7223125" y="5402263"/>
          <p14:tracePt t="136596" x="7254875" y="5380038"/>
          <p14:tracePt t="136612" x="7269163" y="5356225"/>
          <p14:tracePt t="136629" x="7285038" y="5334000"/>
          <p14:tracePt t="136646" x="7292975" y="5326063"/>
          <p14:tracePt t="136662" x="7292975" y="5311775"/>
          <p14:tracePt t="136679" x="7307263" y="5280025"/>
          <p14:tracePt t="136696" x="7307263" y="5249863"/>
          <p14:tracePt t="136712" x="7307263" y="5197475"/>
          <p14:tracePt t="136729" x="7246938" y="5089525"/>
          <p14:tracePt t="136746" x="7146925" y="5021263"/>
          <p14:tracePt t="136763" x="6988175" y="4953000"/>
          <p14:tracePt t="136779" x="6804025" y="4876800"/>
          <p14:tracePt t="136796" x="6561138" y="4822825"/>
          <p14:tracePt t="136813" x="6324600" y="4784725"/>
          <p14:tracePt t="136830" x="6134100" y="4784725"/>
          <p14:tracePt t="136846" x="5959475" y="4784725"/>
          <p14:tracePt t="136863" x="5821363" y="4784725"/>
          <p14:tracePt t="136879" x="5715000" y="4784725"/>
          <p14:tracePt t="136897" x="5554663" y="4830763"/>
          <p14:tracePt t="136913" x="5432425" y="4876800"/>
          <p14:tracePt t="136929" x="5318125" y="4922838"/>
          <p14:tracePt t="136946" x="5189538" y="4991100"/>
          <p14:tracePt t="136963" x="5105400" y="5037138"/>
          <p14:tracePt t="136980" x="5051425" y="5083175"/>
          <p14:tracePt t="136996" x="4991100" y="5127625"/>
          <p14:tracePt t="137013" x="4968875" y="5165725"/>
          <p14:tracePt t="137030" x="4953000" y="5181600"/>
          <p14:tracePt t="137046" x="4953000" y="5211763"/>
          <p14:tracePt t="137063" x="4937125" y="5249863"/>
          <p14:tracePt t="137080" x="4937125" y="5280025"/>
          <p14:tracePt t="137097" x="4937125" y="5364163"/>
          <p14:tracePt t="137113" x="4991100" y="5456238"/>
          <p14:tracePt t="137130" x="5067300" y="5516563"/>
          <p14:tracePt t="137146" x="5211763" y="5570538"/>
          <p14:tracePt t="137163" x="5380038" y="5616575"/>
          <p14:tracePt t="137180" x="5600700" y="5646738"/>
          <p14:tracePt t="137196" x="5875338" y="5684838"/>
          <p14:tracePt t="137213" x="6118225" y="5707063"/>
          <p14:tracePt t="137230" x="6332538" y="5707063"/>
          <p14:tracePt t="137246" x="6492875" y="5707063"/>
          <p14:tracePt t="137263" x="6645275" y="5707063"/>
          <p14:tracePt t="137280" x="6773863" y="5654675"/>
          <p14:tracePt t="137297" x="6896100" y="5592763"/>
          <p14:tracePt t="137313" x="6926263" y="5570538"/>
          <p14:tracePt t="137330" x="6994525" y="5502275"/>
          <p14:tracePt t="137346" x="7010400" y="5470525"/>
          <p14:tracePt t="137363" x="7018338" y="5432425"/>
          <p14:tracePt t="137380" x="7026275" y="5402263"/>
          <p14:tracePt t="137396" x="7040563" y="5372100"/>
          <p14:tracePt t="137413" x="7040563" y="5349875"/>
          <p14:tracePt t="137430" x="7040563" y="5311775"/>
          <p14:tracePt t="137446" x="7040563" y="5287963"/>
          <p14:tracePt t="137449" x="7040563" y="5257800"/>
          <p14:tracePt t="137463" x="7040563" y="5235575"/>
          <p14:tracePt t="137480" x="7002463" y="5165725"/>
          <p14:tracePt t="137497" x="6835775" y="5013325"/>
          <p14:tracePt t="137513" x="6621463" y="4914900"/>
          <p14:tracePt t="137530" x="6346825" y="4830763"/>
          <p14:tracePt t="137546" x="6065838" y="4754563"/>
          <p14:tracePt t="137563" x="5889625" y="4740275"/>
          <p14:tracePt t="137580" x="5745163" y="4740275"/>
          <p14:tracePt t="137596" x="5661025" y="4740275"/>
          <p14:tracePt t="137613" x="5562600" y="4740275"/>
          <p14:tracePt t="137630" x="5478463" y="4740275"/>
          <p14:tracePt t="137646" x="5372100" y="4754563"/>
          <p14:tracePt t="137663" x="5249863" y="4792663"/>
          <p14:tracePt t="137680" x="5105400" y="4854575"/>
          <p14:tracePt t="137697" x="4975225" y="4906963"/>
          <p14:tracePt t="137713" x="4846638" y="4991100"/>
          <p14:tracePt t="137730" x="4784725" y="5045075"/>
          <p14:tracePt t="137746" x="4754563" y="5075238"/>
          <p14:tracePt t="137763" x="4724400" y="5121275"/>
          <p14:tracePt t="137780" x="4716463" y="5165725"/>
          <p14:tracePt t="137796" x="4702175" y="5203825"/>
          <p14:tracePt t="137813" x="4702175" y="5273675"/>
          <p14:tracePt t="137830" x="4716463" y="5364163"/>
          <p14:tracePt t="137847" x="4800600" y="5486400"/>
          <p14:tracePt t="137863" x="4922838" y="5578475"/>
          <p14:tracePt t="137880" x="5121275" y="5646738"/>
          <p14:tracePt t="137897" x="5470525" y="5761038"/>
          <p14:tracePt t="137913" x="5753100" y="5813425"/>
          <p14:tracePt t="137930" x="6011863" y="5821363"/>
          <p14:tracePt t="137947" x="6346825" y="5821363"/>
          <p14:tracePt t="137963" x="6705600" y="5813425"/>
          <p14:tracePt t="137980" x="7032625" y="5737225"/>
          <p14:tracePt t="137997" x="7254875" y="5654675"/>
          <p14:tracePt t="138013" x="7399338" y="5592763"/>
          <p14:tracePt t="138030" x="7483475" y="5502275"/>
          <p14:tracePt t="138047" x="7505700" y="5470525"/>
          <p14:tracePt t="138063" x="7513638" y="5418138"/>
          <p14:tracePt t="138080" x="7513638" y="5356225"/>
          <p14:tracePt t="138097" x="7513638" y="5287963"/>
          <p14:tracePt t="138113" x="7513638" y="5227638"/>
          <p14:tracePt t="138130" x="7513638" y="5181600"/>
          <p14:tracePt t="138147" x="7459663" y="5113338"/>
          <p14:tracePt t="138163" x="7361238" y="5037138"/>
          <p14:tracePt t="138180" x="7170738" y="4960938"/>
          <p14:tracePt t="138197" x="6835775" y="4854575"/>
          <p14:tracePt t="138213" x="6492875" y="4792663"/>
          <p14:tracePt t="138231" x="6111875" y="4732338"/>
          <p14:tracePt t="138247" x="5783263" y="4702175"/>
          <p14:tracePt t="138263" x="5592763" y="4702175"/>
          <p14:tracePt t="138280" x="5456238" y="4702175"/>
          <p14:tracePt t="138297" x="5364163" y="4702175"/>
          <p14:tracePt t="138313" x="5219700" y="4732338"/>
          <p14:tracePt t="138330" x="5127625" y="4778375"/>
          <p14:tracePt t="138347" x="5021263" y="4822825"/>
          <p14:tracePt t="138363" x="4930775" y="4868863"/>
          <p14:tracePt t="138380" x="4854575" y="4899025"/>
          <p14:tracePt t="138397" x="4800600" y="4945063"/>
          <p14:tracePt t="138413" x="4762500" y="4975225"/>
          <p14:tracePt t="138431" x="4740275" y="4991100"/>
          <p14:tracePt t="138433" x="4732338" y="5013325"/>
          <p14:tracePt t="138447" x="4716463" y="5021263"/>
          <p14:tracePt t="138463" x="4678363" y="5083175"/>
          <p14:tracePt t="138480" x="4632325" y="5151438"/>
          <p14:tracePt t="138497" x="4610100" y="5211763"/>
          <p14:tracePt t="138513" x="4602163" y="5265738"/>
          <p14:tracePt t="138530" x="4594225" y="5280025"/>
          <p14:tracePt t="138547" x="4594225" y="5311775"/>
          <p14:tracePt t="138563" x="4625975" y="5349875"/>
          <p14:tracePt t="138580" x="4686300" y="5418138"/>
          <p14:tracePt t="138597" x="4808538" y="5464175"/>
          <p14:tracePt t="138613" x="5029200" y="5508625"/>
          <p14:tracePt t="138630" x="5341938" y="5546725"/>
          <p14:tracePt t="138647" x="5761038" y="5546725"/>
          <p14:tracePt t="138663" x="6172200" y="5546725"/>
          <p14:tracePt t="138680" x="6545263" y="5524500"/>
          <p14:tracePt t="138697" x="6858000" y="5478463"/>
          <p14:tracePt t="138713" x="7116763" y="5394325"/>
          <p14:tracePt t="138730" x="7192963" y="5356225"/>
          <p14:tracePt t="138747" x="7223125" y="5334000"/>
          <p14:tracePt t="138764" x="7239000" y="5303838"/>
          <p14:tracePt t="138780" x="7239000" y="5249863"/>
          <p14:tracePt t="138797" x="7239000" y="5189538"/>
          <p14:tracePt t="138814" x="7170738" y="5089525"/>
          <p14:tracePt t="138830" x="7064375" y="4999038"/>
          <p14:tracePt t="138847" x="6926263" y="4937125"/>
          <p14:tracePt t="138864" x="6773863" y="4876800"/>
          <p14:tracePt t="138881" x="6613525" y="4838700"/>
          <p14:tracePt t="138897" x="6575425" y="4830763"/>
          <p14:tracePt t="138913" x="6454775" y="4816475"/>
          <p14:tracePt t="138930" x="6392863" y="4816475"/>
          <p14:tracePt t="138948" x="6294438" y="4816475"/>
          <p14:tracePt t="138964" x="6172200" y="4816475"/>
          <p14:tracePt t="138980" x="6065838" y="4816475"/>
          <p14:tracePt t="138997" x="6019800" y="4816475"/>
          <p14:tracePt t="139014" x="6011863" y="4816475"/>
          <p14:tracePt t="139122" x="5997575" y="4816475"/>
          <p14:tracePt t="139130" x="5981700" y="4816475"/>
          <p14:tracePt t="139138" x="5959475" y="4822825"/>
          <p14:tracePt t="139147" x="5921375" y="4838700"/>
          <p14:tracePt t="139164" x="5829300" y="4846638"/>
          <p14:tracePt t="139180" x="5707063" y="4868863"/>
          <p14:tracePt t="139197" x="5562600" y="4892675"/>
          <p14:tracePt t="139214" x="5456238" y="4922838"/>
          <p14:tracePt t="139230" x="5372100" y="4953000"/>
          <p14:tracePt t="139247" x="5356225" y="4960938"/>
          <p14:tracePt t="155082" x="5341938" y="4968875"/>
          <p14:tracePt t="155098" x="5341938" y="4975225"/>
          <p14:tracePt t="155105" x="5334000" y="4975225"/>
          <p14:tracePt t="155120" x="5303838" y="5075238"/>
          <p14:tracePt t="155137" x="5083175" y="5584825"/>
          <p14:tracePt t="155153" x="5059363" y="5676900"/>
          <p14:tracePt t="155170" x="5021263" y="5889625"/>
          <p14:tracePt t="155186" x="5021263" y="5913438"/>
          <p14:tracePt t="155203" x="5021263" y="5921375"/>
          <p14:tracePt t="155220" x="5021263" y="5927725"/>
          <p14:tracePt t="155387" x="5045075" y="5807075"/>
          <p14:tracePt t="155394" x="5105400" y="5668963"/>
          <p14:tracePt t="155403" x="5203825" y="5470525"/>
          <p14:tracePt t="155420" x="5418138" y="4937125"/>
          <p14:tracePt t="155436" x="5668963" y="4251325"/>
          <p14:tracePt t="155453" x="5927725" y="3619500"/>
          <p14:tracePt t="155470" x="6149975" y="3086100"/>
          <p14:tracePt t="155486" x="6256338" y="2819400"/>
          <p14:tracePt t="155503" x="6302375" y="2735263"/>
          <p14:tracePt t="155587" x="6302375" y="2727325"/>
          <p14:tracePt t="155666" x="6308725" y="2720975"/>
          <p14:tracePt t="155690" x="6340475" y="2689225"/>
          <p14:tracePt t="155698" x="6340475" y="2682875"/>
          <p14:tracePt t="155706" x="6346825" y="2682875"/>
          <p14:tracePt t="155802" x="6354763" y="2705100"/>
          <p14:tracePt t="155811" x="6332538" y="2789238"/>
          <p14:tracePt t="155820" x="6316663" y="2841625"/>
          <p14:tracePt t="155836" x="6270625" y="2971800"/>
          <p14:tracePt t="155853" x="6232525" y="3070225"/>
          <p14:tracePt t="155870" x="6210300" y="3108325"/>
          <p14:tracePt t="155922" x="6210300" y="3116263"/>
          <p14:tracePt t="155938" x="6210300" y="3124200"/>
          <p14:tracePt t="155946" x="6202363" y="3146425"/>
          <p14:tracePt t="155954" x="6194425" y="3154363"/>
          <p14:tracePt t="155970" x="6180138" y="3216275"/>
          <p14:tracePt t="155987" x="6149975" y="3292475"/>
          <p14:tracePt t="156003" x="6142038" y="3360738"/>
          <p14:tracePt t="156020" x="6111875" y="3398838"/>
          <p14:tracePt t="156037" x="6111875" y="3406775"/>
          <p14:tracePt t="160482" x="6111875" y="3421063"/>
          <p14:tracePt t="160491" x="6111875" y="3459163"/>
          <p14:tracePt t="160498" x="6111875" y="3475038"/>
          <p14:tracePt t="160515" x="6111875" y="3489325"/>
          <p14:tracePt t="160530" x="6111875" y="3497263"/>
          <p14:tracePt t="160554" x="6111875" y="3513138"/>
          <p14:tracePt t="164994" x="6118225" y="3559175"/>
          <p14:tracePt t="165002" x="6126163" y="3673475"/>
          <p14:tracePt t="165010" x="6142038" y="3771900"/>
          <p14:tracePt t="165023" x="6172200" y="3902075"/>
          <p14:tracePt t="165042" x="6240463" y="4152900"/>
          <p14:tracePt t="165057" x="6294438" y="4351338"/>
          <p14:tracePt t="165073" x="6308725" y="4556125"/>
          <p14:tracePt t="165090" x="6332538" y="4784725"/>
          <p14:tracePt t="165107" x="6340475" y="4960938"/>
          <p14:tracePt t="165123" x="6340475" y="5029200"/>
          <p14:tracePt t="165140" x="6340475" y="5083175"/>
          <p14:tracePt t="165157" x="6340475" y="5097463"/>
          <p14:tracePt t="165173" x="6340475" y="5105400"/>
          <p14:tracePt t="165190" x="6332538" y="5151438"/>
          <p14:tracePt t="165207" x="6332538" y="5203825"/>
          <p14:tracePt t="165223" x="6316663" y="5265738"/>
          <p14:tracePt t="165242" x="6316663" y="5326063"/>
          <p14:tracePt t="165257" x="6316663" y="5341938"/>
          <p14:tracePt t="165273" x="6316663" y="5387975"/>
          <p14:tracePt t="165290" x="6324600" y="5410200"/>
          <p14:tracePt t="165307" x="6340475" y="5432425"/>
          <p14:tracePt t="165522" x="6324600" y="5418138"/>
          <p14:tracePt t="165530" x="6286500" y="5394325"/>
          <p14:tracePt t="165540" x="6240463" y="5387975"/>
          <p14:tracePt t="165557" x="6118225" y="5356225"/>
          <p14:tracePt t="165573" x="5927725" y="5356225"/>
          <p14:tracePt t="165590" x="5722938" y="5356225"/>
          <p14:tracePt t="165607" x="5546725" y="5372100"/>
          <p14:tracePt t="165624" x="5426075" y="5380038"/>
          <p14:tracePt t="165640" x="5402263" y="5380038"/>
          <p14:tracePt t="165834" x="5394325" y="5380038"/>
          <p14:tracePt t="165841" x="5380038" y="5380038"/>
          <p14:tracePt t="165850" x="5364163" y="5380038"/>
          <p14:tracePt t="165858" x="5356225" y="5380038"/>
          <p14:tracePt t="165873" x="5349875" y="5380038"/>
          <p14:tracePt t="165947" x="5349875" y="5356225"/>
          <p14:tracePt t="165954" x="5349875" y="5311775"/>
          <p14:tracePt t="165962" x="5349875" y="5273675"/>
          <p14:tracePt t="165974" x="5349875" y="5197475"/>
          <p14:tracePt t="165990" x="5349875" y="5045075"/>
          <p14:tracePt t="166007" x="5394325" y="4838700"/>
          <p14:tracePt t="166024" x="5448300" y="4664075"/>
          <p14:tracePt t="166041" x="5570538" y="4487863"/>
          <p14:tracePt t="166057" x="5600700" y="4441825"/>
          <p14:tracePt t="166059" x="5646738" y="4411663"/>
          <p14:tracePt t="166074" x="5737225" y="4373563"/>
          <p14:tracePt t="166090" x="5905500" y="4365625"/>
          <p14:tracePt t="166107" x="6218238" y="4365625"/>
          <p14:tracePt t="166124" x="6705600" y="4397375"/>
          <p14:tracePt t="166142" x="7331075" y="4487863"/>
          <p14:tracePt t="166157" x="7788275" y="4556125"/>
          <p14:tracePt t="166174" x="8199438" y="4610100"/>
          <p14:tracePt t="166190" x="8474075" y="4656138"/>
          <p14:tracePt t="166207" x="8610600" y="4678363"/>
          <p14:tracePt t="166224" x="8648700" y="4686300"/>
          <p14:tracePt t="166314" x="8656638" y="4686300"/>
          <p14:tracePt t="166322" x="8694738" y="4732338"/>
          <p14:tracePt t="166330" x="8724900" y="4792663"/>
          <p14:tracePt t="166340" x="8770938" y="4868863"/>
          <p14:tracePt t="166357" x="8816975" y="4991100"/>
          <p14:tracePt t="166373" x="8855075" y="5105400"/>
          <p14:tracePt t="166390" x="8885238" y="5227638"/>
          <p14:tracePt t="166407" x="8893175" y="5295900"/>
          <p14:tracePt t="166423" x="8893175" y="5364163"/>
          <p14:tracePt t="166441" x="8855075" y="5440363"/>
          <p14:tracePt t="166457" x="8801100" y="5478463"/>
          <p14:tracePt t="166473" x="8512175" y="5570538"/>
          <p14:tracePt t="166490" x="8191500" y="5638800"/>
          <p14:tracePt t="166507" x="7832725" y="5699125"/>
          <p14:tracePt t="166524" x="7483475" y="5737225"/>
          <p14:tracePt t="166540" x="7124700" y="5799138"/>
          <p14:tracePt t="166557" x="6759575" y="5829300"/>
          <p14:tracePt t="166574" x="6423025" y="5829300"/>
          <p14:tracePt t="166590" x="6088063" y="5829300"/>
          <p14:tracePt t="166607" x="5775325" y="5829300"/>
          <p14:tracePt t="166624" x="5464175" y="5829300"/>
          <p14:tracePt t="166642" x="5006975" y="5753100"/>
          <p14:tracePt t="166657" x="4784725" y="5692775"/>
          <p14:tracePt t="166674" x="4594225" y="5638800"/>
          <p14:tracePt t="166690" x="4479925" y="5600700"/>
          <p14:tracePt t="166707" x="4403725" y="5562600"/>
          <p14:tracePt t="166724" x="4389438" y="5562600"/>
          <p14:tracePt t="166761" x="4389438" y="5554663"/>
          <p14:tracePt t="166774" x="4397375" y="5516563"/>
          <p14:tracePt t="166790" x="4435475" y="5311775"/>
          <p14:tracePt t="166807" x="4465638" y="5135563"/>
          <p14:tracePt t="166824" x="4518025" y="4930775"/>
          <p14:tracePt t="166841" x="4602163" y="4716463"/>
          <p14:tracePt t="166857" x="4648200" y="4625975"/>
          <p14:tracePt t="166874" x="4678363" y="4587875"/>
          <p14:tracePt t="166890" x="4732338" y="4549775"/>
          <p14:tracePt t="166907" x="4876800" y="4541838"/>
          <p14:tracePt t="166924" x="5089525" y="4541838"/>
          <p14:tracePt t="166940" x="5402263" y="4541838"/>
          <p14:tracePt t="166957" x="5927725" y="4625975"/>
          <p14:tracePt t="166974" x="6354763" y="4664075"/>
          <p14:tracePt t="166990" x="6765925" y="4724400"/>
          <p14:tracePt t="167007" x="7154863" y="4746625"/>
          <p14:tracePt t="167024" x="7399338" y="4746625"/>
          <p14:tracePt t="167041" x="7559675" y="4746625"/>
          <p14:tracePt t="167057" x="7726363" y="4746625"/>
          <p14:tracePt t="167074" x="7764463" y="4746625"/>
          <p14:tracePt t="167090" x="7772400" y="4754563"/>
          <p14:tracePt t="167138" x="7788275" y="4762500"/>
          <p14:tracePt t="167145" x="7794625" y="4800600"/>
          <p14:tracePt t="167157" x="7826375" y="4846638"/>
          <p14:tracePt t="167174" x="7902575" y="4991100"/>
          <p14:tracePt t="167190" x="7993063" y="5121275"/>
          <p14:tracePt t="167207" x="8077200" y="5249863"/>
          <p14:tracePt t="167224" x="8115300" y="5334000"/>
          <p14:tracePt t="167241" x="8153400" y="5402263"/>
          <p14:tracePt t="167257" x="8153400" y="5418138"/>
          <p14:tracePt t="167274" x="8153400" y="5426075"/>
          <p14:tracePt t="167290" x="8115300" y="5494338"/>
          <p14:tracePt t="167307" x="7962900" y="5578475"/>
          <p14:tracePt t="167324" x="7688263" y="5646738"/>
          <p14:tracePt t="167341" x="7353300" y="5753100"/>
          <p14:tracePt t="167357" x="6880225" y="5875338"/>
          <p14:tracePt t="167374" x="6423025" y="5935663"/>
          <p14:tracePt t="167390" x="6027738" y="5997575"/>
          <p14:tracePt t="167407" x="5730875" y="6035675"/>
          <p14:tracePt t="167424" x="5448300" y="6057900"/>
          <p14:tracePt t="167441" x="5181600" y="6057900"/>
          <p14:tracePt t="167457" x="4884738" y="6042025"/>
          <p14:tracePt t="167474" x="4724400" y="5997575"/>
          <p14:tracePt t="167490" x="4640263" y="5951538"/>
          <p14:tracePt t="167507" x="4618038" y="5921375"/>
          <p14:tracePt t="167524" x="4610100" y="5867400"/>
          <p14:tracePt t="167541" x="4602163" y="5799138"/>
          <p14:tracePt t="167557" x="4579938" y="5692775"/>
          <p14:tracePt t="167574" x="4572000" y="5570538"/>
          <p14:tracePt t="167591" x="4572000" y="5456238"/>
          <p14:tracePt t="167607" x="4572000" y="5364163"/>
          <p14:tracePt t="167624" x="4579938" y="5295900"/>
          <p14:tracePt t="167642" x="4656138" y="5165725"/>
          <p14:tracePt t="167657" x="4702175" y="5089525"/>
          <p14:tracePt t="167674" x="4778375" y="5021263"/>
          <p14:tracePt t="167691" x="4899025" y="4968875"/>
          <p14:tracePt t="167707" x="5083175" y="4945063"/>
          <p14:tracePt t="167724" x="5318125" y="4945063"/>
          <p14:tracePt t="167741" x="5616575" y="4945063"/>
          <p14:tracePt t="167757" x="5921375" y="4968875"/>
          <p14:tracePt t="167774" x="6232525" y="5013325"/>
          <p14:tracePt t="167791" x="6454775" y="5045075"/>
          <p14:tracePt t="167807" x="6651625" y="5075238"/>
          <p14:tracePt t="167824" x="6850063" y="5105400"/>
          <p14:tracePt t="167841" x="7064375" y="5127625"/>
          <p14:tracePt t="167857" x="7200900" y="5151438"/>
          <p14:tracePt t="167874" x="7323138" y="5173663"/>
          <p14:tracePt t="167891" x="7391400" y="5181600"/>
          <p14:tracePt t="167907" x="7421563" y="5197475"/>
          <p14:tracePt t="167924" x="7429500" y="5203825"/>
          <p14:tracePt t="167941" x="7445375" y="5211763"/>
          <p14:tracePt t="167957" x="7467600" y="5257800"/>
          <p14:tracePt t="167974" x="7505700" y="5334000"/>
          <p14:tracePt t="167991" x="7527925" y="5402263"/>
          <p14:tracePt t="168007" x="7566025" y="5502275"/>
          <p14:tracePt t="168024" x="7566025" y="5570538"/>
          <p14:tracePt t="168041" x="7566025" y="5661025"/>
          <p14:tracePt t="168057" x="7513638" y="5722938"/>
          <p14:tracePt t="168074" x="7353300" y="5783263"/>
          <p14:tracePt t="168091" x="7124700" y="5791200"/>
          <p14:tracePt t="168107" x="6751638" y="5791200"/>
          <p14:tracePt t="168124" x="6210300" y="5791200"/>
          <p14:tracePt t="168141" x="5768975" y="5722938"/>
          <p14:tracePt t="168157" x="5410200" y="5654675"/>
          <p14:tracePt t="168174" x="5159375" y="5592763"/>
          <p14:tracePt t="168191" x="4983163" y="5532438"/>
          <p14:tracePt t="168207" x="4899025" y="5508625"/>
          <p14:tracePt t="168224" x="4876800" y="5494338"/>
          <p14:tracePt t="168249" x="4876800" y="5486400"/>
          <p14:tracePt t="168257" x="4876800" y="5470525"/>
          <p14:tracePt t="168274" x="4868863" y="5410200"/>
          <p14:tracePt t="168291" x="4860925" y="5364163"/>
          <p14:tracePt t="168308" x="4860925" y="5303838"/>
          <p14:tracePt t="168324" x="4860925" y="5227638"/>
          <p14:tracePt t="168341" x="4860925" y="5159375"/>
          <p14:tracePt t="168358" x="4860925" y="5097463"/>
          <p14:tracePt t="168374" x="4899025" y="5013325"/>
          <p14:tracePt t="168391" x="4983163" y="4930775"/>
          <p14:tracePt t="168408" x="5083175" y="4860925"/>
          <p14:tracePt t="168425" x="5295900" y="4792663"/>
          <p14:tracePt t="168441" x="5478463" y="4762500"/>
          <p14:tracePt t="168458" x="5684838" y="4732338"/>
          <p14:tracePt t="168474" x="5921375" y="4732338"/>
          <p14:tracePt t="168491" x="6142038" y="4732338"/>
          <p14:tracePt t="168508" x="6362700" y="4732338"/>
          <p14:tracePt t="168524" x="6545263" y="4746625"/>
          <p14:tracePt t="168541" x="6689725" y="4770438"/>
          <p14:tracePt t="168558" x="6804025" y="4792663"/>
          <p14:tracePt t="168574" x="6865938" y="4808538"/>
          <p14:tracePt t="168591" x="6911975" y="4830763"/>
          <p14:tracePt t="168608" x="6980238" y="4854575"/>
          <p14:tracePt t="168625" x="7056438" y="4884738"/>
          <p14:tracePt t="168641" x="7086600" y="4906963"/>
          <p14:tracePt t="168674" x="7094538" y="4914900"/>
          <p14:tracePt t="168691" x="7094538" y="4960938"/>
          <p14:tracePt t="168708" x="7124700" y="5067300"/>
          <p14:tracePt t="168724" x="7154863" y="5189538"/>
          <p14:tracePt t="168741" x="7208838" y="5326063"/>
          <p14:tracePt t="168758" x="7216775" y="5432425"/>
          <p14:tracePt t="168774" x="7223125" y="5516563"/>
          <p14:tracePt t="168791" x="7223125" y="5546725"/>
          <p14:tracePt t="168808" x="7216775" y="5578475"/>
          <p14:tracePt t="168825" x="7154863" y="5630863"/>
          <p14:tracePt t="168841" x="6865938" y="5707063"/>
          <p14:tracePt t="168858" x="6499225" y="5753100"/>
          <p14:tracePt t="168874" x="6042025" y="5753100"/>
          <p14:tracePt t="168891" x="5546725" y="5753100"/>
          <p14:tracePt t="168908" x="5105400" y="5753100"/>
          <p14:tracePt t="168924" x="4762500" y="5737225"/>
          <p14:tracePt t="168941" x="4549775" y="5684838"/>
          <p14:tracePt t="168958" x="4397375" y="5630863"/>
          <p14:tracePt t="168974" x="4327525" y="5578475"/>
          <p14:tracePt t="168991" x="4289425" y="5532438"/>
          <p14:tracePt t="169008" x="4275138" y="5456238"/>
          <p14:tracePt t="169025" x="4259263" y="5380038"/>
          <p14:tracePt t="169041" x="4237038" y="5249863"/>
          <p14:tracePt t="169058" x="4237038" y="5211763"/>
          <p14:tracePt t="169074" x="4237038" y="5159375"/>
          <p14:tracePt t="169091" x="4267200" y="5075238"/>
          <p14:tracePt t="169108" x="4335463" y="5013325"/>
          <p14:tracePt t="169124" x="4435475" y="4960938"/>
          <p14:tracePt t="169141" x="4594225" y="4914900"/>
          <p14:tracePt t="169158" x="4778375" y="4868863"/>
          <p14:tracePt t="169174" x="5067300" y="4822825"/>
          <p14:tracePt t="169191" x="5318125" y="4784725"/>
          <p14:tracePt t="169208" x="5570538" y="4754563"/>
          <p14:tracePt t="169225" x="5775325" y="4732338"/>
          <p14:tracePt t="169241" x="5997575" y="4732338"/>
          <p14:tracePt t="169258" x="6111875" y="4732338"/>
          <p14:tracePt t="169275" x="6202363" y="4732338"/>
          <p14:tracePt t="169291" x="6264275" y="4732338"/>
          <p14:tracePt t="169308" x="6392863" y="4754563"/>
          <p14:tracePt t="169325" x="6523038" y="4808538"/>
          <p14:tracePt t="169341" x="6637338" y="4846638"/>
          <p14:tracePt t="169358" x="6743700" y="4884738"/>
          <p14:tracePt t="169375" x="6789738" y="4906963"/>
          <p14:tracePt t="169391" x="6811963" y="4930775"/>
          <p14:tracePt t="169408" x="6819900" y="4945063"/>
          <p14:tracePt t="169425" x="6842125" y="4983163"/>
          <p14:tracePt t="169441" x="6880225" y="5045075"/>
          <p14:tracePt t="169458" x="6926263" y="5105400"/>
          <p14:tracePt t="169475" x="6942138" y="5135563"/>
          <p14:tracePt t="169491" x="6956425" y="5143500"/>
          <p14:tracePt t="169508" x="6956425" y="5159375"/>
          <p14:tracePt t="169525" x="6956425" y="5181600"/>
          <p14:tracePt t="169541" x="6956425" y="5219700"/>
          <p14:tracePt t="169558" x="6956425" y="5227638"/>
          <p14:tracePt t="169575" x="6964363" y="5249863"/>
          <p14:tracePt t="169591" x="6964363" y="5265738"/>
          <p14:tracePt t="169608" x="6972300" y="5287963"/>
          <p14:tracePt t="169625" x="6972300" y="5295900"/>
          <p14:tracePt t="169641" x="6972300" y="5303838"/>
          <p14:tracePt t="171722" x="6972300" y="5280025"/>
          <p14:tracePt t="171731" x="6972300" y="5211763"/>
          <p14:tracePt t="171742" x="7002463" y="5135563"/>
          <p14:tracePt t="171759" x="7018338" y="5097463"/>
          <p14:tracePt t="171776" x="7026275" y="5075238"/>
          <p14:tracePt t="171793" x="7032625" y="5021263"/>
          <p14:tracePt t="171826" x="7032625" y="4983163"/>
          <p14:tracePt t="171842" x="7026275" y="4914900"/>
          <p14:tracePt t="171860" x="7026275" y="4892675"/>
          <p14:tracePt t="171876" x="7026275" y="4868863"/>
          <p14:tracePt t="171892" x="7026275" y="4838700"/>
          <p14:tracePt t="171909" x="7026275" y="4830763"/>
          <p14:tracePt t="171942" x="7026275" y="4822825"/>
          <p14:tracePt t="171962" x="7026275" y="48164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26" t="22004" r="25112" b="12625"/>
          <a:stretch/>
        </p:blipFill>
        <p:spPr>
          <a:xfrm>
            <a:off x="2710744" y="1661774"/>
            <a:ext cx="6604000" cy="452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5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32"/>
    </mc:Choice>
    <mc:Fallback xmlns="">
      <p:transition advTm="324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1" x="7026275" y="4808538"/>
          <p14:tracePt t="1567" x="7018338" y="4800600"/>
          <p14:tracePt t="1575" x="6950075" y="4716463"/>
          <p14:tracePt t="1582" x="6835775" y="4587875"/>
          <p14:tracePt t="1598" x="6727825" y="4457700"/>
          <p14:tracePt t="1615" x="6210300" y="4054475"/>
          <p14:tracePt t="1631" x="5768975" y="3703638"/>
          <p14:tracePt t="1648" x="5287963" y="3344863"/>
          <p14:tracePt t="1664" x="4816475" y="2955925"/>
          <p14:tracePt t="1681" x="4435475" y="2651125"/>
          <p14:tracePt t="1698" x="4183063" y="2438400"/>
          <p14:tracePt t="1715" x="3940175" y="2225675"/>
          <p14:tracePt t="1731" x="3657600" y="2011363"/>
          <p14:tracePt t="1748" x="3382963" y="1798638"/>
          <p14:tracePt t="1764" x="3132138" y="1622425"/>
          <p14:tracePt t="1781" x="2987675" y="1524000"/>
          <p14:tracePt t="1798" x="2887663" y="1447800"/>
          <p14:tracePt t="1815" x="2819400" y="1409700"/>
          <p14:tracePt t="1927" x="2811463" y="1409700"/>
          <p14:tracePt t="1935" x="2811463" y="1439863"/>
          <p14:tracePt t="1943" x="2811463" y="1477963"/>
          <p14:tracePt t="1951" x="2811463" y="1539875"/>
          <p14:tracePt t="1964" x="2811463" y="1600200"/>
          <p14:tracePt t="1981" x="2849563" y="1820863"/>
          <p14:tracePt t="1999" x="3116263" y="2324100"/>
          <p14:tracePt t="2014" x="3413125" y="2667000"/>
          <p14:tracePt t="2031" x="3886200" y="2979738"/>
          <p14:tracePt t="2048" x="4403725" y="3238500"/>
          <p14:tracePt t="2065" x="4945063" y="3398838"/>
          <p14:tracePt t="2081" x="5341938" y="3459163"/>
          <p14:tracePt t="2098" x="5546725" y="3459163"/>
          <p14:tracePt t="2115" x="5592763" y="3459163"/>
          <p14:tracePt t="2167" x="5570538" y="3413125"/>
          <p14:tracePt t="2175" x="5532438" y="3360738"/>
          <p14:tracePt t="2183" x="5494338" y="3336925"/>
          <p14:tracePt t="2198" x="5478463" y="3330575"/>
          <p14:tracePt t="2215" x="5470525" y="3322638"/>
          <p14:tracePt t="2303" x="5456238" y="3322638"/>
          <p14:tracePt t="2311" x="5440363" y="3322638"/>
          <p14:tracePt t="2319" x="5426075" y="3322638"/>
          <p14:tracePt t="2447" x="5418138" y="3330575"/>
          <p14:tracePt t="2455" x="5418138" y="3360738"/>
          <p14:tracePt t="2465" x="5418138" y="3398838"/>
          <p14:tracePt t="2481" x="5464175" y="3459163"/>
          <p14:tracePt t="2499" x="5540375" y="3535363"/>
          <p14:tracePt t="2515" x="5646738" y="3603625"/>
          <p14:tracePt t="2531" x="5813425" y="3679825"/>
          <p14:tracePt t="2549" x="5989638" y="3756025"/>
          <p14:tracePt t="2565" x="6126163" y="3794125"/>
          <p14:tracePt t="2582" x="6278563" y="3832225"/>
          <p14:tracePt t="2598" x="6286500" y="3832225"/>
          <p14:tracePt t="2696" x="6294438" y="3840163"/>
          <p14:tracePt t="2751" x="6316663" y="3863975"/>
          <p14:tracePt t="2759" x="6324600" y="3878263"/>
          <p14:tracePt t="2767" x="6346825" y="3902075"/>
          <p14:tracePt t="2782" x="6362700" y="3916363"/>
          <p14:tracePt t="2798" x="6362700" y="3924300"/>
          <p14:tracePt t="16351" x="6370638" y="3924300"/>
          <p14:tracePt t="16359" x="6370638" y="3970338"/>
          <p14:tracePt t="16370" x="6384925" y="4068763"/>
          <p14:tracePt t="16386" x="6492875" y="4305300"/>
          <p14:tracePt t="16403" x="6545263" y="4473575"/>
          <p14:tracePt t="16420" x="6575425" y="4625975"/>
          <p14:tracePt t="16436" x="6591300" y="4724400"/>
          <p14:tracePt t="16455" x="6629400" y="4816475"/>
          <p14:tracePt t="16471" x="6629400" y="4822825"/>
          <p14:tracePt t="16599" x="6629400" y="4830763"/>
          <p14:tracePt t="16606" x="6629400" y="4860925"/>
          <p14:tracePt t="16615" x="6675438" y="4945063"/>
          <p14:tracePt t="16623" x="6727825" y="5029200"/>
          <p14:tracePt t="16637" x="6797675" y="5121275"/>
          <p14:tracePt t="16654" x="6994525" y="5394325"/>
          <p14:tracePt t="16670" x="7078663" y="5508625"/>
          <p14:tracePt t="16687" x="7108825" y="5546725"/>
          <p14:tracePt t="16703" x="7116763" y="5546725"/>
          <p14:tracePt t="16737" x="7146925" y="5486400"/>
          <p14:tracePt t="16753" x="7200900" y="5159375"/>
          <p14:tracePt t="16770" x="7216775" y="4822825"/>
          <p14:tracePt t="16788" x="7239000" y="4694238"/>
          <p14:tracePt t="16887" x="7239000" y="4746625"/>
          <p14:tracePt t="16895" x="7239000" y="4808538"/>
          <p14:tracePt t="16904" x="7239000" y="4830763"/>
          <p14:tracePt t="16920" x="7239000" y="4854575"/>
          <p14:tracePt t="16937" x="7239000" y="4868863"/>
          <p14:tracePt t="16970" x="7231063" y="4868863"/>
          <p14:tracePt t="17031" x="7231063" y="4884738"/>
          <p14:tracePt t="17039" x="7231063" y="4892675"/>
          <p14:tracePt t="17047" x="7231063" y="4914900"/>
          <p14:tracePt t="17055" x="7231063" y="4945063"/>
          <p14:tracePt t="17070" x="7231063" y="4991100"/>
          <p14:tracePt t="17087" x="7353300" y="5159375"/>
          <p14:tracePt t="17104" x="7467600" y="5249863"/>
          <p14:tracePt t="17120" x="7527925" y="5280025"/>
          <p14:tracePt t="17175" x="7527925" y="5287963"/>
          <p14:tracePt t="17183" x="7521575" y="5303838"/>
          <p14:tracePt t="17191" x="7429500" y="5326063"/>
          <p14:tracePt t="17204" x="7315200" y="5334000"/>
          <p14:tracePt t="17220" x="7026275" y="5387975"/>
          <p14:tracePt t="17237" x="6850063" y="5418138"/>
          <p14:tracePt t="17253" x="6811963" y="5432425"/>
          <p14:tracePt t="17287" x="6880225" y="5432425"/>
          <p14:tracePt t="17295" x="7010400" y="5432425"/>
          <p14:tracePt t="17303" x="7132638" y="5432425"/>
          <p14:tracePt t="17320" x="7285038" y="5432425"/>
          <p14:tracePt t="17367" x="7277100" y="5432425"/>
          <p14:tracePt t="17375" x="7162800" y="5410200"/>
          <p14:tracePt t="17387" x="7010400" y="5402263"/>
          <p14:tracePt t="17403" x="6789738" y="5402263"/>
          <p14:tracePt t="17421" x="6759575" y="5402263"/>
          <p14:tracePt t="17455" x="6765925" y="5402263"/>
          <p14:tracePt t="17463" x="6835775" y="5410200"/>
          <p14:tracePt t="17471" x="6926263" y="5432425"/>
          <p14:tracePt t="17487" x="7102475" y="5502275"/>
          <p14:tracePt t="17504" x="7116763" y="5502275"/>
          <p14:tracePt t="17552" x="7102475" y="5508625"/>
          <p14:tracePt t="17559" x="7086600" y="5508625"/>
          <p14:tracePt t="17576" x="7078663" y="5508625"/>
          <p14:tracePt t="18896" x="7026275" y="5456238"/>
          <p14:tracePt t="18903" x="6904038" y="5280025"/>
          <p14:tracePt t="18912" x="6759575" y="5127625"/>
          <p14:tracePt t="18921" x="6561138" y="4937125"/>
          <p14:tracePt t="18937" x="6302375" y="4746625"/>
          <p14:tracePt t="18954" x="6149975" y="4632325"/>
          <p14:tracePt t="18971" x="5981700" y="4487863"/>
          <p14:tracePt t="18987" x="5775325" y="4289425"/>
          <p14:tracePt t="19004" x="5562600" y="4098925"/>
          <p14:tracePt t="19021" x="5426075" y="3992563"/>
          <p14:tracePt t="19038" x="5341938" y="3924300"/>
          <p14:tracePt t="19207" x="5349875" y="3940175"/>
          <p14:tracePt t="19215" x="5410200" y="3954463"/>
          <p14:tracePt t="19222" x="5486400" y="3954463"/>
          <p14:tracePt t="19238" x="5699125" y="3954463"/>
          <p14:tracePt t="19255" x="5889625" y="3954463"/>
          <p14:tracePt t="19271" x="5951538" y="3946525"/>
          <p14:tracePt t="19288" x="5959475" y="3946525"/>
          <p14:tracePt t="19335" x="5927725" y="3946525"/>
          <p14:tracePt t="19343" x="5875338" y="3978275"/>
          <p14:tracePt t="19354" x="5829300" y="4008438"/>
          <p14:tracePt t="19371" x="5737225" y="4092575"/>
          <p14:tracePt t="19388" x="5707063" y="4122738"/>
          <p14:tracePt t="19404" x="5692775" y="4152900"/>
          <p14:tracePt t="19421" x="5753100" y="4206875"/>
          <p14:tracePt t="19438" x="5951538" y="4267200"/>
          <p14:tracePt t="19456" x="6172200" y="4305300"/>
          <p14:tracePt t="19471" x="6286500" y="4305300"/>
          <p14:tracePt t="19511" x="6248400" y="4305300"/>
          <p14:tracePt t="19521" x="6142038" y="4305300"/>
          <p14:tracePt t="19538" x="5791200" y="4283075"/>
          <p14:tracePt t="19554" x="5592763" y="4283075"/>
          <p14:tracePt t="19571" x="5584825" y="4283075"/>
          <p14:tracePt t="19588" x="5592763" y="4283075"/>
          <p14:tracePt t="19604" x="5722938" y="4335463"/>
          <p14:tracePt t="19621" x="5997575" y="4397375"/>
          <p14:tracePt t="19638" x="6346825" y="4441825"/>
          <p14:tracePt t="19654" x="6423025" y="4457700"/>
          <p14:tracePt t="19688" x="6302375" y="4457700"/>
          <p14:tracePt t="19704" x="5875338" y="4403725"/>
          <p14:tracePt t="19721" x="5584825" y="4359275"/>
          <p14:tracePt t="19738" x="5578475" y="4359275"/>
          <p14:tracePt t="19784" x="5592763" y="4359275"/>
          <p14:tracePt t="19791" x="5646738" y="4359275"/>
          <p14:tracePt t="19804" x="5699125" y="4359275"/>
          <p14:tracePt t="19821" x="5715000" y="4359275"/>
          <p14:tracePt t="23215" x="5722938" y="4365625"/>
          <p14:tracePt t="23223" x="5722938" y="4427538"/>
          <p14:tracePt t="23231" x="5737225" y="4457700"/>
          <p14:tracePt t="23239" x="5745163" y="4479925"/>
          <p14:tracePt t="23256" x="5761038" y="4503738"/>
          <p14:tracePt t="23273" x="5775325" y="4518025"/>
          <p14:tracePt t="23289" x="5791200" y="4518025"/>
          <p14:tracePt t="23306" x="5807075" y="4525963"/>
          <p14:tracePt t="23339" x="5821363" y="4541838"/>
          <p14:tracePt t="23356" x="5851525" y="4579938"/>
          <p14:tracePt t="23372" x="5905500" y="4656138"/>
          <p14:tracePt t="23389" x="5973763" y="4762500"/>
          <p14:tracePt t="23406" x="6027738" y="4860925"/>
          <p14:tracePt t="23422" x="6142038" y="5037138"/>
          <p14:tracePt t="23439" x="6188075" y="5121275"/>
          <p14:tracePt t="23456" x="6256338" y="5203825"/>
          <p14:tracePt t="23473" x="6316663" y="5265738"/>
          <p14:tracePt t="23489" x="6400800" y="5334000"/>
          <p14:tracePt t="23505" x="6446838" y="5380038"/>
          <p14:tracePt t="23522" x="6499225" y="5410200"/>
          <p14:tracePt t="23539" x="6569075" y="5432425"/>
          <p14:tracePt t="23555" x="6675438" y="5448300"/>
          <p14:tracePt t="23572" x="6835775" y="5478463"/>
          <p14:tracePt t="23589" x="6988175" y="5494338"/>
          <p14:tracePt t="23605" x="7070725" y="5494338"/>
          <p14:tracePt t="23622" x="7132638" y="5478463"/>
          <p14:tracePt t="23655" x="7132638" y="5418138"/>
          <p14:tracePt t="23672" x="7132638" y="5334000"/>
          <p14:tracePt t="23689" x="7132638" y="5241925"/>
          <p14:tracePt t="23705" x="7132638" y="5159375"/>
          <p14:tracePt t="23722" x="7132638" y="5113338"/>
          <p14:tracePt t="23739" x="7132638" y="5097463"/>
          <p14:tracePt t="23755" x="7132638" y="5083175"/>
          <p14:tracePt t="23772" x="7132638" y="5067300"/>
          <p14:tracePt t="23813" x="7140575" y="5067300"/>
          <p14:tracePt t="23837" x="7146925" y="5067300"/>
          <p14:tracePt t="23845" x="7170738" y="5067300"/>
          <p14:tracePt t="23855" x="7192963" y="5067300"/>
          <p14:tracePt t="23872" x="7277100" y="5067300"/>
          <p14:tracePt t="23889" x="7391400" y="5075238"/>
          <p14:tracePt t="23905" x="7489825" y="5075238"/>
          <p14:tracePt t="23922" x="7566025" y="5075238"/>
          <p14:tracePt t="23939" x="7597775" y="5075238"/>
          <p14:tracePt t="23955" x="7620000" y="5059363"/>
          <p14:tracePt t="23972" x="7627938" y="5045075"/>
          <p14:tracePt t="23989" x="7620000" y="4968875"/>
          <p14:tracePt t="24005" x="7513638" y="4778375"/>
          <p14:tracePt t="24022" x="7315200" y="4587875"/>
          <p14:tracePt t="24039" x="6980238" y="4359275"/>
          <p14:tracePt t="24055" x="6561138" y="4213225"/>
          <p14:tracePt t="24072" x="6226175" y="4114800"/>
          <p14:tracePt t="24089" x="6042025" y="4114800"/>
          <p14:tracePt t="24106" x="5905500" y="4122738"/>
          <p14:tracePt t="24123" x="5807075" y="4198938"/>
          <p14:tracePt t="24139" x="5722938" y="4351338"/>
          <p14:tracePt t="24156" x="5676900" y="4549775"/>
          <p14:tracePt t="24173" x="5638800" y="4860925"/>
          <p14:tracePt t="24190" x="5630863" y="5189538"/>
          <p14:tracePt t="24206" x="5676900" y="5280025"/>
          <p14:tracePt t="24223" x="5921375" y="5540375"/>
          <p14:tracePt t="24239" x="6218238" y="5622925"/>
          <p14:tracePt t="24256" x="6637338" y="5638800"/>
          <p14:tracePt t="24273" x="7070725" y="5570538"/>
          <p14:tracePt t="24289" x="7383463" y="5380038"/>
          <p14:tracePt t="24306" x="7489825" y="5211763"/>
          <p14:tracePt t="24323" x="7521575" y="5067300"/>
          <p14:tracePt t="24339" x="7497763" y="4922838"/>
          <p14:tracePt t="24356" x="7299325" y="4708525"/>
          <p14:tracePt t="24373" x="6980238" y="4525963"/>
          <p14:tracePt t="24390" x="6689725" y="4449763"/>
          <p14:tracePt t="24406" x="6492875" y="4473575"/>
          <p14:tracePt t="24423" x="6454775" y="4572000"/>
          <p14:tracePt t="24439" x="6446838" y="4716463"/>
          <p14:tracePt t="24456" x="6545263" y="4868863"/>
          <p14:tracePt t="24473" x="6797675" y="4991100"/>
          <p14:tracePt t="24489" x="7078663" y="5059363"/>
          <p14:tracePt t="24506" x="7299325" y="5059363"/>
          <p14:tracePt t="24523" x="7407275" y="5021263"/>
          <p14:tracePt t="24539" x="7413625" y="5013325"/>
          <p14:tracePt t="24556" x="7413625" y="4991100"/>
          <p14:tracePt t="24573" x="7261225" y="4892675"/>
          <p14:tracePt t="24590" x="7064375" y="4846638"/>
          <p14:tracePt t="24606" x="6972300" y="4846638"/>
          <p14:tracePt t="24623" x="6956425" y="4854575"/>
          <p14:tracePt t="24640" x="6950075" y="4854575"/>
          <p14:tracePt t="24743" x="6950075" y="4860925"/>
          <p14:tracePt t="24767" x="6950075" y="4914900"/>
          <p14:tracePt t="24775" x="6950075" y="4999038"/>
          <p14:tracePt t="24783" x="6950075" y="5097463"/>
          <p14:tracePt t="24791" x="6942138" y="5203825"/>
          <p14:tracePt t="24806" x="6904038" y="5418138"/>
          <p14:tracePt t="24823" x="6865938" y="5578475"/>
          <p14:tracePt t="24840" x="6835775" y="5661025"/>
          <p14:tracePt t="24919" x="6827838" y="5668963"/>
          <p14:tracePt t="24935" x="6797675" y="5630863"/>
          <p14:tracePt t="24943" x="6765925" y="5592763"/>
          <p14:tracePt t="24951" x="6765925" y="5562600"/>
          <p14:tracePt t="24958" x="6759575" y="5546725"/>
          <p14:tracePt t="24974" x="6727825" y="5486400"/>
          <p14:tracePt t="24990" x="6721475" y="5478463"/>
          <p14:tracePt t="25006" x="6721475" y="5470525"/>
          <p14:tracePt t="25120" x="6721475" y="5456238"/>
          <p14:tracePt t="25126" x="6705600" y="5394325"/>
          <p14:tracePt t="25135" x="6667500" y="5287963"/>
          <p14:tracePt t="25142" x="6613525" y="5135563"/>
          <p14:tracePt t="25156" x="6530975" y="4999038"/>
          <p14:tracePt t="25175" x="6340475" y="4670425"/>
          <p14:tracePt t="25190" x="6286500" y="4594225"/>
          <p14:tracePt t="25206" x="6149975" y="4365625"/>
          <p14:tracePt t="25223" x="6088063" y="4259263"/>
          <p14:tracePt t="25240" x="6073775" y="4237038"/>
          <p14:tracePt t="25336" x="6080125" y="4221163"/>
          <p14:tracePt t="25343" x="6111875" y="4221163"/>
          <p14:tracePt t="25351" x="6134100" y="4213225"/>
          <p14:tracePt t="25359" x="6156325" y="4213225"/>
          <p14:tracePt t="25375" x="6218238" y="4175125"/>
          <p14:tracePt t="25390" x="6256338" y="4144963"/>
          <p14:tracePt t="25406" x="6286500" y="4098925"/>
          <p14:tracePt t="25423" x="6294438" y="4084638"/>
          <p14:tracePt t="25440" x="6294438" y="4030663"/>
          <p14:tracePt t="25456" x="6248400" y="3954463"/>
          <p14:tracePt t="25473" x="6164263" y="3878263"/>
          <p14:tracePt t="25490" x="5997575" y="3787775"/>
          <p14:tracePt t="25506" x="5745163" y="3711575"/>
          <p14:tracePt t="25523" x="5311775" y="3641725"/>
          <p14:tracePt t="25540" x="4953000" y="3635375"/>
          <p14:tracePt t="25557" x="4618038" y="3665538"/>
          <p14:tracePt t="25573" x="4343400" y="3802063"/>
          <p14:tracePt t="25590" x="4221163" y="3940175"/>
          <p14:tracePt t="25607" x="4175125" y="4259263"/>
          <p14:tracePt t="25623" x="4237038" y="4487863"/>
          <p14:tracePt t="25640" x="4373563" y="4694238"/>
          <p14:tracePt t="25657" x="4572000" y="4800600"/>
          <p14:tracePt t="25674" x="4906963" y="4854575"/>
          <p14:tracePt t="25690" x="5280025" y="4854575"/>
          <p14:tracePt t="25707" x="5661025" y="4808538"/>
          <p14:tracePt t="25723" x="5875338" y="4670425"/>
          <p14:tracePt t="25740" x="5951538" y="4556125"/>
          <p14:tracePt t="25757" x="5951538" y="4487863"/>
          <p14:tracePt t="25774" x="5883275" y="4305300"/>
          <p14:tracePt t="25790" x="5813425" y="4244975"/>
          <p14:tracePt t="25807" x="5692775" y="4175125"/>
          <p14:tracePt t="26191" x="5722938" y="4183063"/>
          <p14:tracePt t="26199" x="5821363" y="4198938"/>
          <p14:tracePt t="26208" x="5905500" y="4221163"/>
          <p14:tracePt t="26223" x="6118225" y="4229100"/>
          <p14:tracePt t="26240" x="6400800" y="4221163"/>
          <p14:tracePt t="26257" x="6583363" y="4206875"/>
          <p14:tracePt t="26273" x="6659563" y="4175125"/>
          <p14:tracePt t="26290" x="6659563" y="4168775"/>
          <p14:tracePt t="26323" x="6667500" y="41687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93" t="36375" r="29368" b="42135"/>
          <a:stretch/>
        </p:blipFill>
        <p:spPr>
          <a:xfrm>
            <a:off x="1449958" y="3107066"/>
            <a:ext cx="8968574" cy="240715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961570" y="2274804"/>
            <a:ext cx="370486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Slope-Intercept Form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0697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319"/>
    </mc:Choice>
    <mc:Fallback xmlns="">
      <p:transition advTm="5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6667500" y="4152900"/>
          <p14:tracePt t="863" x="6621463" y="4144963"/>
          <p14:tracePt t="871" x="6583363" y="4137025"/>
          <p14:tracePt t="879" x="6537325" y="4114800"/>
          <p14:tracePt t="894" x="6469063" y="4114800"/>
          <p14:tracePt t="911" x="5989638" y="4114800"/>
          <p14:tracePt t="927" x="5508625" y="4114800"/>
          <p14:tracePt t="944" x="5097463" y="4114800"/>
          <p14:tracePt t="961" x="4762500" y="4114800"/>
          <p14:tracePt t="979" x="4503738" y="4114800"/>
          <p14:tracePt t="994" x="4251325" y="4152900"/>
          <p14:tracePt t="1011" x="3962400" y="4237038"/>
          <p14:tracePt t="1027" x="3635375" y="4359275"/>
          <p14:tracePt t="1044" x="3421063" y="4473575"/>
          <p14:tracePt t="1061" x="3246438" y="4579938"/>
          <p14:tracePt t="1078" x="3063875" y="4678363"/>
          <p14:tracePt t="1094" x="3032125" y="4694238"/>
          <p14:tracePt t="1111" x="2963863" y="4746625"/>
          <p14:tracePt t="1127" x="2955925" y="4754563"/>
          <p14:tracePt t="1279" x="2955925" y="4746625"/>
          <p14:tracePt t="1287" x="2963863" y="4732338"/>
          <p14:tracePt t="1295" x="2971800" y="4724400"/>
          <p14:tracePt t="1311" x="2979738" y="4708525"/>
          <p14:tracePt t="1328" x="2979738" y="4702175"/>
          <p14:tracePt t="1344" x="2987675" y="4694238"/>
          <p14:tracePt t="1361" x="2994025" y="4678363"/>
          <p14:tracePt t="1378" x="3001963" y="4664075"/>
          <p14:tracePt t="1394" x="3017838" y="4648200"/>
          <p14:tracePt t="1431" x="3025775" y="4640263"/>
          <p14:tracePt t="1463" x="3025775" y="4632325"/>
          <p14:tracePt t="1855" x="3032125" y="4632325"/>
          <p14:tracePt t="1871" x="3040063" y="4632325"/>
          <p14:tracePt t="1879" x="3040063" y="4640263"/>
          <p14:tracePt t="1887" x="3055938" y="4640263"/>
          <p14:tracePt t="1895" x="3070225" y="4656138"/>
          <p14:tracePt t="1911" x="3101975" y="4664075"/>
          <p14:tracePt t="1928" x="3124200" y="4678363"/>
          <p14:tracePt t="1944" x="3154363" y="4686300"/>
          <p14:tracePt t="1961" x="3254375" y="4708525"/>
          <p14:tracePt t="1978" x="3336925" y="4716463"/>
          <p14:tracePt t="1994" x="3429000" y="4724400"/>
          <p14:tracePt t="2011" x="3521075" y="4746625"/>
          <p14:tracePt t="8239" x="3543300" y="4724400"/>
          <p14:tracePt t="8249" x="3635375" y="4640263"/>
          <p14:tracePt t="8255" x="3717925" y="4587875"/>
          <p14:tracePt t="8263" x="3810000" y="4533900"/>
          <p14:tracePt t="8280" x="3946525" y="4473575"/>
          <p14:tracePt t="8297" x="4137025" y="4359275"/>
          <p14:tracePt t="8314" x="4335463" y="4244975"/>
          <p14:tracePt t="8330" x="4495800" y="4144963"/>
          <p14:tracePt t="8347" x="4587875" y="4060825"/>
          <p14:tracePt t="8363" x="4640263" y="3946525"/>
          <p14:tracePt t="8380" x="4678363" y="3810000"/>
          <p14:tracePt t="8397" x="4694238" y="3673475"/>
          <p14:tracePt t="8414" x="4694238" y="3459163"/>
          <p14:tracePt t="8431" x="4694238" y="3368675"/>
          <p14:tracePt t="8447" x="4694238" y="3322638"/>
          <p14:tracePt t="8463" x="4694238" y="3306763"/>
          <p14:tracePt t="8480" x="4694238" y="3298825"/>
          <p14:tracePt t="8497" x="4694238" y="3284538"/>
          <p14:tracePt t="8531" x="4694238" y="3254375"/>
          <p14:tracePt t="8547" x="4694238" y="3192463"/>
          <p14:tracePt t="8564" x="4732338" y="3116263"/>
          <p14:tracePt t="8580" x="4778375" y="3017838"/>
          <p14:tracePt t="8597" x="4816475" y="2917825"/>
          <p14:tracePt t="8616" x="4846638" y="2827338"/>
          <p14:tracePt t="8983" x="4846638" y="2819400"/>
          <p14:tracePt t="8991" x="4784725" y="2811463"/>
          <p14:tracePt t="8998" x="4754563" y="2811463"/>
          <p14:tracePt t="9014" x="4740275" y="2811463"/>
          <p14:tracePt t="9030" x="4724400" y="2811463"/>
          <p14:tracePt t="9047" x="4716463" y="2811463"/>
          <p14:tracePt t="9064" x="4708525" y="2803525"/>
          <p14:tracePt t="9359" x="4708525" y="2797175"/>
          <p14:tracePt t="9366" x="4702175" y="2797175"/>
          <p14:tracePt t="9383" x="4694238" y="2797175"/>
          <p14:tracePt t="9391" x="4686300" y="2797175"/>
          <p14:tracePt t="9398" x="4678363" y="2797175"/>
          <p14:tracePt t="9414" x="4678363" y="2789238"/>
          <p14:tracePt t="9831" x="4732338" y="2803525"/>
          <p14:tracePt t="9839" x="4854575" y="2841625"/>
          <p14:tracePt t="9847" x="4968875" y="2857500"/>
          <p14:tracePt t="9864" x="5227638" y="2895600"/>
          <p14:tracePt t="9881" x="5464175" y="2911475"/>
          <p14:tracePt t="9898" x="5654675" y="2911475"/>
          <p14:tracePt t="9914" x="5807075" y="2911475"/>
          <p14:tracePt t="9931" x="5875338" y="2911475"/>
          <p14:tracePt t="9947" x="5883275" y="2903538"/>
          <p14:tracePt t="9981" x="5883275" y="2895600"/>
          <p14:tracePt t="10007" x="5889625" y="2895600"/>
          <p14:tracePt t="10031" x="5897563" y="2887663"/>
          <p14:tracePt t="10039" x="5905500" y="2887663"/>
          <p14:tracePt t="10047" x="5921375" y="2873375"/>
          <p14:tracePt t="10119" x="5935663" y="2873375"/>
          <p14:tracePt t="10127" x="5943600" y="2865438"/>
          <p14:tracePt t="10135" x="5965825" y="2865438"/>
          <p14:tracePt t="10147" x="5989638" y="2857500"/>
          <p14:tracePt t="10164" x="6065838" y="2849563"/>
          <p14:tracePt t="10181" x="6156325" y="2841625"/>
          <p14:tracePt t="10198" x="6346825" y="2797175"/>
          <p14:tracePt t="10215" x="6446838" y="2789238"/>
          <p14:tracePt t="10231" x="6553200" y="2765425"/>
          <p14:tracePt t="10247" x="6599238" y="2765425"/>
          <p14:tracePt t="10264" x="6613525" y="2765425"/>
          <p14:tracePt t="10311" x="6621463" y="2759075"/>
          <p14:tracePt t="10319" x="6651625" y="2759075"/>
          <p14:tracePt t="10331" x="6705600" y="2759075"/>
          <p14:tracePt t="10348" x="6827838" y="2759075"/>
          <p14:tracePt t="10364" x="6972300" y="2759075"/>
          <p14:tracePt t="10381" x="7102475" y="2759075"/>
          <p14:tracePt t="10398" x="7223125" y="2759075"/>
          <p14:tracePt t="11319" x="7154863" y="2765425"/>
          <p14:tracePt t="11327" x="6904038" y="2955925"/>
          <p14:tracePt t="11334" x="6530975" y="3208338"/>
          <p14:tracePt t="11348" x="6202363" y="3444875"/>
          <p14:tracePt t="11364" x="5540375" y="3756025"/>
          <p14:tracePt t="11382" x="4403725" y="4114800"/>
          <p14:tracePt t="11398" x="4000500" y="4175125"/>
          <p14:tracePt t="11415" x="3178175" y="4297363"/>
          <p14:tracePt t="11431" x="2979738" y="4305300"/>
          <p14:tracePt t="11448" x="2895600" y="4305300"/>
          <p14:tracePt t="11543" x="2887663" y="4305300"/>
          <p14:tracePt t="11567" x="2887663" y="4297363"/>
          <p14:tracePt t="11575" x="2895600" y="4283075"/>
          <p14:tracePt t="11583" x="2903538" y="4275138"/>
          <p14:tracePt t="11671" x="2903538" y="4267200"/>
          <p14:tracePt t="12129" x="2917825" y="4267200"/>
          <p14:tracePt t="12135" x="3116263" y="4267200"/>
          <p14:tracePt t="12148" x="3513138" y="4267200"/>
          <p14:tracePt t="12165" x="4411663" y="4267200"/>
          <p14:tracePt t="12182" x="5943600" y="4098925"/>
          <p14:tracePt t="12198" x="6773863" y="3978275"/>
          <p14:tracePt t="12215" x="7307263" y="3894138"/>
          <p14:tracePt t="12232" x="7513638" y="3856038"/>
          <p14:tracePt t="12248" x="7527925" y="3856038"/>
          <p14:tracePt t="12265" x="7527925" y="3848100"/>
          <p14:tracePt t="12327" x="7527925" y="3832225"/>
          <p14:tracePt t="12335" x="7559675" y="3810000"/>
          <p14:tracePt t="12343" x="7559675" y="3802063"/>
          <p14:tracePt t="12415" x="7612063" y="3794125"/>
          <p14:tracePt t="12423" x="7742238" y="3771900"/>
          <p14:tracePt t="12432" x="7947025" y="3771900"/>
          <p14:tracePt t="12448" x="8404225" y="3771900"/>
          <p14:tracePt t="12465" x="8640763" y="3771900"/>
          <p14:tracePt t="12482" x="8755063" y="3771900"/>
          <p14:tracePt t="12498" x="8778875" y="3771900"/>
          <p14:tracePt t="12767" x="8763000" y="3771900"/>
          <p14:tracePt t="12775" x="8740775" y="3771900"/>
          <p14:tracePt t="12783" x="8724900" y="3779838"/>
          <p14:tracePt t="12798" x="8664575" y="3787775"/>
          <p14:tracePt t="12816" x="8594725" y="3810000"/>
          <p14:tracePt t="12832" x="8534400" y="3848100"/>
          <p14:tracePt t="12848" x="8466138" y="3878263"/>
          <p14:tracePt t="12865" x="8435975" y="3886200"/>
          <p14:tracePt t="12903" x="8428038" y="3886200"/>
          <p14:tracePt t="14200" x="8343900" y="3916363"/>
          <p14:tracePt t="14207" x="8245475" y="3970338"/>
          <p14:tracePt t="14216" x="8123238" y="4008438"/>
          <p14:tracePt t="14232" x="7750175" y="4106863"/>
          <p14:tracePt t="14249" x="7292975" y="4175125"/>
          <p14:tracePt t="14266" x="6811963" y="4237038"/>
          <p14:tracePt t="14283" x="6446838" y="4283075"/>
          <p14:tracePt t="14299" x="6065838" y="4283075"/>
          <p14:tracePt t="14316" x="5775325" y="4283075"/>
          <p14:tracePt t="14334" x="5470525" y="4283075"/>
          <p14:tracePt t="14349" x="5394325" y="4283075"/>
          <p14:tracePt t="14366" x="5249863" y="4289425"/>
          <p14:tracePt t="14383" x="5097463" y="4289425"/>
          <p14:tracePt t="14399" x="4945063" y="4289425"/>
          <p14:tracePt t="14416" x="4792663" y="4297363"/>
          <p14:tracePt t="14432" x="4610100" y="4321175"/>
          <p14:tracePt t="14449" x="4411663" y="4351338"/>
          <p14:tracePt t="14466" x="4206875" y="4381500"/>
          <p14:tracePt t="14482" x="4030663" y="4403725"/>
          <p14:tracePt t="14499" x="3886200" y="4435475"/>
          <p14:tracePt t="14516" x="3741738" y="4473575"/>
          <p14:tracePt t="14533" x="3589338" y="4511675"/>
          <p14:tracePt t="14549" x="3444875" y="4556125"/>
          <p14:tracePt t="14566" x="3306763" y="4594225"/>
          <p14:tracePt t="14582" x="3116263" y="4618038"/>
          <p14:tracePt t="14600" x="3070225" y="4618038"/>
          <p14:tracePt t="14616" x="3048000" y="4618038"/>
          <p14:tracePt t="14632" x="3032125" y="4618038"/>
          <p14:tracePt t="14719" x="3025775" y="4618038"/>
          <p14:tracePt t="14799" x="3025775" y="4610100"/>
          <p14:tracePt t="14856" x="3017838" y="4610100"/>
          <p14:tracePt t="14863" x="3017838" y="4587875"/>
          <p14:tracePt t="14871" x="3017838" y="4579938"/>
          <p14:tracePt t="14895" x="3017838" y="4572000"/>
          <p14:tracePt t="14919" x="3017838" y="4556125"/>
          <p14:tracePt t="14927" x="3017838" y="4549775"/>
          <p14:tracePt t="14935" x="3017838" y="4541838"/>
          <p14:tracePt t="14967" x="3017838" y="4525963"/>
          <p14:tracePt t="14975" x="3025775" y="4503738"/>
          <p14:tracePt t="14983" x="3025775" y="4487863"/>
          <p14:tracePt t="14999" x="3040063" y="4465638"/>
          <p14:tracePt t="15016" x="3040063" y="4449763"/>
          <p14:tracePt t="15033" x="3040063" y="4435475"/>
          <p14:tracePt t="15071" x="3040063" y="4419600"/>
          <p14:tracePt t="15087" x="3040063" y="4411663"/>
          <p14:tracePt t="15103" x="3055938" y="4403725"/>
          <p14:tracePt t="15143" x="3055938" y="4397375"/>
          <p14:tracePt t="15167" x="3063875" y="4397375"/>
          <p14:tracePt t="15183" x="3078163" y="4397375"/>
          <p14:tracePt t="15191" x="3101975" y="4397375"/>
          <p14:tracePt t="15199" x="3132138" y="4397375"/>
          <p14:tracePt t="15216" x="3192463" y="4411663"/>
          <p14:tracePt t="15233" x="3254375" y="4427538"/>
          <p14:tracePt t="15249" x="3330575" y="4457700"/>
          <p14:tracePt t="15266" x="3406775" y="4473575"/>
          <p14:tracePt t="15283" x="3489325" y="4503738"/>
          <p14:tracePt t="15299" x="3589338" y="4511675"/>
          <p14:tracePt t="15316" x="3679825" y="4518025"/>
          <p14:tracePt t="15333" x="3810000" y="4518025"/>
          <p14:tracePt t="15350" x="4022725" y="4518025"/>
          <p14:tracePt t="15366" x="4221163" y="4518025"/>
          <p14:tracePt t="15383" x="4411663" y="4518025"/>
          <p14:tracePt t="15399" x="4602163" y="4518025"/>
          <p14:tracePt t="15416" x="4800600" y="4518025"/>
          <p14:tracePt t="15433" x="4983163" y="4518025"/>
          <p14:tracePt t="15449" x="5127625" y="4518025"/>
          <p14:tracePt t="15466" x="5257800" y="4518025"/>
          <p14:tracePt t="15483" x="5426075" y="4479925"/>
          <p14:tracePt t="15499" x="5592763" y="4457700"/>
          <p14:tracePt t="15516" x="5730875" y="4441825"/>
          <p14:tracePt t="15533" x="5897563" y="4441825"/>
          <p14:tracePt t="15550" x="6149975" y="4441825"/>
          <p14:tracePt t="15566" x="6248400" y="4441825"/>
          <p14:tracePt t="15583" x="6484938" y="4441825"/>
          <p14:tracePt t="15599" x="6591300" y="4441825"/>
          <p14:tracePt t="15616" x="6689725" y="4441825"/>
          <p14:tracePt t="15633" x="6721475" y="4441825"/>
          <p14:tracePt t="15649" x="6751638" y="4441825"/>
          <p14:tracePt t="15666" x="6835775" y="4441825"/>
          <p14:tracePt t="15683" x="6994525" y="4441825"/>
          <p14:tracePt t="15699" x="7200900" y="4441825"/>
          <p14:tracePt t="15716" x="7445375" y="4441825"/>
          <p14:tracePt t="15735" x="7680325" y="4403725"/>
          <p14:tracePt t="15750" x="7742238" y="4397375"/>
          <p14:tracePt t="15766" x="7750175" y="4397375"/>
          <p14:tracePt t="15871" x="7680325" y="4373563"/>
          <p14:tracePt t="15878" x="7566025" y="4373563"/>
          <p14:tracePt t="15887" x="7413625" y="4373563"/>
          <p14:tracePt t="15900" x="7223125" y="4373563"/>
          <p14:tracePt t="15916" x="6858000" y="4397375"/>
          <p14:tracePt t="15934" x="6613525" y="4473575"/>
          <p14:tracePt t="15950" x="6607175" y="4487863"/>
          <p14:tracePt t="15966" x="6607175" y="4495800"/>
          <p14:tracePt t="15983" x="6735763" y="4533900"/>
          <p14:tracePt t="16000" x="6880225" y="4564063"/>
          <p14:tracePt t="16016" x="7154863" y="4564063"/>
          <p14:tracePt t="16033" x="7391400" y="4564063"/>
          <p14:tracePt t="16050" x="7467600" y="4564063"/>
          <p14:tracePt t="16066" x="7483475" y="4564063"/>
          <p14:tracePt t="16100" x="7483475" y="4556125"/>
          <p14:tracePt t="16116" x="7437438" y="4465638"/>
          <p14:tracePt t="16133" x="7407275" y="4419600"/>
          <p14:tracePt t="16232" x="7445375" y="4419600"/>
          <p14:tracePt t="16239" x="7527925" y="4419600"/>
          <p14:tracePt t="16250" x="7620000" y="4419600"/>
          <p14:tracePt t="16266" x="7794625" y="4419600"/>
          <p14:tracePt t="16283" x="7924800" y="4419600"/>
          <p14:tracePt t="16300" x="8023225" y="4403725"/>
          <p14:tracePt t="16316" x="8039100" y="4381500"/>
          <p14:tracePt t="16333" x="8061325" y="4343400"/>
          <p14:tracePt t="16350" x="8061325" y="4221163"/>
          <p14:tracePt t="16366" x="8039100" y="4060825"/>
          <p14:tracePt t="16383" x="7985125" y="3946525"/>
          <p14:tracePt t="16400" x="7908925" y="3848100"/>
          <p14:tracePt t="16416" x="7794625" y="3763963"/>
          <p14:tracePt t="16434" x="7658100" y="3711575"/>
          <p14:tracePt t="16450" x="7467600" y="3703638"/>
          <p14:tracePt t="16466" x="7285038" y="3703638"/>
          <p14:tracePt t="16483" x="7048500" y="3794125"/>
          <p14:tracePt t="16500" x="6721475" y="3992563"/>
          <p14:tracePt t="16516" x="6446838" y="4206875"/>
          <p14:tracePt t="16533" x="6294438" y="4373563"/>
          <p14:tracePt t="16550" x="6240463" y="4518025"/>
          <p14:tracePt t="16566" x="6226175" y="4670425"/>
          <p14:tracePt t="16583" x="6370638" y="4800600"/>
          <p14:tracePt t="16600" x="6569075" y="4868863"/>
          <p14:tracePt t="16616" x="7070725" y="4930775"/>
          <p14:tracePt t="16634" x="7848600" y="4860925"/>
          <p14:tracePt t="16650" x="8289925" y="4716463"/>
          <p14:tracePt t="16667" x="8504238" y="4556125"/>
          <p14:tracePt t="16683" x="8534400" y="4479925"/>
          <p14:tracePt t="16700" x="8526463" y="4403725"/>
          <p14:tracePt t="16716" x="8366125" y="4229100"/>
          <p14:tracePt t="16734" x="7832725" y="3984625"/>
          <p14:tracePt t="16750" x="7635875" y="3946525"/>
          <p14:tracePt t="16752" x="7459663" y="3924300"/>
          <p14:tracePt t="16767" x="7239000" y="3924300"/>
          <p14:tracePt t="16783" x="6964363" y="4046538"/>
          <p14:tracePt t="16800" x="6773863" y="4221163"/>
          <p14:tracePt t="16817" x="6721475" y="4381500"/>
          <p14:tracePt t="16833" x="6727825" y="4525963"/>
          <p14:tracePt t="16850" x="6865938" y="4632325"/>
          <p14:tracePt t="16867" x="7026275" y="4686300"/>
          <p14:tracePt t="16883" x="7353300" y="4686300"/>
          <p14:tracePt t="16900" x="7642225" y="4579938"/>
          <p14:tracePt t="16917" x="7734300" y="4457700"/>
          <p14:tracePt t="16935" x="7704138" y="4283075"/>
          <p14:tracePt t="16950" x="7650163" y="4221163"/>
          <p14:tracePt t="16967" x="7223125" y="4022725"/>
          <p14:tracePt t="16983" x="6797675" y="3984625"/>
          <p14:tracePt t="17000" x="6545263" y="4000500"/>
          <p14:tracePt t="17017" x="6400800" y="4122738"/>
          <p14:tracePt t="17033" x="6370638" y="4237038"/>
          <p14:tracePt t="17050" x="6392863" y="4373563"/>
          <p14:tracePt t="17067" x="6629400" y="4533900"/>
          <p14:tracePt t="17083" x="7086600" y="4656138"/>
          <p14:tracePt t="17100" x="7750175" y="4670425"/>
          <p14:tracePt t="17117" x="8175625" y="4594225"/>
          <p14:tracePt t="17134" x="8289925" y="4487863"/>
          <p14:tracePt t="17150" x="8289925" y="4465638"/>
          <p14:tracePt t="17167" x="8069263" y="4259263"/>
          <p14:tracePt t="17183" x="7658100" y="4092575"/>
          <p14:tracePt t="17200" x="7162800" y="4022725"/>
          <p14:tracePt t="17217" x="6888163" y="4022725"/>
          <p14:tracePt t="17233" x="6804025" y="4098925"/>
          <p14:tracePt t="17250" x="6797675" y="4221163"/>
          <p14:tracePt t="17267" x="6904038" y="4365625"/>
          <p14:tracePt t="17283" x="7299325" y="4549775"/>
          <p14:tracePt t="17300" x="7802563" y="4625975"/>
          <p14:tracePt t="17317" x="8115300" y="4625975"/>
          <p14:tracePt t="17334" x="8245475" y="4549775"/>
          <p14:tracePt t="17350" x="8245475" y="4465638"/>
          <p14:tracePt t="17367" x="8016875" y="4297363"/>
          <p14:tracePt t="17383" x="7497763" y="4068763"/>
          <p14:tracePt t="17400" x="6972300" y="4022725"/>
          <p14:tracePt t="17417" x="6727825" y="4054475"/>
          <p14:tracePt t="17433" x="6645275" y="4144963"/>
          <p14:tracePt t="17450" x="6645275" y="4275138"/>
          <p14:tracePt t="17467" x="6797675" y="4419600"/>
          <p14:tracePt t="17483" x="7246938" y="4572000"/>
          <p14:tracePt t="17500" x="7734300" y="4625975"/>
          <p14:tracePt t="17517" x="8023225" y="4625975"/>
          <p14:tracePt t="17534" x="8107363" y="4602163"/>
          <p14:tracePt t="17550" x="8115300" y="4594225"/>
          <p14:tracePt t="17567" x="8031163" y="4503738"/>
          <p14:tracePt t="17584" x="7826375" y="4397375"/>
          <p14:tracePt t="17600" x="7658100" y="4327525"/>
          <p14:tracePt t="17617" x="7573963" y="4327525"/>
          <p14:tracePt t="17634" x="7559675" y="4343400"/>
          <p14:tracePt t="17650" x="7559675" y="4359275"/>
          <p14:tracePt t="17667" x="7597775" y="4411663"/>
          <p14:tracePt t="17684" x="7696200" y="4465638"/>
          <p14:tracePt t="17700" x="7848600" y="4473575"/>
          <p14:tracePt t="17717" x="8001000" y="4473575"/>
          <p14:tracePt t="17734" x="8093075" y="4427538"/>
          <p14:tracePt t="17750" x="8107363" y="4359275"/>
          <p14:tracePt t="17767" x="8093075" y="4259263"/>
          <p14:tracePt t="17784" x="7978775" y="4122738"/>
          <p14:tracePt t="17800" x="7878763" y="4046538"/>
          <p14:tracePt t="17817" x="7864475" y="4038600"/>
          <p14:tracePt t="17850" x="7832725" y="4076700"/>
          <p14:tracePt t="17867" x="7826375" y="4152900"/>
          <p14:tracePt t="17884" x="7826375" y="4259263"/>
          <p14:tracePt t="17900" x="7870825" y="4327525"/>
          <p14:tracePt t="17917" x="7902575" y="4335463"/>
          <p14:tracePt t="17934" x="7924800" y="4335463"/>
          <p14:tracePt t="17950" x="7940675" y="4283075"/>
          <p14:tracePt t="17967" x="7940675" y="4183063"/>
          <p14:tracePt t="17984" x="7870825" y="4054475"/>
          <p14:tracePt t="18000" x="7772400" y="3962400"/>
          <p14:tracePt t="18017" x="7756525" y="3946525"/>
          <p14:tracePt t="18050" x="7750175" y="4008438"/>
          <p14:tracePt t="18067" x="7742238" y="4084638"/>
          <p14:tracePt t="18084" x="7750175" y="4183063"/>
          <p14:tracePt t="18100" x="7750175" y="4191000"/>
          <p14:tracePt t="18143" x="7756525" y="4198938"/>
          <p14:tracePt t="18231" x="7764463" y="4198938"/>
          <p14:tracePt t="18239" x="7764463" y="4237038"/>
          <p14:tracePt t="18250" x="7756525" y="4327525"/>
          <p14:tracePt t="18267" x="7718425" y="4556125"/>
          <p14:tracePt t="18284" x="7658100" y="4816475"/>
          <p14:tracePt t="18300" x="7551738" y="5083175"/>
          <p14:tracePt t="18317" x="7467600" y="5273675"/>
          <p14:tracePt t="18334" x="7375525" y="5380038"/>
          <p14:tracePt t="18351" x="7269163" y="5440363"/>
          <p14:tracePt t="18367" x="7223125" y="5448300"/>
          <p14:tracePt t="18384" x="7170738" y="5448300"/>
          <p14:tracePt t="18400" x="7162800" y="5448300"/>
          <p14:tracePt t="18417" x="7154863" y="5448300"/>
          <p14:tracePt t="18434" x="7146925" y="5410200"/>
          <p14:tracePt t="18451" x="7146925" y="5326063"/>
          <p14:tracePt t="18467" x="7146925" y="5189538"/>
          <p14:tracePt t="18484" x="7162800" y="5067300"/>
          <p14:tracePt t="18501" x="7231063" y="4945063"/>
          <p14:tracePt t="18517" x="7345363" y="4838700"/>
          <p14:tracePt t="18534" x="7483475" y="4762500"/>
          <p14:tracePt t="18551" x="7658100" y="4656138"/>
          <p14:tracePt t="18567" x="7688263" y="4625975"/>
          <p14:tracePt t="18584" x="7696200" y="4625975"/>
          <p14:tracePt t="18601" x="7696200" y="4579938"/>
          <p14:tracePt t="18617" x="7696200" y="4495800"/>
          <p14:tracePt t="18634" x="7696200" y="4435475"/>
          <p14:tracePt t="18651" x="7696200" y="4403725"/>
          <p14:tracePt t="18667" x="7688263" y="4359275"/>
          <p14:tracePt t="18735" x="7688263" y="4351338"/>
          <p14:tracePt t="18743" x="7688263" y="4327525"/>
          <p14:tracePt t="18752" x="7688263" y="4297363"/>
          <p14:tracePt t="18767" x="7696200" y="4267200"/>
          <p14:tracePt t="18784" x="7726363" y="4213225"/>
          <p14:tracePt t="18801" x="7726363" y="4206875"/>
          <p14:tracePt t="18817" x="7726363" y="4198938"/>
          <p14:tracePt t="18834" x="7734300" y="4198938"/>
          <p14:tracePt t="18887" x="7750175" y="4244975"/>
          <p14:tracePt t="18895" x="7764463" y="4335463"/>
          <p14:tracePt t="18903" x="7764463" y="4457700"/>
          <p14:tracePt t="18918" x="7802563" y="4716463"/>
          <p14:tracePt t="18934" x="7810500" y="4778375"/>
          <p14:tracePt t="18951" x="7810500" y="4792663"/>
          <p14:tracePt t="18967" x="7810500" y="4778375"/>
          <p14:tracePt t="18984" x="7810500" y="4541838"/>
          <p14:tracePt t="19001" x="7788275" y="4335463"/>
          <p14:tracePt t="19017" x="7772400" y="4130675"/>
          <p14:tracePt t="19034" x="7772400" y="4016375"/>
          <p14:tracePt t="19052" x="7772400" y="4008438"/>
          <p14:tracePt t="19095" x="7772400" y="4046538"/>
          <p14:tracePt t="19103" x="7788275" y="4106863"/>
          <p14:tracePt t="19118" x="7794625" y="4168775"/>
          <p14:tracePt t="19271" x="7802563" y="4168775"/>
          <p14:tracePt t="19303" x="7810500" y="4191000"/>
          <p14:tracePt t="19311" x="7826375" y="4259263"/>
          <p14:tracePt t="19319" x="7832725" y="4289425"/>
          <p14:tracePt t="19334" x="7848600" y="4327525"/>
          <p14:tracePt t="19375" x="7848600" y="4335463"/>
          <p14:tracePt t="19503" x="7826375" y="4343400"/>
          <p14:tracePt t="19511" x="7794625" y="4389438"/>
          <p14:tracePt t="19519" x="7750175" y="4441825"/>
          <p14:tracePt t="19534" x="7642225" y="4564063"/>
          <p14:tracePt t="19552" x="7489825" y="4702175"/>
          <p14:tracePt t="19568" x="7315200" y="4830763"/>
          <p14:tracePt t="19584" x="7116763" y="4937125"/>
          <p14:tracePt t="19602" x="6934200" y="5013325"/>
          <p14:tracePt t="19618" x="6797675" y="5051425"/>
          <p14:tracePt t="19634" x="6667500" y="5075238"/>
          <p14:tracePt t="19651" x="6575425" y="5075238"/>
          <p14:tracePt t="19668" x="6484938" y="5075238"/>
          <p14:tracePt t="19684" x="6392863" y="5059363"/>
          <p14:tracePt t="19703" x="6248400" y="5037138"/>
          <p14:tracePt t="19718" x="6188075" y="5029200"/>
          <p14:tracePt t="19734" x="6080125" y="5021263"/>
          <p14:tracePt t="19752" x="5973763" y="5021263"/>
          <p14:tracePt t="19768" x="5859463" y="5021263"/>
          <p14:tracePt t="19784" x="5745163" y="5021263"/>
          <p14:tracePt t="19801" x="5638800" y="5029200"/>
          <p14:tracePt t="19818" x="5584825" y="5051425"/>
          <p14:tracePt t="19834" x="5570538" y="5051425"/>
          <p14:tracePt t="19871" x="5562600" y="5051425"/>
          <p14:tracePt t="19887" x="5554663" y="5051425"/>
          <p14:tracePt t="19901" x="5524500" y="5051425"/>
          <p14:tracePt t="19919" x="5311775" y="5051425"/>
          <p14:tracePt t="19934" x="5121275" y="5051425"/>
          <p14:tracePt t="19952" x="4937125" y="5037138"/>
          <p14:tracePt t="19968" x="4808538" y="5021263"/>
          <p14:tracePt t="19984" x="4754563" y="5013325"/>
          <p14:tracePt t="20001" x="4754563" y="5006975"/>
          <p14:tracePt t="20034" x="4754563" y="4975225"/>
          <p14:tracePt t="20051" x="4762500" y="4860925"/>
          <p14:tracePt t="20068" x="4770438" y="4740275"/>
          <p14:tracePt t="20084" x="4792663" y="4594225"/>
          <p14:tracePt t="20102" x="4808538" y="4427538"/>
          <p14:tracePt t="20119" x="4830763" y="4365625"/>
          <p14:tracePt t="20134" x="4838700" y="4343400"/>
          <p14:tracePt t="20207" x="4860925" y="4411663"/>
          <p14:tracePt t="20215" x="4868863" y="4518025"/>
          <p14:tracePt t="20223" x="4884738" y="4656138"/>
          <p14:tracePt t="20235" x="4906963" y="4792663"/>
          <p14:tracePt t="20252" x="4922838" y="5067300"/>
          <p14:tracePt t="20268" x="4922838" y="5227638"/>
          <p14:tracePt t="20270" x="4922838" y="5249863"/>
          <p14:tracePt t="20285" x="4922838" y="5257800"/>
          <p14:tracePt t="20303" x="4930775" y="5265738"/>
          <p14:tracePt t="20320" x="4937125" y="5257800"/>
          <p14:tracePt t="20335" x="4945063" y="5127625"/>
          <p14:tracePt t="20351" x="4945063" y="4975225"/>
          <p14:tracePt t="20368" x="4930775" y="4876800"/>
          <p14:tracePt t="20385" x="4930775" y="4846638"/>
          <p14:tracePt t="20439" x="4922838" y="4868863"/>
          <p14:tracePt t="20447" x="4922838" y="4914900"/>
          <p14:tracePt t="20455" x="4922838" y="4937125"/>
          <p14:tracePt t="20468" x="4922838" y="4960938"/>
          <p14:tracePt t="20485" x="4922838" y="4975225"/>
          <p14:tracePt t="20501" x="4922838" y="4983163"/>
          <p14:tracePt t="20551" x="4930775" y="4983163"/>
          <p14:tracePt t="20560" x="4945063" y="4975225"/>
          <p14:tracePt t="20568" x="4960938" y="4960938"/>
          <p14:tracePt t="20585" x="4975225" y="4945063"/>
          <p14:tracePt t="20601" x="4975225" y="4937125"/>
          <p14:tracePt t="20618" x="4983163" y="4937125"/>
          <p14:tracePt t="20635" x="5021263" y="4991100"/>
          <p14:tracePt t="20652" x="5067300" y="5075238"/>
          <p14:tracePt t="20668" x="5097463" y="5121275"/>
          <p14:tracePt t="20685" x="5113338" y="5135563"/>
          <p14:tracePt t="20701" x="5121275" y="5135563"/>
          <p14:tracePt t="20735" x="5143500" y="5121275"/>
          <p14:tracePt t="20751" x="5173663" y="5067300"/>
          <p14:tracePt t="20768" x="5203825" y="5021263"/>
          <p14:tracePt t="20785" x="5219700" y="5006975"/>
          <p14:tracePt t="20863" x="5227638" y="5006975"/>
          <p14:tracePt t="20871" x="5235575" y="5006975"/>
          <p14:tracePt t="20879" x="5241925" y="5013325"/>
          <p14:tracePt t="20887" x="5241925" y="5021263"/>
          <p14:tracePt t="20901" x="5249863" y="5029200"/>
          <p14:tracePt t="21271" x="5257800" y="5029200"/>
          <p14:tracePt t="21279" x="5326063" y="4983163"/>
          <p14:tracePt t="21287" x="5387975" y="4953000"/>
          <p14:tracePt t="21302" x="5456238" y="4930775"/>
          <p14:tracePt t="21318" x="5654675" y="4816475"/>
          <p14:tracePt t="21335" x="5676900" y="4792663"/>
          <p14:tracePt t="21519" x="5684838" y="4800600"/>
          <p14:tracePt t="21527" x="5684838" y="4838700"/>
          <p14:tracePt t="21535" x="5684838" y="4860925"/>
          <p14:tracePt t="21552" x="5684838" y="4945063"/>
          <p14:tracePt t="21568" x="5684838" y="5021263"/>
          <p14:tracePt t="21585" x="5699125" y="5127625"/>
          <p14:tracePt t="21602" x="5730875" y="5181600"/>
          <p14:tracePt t="21618" x="5745163" y="5197475"/>
          <p14:tracePt t="21653" x="5761038" y="5197475"/>
          <p14:tracePt t="21668" x="5807075" y="5151438"/>
          <p14:tracePt t="21685" x="5837238" y="5059363"/>
          <p14:tracePt t="21702" x="5875338" y="4983163"/>
          <p14:tracePt t="21718" x="5913438" y="4922838"/>
          <p14:tracePt t="22112" x="5935663" y="4922838"/>
          <p14:tracePt t="22119" x="5981700" y="4937125"/>
          <p14:tracePt t="22128" x="6042025" y="4937125"/>
          <p14:tracePt t="22135" x="6111875" y="4937125"/>
          <p14:tracePt t="22152" x="6164263" y="4937125"/>
          <p14:tracePt t="22367" x="6202363" y="4945063"/>
          <p14:tracePt t="22375" x="6232525" y="4953000"/>
          <p14:tracePt t="22385" x="6286500" y="4953000"/>
          <p14:tracePt t="22402" x="6430963" y="4953000"/>
          <p14:tracePt t="22419" x="6545263" y="4953000"/>
          <p14:tracePt t="22435" x="6613525" y="4953000"/>
          <p14:tracePt t="22711" x="6621463" y="4953000"/>
          <p14:tracePt t="22719" x="6637338" y="4953000"/>
          <p14:tracePt t="22727" x="6667500" y="4953000"/>
          <p14:tracePt t="22735" x="6713538" y="4953000"/>
          <p14:tracePt t="22752" x="6765925" y="4953000"/>
          <p14:tracePt t="22769" x="6773863" y="4953000"/>
          <p14:tracePt t="22871" x="6789738" y="4953000"/>
          <p14:tracePt t="40039" x="6773863" y="4953000"/>
          <p14:tracePt t="40047" x="6697663" y="4937125"/>
          <p14:tracePt t="40058" x="6530975" y="4937125"/>
          <p14:tracePt t="40075" x="5921375" y="5059363"/>
          <p14:tracePt t="40092" x="5394325" y="5235575"/>
          <p14:tracePt t="40108" x="4906963" y="5432425"/>
          <p14:tracePt t="40127" x="4244975" y="5630863"/>
          <p14:tracePt t="40142" x="4076700" y="5661025"/>
          <p14:tracePt t="40158" x="3886200" y="5684838"/>
          <p14:tracePt t="40175" x="3878263" y="5684838"/>
          <p14:tracePt t="40192" x="3878263" y="5654675"/>
          <p14:tracePt t="40209" x="3878263" y="5570538"/>
          <p14:tracePt t="40225" x="3878263" y="5470525"/>
          <p14:tracePt t="40242" x="3878263" y="5387975"/>
          <p14:tracePt t="40259" x="3878263" y="5356225"/>
          <p14:tracePt t="40275" x="3886200" y="5318125"/>
          <p14:tracePt t="40292" x="3902075" y="5287963"/>
          <p14:tracePt t="40309" x="3916363" y="5273675"/>
          <p14:tracePt t="40327" x="3916363" y="5249863"/>
          <p14:tracePt t="40342" x="3924300" y="5235575"/>
          <p14:tracePt t="40359" x="3978275" y="5151438"/>
          <p14:tracePt t="40375" x="4054475" y="5059363"/>
          <p14:tracePt t="40392" x="4183063" y="4975225"/>
          <p14:tracePt t="40409" x="4343400" y="4884738"/>
          <p14:tracePt t="40425" x="4473575" y="4808538"/>
          <p14:tracePt t="40442" x="4572000" y="4740275"/>
          <p14:tracePt t="40459" x="4640263" y="4686300"/>
          <p14:tracePt t="40475" x="4670425" y="4670425"/>
          <p14:tracePt t="40492" x="4702175" y="4640263"/>
          <p14:tracePt t="40509" x="4716463" y="4625975"/>
          <p14:tracePt t="40526" x="4740275" y="4587875"/>
          <p14:tracePt t="40542" x="4746625" y="4572000"/>
          <p14:tracePt t="40559" x="4770438" y="4525963"/>
          <p14:tracePt t="40575" x="4778375" y="4495800"/>
          <p14:tracePt t="40592" x="4784725" y="4487863"/>
          <p14:tracePt t="40609" x="4784725" y="4479925"/>
          <p14:tracePt t="40663" x="4800600" y="4487863"/>
          <p14:tracePt t="40671" x="4830763" y="4556125"/>
          <p14:tracePt t="40679" x="4892675" y="4708525"/>
          <p14:tracePt t="40692" x="4975225" y="4906963"/>
          <p14:tracePt t="40709" x="5121275" y="5402263"/>
          <p14:tracePt t="40726" x="5249863" y="5859463"/>
          <p14:tracePt t="40742" x="5287963" y="5905500"/>
          <p14:tracePt t="40775" x="5334000" y="5845175"/>
          <p14:tracePt t="40792" x="5432425" y="5661025"/>
          <p14:tracePt t="40809" x="5524500" y="5478463"/>
          <p14:tracePt t="40827" x="5646738" y="5318125"/>
          <p14:tracePt t="40842" x="5745163" y="5235575"/>
          <p14:tracePt t="40859" x="5791200" y="5203825"/>
          <p14:tracePt t="40876" x="5821363" y="5189538"/>
          <p14:tracePt t="40892" x="5829300" y="5189538"/>
          <p14:tracePt t="41039" x="5837238" y="5189538"/>
          <p14:tracePt t="41047" x="5845175" y="5189538"/>
          <p14:tracePt t="41059" x="5875338" y="5189538"/>
          <p14:tracePt t="41076" x="5927725" y="5159375"/>
          <p14:tracePt t="41092" x="5965825" y="5127625"/>
          <p14:tracePt t="41109" x="5981700" y="5121275"/>
          <p14:tracePt t="41247" x="5989638" y="5121275"/>
          <p14:tracePt t="41263" x="5997575" y="5121275"/>
          <p14:tracePt t="41271" x="6027738" y="5113338"/>
          <p14:tracePt t="41279" x="6065838" y="5097463"/>
          <p14:tracePt t="41292" x="6088063" y="5097463"/>
          <p14:tracePt t="41309" x="6156325" y="5075238"/>
          <p14:tracePt t="41326" x="6180138" y="5059363"/>
          <p14:tracePt t="41342" x="6188075" y="5059363"/>
          <p14:tracePt t="41399" x="6202363" y="5059363"/>
          <p14:tracePt t="41407" x="6232525" y="5051425"/>
          <p14:tracePt t="41414" x="6286500" y="5037138"/>
          <p14:tracePt t="41426" x="6346825" y="5029200"/>
          <p14:tracePt t="41442" x="6454775" y="5013325"/>
          <p14:tracePt t="41459" x="6583363" y="4991100"/>
          <p14:tracePt t="41476" x="6689725" y="4975225"/>
          <p14:tracePt t="41492" x="6804025" y="4960938"/>
          <p14:tracePt t="41509" x="6842125" y="4953000"/>
          <p14:tracePt t="41526" x="6858000" y="4953000"/>
          <p14:tracePt t="41543" x="6858000" y="4945063"/>
          <p14:tracePt t="41911" x="6850063" y="4945063"/>
          <p14:tracePt t="41919" x="6789738" y="4945063"/>
          <p14:tracePt t="41927" x="6735763" y="4975225"/>
          <p14:tracePt t="41942" x="6713538" y="4991100"/>
          <p14:tracePt t="41976" x="6667500" y="5006975"/>
          <p14:tracePt t="41992" x="6575425" y="5021263"/>
          <p14:tracePt t="42009" x="6392863" y="5021263"/>
          <p14:tracePt t="42027" x="6042025" y="5029200"/>
          <p14:tracePt t="42043" x="5692775" y="5075238"/>
          <p14:tracePt t="42059" x="5372100" y="5097463"/>
          <p14:tracePt t="42076" x="5181600" y="5105400"/>
          <p14:tracePt t="42093" x="5083175" y="5105400"/>
          <p14:tracePt t="42109" x="5075238" y="5105400"/>
          <p14:tracePt t="42199" x="5059363" y="5083175"/>
          <p14:tracePt t="42207" x="5059363" y="5075238"/>
          <p14:tracePt t="42216" x="5051425" y="5067300"/>
          <p14:tracePt t="42263" x="5045075" y="5067300"/>
          <p14:tracePt t="42319" x="5045075" y="5059363"/>
          <p14:tracePt t="42335" x="5045075" y="5051425"/>
          <p14:tracePt t="42343" x="5045075" y="5013325"/>
          <p14:tracePt t="42351" x="5045075" y="4968875"/>
          <p14:tracePt t="42359" x="5045075" y="4930775"/>
          <p14:tracePt t="42376" x="5045075" y="4816475"/>
          <p14:tracePt t="42393" x="5051425" y="4694238"/>
          <p14:tracePt t="42409" x="5059363" y="4610100"/>
          <p14:tracePt t="42426" x="5059363" y="4579938"/>
          <p14:tracePt t="42443" x="5059363" y="4572000"/>
          <p14:tracePt t="42599" x="5067300" y="4572000"/>
          <p14:tracePt t="42607" x="5067300" y="4579938"/>
          <p14:tracePt t="42623" x="5067300" y="4594225"/>
          <p14:tracePt t="42679" x="5075238" y="4602163"/>
          <p14:tracePt t="42688" x="5075238" y="4610100"/>
          <p14:tracePt t="42694" x="5083175" y="4618038"/>
          <p14:tracePt t="42709" x="5083175" y="4632325"/>
          <p14:tracePt t="42728" x="5083175" y="4640263"/>
          <p14:tracePt t="42911" x="5089525" y="4640263"/>
          <p14:tracePt t="42975" x="5097463" y="4640263"/>
          <p14:tracePt t="43023" x="5105400" y="4640263"/>
          <p14:tracePt t="43055" x="5121275" y="4640263"/>
          <p14:tracePt t="43062" x="5121275" y="4632325"/>
          <p14:tracePt t="43071" x="5121275" y="4625975"/>
          <p14:tracePt t="43079" x="5127625" y="4618038"/>
          <p14:tracePt t="43093" x="5127625" y="4610100"/>
          <p14:tracePt t="43110" x="5127625" y="4594225"/>
          <p14:tracePt t="43241" x="5135563" y="4594225"/>
          <p14:tracePt t="43247" x="5143500" y="4618038"/>
          <p14:tracePt t="43259" x="5159375" y="4648200"/>
          <p14:tracePt t="43276" x="5189538" y="4702175"/>
          <p14:tracePt t="43293" x="5211763" y="4724400"/>
          <p14:tracePt t="43310" x="5295900" y="4762500"/>
          <p14:tracePt t="43326" x="5426075" y="4792663"/>
          <p14:tracePt t="43343" x="5546725" y="4830763"/>
          <p14:tracePt t="43359" x="5616575" y="4838700"/>
          <p14:tracePt t="43376" x="5630863" y="4838700"/>
          <p14:tracePt t="43393" x="5638800" y="4838700"/>
          <p14:tracePt t="43463" x="5654675" y="4838700"/>
          <p14:tracePt t="43471" x="5676900" y="4838700"/>
          <p14:tracePt t="43478" x="5722938" y="4830763"/>
          <p14:tracePt t="43493" x="5753100" y="4830763"/>
          <p14:tracePt t="43510" x="5799138" y="4830763"/>
          <p14:tracePt t="43526" x="5959475" y="4830763"/>
          <p14:tracePt t="43543" x="6096000" y="4830763"/>
          <p14:tracePt t="43560" x="6149975" y="4846638"/>
          <p14:tracePt t="43647" x="6156325" y="4854575"/>
          <p14:tracePt t="43655" x="6156325" y="4868863"/>
          <p14:tracePt t="43663" x="6156325" y="4892675"/>
          <p14:tracePt t="43676" x="6156325" y="4899025"/>
          <p14:tracePt t="43693" x="6156325" y="4922838"/>
          <p14:tracePt t="43759" x="6156325" y="4930775"/>
          <p14:tracePt t="44087" x="6194425" y="4914900"/>
          <p14:tracePt t="44095" x="6226175" y="4899025"/>
          <p14:tracePt t="44103" x="6302375" y="4868863"/>
          <p14:tracePt t="44111" x="6340475" y="4846638"/>
          <p14:tracePt t="44127" x="6370638" y="4822825"/>
          <p14:tracePt t="44144" x="6378575" y="4822825"/>
          <p14:tracePt t="44247" x="6384925" y="4816475"/>
          <p14:tracePt t="44254" x="6400800" y="4816475"/>
          <p14:tracePt t="44263" x="6430963" y="4822825"/>
          <p14:tracePt t="44277" x="6454775" y="4822825"/>
          <p14:tracePt t="44294" x="6469063" y="4822825"/>
          <p14:tracePt t="44310" x="6477000" y="4822825"/>
          <p14:tracePt t="44391" x="6469063" y="4822825"/>
          <p14:tracePt t="44408" x="6454775" y="4830763"/>
          <p14:tracePt t="44424" x="6454775" y="4838700"/>
          <p14:tracePt t="44432" x="6477000" y="4838700"/>
          <p14:tracePt t="44443" x="6537325" y="4860925"/>
          <p14:tracePt t="44460" x="6759575" y="4860925"/>
          <p14:tracePt t="44478" x="7026275" y="4860925"/>
          <p14:tracePt t="44493" x="7048500" y="4860925"/>
          <p14:tracePt t="44583" x="7048500" y="4854575"/>
          <p14:tracePt t="44591" x="7048500" y="4838700"/>
          <p14:tracePt t="44599" x="7048500" y="4816475"/>
          <p14:tracePt t="44610" x="7056438" y="4816475"/>
          <p14:tracePt t="44627" x="7070725" y="4762500"/>
          <p14:tracePt t="44644" x="7078663" y="4732338"/>
          <p14:tracePt t="44660" x="7078663" y="4686300"/>
          <p14:tracePt t="44677" x="7070725" y="4648200"/>
          <p14:tracePt t="44694" x="6904038" y="4594225"/>
          <p14:tracePt t="44710" x="6765925" y="4594225"/>
          <p14:tracePt t="44727" x="6637338" y="4670425"/>
          <p14:tracePt t="44743" x="6484938" y="4792663"/>
          <p14:tracePt t="44760" x="6430963" y="4876800"/>
          <p14:tracePt t="44777" x="6430963" y="4930775"/>
          <p14:tracePt t="44794" x="6438900" y="4960938"/>
          <p14:tracePt t="44810" x="6507163" y="4991100"/>
          <p14:tracePt t="44827" x="6621463" y="4999038"/>
          <p14:tracePt t="44844" x="6689725" y="4999038"/>
          <p14:tracePt t="44848" x="6735763" y="4968875"/>
          <p14:tracePt t="44860" x="6773863" y="4945063"/>
          <p14:tracePt t="44877" x="6789738" y="4906963"/>
          <p14:tracePt t="44895" x="6789738" y="4846638"/>
          <p14:tracePt t="44911" x="6713538" y="4770438"/>
          <p14:tracePt t="44927" x="6659563" y="4754563"/>
          <p14:tracePt t="44960" x="6651625" y="4754563"/>
          <p14:tracePt t="44977" x="6645275" y="4800600"/>
          <p14:tracePt t="44994" x="6645275" y="4838700"/>
          <p14:tracePt t="45010" x="6683375" y="4860925"/>
          <p14:tracePt t="45027" x="6721475" y="4860925"/>
          <p14:tracePt t="45044" x="6789738" y="4822825"/>
          <p14:tracePt t="45060" x="6811963" y="4746625"/>
          <p14:tracePt t="45077" x="6811963" y="4632325"/>
          <p14:tracePt t="45094" x="6759575" y="4511675"/>
          <p14:tracePt t="45111" x="6613525" y="4403725"/>
          <p14:tracePt t="45127" x="6561138" y="4403725"/>
          <p14:tracePt t="45144" x="6484938" y="4503738"/>
          <p14:tracePt t="45160" x="6430963" y="4724400"/>
          <p14:tracePt t="45177" x="6430963" y="4945063"/>
          <p14:tracePt t="45194" x="6492875" y="5075238"/>
          <p14:tracePt t="45210" x="6599238" y="5105400"/>
          <p14:tracePt t="45227" x="6781800" y="5105400"/>
          <p14:tracePt t="45244" x="7002463" y="4999038"/>
          <p14:tracePt t="45260" x="7094538" y="4876800"/>
          <p14:tracePt t="45277" x="7108825" y="4778375"/>
          <p14:tracePt t="45294" x="7070725" y="4664075"/>
          <p14:tracePt t="45311" x="6827838" y="4556125"/>
          <p14:tracePt t="45327" x="6713538" y="4572000"/>
          <p14:tracePt t="45344" x="6621463" y="4694238"/>
          <p14:tracePt t="45360" x="6607175" y="4822825"/>
          <p14:tracePt t="45377" x="6607175" y="4899025"/>
          <p14:tracePt t="45394" x="6637338" y="4930775"/>
          <p14:tracePt t="45410" x="6683375" y="4937125"/>
          <p14:tracePt t="45427" x="6759575" y="4914900"/>
          <p14:tracePt t="45444" x="6819900" y="4830763"/>
          <p14:tracePt t="45460" x="6827838" y="4746625"/>
          <p14:tracePt t="45477" x="6781800" y="4632325"/>
          <p14:tracePt t="45494" x="6675438" y="4572000"/>
          <p14:tracePt t="45510" x="6607175" y="4572000"/>
          <p14:tracePt t="45528" x="6569075" y="4678363"/>
          <p14:tracePt t="45544" x="6569075" y="4800600"/>
          <p14:tracePt t="45560" x="6607175" y="4899025"/>
          <p14:tracePt t="45577" x="6675438" y="4930775"/>
          <p14:tracePt t="45594" x="6759575" y="4930775"/>
          <p14:tracePt t="45610" x="6827838" y="4914900"/>
          <p14:tracePt t="45627" x="6865938" y="4860925"/>
          <p14:tracePt t="45644" x="6865938" y="4808538"/>
          <p14:tracePt t="45660" x="6811963" y="4716463"/>
          <p14:tracePt t="45677" x="6727825" y="4664075"/>
          <p14:tracePt t="45694" x="6727825" y="4656138"/>
          <p14:tracePt t="45823" x="6721475" y="4656138"/>
          <p14:tracePt t="45831" x="6721475" y="4664075"/>
          <p14:tracePt t="45841" x="6721475" y="4678363"/>
          <p14:tracePt t="45846" x="6721475" y="4686300"/>
          <p14:tracePt t="45861" x="6721475" y="4702175"/>
          <p14:tracePt t="45878" x="6721475" y="4732338"/>
          <p14:tracePt t="45894" x="6721475" y="4762500"/>
          <p14:tracePt t="45911" x="6713538" y="4808538"/>
          <p14:tracePt t="45927" x="6697663" y="4884738"/>
          <p14:tracePt t="45944" x="6651625" y="4960938"/>
          <p14:tracePt t="45961" x="6621463" y="5021263"/>
          <p14:tracePt t="45977" x="6599238" y="5051425"/>
          <p14:tracePt t="45994" x="6575425" y="5083175"/>
          <p14:tracePt t="46011" x="6553200" y="5113338"/>
          <p14:tracePt t="46027" x="6523038" y="5121275"/>
          <p14:tracePt t="46045" x="6484938" y="5143500"/>
          <p14:tracePt t="46061" x="6454775" y="5143500"/>
          <p14:tracePt t="46078" x="6416675" y="5143500"/>
          <p14:tracePt t="46094" x="6408738" y="5143500"/>
          <p14:tracePt t="46135" x="6392863" y="5143500"/>
          <p14:tracePt t="46215" x="6392863" y="5127625"/>
          <p14:tracePt t="46223" x="6392863" y="5121275"/>
          <p14:tracePt t="47791" x="6384925" y="51212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424" t="20050" r="25231" b="41089"/>
          <a:stretch/>
        </p:blipFill>
        <p:spPr>
          <a:xfrm>
            <a:off x="1858507" y="2009362"/>
            <a:ext cx="8400640" cy="344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1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08"/>
    </mc:Choice>
    <mc:Fallback xmlns="">
      <p:transition advTm="942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3" x="6362700" y="5105400"/>
          <p14:tracePt t="640" x="6286500" y="5083175"/>
          <p14:tracePt t="648" x="6172200" y="5037138"/>
          <p14:tracePt t="660" x="5989638" y="4922838"/>
          <p14:tracePt t="678" x="5661025" y="4716463"/>
          <p14:tracePt t="693" x="5219700" y="4479925"/>
          <p14:tracePt t="710" x="4792663" y="4237038"/>
          <p14:tracePt t="727" x="4465638" y="4038600"/>
          <p14:tracePt t="744" x="4305300" y="3916363"/>
          <p14:tracePt t="760" x="4297363" y="3894138"/>
          <p14:tracePt t="848" x="4289425" y="3886200"/>
          <p14:tracePt t="855" x="4275138" y="3863975"/>
          <p14:tracePt t="863" x="4206875" y="3802063"/>
          <p14:tracePt t="876" x="4092575" y="3741738"/>
          <p14:tracePt t="893" x="3810000" y="3619500"/>
          <p14:tracePt t="910" x="3482975" y="3489325"/>
          <p14:tracePt t="927" x="3184525" y="3390900"/>
          <p14:tracePt t="943" x="2841625" y="3306763"/>
          <p14:tracePt t="960" x="2743200" y="3284538"/>
          <p14:tracePt t="1392" x="2751138" y="3284538"/>
          <p14:tracePt t="1400" x="2803525" y="3292475"/>
          <p14:tracePt t="1410" x="2895600" y="3314700"/>
          <p14:tracePt t="1427" x="3108325" y="3344863"/>
          <p14:tracePt t="1444" x="3314700" y="3344863"/>
          <p14:tracePt t="1460" x="3513138" y="3344863"/>
          <p14:tracePt t="1477" x="3703638" y="3344863"/>
          <p14:tracePt t="1494" x="3840163" y="3344863"/>
          <p14:tracePt t="1511" x="3916363" y="3344863"/>
          <p14:tracePt t="1584" x="3924300" y="3336925"/>
          <p14:tracePt t="1592" x="3946525" y="3322638"/>
          <p14:tracePt t="1600" x="3978275" y="3322638"/>
          <p14:tracePt t="1610" x="4000500" y="3322638"/>
          <p14:tracePt t="1627" x="4060825" y="3306763"/>
          <p14:tracePt t="1644" x="4122738" y="3306763"/>
          <p14:tracePt t="1661" x="4229100" y="3306763"/>
          <p14:tracePt t="1678" x="4313238" y="3306763"/>
          <p14:tracePt t="1694" x="4403725" y="3322638"/>
          <p14:tracePt t="1711" x="4556125" y="3344863"/>
          <p14:tracePt t="1727" x="4625975" y="3344863"/>
          <p14:tracePt t="1744" x="4670425" y="3344863"/>
          <p14:tracePt t="1760" x="4702175" y="3344863"/>
          <p14:tracePt t="1777" x="4740275" y="3344863"/>
          <p14:tracePt t="1794" x="4754563" y="3344863"/>
          <p14:tracePt t="1811" x="4762500" y="3344863"/>
          <p14:tracePt t="1827" x="4778375" y="3336925"/>
          <p14:tracePt t="1861" x="4784725" y="3330575"/>
          <p14:tracePt t="1878" x="4822825" y="3330575"/>
          <p14:tracePt t="1894" x="4899025" y="3330575"/>
          <p14:tracePt t="1911" x="5075238" y="3336925"/>
          <p14:tracePt t="1927" x="5219700" y="3352800"/>
          <p14:tracePt t="1944" x="5364163" y="3368675"/>
          <p14:tracePt t="1961" x="5486400" y="3406775"/>
          <p14:tracePt t="1977" x="5592763" y="3429000"/>
          <p14:tracePt t="1994" x="5630863" y="3429000"/>
          <p14:tracePt t="2082" x="5638800" y="3429000"/>
          <p14:tracePt t="2088" x="5646738" y="3436938"/>
          <p14:tracePt t="2095" x="5668963" y="3451225"/>
          <p14:tracePt t="2111" x="5684838" y="3451225"/>
          <p14:tracePt t="2127" x="5722938" y="3467100"/>
          <p14:tracePt t="2786" x="5745163" y="3467100"/>
          <p14:tracePt t="2792" x="5807075" y="3459163"/>
          <p14:tracePt t="2800" x="5889625" y="3444875"/>
          <p14:tracePt t="2811" x="5981700" y="3429000"/>
          <p14:tracePt t="2828" x="6164263" y="3406775"/>
          <p14:tracePt t="2844" x="6324600" y="3390900"/>
          <p14:tracePt t="2861" x="6408738" y="3390900"/>
          <p14:tracePt t="2992" x="6416675" y="3382963"/>
          <p14:tracePt t="3008" x="6423025" y="3382963"/>
          <p14:tracePt t="3048" x="6469063" y="3375025"/>
          <p14:tracePt t="3056" x="6523038" y="3360738"/>
          <p14:tracePt t="3064" x="6569075" y="3360738"/>
          <p14:tracePt t="3078" x="6637338" y="3344863"/>
          <p14:tracePt t="3095" x="6865938" y="3330575"/>
          <p14:tracePt t="3111" x="6918325" y="3330575"/>
          <p14:tracePt t="3128" x="7032625" y="3330575"/>
          <p14:tracePt t="3144" x="7040563" y="3330575"/>
          <p14:tracePt t="3320" x="7064375" y="3330575"/>
          <p14:tracePt t="3328" x="7086600" y="3330575"/>
          <p14:tracePt t="3336" x="7094538" y="3330575"/>
          <p14:tracePt t="3344" x="7116763" y="3330575"/>
          <p14:tracePt t="3361" x="7154863" y="3330575"/>
          <p14:tracePt t="3378" x="7170738" y="3336925"/>
          <p14:tracePt t="3481" x="7178675" y="3336925"/>
          <p14:tracePt t="3488" x="7192963" y="3344863"/>
          <p14:tracePt t="3497" x="7200900" y="3344863"/>
          <p14:tracePt t="3512" x="7261225" y="3360738"/>
          <p14:tracePt t="3528" x="7337425" y="3368675"/>
          <p14:tracePt t="3545" x="7391400" y="3375025"/>
          <p14:tracePt t="3561" x="7451725" y="3375025"/>
          <p14:tracePt t="3578" x="7467600" y="3375025"/>
          <p14:tracePt t="3612" x="7475538" y="3375025"/>
          <p14:tracePt t="3628" x="7483475" y="3375025"/>
          <p14:tracePt t="3645" x="7497763" y="3360738"/>
          <p14:tracePt t="3661" x="7535863" y="3330575"/>
          <p14:tracePt t="3678" x="7573963" y="3306763"/>
          <p14:tracePt t="3695" x="7680325" y="3284538"/>
          <p14:tracePt t="3712" x="7734300" y="3268663"/>
          <p14:tracePt t="3728" x="7802563" y="3246438"/>
          <p14:tracePt t="3745" x="7832725" y="3246438"/>
          <p14:tracePt t="3761" x="7864475" y="3238500"/>
          <p14:tracePt t="3848" x="7864475" y="3230563"/>
          <p14:tracePt t="3856" x="7878763" y="3222625"/>
          <p14:tracePt t="3872" x="7886700" y="3216275"/>
          <p14:tracePt t="3888" x="7886700" y="3208338"/>
          <p14:tracePt t="3897" x="7886700" y="3200400"/>
          <p14:tracePt t="3913" x="7894638" y="3192463"/>
          <p14:tracePt t="3929" x="7894638" y="3162300"/>
          <p14:tracePt t="3945" x="7856538" y="3132138"/>
          <p14:tracePt t="3961" x="7810500" y="3108325"/>
          <p14:tracePt t="3978" x="7788275" y="3108325"/>
          <p14:tracePt t="3996" x="7764463" y="3108325"/>
          <p14:tracePt t="4011" x="7726363" y="3170238"/>
          <p14:tracePt t="4029" x="7673975" y="3268663"/>
          <p14:tracePt t="4031" x="7666038" y="3330575"/>
          <p14:tracePt t="4045" x="7658100" y="3398838"/>
          <p14:tracePt t="4061" x="7658100" y="3482975"/>
          <p14:tracePt t="4078" x="7658100" y="3513138"/>
          <p14:tracePt t="4095" x="7688263" y="3535363"/>
          <p14:tracePt t="4111" x="7772400" y="3543300"/>
          <p14:tracePt t="4129" x="7878763" y="3489325"/>
          <p14:tracePt t="4145" x="7962900" y="3413125"/>
          <p14:tracePt t="4161" x="7993063" y="3360738"/>
          <p14:tracePt t="4178" x="8001000" y="3330575"/>
          <p14:tracePt t="4195" x="8001000" y="3292475"/>
          <p14:tracePt t="4211" x="7940675" y="3254375"/>
          <p14:tracePt t="4228" x="7924800" y="3254375"/>
          <p14:tracePt t="6120" x="7940675" y="3254375"/>
          <p14:tracePt t="6128" x="7954963" y="3260725"/>
          <p14:tracePt t="6136" x="7962900" y="3284538"/>
          <p14:tracePt t="6169" x="7970838" y="3284538"/>
          <p14:tracePt t="6184" x="7970838" y="3292475"/>
          <p14:tracePt t="6192" x="7978775" y="3298825"/>
          <p14:tracePt t="6200" x="7985125" y="3314700"/>
          <p14:tracePt t="6288" x="7985125" y="3330575"/>
          <p14:tracePt t="6296" x="7993063" y="3336925"/>
          <p14:tracePt t="6312" x="7993063" y="3344863"/>
          <p14:tracePt t="6320" x="7993063" y="3352800"/>
          <p14:tracePt t="6329" x="7993063" y="3360738"/>
          <p14:tracePt t="6346" x="7993063" y="3368675"/>
          <p14:tracePt t="6362" x="7993063" y="3375025"/>
          <p14:tracePt t="6379" x="7993063" y="3382963"/>
          <p14:tracePt t="6456" x="7985125" y="3382963"/>
          <p14:tracePt t="6464" x="7978775" y="3382963"/>
          <p14:tracePt t="6472" x="7962900" y="3382963"/>
          <p14:tracePt t="6480" x="7954963" y="3382963"/>
          <p14:tracePt t="6496" x="7947025" y="3382963"/>
          <p14:tracePt t="6712" x="7947025" y="3375025"/>
          <p14:tracePt t="9304" x="7940675" y="3375025"/>
          <p14:tracePt t="10104" x="7932738" y="3375025"/>
          <p14:tracePt t="10720" x="7932738" y="3368675"/>
          <p14:tracePt t="10728" x="7940675" y="3360738"/>
          <p14:tracePt t="10736" x="7947025" y="3360738"/>
          <p14:tracePt t="10747" x="7954963" y="3360738"/>
          <p14:tracePt t="10764" x="7970838" y="3352800"/>
          <p14:tracePt t="10781" x="7985125" y="3336925"/>
          <p14:tracePt t="10797" x="8008938" y="3336925"/>
          <p14:tracePt t="10814" x="8023225" y="3330575"/>
          <p14:tracePt t="10831" x="8054975" y="3314700"/>
          <p14:tracePt t="10847" x="8093075" y="3306763"/>
          <p14:tracePt t="10864" x="8115300" y="3298825"/>
          <p14:tracePt t="10881" x="8169275" y="3298825"/>
          <p14:tracePt t="10897" x="8213725" y="3298825"/>
          <p14:tracePt t="10915" x="8251825" y="3298825"/>
          <p14:tracePt t="10931" x="8275638" y="3298825"/>
          <p14:tracePt t="10947" x="8297863" y="3298825"/>
          <p14:tracePt t="10964" x="8328025" y="3298825"/>
          <p14:tracePt t="10981" x="8351838" y="3298825"/>
          <p14:tracePt t="10997" x="8389938" y="3298825"/>
          <p14:tracePt t="11014" x="8420100" y="3306763"/>
          <p14:tracePt t="11031" x="8488363" y="3330575"/>
          <p14:tracePt t="11047" x="8518525" y="3344863"/>
          <p14:tracePt t="11064" x="8534400" y="3352800"/>
          <p14:tracePt t="11097" x="8542338" y="3352800"/>
          <p14:tracePt t="11184" x="8542338" y="3360738"/>
          <p14:tracePt t="11200" x="8542338" y="3368675"/>
          <p14:tracePt t="11208" x="8534400" y="3375025"/>
          <p14:tracePt t="11216" x="8526463" y="3375025"/>
          <p14:tracePt t="11231" x="8512175" y="3390900"/>
          <p14:tracePt t="11247" x="8488363" y="3398838"/>
          <p14:tracePt t="11264" x="8458200" y="3413125"/>
          <p14:tracePt t="11281" x="8397875" y="3413125"/>
          <p14:tracePt t="11297" x="8267700" y="3429000"/>
          <p14:tracePt t="11315" x="8047038" y="3444875"/>
          <p14:tracePt t="11331" x="7650163" y="3459163"/>
          <p14:tracePt t="11347" x="7178675" y="3459163"/>
          <p14:tracePt t="11364" x="6651625" y="3482975"/>
          <p14:tracePt t="11381" x="6049963" y="3551238"/>
          <p14:tracePt t="11397" x="5470525" y="3641725"/>
          <p14:tracePt t="11414" x="4968875" y="3717925"/>
          <p14:tracePt t="11431" x="4511675" y="3787775"/>
          <p14:tracePt t="11447" x="3962400" y="3908425"/>
          <p14:tracePt t="11464" x="3794125" y="3962400"/>
          <p14:tracePt t="11481" x="3695700" y="3984625"/>
          <p14:tracePt t="11497" x="3673475" y="3992563"/>
          <p14:tracePt t="11544" x="3657600" y="3992563"/>
          <p14:tracePt t="11552" x="3627438" y="3970338"/>
          <p14:tracePt t="11564" x="3581400" y="3932238"/>
          <p14:tracePt t="11581" x="3467100" y="3870325"/>
          <p14:tracePt t="11598" x="3322638" y="3810000"/>
          <p14:tracePt t="11616" x="3170238" y="3741738"/>
          <p14:tracePt t="11631" x="3132138" y="3733800"/>
          <p14:tracePt t="11728" x="3124200" y="3733800"/>
          <p14:tracePt t="11760" x="3116263" y="3733800"/>
          <p14:tracePt t="11768" x="3108325" y="3733800"/>
          <p14:tracePt t="11776" x="3094038" y="3733800"/>
          <p14:tracePt t="11784" x="3063875" y="3733800"/>
          <p14:tracePt t="11798" x="3009900" y="3733800"/>
          <p14:tracePt t="11816" x="2879725" y="3733800"/>
          <p14:tracePt t="11831" x="2865438" y="3733800"/>
          <p14:tracePt t="11848" x="2841625" y="3733800"/>
          <p14:tracePt t="11881" x="2835275" y="3733800"/>
          <p14:tracePt t="11898" x="2903538" y="3779838"/>
          <p14:tracePt t="11914" x="3063875" y="3810000"/>
          <p14:tracePt t="11931" x="3268663" y="3817938"/>
          <p14:tracePt t="11948" x="3467100" y="3817938"/>
          <p14:tracePt t="11964" x="3603625" y="3810000"/>
          <p14:tracePt t="11981" x="3627438" y="3810000"/>
          <p14:tracePt t="12023" x="3603625" y="3802063"/>
          <p14:tracePt t="12031" x="3559175" y="3794125"/>
          <p14:tracePt t="12047" x="3482975" y="3779838"/>
          <p14:tracePt t="12064" x="3444875" y="3779838"/>
          <p14:tracePt t="12111" x="3451225" y="3779838"/>
          <p14:tracePt t="12119" x="3497263" y="3779838"/>
          <p14:tracePt t="12131" x="3559175" y="3787775"/>
          <p14:tracePt t="12147" x="3649663" y="3794125"/>
          <p14:tracePt t="12164" x="3711575" y="3810000"/>
          <p14:tracePt t="12181" x="3725863" y="3810000"/>
          <p14:tracePt t="12248" x="3749675" y="3810000"/>
          <p14:tracePt t="12256" x="3794125" y="3810000"/>
          <p14:tracePt t="12264" x="3894138" y="3810000"/>
          <p14:tracePt t="12281" x="4106863" y="3771900"/>
          <p14:tracePt t="12298" x="4365625" y="3749675"/>
          <p14:tracePt t="12315" x="4541838" y="3749675"/>
          <p14:tracePt t="12331" x="4648200" y="3749675"/>
          <p14:tracePt t="12348" x="4664075" y="3749675"/>
          <p14:tracePt t="12536" x="4678363" y="3749675"/>
          <p14:tracePt t="12544" x="4724400" y="3749675"/>
          <p14:tracePt t="12552" x="4778375" y="3749675"/>
          <p14:tracePt t="12565" x="4838700" y="3749675"/>
          <p14:tracePt t="12581" x="4960938" y="3749675"/>
          <p14:tracePt t="12598" x="5083175" y="3749675"/>
          <p14:tracePt t="12615" x="5173663" y="3749675"/>
          <p14:tracePt t="12672" x="5181600" y="3749675"/>
          <p14:tracePt t="12680" x="5181600" y="3741738"/>
          <p14:tracePt t="12688" x="5181600" y="3733800"/>
          <p14:tracePt t="12698" x="5135563" y="3725863"/>
          <p14:tracePt t="12715" x="5059363" y="3695700"/>
          <p14:tracePt t="12731" x="5013325" y="3695700"/>
          <p14:tracePt t="12748" x="4991100" y="3695700"/>
          <p14:tracePt t="12765" x="4975225" y="3695700"/>
          <p14:tracePt t="12781" x="4968875" y="3695700"/>
          <p14:tracePt t="12798" x="4945063" y="3703638"/>
          <p14:tracePt t="12815" x="4937125" y="3703638"/>
          <p14:tracePt t="12831" x="4914900" y="3711575"/>
          <p14:tracePt t="12848" x="4914900" y="3717925"/>
          <p14:tracePt t="12976" x="4906963" y="3717925"/>
          <p14:tracePt t="12984" x="4884738" y="3717925"/>
          <p14:tracePt t="12992" x="4830763" y="3725863"/>
          <p14:tracePt t="13000" x="4746625" y="3741738"/>
          <p14:tracePt t="13015" x="4648200" y="3763963"/>
          <p14:tracePt t="13032" x="4297363" y="3817938"/>
          <p14:tracePt t="13048" x="4152900" y="3848100"/>
          <p14:tracePt t="13065" x="4144963" y="3848100"/>
          <p14:tracePt t="13112" x="4183063" y="3848100"/>
          <p14:tracePt t="13120" x="4244975" y="3848100"/>
          <p14:tracePt t="13132" x="4297363" y="3848100"/>
          <p14:tracePt t="13148" x="4427538" y="3848100"/>
          <p14:tracePt t="13165" x="4602163" y="3825875"/>
          <p14:tracePt t="13181" x="4724400" y="3802063"/>
          <p14:tracePt t="13198" x="4754563" y="3802063"/>
          <p14:tracePt t="13240" x="4724400" y="3794125"/>
          <p14:tracePt t="13249" x="4678363" y="3771900"/>
          <p14:tracePt t="13265" x="4656138" y="3771900"/>
          <p14:tracePt t="13281" x="4640263" y="3771900"/>
          <p14:tracePt t="19928" x="4664075" y="3771900"/>
          <p14:tracePt t="19936" x="4884738" y="3749675"/>
          <p14:tracePt t="19944" x="5151438" y="3749675"/>
          <p14:tracePt t="19952" x="5464175" y="3749675"/>
          <p14:tracePt t="19967" x="5913438" y="3711575"/>
          <p14:tracePt t="19984" x="6392863" y="3635375"/>
          <p14:tracePt t="20001" x="6705600" y="3597275"/>
          <p14:tracePt t="20017" x="6858000" y="3573463"/>
          <p14:tracePt t="20034" x="6873875" y="3565525"/>
          <p14:tracePt t="20051" x="6880225" y="3559175"/>
          <p14:tracePt t="20145" x="6880225" y="3551238"/>
          <p14:tracePt t="20152" x="6888163" y="3551238"/>
          <p14:tracePt t="20176" x="6896100" y="3535363"/>
          <p14:tracePt t="20184" x="6926263" y="3513138"/>
          <p14:tracePt t="20192" x="6956425" y="3497263"/>
          <p14:tracePt t="20201" x="7010400" y="3489325"/>
          <p14:tracePt t="20217" x="7162800" y="3467100"/>
          <p14:tracePt t="20234" x="7345363" y="3451225"/>
          <p14:tracePt t="20251" x="7521575" y="3421063"/>
          <p14:tracePt t="20267" x="7680325" y="3413125"/>
          <p14:tracePt t="20284" x="7794625" y="3413125"/>
          <p14:tracePt t="20301" x="7802563" y="3413125"/>
          <p14:tracePt t="20392" x="7802563" y="3459163"/>
          <p14:tracePt t="20400" x="7802563" y="3535363"/>
          <p14:tracePt t="20408" x="7802563" y="3603625"/>
          <p14:tracePt t="20417" x="7802563" y="3695700"/>
          <p14:tracePt t="20434" x="7688263" y="3954463"/>
          <p14:tracePt t="20451" x="7483475" y="4321175"/>
          <p14:tracePt t="20467" x="7124700" y="4694238"/>
          <p14:tracePt t="20484" x="6705600" y="4968875"/>
          <p14:tracePt t="20501" x="6332538" y="5143500"/>
          <p14:tracePt t="20517" x="6073775" y="5249863"/>
          <p14:tracePt t="20534" x="5973763" y="5280025"/>
          <p14:tracePt t="20552" x="5927725" y="5257800"/>
          <p14:tracePt t="20567" x="5875338" y="5189538"/>
          <p14:tracePt t="20584" x="5791200" y="5097463"/>
          <p14:tracePt t="20601" x="5699125" y="5006975"/>
          <p14:tracePt t="20617" x="5622925" y="4945063"/>
          <p14:tracePt t="20634" x="5616575" y="4930775"/>
          <p14:tracePt t="20651" x="5600700" y="4922838"/>
          <p14:tracePt t="20688" x="5592763" y="4922838"/>
          <p14:tracePt t="20701" x="5592763" y="4945063"/>
          <p14:tracePt t="20718" x="5592763" y="4999038"/>
          <p14:tracePt t="20734" x="5592763" y="5029200"/>
          <p14:tracePt t="20751" x="5584825" y="5045075"/>
          <p14:tracePt t="20800" x="5578475" y="5045075"/>
          <p14:tracePt t="20809" x="5570538" y="5045075"/>
          <p14:tracePt t="20824" x="5562600" y="5045075"/>
          <p14:tracePt t="20840" x="5554663" y="5037138"/>
          <p14:tracePt t="20936" x="5570538" y="5037138"/>
          <p14:tracePt t="20944" x="5608638" y="5045075"/>
          <p14:tracePt t="20952" x="5638800" y="5067300"/>
          <p14:tracePt t="20968" x="5745163" y="5083175"/>
          <p14:tracePt t="20984" x="5837238" y="5083175"/>
          <p14:tracePt t="21001" x="5943600" y="5083175"/>
          <p14:tracePt t="21018" x="5959475" y="5083175"/>
          <p14:tracePt t="21120" x="5959475" y="5075238"/>
          <p14:tracePt t="21136" x="5959475" y="5067300"/>
          <p14:tracePt t="21168" x="5959475" y="5059363"/>
          <p14:tracePt t="21192" x="5959475" y="5051425"/>
          <p14:tracePt t="21200" x="5965825" y="5045075"/>
          <p14:tracePt t="21209" x="5981700" y="5029200"/>
          <p14:tracePt t="21218" x="6027738" y="5021263"/>
          <p14:tracePt t="21234" x="6065838" y="4999038"/>
          <p14:tracePt t="21252" x="6142038" y="4960938"/>
          <p14:tracePt t="21268" x="6188075" y="4922838"/>
          <p14:tracePt t="21284" x="6264275" y="4846638"/>
          <p14:tracePt t="21301" x="6346825" y="4778375"/>
          <p14:tracePt t="21318" x="6461125" y="4678363"/>
          <p14:tracePt t="21335" x="6705600" y="4479925"/>
          <p14:tracePt t="21351" x="6773863" y="4411663"/>
          <p14:tracePt t="21368" x="6956425" y="4221163"/>
          <p14:tracePt t="21384" x="7040563" y="4098925"/>
          <p14:tracePt t="21401" x="7108825" y="4008438"/>
          <p14:tracePt t="21418" x="7162800" y="3940175"/>
          <p14:tracePt t="21434" x="7192963" y="3894138"/>
          <p14:tracePt t="21451" x="7208838" y="3870325"/>
          <p14:tracePt t="21468" x="7223125" y="3856038"/>
          <p14:tracePt t="21484" x="7246938" y="3832225"/>
          <p14:tracePt t="21501" x="7254875" y="3832225"/>
          <p14:tracePt t="21518" x="7299325" y="3825875"/>
          <p14:tracePt t="21535" x="7407275" y="3802063"/>
          <p14:tracePt t="21553" x="7527925" y="3771900"/>
          <p14:tracePt t="21568" x="7604125" y="3749675"/>
          <p14:tracePt t="21584" x="7704138" y="3695700"/>
          <p14:tracePt t="21601" x="7756525" y="3649663"/>
          <p14:tracePt t="21618" x="7772400" y="3627438"/>
          <p14:tracePt t="21635" x="7794625" y="3581400"/>
          <p14:tracePt t="21651" x="7810500" y="3551238"/>
          <p14:tracePt t="21668" x="7826375" y="3527425"/>
          <p14:tracePt t="21685" x="7832725" y="3513138"/>
          <p14:tracePt t="21701" x="7840663" y="3505200"/>
          <p14:tracePt t="21718" x="7856538" y="3489325"/>
          <p14:tracePt t="21735" x="7878763" y="3489325"/>
          <p14:tracePt t="21768" x="7886700" y="3482975"/>
          <p14:tracePt t="21785" x="7894638" y="3475038"/>
          <p14:tracePt t="21801" x="7902575" y="3475038"/>
          <p14:tracePt t="21834" x="7902575" y="3467100"/>
          <p14:tracePt t="21968" x="7908925" y="3459163"/>
          <p14:tracePt t="22024" x="7924800" y="3459163"/>
          <p14:tracePt t="22032" x="7924800" y="3444875"/>
          <p14:tracePt t="22040" x="7932738" y="3444875"/>
          <p14:tracePt t="22053" x="7940675" y="3436938"/>
          <p14:tracePt t="22068" x="7940675" y="3429000"/>
          <p14:tracePt t="22104" x="7947025" y="3429000"/>
          <p14:tracePt t="22208" x="7947025" y="3421063"/>
          <p14:tracePt t="22240" x="7908925" y="3451225"/>
          <p14:tracePt t="22248" x="7848600" y="3521075"/>
          <p14:tracePt t="22256" x="7780338" y="3603625"/>
          <p14:tracePt t="22268" x="7704138" y="3711575"/>
          <p14:tracePt t="22285" x="7483475" y="3978275"/>
          <p14:tracePt t="22301" x="7239000" y="4259263"/>
          <p14:tracePt t="22318" x="7056438" y="4503738"/>
          <p14:tracePt t="22335" x="6888163" y="4702175"/>
          <p14:tracePt t="22351" x="6759575" y="4892675"/>
          <p14:tracePt t="22368" x="6721475" y="4945063"/>
          <p14:tracePt t="22385" x="6713538" y="4968875"/>
          <p14:tracePt t="22401" x="6705600" y="4975225"/>
          <p14:tracePt t="22418" x="6697663" y="4999038"/>
          <p14:tracePt t="22435" x="6675438" y="5029200"/>
          <p14:tracePt t="22452" x="6651625" y="5059363"/>
          <p14:tracePt t="22468" x="6613525" y="5089525"/>
          <p14:tracePt t="22485" x="6591300" y="5097463"/>
          <p14:tracePt t="22502" x="6523038" y="5113338"/>
          <p14:tracePt t="22519" x="6454775" y="5159375"/>
          <p14:tracePt t="22535" x="6362700" y="5211763"/>
          <p14:tracePt t="22551" x="6324600" y="5241925"/>
          <p14:tracePt t="22568" x="6278563" y="5265738"/>
          <p14:tracePt t="22585" x="6248400" y="5273675"/>
          <p14:tracePt t="22602" x="6218238" y="5273675"/>
          <p14:tracePt t="22618" x="6188075" y="5273675"/>
          <p14:tracePt t="22635" x="6164263" y="5241925"/>
          <p14:tracePt t="22652" x="6149975" y="5219700"/>
          <p14:tracePt t="22668" x="6142038" y="5197475"/>
          <p14:tracePt t="22685" x="6134100" y="5173663"/>
          <p14:tracePt t="22702" x="6126163" y="5151438"/>
          <p14:tracePt t="22719" x="6118225" y="5127625"/>
          <p14:tracePt t="22735" x="6118225" y="5121275"/>
          <p14:tracePt t="22752" x="6111875" y="5105400"/>
          <p14:tracePt t="22768" x="6096000" y="5089525"/>
          <p14:tracePt t="22785" x="6080125" y="5075238"/>
          <p14:tracePt t="22802" x="6057900" y="5067300"/>
          <p14:tracePt t="22856" x="6049963" y="5067300"/>
          <p14:tracePt t="22872" x="6049963" y="5059363"/>
          <p14:tracePt t="22896" x="6049963" y="5051425"/>
          <p14:tracePt t="22992" x="6049963" y="5045075"/>
          <p14:tracePt t="23216" x="6049963" y="5051425"/>
          <p14:tracePt t="23224" x="6049963" y="5059363"/>
          <p14:tracePt t="23240" x="6057900" y="5067300"/>
          <p14:tracePt t="23252" x="6057900" y="5075238"/>
          <p14:tracePt t="23376" x="6065838" y="5083175"/>
          <p14:tracePt t="23392" x="6073775" y="5089525"/>
          <p14:tracePt t="23400" x="6096000" y="5105400"/>
          <p14:tracePt t="23408" x="6118225" y="5113338"/>
          <p14:tracePt t="23418" x="6149975" y="5113338"/>
          <p14:tracePt t="23435" x="6180138" y="5113338"/>
          <p14:tracePt t="23452" x="6232525" y="5121275"/>
          <p14:tracePt t="23528" x="6210300" y="5121275"/>
          <p14:tracePt t="23536" x="6180138" y="5121275"/>
          <p14:tracePt t="23544" x="6118225" y="5105400"/>
          <p14:tracePt t="23552" x="6080125" y="5105400"/>
          <p14:tracePt t="23569" x="6057900" y="5105400"/>
          <p14:tracePt t="23672" x="6065838" y="5105400"/>
          <p14:tracePt t="24337" x="6065838" y="5097463"/>
          <p14:tracePt t="24361" x="6073775" y="5097463"/>
          <p14:tracePt t="24368" x="6096000" y="5097463"/>
          <p14:tracePt t="24376" x="6118225" y="5097463"/>
          <p14:tracePt t="24386" x="6134100" y="5097463"/>
          <p14:tracePt t="24402" x="6180138" y="5097463"/>
          <p14:tracePt t="24419" x="6226175" y="5097463"/>
          <p14:tracePt t="24436" x="6264275" y="5097463"/>
          <p14:tracePt t="24452" x="6286500" y="5089525"/>
          <p14:tracePt t="24469" x="6294438" y="5089525"/>
          <p14:tracePt t="24486" x="6294438" y="5083175"/>
          <p14:tracePt t="24505" x="6294438" y="5075238"/>
          <p14:tracePt t="24519" x="6302375" y="5075238"/>
          <p14:tracePt t="24536" x="6302375" y="5059363"/>
          <p14:tracePt t="24552" x="6308725" y="5059363"/>
          <p14:tracePt t="24720" x="6316663" y="5051425"/>
          <p14:tracePt t="24737" x="6316663" y="5037138"/>
          <p14:tracePt t="24744" x="6286500" y="5006975"/>
          <p14:tracePt t="24753" x="6218238" y="4968875"/>
          <p14:tracePt t="24769" x="6142038" y="4906963"/>
          <p14:tracePt t="24786" x="6042025" y="4830763"/>
          <p14:tracePt t="24802" x="5959475" y="4716463"/>
          <p14:tracePt t="24819" x="5867400" y="4587875"/>
          <p14:tracePt t="24836" x="5761038" y="4441825"/>
          <p14:tracePt t="24852" x="5524500" y="4275138"/>
          <p14:tracePt t="24870" x="5189538" y="4084638"/>
          <p14:tracePt t="24886" x="4846638" y="3970338"/>
          <p14:tracePt t="24903" x="4518025" y="3924300"/>
          <p14:tracePt t="24919" x="4449763" y="3924300"/>
          <p14:tracePt t="24936" x="4297363" y="3908425"/>
          <p14:tracePt t="24953" x="4206875" y="3902075"/>
          <p14:tracePt t="24969" x="4130675" y="3894138"/>
          <p14:tracePt t="24986" x="4054475" y="3856038"/>
          <p14:tracePt t="25002" x="4000500" y="3832225"/>
          <p14:tracePt t="25019" x="3992563" y="3817938"/>
          <p14:tracePt t="25036" x="3992563" y="3810000"/>
          <p14:tracePt t="25053" x="3992563" y="3779838"/>
          <p14:tracePt t="25056" x="3992563" y="3771900"/>
          <p14:tracePt t="25069" x="3992563" y="3756025"/>
          <p14:tracePt t="25086" x="4008438" y="3725863"/>
          <p14:tracePt t="25103" x="4030663" y="3703638"/>
          <p14:tracePt t="25119" x="4122738" y="3703638"/>
          <p14:tracePt t="25136" x="4365625" y="3703638"/>
          <p14:tracePt t="25153" x="4541838" y="3703638"/>
          <p14:tracePt t="25169" x="4686300" y="3703638"/>
          <p14:tracePt t="25186" x="4740275" y="3703638"/>
          <p14:tracePt t="25248" x="4740275" y="3679825"/>
          <p14:tracePt t="25256" x="4740275" y="3673475"/>
          <p14:tracePt t="25264" x="4732338" y="3657600"/>
          <p14:tracePt t="25272" x="4724400" y="3641725"/>
          <p14:tracePt t="25286" x="4708525" y="3611563"/>
          <p14:tracePt t="25303" x="4694238" y="3581400"/>
          <p14:tracePt t="25319" x="4678363" y="3565525"/>
          <p14:tracePt t="25361" x="4664075" y="3565525"/>
          <p14:tracePt t="25369" x="4648200" y="3565525"/>
          <p14:tracePt t="25386" x="4625975" y="3565525"/>
          <p14:tracePt t="25403" x="4579938" y="3627438"/>
          <p14:tracePt t="25419" x="4549775" y="3695700"/>
          <p14:tracePt t="25436" x="4549775" y="3741738"/>
          <p14:tracePt t="25453" x="4556125" y="3763963"/>
          <p14:tracePt t="25469" x="4579938" y="3763963"/>
          <p14:tracePt t="25486" x="4602163" y="3763963"/>
          <p14:tracePt t="25503" x="4640263" y="3749675"/>
          <p14:tracePt t="25519" x="4640263" y="3711575"/>
          <p14:tracePt t="25536" x="4640263" y="3657600"/>
          <p14:tracePt t="25553" x="4572000" y="3635375"/>
          <p14:tracePt t="25569" x="4503738" y="3611563"/>
          <p14:tracePt t="25586" x="4441825" y="3611563"/>
          <p14:tracePt t="25603" x="4427538" y="3611563"/>
          <p14:tracePt t="25619" x="4427538" y="3627438"/>
          <p14:tracePt t="25636" x="4427538" y="3635375"/>
          <p14:tracePt t="25653" x="4457700" y="3657600"/>
          <p14:tracePt t="25669" x="4473575" y="3657600"/>
          <p14:tracePt t="25686" x="4487863" y="3657600"/>
          <p14:tracePt t="25703" x="4495800" y="3657600"/>
          <p14:tracePt t="25719" x="4487863" y="3641725"/>
          <p14:tracePt t="25736" x="4441825" y="3635375"/>
          <p14:tracePt t="25753" x="4411663" y="3635375"/>
          <p14:tracePt t="25770" x="4381500" y="3641725"/>
          <p14:tracePt t="25786" x="4381500" y="3711575"/>
          <p14:tracePt t="25803" x="4397375" y="3763963"/>
          <p14:tracePt t="25819" x="4465638" y="3794125"/>
          <p14:tracePt t="25836" x="4518025" y="3794125"/>
          <p14:tracePt t="25853" x="4625975" y="3794125"/>
          <p14:tracePt t="25869" x="4648200" y="3779838"/>
          <p14:tracePt t="25886" x="4648200" y="3741738"/>
          <p14:tracePt t="25903" x="4648200" y="3695700"/>
          <p14:tracePt t="25919" x="4525963" y="3657600"/>
          <p14:tracePt t="25936" x="4419600" y="3649663"/>
          <p14:tracePt t="25953" x="4335463" y="3717925"/>
          <p14:tracePt t="25969" x="4305300" y="3825875"/>
          <p14:tracePt t="25986" x="4305300" y="3894138"/>
          <p14:tracePt t="26003" x="4351338" y="3916363"/>
          <p14:tracePt t="26019" x="4411663" y="3916363"/>
          <p14:tracePt t="26036" x="4503738" y="3902075"/>
          <p14:tracePt t="26053" x="4572000" y="3848100"/>
          <p14:tracePt t="26070" x="4579938" y="3810000"/>
          <p14:tracePt t="26112" x="4579938" y="3878263"/>
          <p14:tracePt t="26120" x="4579938" y="4016375"/>
          <p14:tracePt t="26128" x="4618038" y="4198938"/>
          <p14:tracePt t="26136" x="4678363" y="4427538"/>
          <p14:tracePt t="26153" x="4930775" y="4906963"/>
          <p14:tracePt t="26170" x="5349875" y="5372100"/>
          <p14:tracePt t="26186" x="5775325" y="5532438"/>
          <p14:tracePt t="26203" x="6142038" y="5554663"/>
          <p14:tracePt t="26220" x="6332538" y="5546725"/>
          <p14:tracePt t="26236" x="6446838" y="5456238"/>
          <p14:tracePt t="26253" x="6469063" y="5341938"/>
          <p14:tracePt t="26271" x="6438900" y="5235575"/>
          <p14:tracePt t="26287" x="6378575" y="5197475"/>
          <p14:tracePt t="26320" x="6316663" y="5227638"/>
          <p14:tracePt t="26336" x="6294438" y="5257800"/>
          <p14:tracePt t="26400" x="6286500" y="5265738"/>
          <p14:tracePt t="26440" x="6278563" y="5249863"/>
          <p14:tracePt t="26464" x="6264275" y="5235575"/>
          <p14:tracePt t="26472" x="6256338" y="5227638"/>
          <p14:tracePt t="26560" x="6270625" y="5227638"/>
          <p14:tracePt t="26568" x="6294438" y="5211763"/>
          <p14:tracePt t="26576" x="6332538" y="5189538"/>
          <p14:tracePt t="26586" x="6354763" y="5181600"/>
          <p14:tracePt t="26603" x="6400800" y="5143500"/>
          <p14:tracePt t="26620" x="6423025" y="5113338"/>
          <p14:tracePt t="26636" x="6423025" y="5105400"/>
          <p14:tracePt t="26653" x="6423025" y="5089525"/>
          <p14:tracePt t="26736" x="6454775" y="5089525"/>
          <p14:tracePt t="26745" x="6477000" y="5089525"/>
          <p14:tracePt t="26753" x="6515100" y="5089525"/>
          <p14:tracePt t="26770" x="6613525" y="5089525"/>
          <p14:tracePt t="26786" x="6621463" y="5089525"/>
          <p14:tracePt t="26824" x="6613525" y="5089525"/>
          <p14:tracePt t="26836" x="6583363" y="5089525"/>
          <p14:tracePt t="26853" x="6530975" y="5075238"/>
          <p14:tracePt t="26870" x="6507163" y="5075238"/>
          <p14:tracePt t="27417" x="6499225" y="5075238"/>
          <p14:tracePt t="27424" x="6477000" y="5075238"/>
          <p14:tracePt t="27437" x="6454775" y="5075238"/>
          <p14:tracePt t="27453" x="6416675" y="5075238"/>
          <p14:tracePt t="27472" x="6270625" y="5113338"/>
          <p14:tracePt t="27487" x="6232525" y="5135563"/>
          <p14:tracePt t="27503" x="6035675" y="5203825"/>
          <p14:tracePt t="27520" x="5921375" y="5235575"/>
          <p14:tracePt t="27537" x="5807075" y="5249863"/>
          <p14:tracePt t="27553" x="5684838" y="5249863"/>
          <p14:tracePt t="27570" x="5570538" y="5249863"/>
          <p14:tracePt t="27587" x="5478463" y="5249863"/>
          <p14:tracePt t="27603" x="5426075" y="5249863"/>
          <p14:tracePt t="27620" x="5387975" y="5249863"/>
          <p14:tracePt t="27637" x="5311775" y="5249863"/>
          <p14:tracePt t="27653" x="5257800" y="5249863"/>
          <p14:tracePt t="27671" x="5219700" y="5249863"/>
          <p14:tracePt t="27687" x="5211763" y="5249863"/>
          <p14:tracePt t="27744" x="5211763" y="5241925"/>
          <p14:tracePt t="27752" x="5203825" y="5211763"/>
          <p14:tracePt t="27760" x="5203825" y="5181600"/>
          <p14:tracePt t="27770" x="5197475" y="5143500"/>
          <p14:tracePt t="27787" x="5197475" y="5097463"/>
          <p14:tracePt t="27803" x="5197475" y="5045075"/>
          <p14:tracePt t="27820" x="5197475" y="4983163"/>
          <p14:tracePt t="27837" x="5197475" y="4945063"/>
          <p14:tracePt t="27853" x="5197475" y="4892675"/>
          <p14:tracePt t="27871" x="5197475" y="4854575"/>
          <p14:tracePt t="27887" x="5197475" y="4838700"/>
          <p14:tracePt t="27904" x="5197475" y="4830763"/>
          <p14:tracePt t="28096" x="5197475" y="4816475"/>
          <p14:tracePt t="28104" x="5197475" y="4808538"/>
          <p14:tracePt t="28112" x="5197475" y="4800600"/>
          <p14:tracePt t="28120" x="5197475" y="4792663"/>
          <p14:tracePt t="28137" x="5197475" y="4784725"/>
          <p14:tracePt t="28177" x="5197475" y="4778375"/>
          <p14:tracePt t="28216" x="5203825" y="4792663"/>
          <p14:tracePt t="28224" x="5203825" y="4854575"/>
          <p14:tracePt t="28232" x="5211763" y="4930775"/>
          <p14:tracePt t="28240" x="5219700" y="4991100"/>
          <p14:tracePt t="28254" x="5219700" y="5067300"/>
          <p14:tracePt t="28271" x="5241925" y="5257800"/>
          <p14:tracePt t="28287" x="5241925" y="5273675"/>
          <p14:tracePt t="28320" x="5249863" y="5280025"/>
          <p14:tracePt t="28337" x="5265738" y="5280025"/>
          <p14:tracePt t="28354" x="5326063" y="5265738"/>
          <p14:tracePt t="28370" x="5426075" y="5197475"/>
          <p14:tracePt t="28387" x="5584825" y="5121275"/>
          <p14:tracePt t="28404" x="5692775" y="5089525"/>
          <p14:tracePt t="28420" x="5768975" y="5083175"/>
          <p14:tracePt t="28437" x="5791200" y="5075238"/>
          <p14:tracePt t="28489" x="5807075" y="5075238"/>
          <p14:tracePt t="28496" x="5821363" y="5075238"/>
          <p14:tracePt t="28504" x="5837238" y="5075238"/>
          <p14:tracePt t="28520" x="5897563" y="5059363"/>
          <p14:tracePt t="28537" x="5981700" y="5051425"/>
          <p14:tracePt t="28554" x="6057900" y="5045075"/>
          <p14:tracePt t="28570" x="6126163" y="5037138"/>
          <p14:tracePt t="28588" x="6142038" y="5037138"/>
          <p14:tracePt t="28604" x="6149975" y="5037138"/>
          <p14:tracePt t="28620" x="6164263" y="5037138"/>
          <p14:tracePt t="28637" x="6194425" y="5037138"/>
          <p14:tracePt t="28654" x="6256338" y="5021263"/>
          <p14:tracePt t="28671" x="6378575" y="5021263"/>
          <p14:tracePt t="28687" x="6454775" y="5021263"/>
          <p14:tracePt t="28704" x="6507163" y="5021263"/>
          <p14:tracePt t="28720" x="6530975" y="5021263"/>
          <p14:tracePt t="28737" x="6561138" y="5029200"/>
          <p14:tracePt t="28770" x="6569075" y="5029200"/>
          <p14:tracePt t="28792" x="6583363" y="5029200"/>
          <p14:tracePt t="28805" x="6607175" y="5029200"/>
          <p14:tracePt t="28821" x="6667500" y="5029200"/>
          <p14:tracePt t="28837" x="6751638" y="5029200"/>
          <p14:tracePt t="28854" x="6827838" y="5029200"/>
          <p14:tracePt t="28871" x="6926263" y="5045075"/>
          <p14:tracePt t="28887" x="6950075" y="5045075"/>
          <p14:tracePt t="29000" x="6950075" y="5051425"/>
          <p14:tracePt t="29032" x="6942138" y="5075238"/>
          <p14:tracePt t="29040" x="6904038" y="5121275"/>
          <p14:tracePt t="29048" x="6858000" y="5151438"/>
          <p14:tracePt t="29056" x="6789738" y="5197475"/>
          <p14:tracePt t="29071" x="6599238" y="5280025"/>
          <p14:tracePt t="29088" x="6324600" y="5318125"/>
          <p14:tracePt t="29104" x="5973763" y="5364163"/>
          <p14:tracePt t="29121" x="5661025" y="5387975"/>
          <p14:tracePt t="29137" x="5470525" y="5387975"/>
          <p14:tracePt t="29154" x="5341938" y="5387975"/>
          <p14:tracePt t="29171" x="5287963" y="5387975"/>
          <p14:tracePt t="29187" x="5265738" y="5380038"/>
          <p14:tracePt t="29204" x="5249863" y="5372100"/>
          <p14:tracePt t="29221" x="5219700" y="5356225"/>
          <p14:tracePt t="29237" x="5189538" y="5349875"/>
          <p14:tracePt t="29254" x="5159375" y="5326063"/>
          <p14:tracePt t="29271" x="5135563" y="5303838"/>
          <p14:tracePt t="29287" x="5113338" y="5280025"/>
          <p14:tracePt t="29304" x="5075238" y="5249863"/>
          <p14:tracePt t="29321" x="5037138" y="5211763"/>
          <p14:tracePt t="29337" x="4999038" y="5189538"/>
          <p14:tracePt t="29354" x="4999038" y="5173663"/>
          <p14:tracePt t="29371" x="4999038" y="5135563"/>
          <p14:tracePt t="29388" x="4999038" y="5097463"/>
          <p14:tracePt t="29404" x="4999038" y="5059363"/>
          <p14:tracePt t="29421" x="5021263" y="5021263"/>
          <p14:tracePt t="29437" x="5029200" y="4968875"/>
          <p14:tracePt t="29454" x="5045075" y="4937125"/>
          <p14:tracePt t="29471" x="5051425" y="4906963"/>
          <p14:tracePt t="29487" x="5083175" y="4868863"/>
          <p14:tracePt t="29504" x="5083175" y="4854575"/>
          <p14:tracePt t="29521" x="5097463" y="4830763"/>
          <p14:tracePt t="29538" x="5105400" y="4822825"/>
          <p14:tracePt t="29554" x="5105400" y="4808538"/>
          <p14:tracePt t="29571" x="5105400" y="4800600"/>
          <p14:tracePt t="29587" x="5113338" y="4778375"/>
          <p14:tracePt t="29604" x="5113338" y="4770438"/>
          <p14:tracePt t="29621" x="5113338" y="4754563"/>
          <p14:tracePt t="29638" x="5113338" y="4740275"/>
          <p14:tracePt t="29654" x="5113338" y="4732338"/>
          <p14:tracePt t="29752" x="5113338" y="4778375"/>
          <p14:tracePt t="29760" x="5113338" y="4860925"/>
          <p14:tracePt t="29771" x="5113338" y="4945063"/>
          <p14:tracePt t="29788" x="5113338" y="5113338"/>
          <p14:tracePt t="29804" x="5127625" y="5211763"/>
          <p14:tracePt t="29821" x="5135563" y="5303838"/>
          <p14:tracePt t="29838" x="5151438" y="5356225"/>
          <p14:tracePt t="29854" x="5151438" y="5372100"/>
          <p14:tracePt t="29952" x="5151438" y="5326063"/>
          <p14:tracePt t="29960" x="5151438" y="5265738"/>
          <p14:tracePt t="29971" x="5151438" y="5219700"/>
          <p14:tracePt t="29988" x="5135563" y="5083175"/>
          <p14:tracePt t="30004" x="5113338" y="4975225"/>
          <p14:tracePt t="30021" x="5113338" y="4899025"/>
          <p14:tracePt t="30038" x="5113338" y="4838700"/>
          <p14:tracePt t="30056" x="5113338" y="4778375"/>
          <p14:tracePt t="30072" x="5113338" y="4762500"/>
          <p14:tracePt t="30089" x="5113338" y="4754563"/>
          <p14:tracePt t="30104" x="5121275" y="4754563"/>
          <p14:tracePt t="30121" x="5143500" y="4732338"/>
          <p14:tracePt t="30138" x="5165725" y="4724400"/>
          <p14:tracePt t="30154" x="5235575" y="4708525"/>
          <p14:tracePt t="30172" x="5311775" y="4694238"/>
          <p14:tracePt t="30188" x="5440363" y="4686300"/>
          <p14:tracePt t="30204" x="5554663" y="4686300"/>
          <p14:tracePt t="30221" x="5654675" y="4686300"/>
          <p14:tracePt t="30238" x="5737225" y="4686300"/>
          <p14:tracePt t="30255" x="5875338" y="4686300"/>
          <p14:tracePt t="30271" x="6003925" y="4686300"/>
          <p14:tracePt t="30288" x="6126163" y="4686300"/>
          <p14:tracePt t="30304" x="6270625" y="4702175"/>
          <p14:tracePt t="30321" x="6384925" y="4708525"/>
          <p14:tracePt t="30338" x="6499225" y="4708525"/>
          <p14:tracePt t="30354" x="6561138" y="4708525"/>
          <p14:tracePt t="30372" x="6591300" y="4708525"/>
          <p14:tracePt t="30388" x="6599238" y="4708525"/>
          <p14:tracePt t="30432" x="6613525" y="4708525"/>
          <p14:tracePt t="30440" x="6621463" y="4708525"/>
          <p14:tracePt t="30455" x="6667500" y="4724400"/>
          <p14:tracePt t="30471" x="6689725" y="4724400"/>
          <p14:tracePt t="30488" x="6705600" y="4724400"/>
          <p14:tracePt t="30512" x="6721475" y="4724400"/>
          <p14:tracePt t="30521" x="6721475" y="4732338"/>
          <p14:tracePt t="30538" x="6727825" y="4740275"/>
          <p14:tracePt t="30568" x="6743700" y="4746625"/>
          <p14:tracePt t="30593" x="6751638" y="4754563"/>
          <p14:tracePt t="30600" x="6759575" y="4816475"/>
          <p14:tracePt t="30608" x="6765925" y="4830763"/>
          <p14:tracePt t="30621" x="6765925" y="4838700"/>
          <p14:tracePt t="30638" x="6789738" y="4937125"/>
          <p14:tracePt t="30655" x="6804025" y="5089525"/>
          <p14:tracePt t="30671" x="6819900" y="5151438"/>
          <p14:tracePt t="30688" x="6827838" y="5211763"/>
          <p14:tracePt t="30705" x="6827838" y="5257800"/>
          <p14:tracePt t="30721" x="6827838" y="5265738"/>
          <p14:tracePt t="30738" x="6827838" y="5273675"/>
          <p14:tracePt t="30816" x="6827838" y="5280025"/>
          <p14:tracePt t="30824" x="6811963" y="5287963"/>
          <p14:tracePt t="30832" x="6773863" y="5295900"/>
          <p14:tracePt t="30840" x="6721475" y="5311775"/>
          <p14:tracePt t="30855" x="6637338" y="5311775"/>
          <p14:tracePt t="30871" x="6378575" y="5311775"/>
          <p14:tracePt t="30888" x="6188075" y="5311775"/>
          <p14:tracePt t="30905" x="6027738" y="5311775"/>
          <p14:tracePt t="30921" x="5875338" y="5311775"/>
          <p14:tracePt t="30938" x="5753100" y="5311775"/>
          <p14:tracePt t="30955" x="5616575" y="5311775"/>
          <p14:tracePt t="30971" x="5486400" y="5326063"/>
          <p14:tracePt t="30989" x="5356225" y="5334000"/>
          <p14:tracePt t="31004" x="5257800" y="5334000"/>
          <p14:tracePt t="31021" x="5197475" y="5334000"/>
          <p14:tracePt t="31038" x="5181600" y="5334000"/>
          <p14:tracePt t="31055" x="5173663" y="5334000"/>
          <p14:tracePt t="31071" x="5159375" y="5334000"/>
          <p14:tracePt t="31088" x="5151438" y="5334000"/>
          <p14:tracePt t="31105" x="5127625" y="5326063"/>
          <p14:tracePt t="31121" x="5105400" y="5318125"/>
          <p14:tracePt t="31138" x="5097463" y="5318125"/>
          <p14:tracePt t="31155" x="5089525" y="5311775"/>
          <p14:tracePt t="31171" x="5083175" y="5287963"/>
          <p14:tracePt t="31188" x="5075238" y="5265738"/>
          <p14:tracePt t="31205" x="5075238" y="5219700"/>
          <p14:tracePt t="31221" x="5059363" y="5165725"/>
          <p14:tracePt t="31238" x="5059363" y="5127625"/>
          <p14:tracePt t="31255" x="5059363" y="5075238"/>
          <p14:tracePt t="31271" x="5075238" y="4968875"/>
          <p14:tracePt t="31289" x="5097463" y="4899025"/>
          <p14:tracePt t="31305" x="5105400" y="4830763"/>
          <p14:tracePt t="31321" x="5113338" y="4784725"/>
          <p14:tracePt t="31338" x="5121275" y="4746625"/>
          <p14:tracePt t="31355" x="5135563" y="4708525"/>
          <p14:tracePt t="31371" x="5135563" y="4686300"/>
          <p14:tracePt t="31388" x="5151438" y="4664075"/>
          <p14:tracePt t="31405" x="5159375" y="4664075"/>
          <p14:tracePt t="31421" x="5173663" y="4640263"/>
          <p14:tracePt t="31455" x="5181600" y="4632325"/>
          <p14:tracePt t="31471" x="5265738" y="4632325"/>
          <p14:tracePt t="31490" x="5364163" y="4632325"/>
          <p14:tracePt t="31505" x="5508625" y="4632325"/>
          <p14:tracePt t="31521" x="5661025" y="4632325"/>
          <p14:tracePt t="31538" x="5799138" y="4632325"/>
          <p14:tracePt t="31555" x="5921375" y="4632325"/>
          <p14:tracePt t="31572" x="6035675" y="4632325"/>
          <p14:tracePt t="31588" x="6142038" y="4632325"/>
          <p14:tracePt t="31605" x="6232525" y="4632325"/>
          <p14:tracePt t="31622" x="6332538" y="4632325"/>
          <p14:tracePt t="31639" x="6454775" y="4632325"/>
          <p14:tracePt t="31655" x="6492875" y="4632325"/>
          <p14:tracePt t="31671" x="6530975" y="4632325"/>
          <p14:tracePt t="31688" x="6537325" y="4632325"/>
          <p14:tracePt t="31722" x="6569075" y="4632325"/>
          <p14:tracePt t="31738" x="6613525" y="4632325"/>
          <p14:tracePt t="31755" x="6697663" y="4632325"/>
          <p14:tracePt t="31772" x="6765925" y="4632325"/>
          <p14:tracePt t="31789" x="6797675" y="4632325"/>
          <p14:tracePt t="31848" x="6811963" y="4632325"/>
          <p14:tracePt t="31856" x="6819900" y="4632325"/>
          <p14:tracePt t="31864" x="6827838" y="4632325"/>
          <p14:tracePt t="31896" x="6827838" y="4678363"/>
          <p14:tracePt t="31904" x="6835775" y="4740275"/>
          <p14:tracePt t="31912" x="6842125" y="4770438"/>
          <p14:tracePt t="31922" x="6842125" y="4816475"/>
          <p14:tracePt t="31938" x="6842125" y="4906963"/>
          <p14:tracePt t="31955" x="6842125" y="4999038"/>
          <p14:tracePt t="31972" x="6842125" y="5059363"/>
          <p14:tracePt t="31989" x="6842125" y="5143500"/>
          <p14:tracePt t="32005" x="6842125" y="5165725"/>
          <p14:tracePt t="32056" x="6835775" y="5173663"/>
          <p14:tracePt t="32064" x="6819900" y="5173663"/>
          <p14:tracePt t="32072" x="6789738" y="5173663"/>
          <p14:tracePt t="32088" x="6743700" y="5173663"/>
          <p14:tracePt t="32105" x="6659563" y="5173663"/>
          <p14:tracePt t="32122" x="6561138" y="5197475"/>
          <p14:tracePt t="32138" x="6438900" y="5235575"/>
          <p14:tracePt t="32155" x="6332538" y="5257800"/>
          <p14:tracePt t="32172" x="6218238" y="5273675"/>
          <p14:tracePt t="32188" x="6080125" y="5273675"/>
          <p14:tracePt t="32205" x="5927725" y="5273675"/>
          <p14:tracePt t="32222" x="5799138" y="5273675"/>
          <p14:tracePt t="32239" x="5562600" y="5249863"/>
          <p14:tracePt t="32255" x="5486400" y="5235575"/>
          <p14:tracePt t="32272" x="5349875" y="5173663"/>
          <p14:tracePt t="32288" x="5318125" y="5165725"/>
          <p14:tracePt t="32305" x="5311775" y="5151438"/>
          <p14:tracePt t="32322" x="5287963" y="5121275"/>
          <p14:tracePt t="32338" x="5280025" y="5105400"/>
          <p14:tracePt t="32355" x="5257800" y="5067300"/>
          <p14:tracePt t="32372" x="5249863" y="5045075"/>
          <p14:tracePt t="32388" x="5249863" y="5021263"/>
          <p14:tracePt t="32405" x="5241925" y="4999038"/>
          <p14:tracePt t="32422" x="5241925" y="4983163"/>
          <p14:tracePt t="32439" x="5241925" y="4945063"/>
          <p14:tracePt t="32455" x="5241925" y="4930775"/>
          <p14:tracePt t="32472" x="5235575" y="4899025"/>
          <p14:tracePt t="32490" x="5235575" y="4892675"/>
          <p14:tracePt t="32505" x="5235575" y="4868863"/>
          <p14:tracePt t="32522" x="5235575" y="4846638"/>
          <p14:tracePt t="32539" x="5241925" y="4822825"/>
          <p14:tracePt t="32555" x="5265738" y="4808538"/>
          <p14:tracePt t="32572" x="5303838" y="4784725"/>
          <p14:tracePt t="32589" x="5356225" y="4762500"/>
          <p14:tracePt t="32605" x="5478463" y="4740275"/>
          <p14:tracePt t="32622" x="5592763" y="4724400"/>
          <p14:tracePt t="32639" x="5768975" y="4686300"/>
          <p14:tracePt t="32655" x="5897563" y="4670425"/>
          <p14:tracePt t="32672" x="6003925" y="4664075"/>
          <p14:tracePt t="32689" x="6103938" y="4664075"/>
          <p14:tracePt t="32705" x="6172200" y="4664075"/>
          <p14:tracePt t="32722" x="6226175" y="4664075"/>
          <p14:tracePt t="32739" x="6302375" y="4664075"/>
          <p14:tracePt t="32755" x="6378575" y="4664075"/>
          <p14:tracePt t="32772" x="6477000" y="4664075"/>
          <p14:tracePt t="32789" x="6607175" y="4664075"/>
          <p14:tracePt t="32805" x="6735763" y="4664075"/>
          <p14:tracePt t="32822" x="6858000" y="4664075"/>
          <p14:tracePt t="32839" x="6942138" y="4664075"/>
          <p14:tracePt t="32855" x="7026275" y="4664075"/>
          <p14:tracePt t="32960" x="7032625" y="4708525"/>
          <p14:tracePt t="32968" x="7040563" y="4770438"/>
          <p14:tracePt t="32976" x="7040563" y="4800600"/>
          <p14:tracePt t="32989" x="7040563" y="4846638"/>
          <p14:tracePt t="33005" x="7040563" y="4914900"/>
          <p14:tracePt t="33022" x="7040563" y="5006975"/>
          <p14:tracePt t="33039" x="7040563" y="5051425"/>
          <p14:tracePt t="33055" x="7040563" y="5097463"/>
          <p14:tracePt t="33072" x="7018338" y="5127625"/>
          <p14:tracePt t="33089" x="6994525" y="5159375"/>
          <p14:tracePt t="33105" x="6934200" y="5189538"/>
          <p14:tracePt t="33122" x="6865938" y="5203825"/>
          <p14:tracePt t="33139" x="6773863" y="5227638"/>
          <p14:tracePt t="33155" x="6689725" y="5235575"/>
          <p14:tracePt t="33172" x="6553200" y="5235575"/>
          <p14:tracePt t="33189" x="6423025" y="5235575"/>
          <p14:tracePt t="33205" x="6240463" y="5235575"/>
          <p14:tracePt t="33222" x="5989638" y="5235575"/>
          <p14:tracePt t="33239" x="5768975" y="5235575"/>
          <p14:tracePt t="33255" x="5432425" y="5235575"/>
          <p14:tracePt t="33272" x="5241925" y="5235575"/>
          <p14:tracePt t="33289" x="5105400" y="5235575"/>
          <p14:tracePt t="33305" x="4991100" y="5235575"/>
          <p14:tracePt t="33322" x="4914900" y="5219700"/>
          <p14:tracePt t="33339" x="4892675" y="5211763"/>
          <p14:tracePt t="33372" x="4884738" y="5211763"/>
          <p14:tracePt t="33400" x="4884738" y="5197475"/>
          <p14:tracePt t="33408" x="4884738" y="5159375"/>
          <p14:tracePt t="33423" x="4884738" y="5135563"/>
          <p14:tracePt t="33439" x="4868863" y="5105400"/>
          <p14:tracePt t="33455" x="4860925" y="5029200"/>
          <p14:tracePt t="33472" x="4854575" y="4975225"/>
          <p14:tracePt t="33489" x="4846638" y="4906963"/>
          <p14:tracePt t="33506" x="4846638" y="4822825"/>
          <p14:tracePt t="33522" x="4846638" y="4762500"/>
          <p14:tracePt t="33539" x="4860925" y="4686300"/>
          <p14:tracePt t="33556" x="4899025" y="4640263"/>
          <p14:tracePt t="33572" x="4953000" y="4618038"/>
          <p14:tracePt t="33589" x="5029200" y="4587875"/>
          <p14:tracePt t="33606" x="5135563" y="4564063"/>
          <p14:tracePt t="33623" x="5341938" y="4564063"/>
          <p14:tracePt t="33639" x="5418138" y="4564063"/>
          <p14:tracePt t="33656" x="5654675" y="4564063"/>
          <p14:tracePt t="33672" x="5783263" y="4564063"/>
          <p14:tracePt t="33689" x="5897563" y="4564063"/>
          <p14:tracePt t="33706" x="5997575" y="4564063"/>
          <p14:tracePt t="33722" x="6080125" y="4564063"/>
          <p14:tracePt t="33739" x="6134100" y="4564063"/>
          <p14:tracePt t="33756" x="6188075" y="4564063"/>
          <p14:tracePt t="33772" x="6270625" y="4579938"/>
          <p14:tracePt t="33789" x="6346825" y="4594225"/>
          <p14:tracePt t="33807" x="6461125" y="4610100"/>
          <p14:tracePt t="33823" x="6530975" y="4618038"/>
          <p14:tracePt t="33839" x="6583363" y="4632325"/>
          <p14:tracePt t="33856" x="6651625" y="4664075"/>
          <p14:tracePt t="33872" x="6675438" y="4670425"/>
          <p14:tracePt t="33889" x="6735763" y="4716463"/>
          <p14:tracePt t="33906" x="6781800" y="4754563"/>
          <p14:tracePt t="33922" x="6827838" y="4800600"/>
          <p14:tracePt t="33939" x="6850063" y="4822825"/>
          <p14:tracePt t="33956" x="6850063" y="4830763"/>
          <p14:tracePt t="33972" x="6858000" y="4846638"/>
          <p14:tracePt t="33989" x="6858000" y="4868863"/>
          <p14:tracePt t="34032" x="6858000" y="4884738"/>
          <p14:tracePt t="34041" x="6858000" y="4930775"/>
          <p14:tracePt t="34056" x="6858000" y="4960938"/>
          <p14:tracePt t="34072" x="6858000" y="5021263"/>
          <p14:tracePt t="34089" x="6835775" y="5097463"/>
          <p14:tracePt t="34106" x="6773863" y="5197475"/>
          <p14:tracePt t="34123" x="6735763" y="5241925"/>
          <p14:tracePt t="34139" x="6683375" y="5280025"/>
          <p14:tracePt t="34156" x="6645275" y="5295900"/>
          <p14:tracePt t="34172" x="6583363" y="5303838"/>
          <p14:tracePt t="34189" x="6484938" y="5311775"/>
          <p14:tracePt t="34206" x="6332538" y="5311775"/>
          <p14:tracePt t="34223" x="6142038" y="5311775"/>
          <p14:tracePt t="34239" x="5905500" y="5311775"/>
          <p14:tracePt t="34256" x="5562600" y="5311775"/>
          <p14:tracePt t="34273" x="5380038" y="5311775"/>
          <p14:tracePt t="34289" x="5249863" y="5311775"/>
          <p14:tracePt t="34306" x="5151438" y="5311775"/>
          <p14:tracePt t="34323" x="5121275" y="5303838"/>
          <p14:tracePt t="34339" x="5097463" y="5287963"/>
          <p14:tracePt t="34356" x="5083175" y="5273675"/>
          <p14:tracePt t="34373" x="5075238" y="5249863"/>
          <p14:tracePt t="34389" x="5067300" y="5219700"/>
          <p14:tracePt t="34406" x="5059363" y="5135563"/>
          <p14:tracePt t="34424" x="5051425" y="4991100"/>
          <p14:tracePt t="34439" x="5037138" y="4945063"/>
          <p14:tracePt t="34456" x="5037138" y="4808538"/>
          <p14:tracePt t="34473" x="5045075" y="4754563"/>
          <p14:tracePt t="34489" x="5089525" y="4694238"/>
          <p14:tracePt t="34506" x="5181600" y="4656138"/>
          <p14:tracePt t="34522" x="5334000" y="4632325"/>
          <p14:tracePt t="34539" x="5516563" y="4610100"/>
          <p14:tracePt t="34555" x="5715000" y="4602163"/>
          <p14:tracePt t="34572" x="5883275" y="4587875"/>
          <p14:tracePt t="34589" x="6057900" y="4587875"/>
          <p14:tracePt t="34606" x="6172200" y="4587875"/>
          <p14:tracePt t="34622" x="6354763" y="4587875"/>
          <p14:tracePt t="34639" x="6469063" y="4587875"/>
          <p14:tracePt t="34656" x="6545263" y="4587875"/>
          <p14:tracePt t="34673" x="6637338" y="4602163"/>
          <p14:tracePt t="34689" x="6667500" y="4618038"/>
          <p14:tracePt t="34706" x="6713538" y="4640263"/>
          <p14:tracePt t="34723" x="6759575" y="4670425"/>
          <p14:tracePt t="34740" x="6789738" y="4686300"/>
          <p14:tracePt t="34773" x="6811963" y="4686300"/>
          <p14:tracePt t="34848" x="6811963" y="4694238"/>
          <p14:tracePt t="34888" x="6811963" y="4702175"/>
          <p14:tracePt t="34896" x="6819900" y="4708525"/>
          <p14:tracePt t="34906" x="6819900" y="4724400"/>
          <p14:tracePt t="34928" x="6819900" y="4732338"/>
          <p14:tracePt t="35168" x="6819900" y="4740275"/>
          <p14:tracePt t="35448" x="6811963" y="4740275"/>
          <p14:tracePt t="35880" x="6811963" y="4746625"/>
          <p14:tracePt t="35888" x="6811963" y="4778375"/>
          <p14:tracePt t="35920" x="6819900" y="4784725"/>
          <p14:tracePt t="35928" x="6819900" y="4808538"/>
          <p14:tracePt t="35940" x="6842125" y="4854575"/>
          <p14:tracePt t="35956" x="6880225" y="4945063"/>
          <p14:tracePt t="35973" x="6926263" y="5051425"/>
          <p14:tracePt t="35990" x="6956425" y="5143500"/>
          <p14:tracePt t="36008" x="6972300" y="5211763"/>
          <p14:tracePt t="36023" x="6972300" y="5227638"/>
          <p14:tracePt t="36040" x="6972300" y="5265738"/>
          <p14:tracePt t="36056" x="6972300" y="5303838"/>
          <p14:tracePt t="36073" x="6934200" y="5349875"/>
          <p14:tracePt t="36090" x="6904038" y="5380038"/>
          <p14:tracePt t="36106" x="6819900" y="5418138"/>
          <p14:tracePt t="36123" x="6759575" y="5426075"/>
          <p14:tracePt t="36140" x="6659563" y="5440363"/>
          <p14:tracePt t="36157" x="6530975" y="5440363"/>
          <p14:tracePt t="36173" x="6316663" y="5440363"/>
          <p14:tracePt t="36190" x="5959475" y="5440363"/>
          <p14:tracePt t="36208" x="5257800" y="5440363"/>
          <p14:tracePt t="36223" x="5029200" y="5440363"/>
          <p14:tracePt t="36240" x="4381500" y="5380038"/>
          <p14:tracePt t="36257" x="4130675" y="5318125"/>
          <p14:tracePt t="36273" x="4022725" y="5257800"/>
          <p14:tracePt t="36290" x="3992563" y="5227638"/>
          <p14:tracePt t="36307" x="3992563" y="5197475"/>
          <p14:tracePt t="36323" x="3992563" y="5159375"/>
          <p14:tracePt t="36340" x="3992563" y="5121275"/>
          <p14:tracePt t="36357" x="3992563" y="5097463"/>
          <p14:tracePt t="36373" x="4000500" y="5051425"/>
          <p14:tracePt t="36390" x="4030663" y="4983163"/>
          <p14:tracePt t="36407" x="4106863" y="4860925"/>
          <p14:tracePt t="36423" x="4191000" y="4754563"/>
          <p14:tracePt t="36440" x="4297363" y="4664075"/>
          <p14:tracePt t="36457" x="4419600" y="4556125"/>
          <p14:tracePt t="36473" x="4511675" y="4479925"/>
          <p14:tracePt t="36490" x="4610100" y="4389438"/>
          <p14:tracePt t="36507" x="4708525" y="4321175"/>
          <p14:tracePt t="36523" x="4830763" y="4283075"/>
          <p14:tracePt t="36540" x="4991100" y="4244975"/>
          <p14:tracePt t="36557" x="5135563" y="4237038"/>
          <p14:tracePt t="36560" x="5203825" y="4237038"/>
          <p14:tracePt t="36573" x="5265738" y="4237038"/>
          <p14:tracePt t="36590" x="5410200" y="4237038"/>
          <p14:tracePt t="36607" x="5540375" y="4237038"/>
          <p14:tracePt t="36623" x="5737225" y="4244975"/>
          <p14:tracePt t="36640" x="5875338" y="4289425"/>
          <p14:tracePt t="36657" x="6049963" y="4335463"/>
          <p14:tracePt t="36673" x="6226175" y="4389438"/>
          <p14:tracePt t="36690" x="6384925" y="4427538"/>
          <p14:tracePt t="36708" x="6507163" y="4465638"/>
          <p14:tracePt t="36723" x="6599238" y="4495800"/>
          <p14:tracePt t="36740" x="6651625" y="4525963"/>
          <p14:tracePt t="36757" x="6667500" y="4525963"/>
          <p14:tracePt t="36773" x="6683375" y="4549775"/>
          <p14:tracePt t="36790" x="6713538" y="4602163"/>
          <p14:tracePt t="36807" x="6735763" y="4670425"/>
          <p14:tracePt t="36823" x="6797675" y="4868863"/>
          <p14:tracePt t="36840" x="6819900" y="4991100"/>
          <p14:tracePt t="36857" x="6827838" y="5105400"/>
          <p14:tracePt t="36873" x="6827838" y="5181600"/>
          <p14:tracePt t="36890" x="6827838" y="5227638"/>
          <p14:tracePt t="36907" x="6804025" y="5265738"/>
          <p14:tracePt t="36923" x="6751638" y="5303838"/>
          <p14:tracePt t="36940" x="6629400" y="5356225"/>
          <p14:tracePt t="36957" x="6492875" y="5387975"/>
          <p14:tracePt t="36973" x="6346825" y="5410200"/>
          <p14:tracePt t="36990" x="6226175" y="5426075"/>
          <p14:tracePt t="37008" x="6118225" y="5432425"/>
          <p14:tracePt t="37023" x="6103938" y="5432425"/>
          <p14:tracePt t="37040" x="6088063" y="5432425"/>
          <p14:tracePt t="37057" x="6080125" y="5432425"/>
          <p14:tracePt t="37081" x="6065838" y="5432425"/>
          <p14:tracePt t="37090" x="6057900" y="5426075"/>
          <p14:tracePt t="37107" x="6042025" y="5387975"/>
          <p14:tracePt t="37124" x="6003925" y="5334000"/>
          <p14:tracePt t="37140" x="5973763" y="5273675"/>
          <p14:tracePt t="37157" x="5959475" y="5257800"/>
          <p14:tracePt t="37174" x="5951538" y="5219700"/>
          <p14:tracePt t="37191" x="5951538" y="5203825"/>
          <p14:tracePt t="37208" x="5943600" y="5181600"/>
          <p14:tracePt t="37224" x="5943600" y="5165725"/>
          <p14:tracePt t="37240" x="5943600" y="5159375"/>
          <p14:tracePt t="37257" x="5943600" y="5143500"/>
          <p14:tracePt t="37274" x="5943600" y="5135563"/>
          <p14:tracePt t="37290" x="5951538" y="5105400"/>
          <p14:tracePt t="37307" x="5959475" y="5089525"/>
          <p14:tracePt t="37324" x="5965825" y="5067300"/>
          <p14:tracePt t="37340" x="5965825" y="5059363"/>
          <p14:tracePt t="37357" x="5973763" y="5045075"/>
          <p14:tracePt t="37390" x="5981700" y="5045075"/>
          <p14:tracePt t="37409" x="5997575" y="5045075"/>
          <p14:tracePt t="37424" x="6003925" y="5059363"/>
          <p14:tracePt t="37440" x="6011863" y="5121275"/>
          <p14:tracePt t="37457" x="6019800" y="5165725"/>
          <p14:tracePt t="37474" x="6042025" y="5211763"/>
          <p14:tracePt t="37490" x="6042025" y="5219700"/>
          <p14:tracePt t="37507" x="6049963" y="5227638"/>
          <p14:tracePt t="37544" x="6057900" y="5219700"/>
          <p14:tracePt t="37557" x="6057900" y="5197475"/>
          <p14:tracePt t="37574" x="6057900" y="5159375"/>
          <p14:tracePt t="37590" x="6057900" y="5127625"/>
          <p14:tracePt t="37632" x="6042025" y="5127625"/>
          <p14:tracePt t="37640" x="6027738" y="5127625"/>
          <p14:tracePt t="37657" x="6003925" y="5159375"/>
          <p14:tracePt t="37674" x="5997575" y="5197475"/>
          <p14:tracePt t="37728" x="5997575" y="5165725"/>
          <p14:tracePt t="37736" x="5997575" y="5127625"/>
          <p14:tracePt t="37744" x="5997575" y="5097463"/>
          <p14:tracePt t="37757" x="5997575" y="5067300"/>
          <p14:tracePt t="37774" x="5997575" y="5021263"/>
          <p14:tracePt t="37790" x="5997575" y="5013325"/>
          <p14:tracePt t="37824" x="5989638" y="5006975"/>
          <p14:tracePt t="37832" x="5973763" y="5045075"/>
          <p14:tracePt t="37840" x="5973763" y="5083175"/>
          <p14:tracePt t="37857" x="5973763" y="5197475"/>
          <p14:tracePt t="37874" x="5973763" y="5241925"/>
          <p14:tracePt t="37908" x="5973763" y="5235575"/>
          <p14:tracePt t="37924" x="5973763" y="5121275"/>
          <p14:tracePt t="37941" x="5959475" y="4999038"/>
          <p14:tracePt t="37957" x="5935663" y="4899025"/>
          <p14:tracePt t="37974" x="5927725" y="4838700"/>
          <p14:tracePt t="38016" x="5927725" y="4884738"/>
          <p14:tracePt t="38024" x="5927725" y="4960938"/>
          <p14:tracePt t="38041" x="5935663" y="5075238"/>
          <p14:tracePt t="38057" x="5943600" y="5127625"/>
          <p14:tracePt t="38104" x="5943600" y="5083175"/>
          <p14:tracePt t="38112" x="5943600" y="5021263"/>
          <p14:tracePt t="38124" x="5943600" y="4968875"/>
          <p14:tracePt t="38141" x="5943600" y="4876800"/>
          <p14:tracePt t="38157" x="5943600" y="4854575"/>
          <p14:tracePt t="38192" x="5943600" y="4884738"/>
          <p14:tracePt t="38207" x="5981700" y="5051425"/>
          <p14:tracePt t="38224" x="6019800" y="5165725"/>
          <p14:tracePt t="38241" x="6027738" y="5189538"/>
          <p14:tracePt t="38257" x="6027738" y="5197475"/>
          <p14:tracePt t="38291" x="6027738" y="5097463"/>
          <p14:tracePt t="38307" x="6027738" y="4975225"/>
          <p14:tracePt t="38324" x="6019800" y="4868863"/>
          <p14:tracePt t="38341" x="6019800" y="4860925"/>
          <p14:tracePt t="38376" x="6019800" y="4914900"/>
          <p14:tracePt t="38391" x="6019800" y="4983163"/>
          <p14:tracePt t="38408" x="6019800" y="5105400"/>
          <p14:tracePt t="38448" x="6019800" y="5113338"/>
          <p14:tracePt t="38457" x="6019800" y="5067300"/>
          <p14:tracePt t="38474" x="6011863" y="4892675"/>
          <p14:tracePt t="38491" x="5997575" y="4740275"/>
          <p14:tracePt t="38507" x="5965825" y="4656138"/>
          <p14:tracePt t="38524" x="5959475" y="4648200"/>
          <p14:tracePt t="38557" x="5959475" y="4792663"/>
          <p14:tracePt t="38561" x="5959475" y="4899025"/>
          <p14:tracePt t="38574" x="5973763" y="5029200"/>
          <p14:tracePt t="38591" x="5997575" y="5227638"/>
          <p14:tracePt t="38608" x="6019800" y="5273675"/>
          <p14:tracePt t="38641" x="6019800" y="5143500"/>
          <p14:tracePt t="38657" x="6011863" y="4999038"/>
          <p14:tracePt t="38674" x="5997575" y="4876800"/>
          <p14:tracePt t="38691" x="5989638" y="4838700"/>
          <p14:tracePt t="38728" x="5989638" y="4906963"/>
          <p14:tracePt t="38741" x="5989638" y="4991100"/>
          <p14:tracePt t="38757" x="6011863" y="5135563"/>
          <p14:tracePt t="38774" x="6027738" y="5197475"/>
          <p14:tracePt t="38791" x="6035675" y="5203825"/>
          <p14:tracePt t="38808" x="6035675" y="5173663"/>
          <p14:tracePt t="38824" x="6042025" y="5037138"/>
          <p14:tracePt t="38841" x="6042025" y="4930775"/>
          <p14:tracePt t="38858" x="6035675" y="4860925"/>
          <p14:tracePt t="38904" x="6027738" y="4937125"/>
          <p14:tracePt t="38912" x="6027738" y="4991100"/>
          <p14:tracePt t="38924" x="6027738" y="5059363"/>
          <p14:tracePt t="38941" x="6027738" y="5113338"/>
          <p14:tracePt t="38976" x="6027738" y="5097463"/>
          <p14:tracePt t="38991" x="6027738" y="5021263"/>
          <p14:tracePt t="39008" x="6011863" y="4822825"/>
          <p14:tracePt t="39024" x="5997575" y="4762500"/>
          <p14:tracePt t="39058" x="5989638" y="4754563"/>
          <p14:tracePt t="39074" x="5981700" y="4808538"/>
          <p14:tracePt t="39091" x="5981700" y="4968875"/>
          <p14:tracePt t="39108" x="5981700" y="5113338"/>
          <p14:tracePt t="39125" x="5981700" y="5143500"/>
          <p14:tracePt t="39158" x="5981700" y="5127625"/>
          <p14:tracePt t="39175" x="5965825" y="4906963"/>
          <p14:tracePt t="39191" x="5959475" y="4838700"/>
          <p14:tracePt t="39208" x="5935663" y="4754563"/>
          <p14:tracePt t="39241" x="5927725" y="4784725"/>
          <p14:tracePt t="39258" x="5927725" y="4960938"/>
          <p14:tracePt t="39274" x="5927725" y="5135563"/>
          <p14:tracePt t="39291" x="5959475" y="5219700"/>
          <p14:tracePt t="39326" x="5973763" y="5219700"/>
          <p14:tracePt t="39341" x="5973763" y="5075238"/>
          <p14:tracePt t="39358" x="5965825" y="4953000"/>
          <p14:tracePt t="39375" x="5943600" y="4838700"/>
          <p14:tracePt t="39391" x="5935663" y="4830763"/>
          <p14:tracePt t="39424" x="5935663" y="4945063"/>
          <p14:tracePt t="39441" x="5981700" y="5113338"/>
          <p14:tracePt t="39458" x="5989638" y="5173663"/>
          <p14:tracePt t="39474" x="5997575" y="5181600"/>
          <p14:tracePt t="39508" x="5997575" y="5151438"/>
          <p14:tracePt t="39524" x="5997575" y="5083175"/>
          <p14:tracePt t="39541" x="5997575" y="5051425"/>
          <p14:tracePt t="39558" x="5997575" y="5037138"/>
          <p14:tracePt t="39592" x="5997575" y="5051425"/>
          <p14:tracePt t="39600" x="5997575" y="5089525"/>
          <p14:tracePt t="39607" x="5997575" y="5113338"/>
          <p14:tracePt t="39624" x="5997575" y="5135563"/>
          <p14:tracePt t="39679" x="5997575" y="5121275"/>
          <p14:tracePt t="39687" x="5997575" y="5075238"/>
          <p14:tracePt t="39695" x="5997575" y="5045075"/>
          <p14:tracePt t="39708" x="5997575" y="5021263"/>
          <p14:tracePt t="39724" x="5997575" y="4991100"/>
          <p14:tracePt t="39776" x="5997575" y="5021263"/>
          <p14:tracePt t="39784" x="5997575" y="5059363"/>
          <p14:tracePt t="39792" x="5997575" y="5083175"/>
          <p14:tracePt t="39808" x="5997575" y="5097463"/>
          <p14:tracePt t="39856" x="5997575" y="5051425"/>
          <p14:tracePt t="39864" x="5997575" y="5006975"/>
          <p14:tracePt t="39875" x="5981700" y="4968875"/>
          <p14:tracePt t="39891" x="5981700" y="4922838"/>
          <p14:tracePt t="39908" x="5981700" y="4892675"/>
          <p14:tracePt t="39952" x="5981700" y="4914900"/>
          <p14:tracePt t="39961" x="5981700" y="4953000"/>
          <p14:tracePt t="39975" x="5981700" y="5013325"/>
          <p14:tracePt t="39991" x="5989638" y="5075238"/>
          <p14:tracePt t="40047" x="5989638" y="5051425"/>
          <p14:tracePt t="40055" x="5989638" y="5021263"/>
          <p14:tracePt t="40063" x="5989638" y="4983163"/>
          <p14:tracePt t="40074" x="5981700" y="4953000"/>
          <p14:tracePt t="40091" x="5981700" y="4899025"/>
          <p14:tracePt t="40108" x="5973763" y="4892675"/>
          <p14:tracePt t="40144" x="5965825" y="4906963"/>
          <p14:tracePt t="40158" x="5965825" y="4960938"/>
          <p14:tracePt t="40175" x="5965825" y="5075238"/>
          <p14:tracePt t="40231" x="5965825" y="5059363"/>
          <p14:tracePt t="40239" x="5965825" y="5006975"/>
          <p14:tracePt t="40247" x="5951538" y="4968875"/>
          <p14:tracePt t="40258" x="5951538" y="4945063"/>
          <p14:tracePt t="40275" x="5951538" y="4876800"/>
          <p14:tracePt t="40319" x="5951538" y="4914900"/>
          <p14:tracePt t="40327" x="5951538" y="4975225"/>
          <p14:tracePt t="40341" x="5951538" y="5013325"/>
          <p14:tracePt t="40358" x="5951538" y="5083175"/>
          <p14:tracePt t="40374" x="5951538" y="5089525"/>
          <p14:tracePt t="40415" x="5951538" y="5075238"/>
          <p14:tracePt t="40423" x="5951538" y="5045075"/>
          <p14:tracePt t="40431" x="5951538" y="5029200"/>
          <p14:tracePt t="40441" x="5951538" y="5021263"/>
          <p14:tracePt t="40458" x="5951538" y="4991100"/>
          <p14:tracePt t="40503" x="5959475" y="4991100"/>
          <p14:tracePt t="40511" x="5959475" y="5013325"/>
          <p14:tracePt t="40519" x="5959475" y="5037138"/>
          <p14:tracePt t="40527" x="5965825" y="5051425"/>
          <p14:tracePt t="40541" x="5973763" y="5059363"/>
          <p14:tracePt t="40712" x="5973763" y="5075238"/>
          <p14:tracePt t="40720" x="5973763" y="5083175"/>
          <p14:tracePt t="40728" x="5973763" y="5105400"/>
          <p14:tracePt t="40742" x="5973763" y="5113338"/>
          <p14:tracePt t="40784" x="5981700" y="5113338"/>
          <p14:tracePt t="43448" x="6003925" y="5113338"/>
          <p14:tracePt t="43456" x="6118225" y="5113338"/>
          <p14:tracePt t="43464" x="6248400" y="5113338"/>
          <p14:tracePt t="43476" x="6346825" y="5113338"/>
          <p14:tracePt t="43493" x="6553200" y="5113338"/>
          <p14:tracePt t="43509" x="6721475" y="5113338"/>
          <p14:tracePt t="43526" x="6789738" y="5113338"/>
          <p14:tracePt t="43543" x="6804025" y="5105400"/>
          <p14:tracePt t="43559" x="6811963" y="5097463"/>
          <p14:tracePt t="43576" x="6827838" y="5075238"/>
          <p14:tracePt t="43593" x="6835775" y="5059363"/>
          <p14:tracePt t="43609" x="6835775" y="5045075"/>
          <p14:tracePt t="43627" x="6850063" y="5029200"/>
          <p14:tracePt t="43659" x="6850063" y="5021263"/>
          <p14:tracePt t="43676" x="6858000" y="5021263"/>
          <p14:tracePt t="43693" x="6858000" y="5013325"/>
          <p14:tracePt t="43709" x="6858000" y="4999038"/>
          <p14:tracePt t="43726" x="6858000" y="4968875"/>
          <p14:tracePt t="43743" x="6858000" y="4945063"/>
          <p14:tracePt t="43759" x="6858000" y="4922838"/>
          <p14:tracePt t="43776" x="6842125" y="4884738"/>
          <p14:tracePt t="43793" x="6804025" y="4838700"/>
          <p14:tracePt t="43809" x="6781800" y="4822825"/>
          <p14:tracePt t="43827" x="6773863" y="4822825"/>
          <p14:tracePt t="43843" x="6759575" y="4816475"/>
          <p14:tracePt t="43859" x="6743700" y="4808538"/>
          <p14:tracePt t="43876" x="6721475" y="4800600"/>
          <p14:tracePt t="43893" x="6675438" y="4778375"/>
          <p14:tracePt t="43909" x="6637338" y="4770438"/>
          <p14:tracePt t="43927" x="6621463" y="4762500"/>
          <p14:tracePt t="43943" x="6599238" y="4762500"/>
          <p14:tracePt t="43959" x="6583363" y="4754563"/>
          <p14:tracePt t="43976" x="6575425" y="4754563"/>
          <p14:tracePt t="43993" x="6553200" y="4746625"/>
          <p14:tracePt t="44009" x="6499225" y="4740275"/>
          <p14:tracePt t="44026" x="6354763" y="4740275"/>
          <p14:tracePt t="44043" x="6194425" y="4740275"/>
          <p14:tracePt t="44060" x="6073775" y="4740275"/>
          <p14:tracePt t="44076" x="5989638" y="4740275"/>
          <p14:tracePt t="44112" x="5981700" y="4740275"/>
          <p14:tracePt t="44136" x="5981700" y="4746625"/>
          <p14:tracePt t="44144" x="5959475" y="4800600"/>
          <p14:tracePt t="44159" x="5943600" y="4860925"/>
          <p14:tracePt t="44176" x="5921375" y="4930775"/>
          <p14:tracePt t="44193" x="5921375" y="4991100"/>
          <p14:tracePt t="44209" x="5921375" y="5037138"/>
          <p14:tracePt t="44226" x="5921375" y="5075238"/>
          <p14:tracePt t="44243" x="5935663" y="5151438"/>
          <p14:tracePt t="44259" x="5965825" y="5181600"/>
          <p14:tracePt t="44276" x="5997575" y="5219700"/>
          <p14:tracePt t="44293" x="6042025" y="5235575"/>
          <p14:tracePt t="44310" x="6134100" y="5241925"/>
          <p14:tracePt t="44327" x="6302375" y="5241925"/>
          <p14:tracePt t="44344" x="6530975" y="5235575"/>
          <p14:tracePt t="44360" x="6667500" y="5197475"/>
          <p14:tracePt t="44376" x="6751638" y="5151438"/>
          <p14:tracePt t="44393" x="6781800" y="5121275"/>
          <p14:tracePt t="44410" x="6789738" y="5105400"/>
          <p14:tracePt t="44426" x="6804025" y="5067300"/>
          <p14:tracePt t="44443" x="6811963" y="5021263"/>
          <p14:tracePt t="44460" x="6819900" y="4991100"/>
          <p14:tracePt t="44476" x="6819900" y="4968875"/>
          <p14:tracePt t="44493" x="6819900" y="4930775"/>
          <p14:tracePt t="44510" x="6819900" y="4884738"/>
          <p14:tracePt t="44527" x="6819900" y="4846638"/>
          <p14:tracePt t="44543" x="6811963" y="4822825"/>
          <p14:tracePt t="44546" x="6797675" y="4792663"/>
          <p14:tracePt t="44560" x="6751638" y="4746625"/>
          <p14:tracePt t="44576" x="6743700" y="4746625"/>
          <p14:tracePt t="44593" x="6735763" y="4740275"/>
          <p14:tracePt t="44610" x="6727825" y="4732338"/>
          <p14:tracePt t="44626" x="6705600" y="4732338"/>
          <p14:tracePt t="44643" x="6689725" y="4724400"/>
          <p14:tracePt t="44661" x="6675438" y="4724400"/>
          <p14:tracePt t="44676" x="6659563" y="4716463"/>
          <p14:tracePt t="44693" x="6651625" y="4716463"/>
          <p14:tracePt t="44710" x="6629400" y="4716463"/>
          <p14:tracePt t="44727" x="6569075" y="4716463"/>
          <p14:tracePt t="44743" x="6515100" y="4732338"/>
          <p14:tracePt t="44760" x="6446838" y="4762500"/>
          <p14:tracePt t="44776" x="6392863" y="4784725"/>
          <p14:tracePt t="44793" x="6370638" y="4808538"/>
          <p14:tracePt t="44810" x="6354763" y="4816475"/>
          <p14:tracePt t="44826" x="6346825" y="4830763"/>
          <p14:tracePt t="44844" x="6332538" y="4846638"/>
          <p14:tracePt t="44860" x="6332538" y="4860925"/>
          <p14:tracePt t="44904" x="6332538" y="4868863"/>
          <p14:tracePt t="44920" x="6332538" y="4892675"/>
          <p14:tracePt t="44928" x="6332538" y="4906963"/>
          <p14:tracePt t="44943" x="6332538" y="4914900"/>
          <p14:tracePt t="44960" x="6332538" y="4983163"/>
          <p14:tracePt t="44977" x="6332538" y="5021263"/>
          <p14:tracePt t="44993" x="6332538" y="5067300"/>
          <p14:tracePt t="45010" x="6354763" y="5105400"/>
          <p14:tracePt t="45026" x="6370638" y="5121275"/>
          <p14:tracePt t="45044" x="6378575" y="5127625"/>
          <p14:tracePt t="45060" x="6400800" y="5135563"/>
          <p14:tracePt t="45077" x="6430963" y="5143500"/>
          <p14:tracePt t="45093" x="6461125" y="5151438"/>
          <p14:tracePt t="45110" x="6484938" y="5159375"/>
          <p14:tracePt t="45127" x="6607175" y="5159375"/>
          <p14:tracePt t="45143" x="6683375" y="5159375"/>
          <p14:tracePt t="45160" x="6743700" y="5143500"/>
          <p14:tracePt t="45177" x="6765925" y="5127625"/>
          <p14:tracePt t="45193" x="6789738" y="5105400"/>
          <p14:tracePt t="45210" x="6827838" y="5045075"/>
          <p14:tracePt t="45227" x="6842125" y="5006975"/>
          <p14:tracePt t="45243" x="6858000" y="4945063"/>
          <p14:tracePt t="45260" x="6858000" y="4914900"/>
          <p14:tracePt t="45277" x="6858000" y="4876800"/>
          <p14:tracePt t="45293" x="6858000" y="4838700"/>
          <p14:tracePt t="45310" x="6842125" y="4808538"/>
          <p14:tracePt t="45327" x="6804025" y="4770438"/>
          <p14:tracePt t="45343" x="6773863" y="4754563"/>
          <p14:tracePt t="45360" x="6765925" y="4746625"/>
          <p14:tracePt t="45377" x="6751638" y="4746625"/>
          <p14:tracePt t="45393" x="6721475" y="4740275"/>
          <p14:tracePt t="45410" x="6683375" y="4724400"/>
          <p14:tracePt t="45427" x="6607175" y="4708525"/>
          <p14:tracePt t="45443" x="6569075" y="4702175"/>
          <p14:tracePt t="45460" x="6492875" y="4702175"/>
          <p14:tracePt t="45477" x="6454775" y="4702175"/>
          <p14:tracePt t="45494" x="6392863" y="4702175"/>
          <p14:tracePt t="45511" x="6294438" y="4716463"/>
          <p14:tracePt t="45527" x="6256338" y="4732338"/>
          <p14:tracePt t="45545" x="6202363" y="4762500"/>
          <p14:tracePt t="45560" x="6188075" y="4770438"/>
          <p14:tracePt t="45577" x="6172200" y="4784725"/>
          <p14:tracePt t="45593" x="6149975" y="4816475"/>
          <p14:tracePt t="45610" x="6142038" y="4838700"/>
          <p14:tracePt t="45627" x="6118225" y="4876800"/>
          <p14:tracePt t="45643" x="6103938" y="4899025"/>
          <p14:tracePt t="45660" x="6088063" y="4922838"/>
          <p14:tracePt t="45677" x="6088063" y="4953000"/>
          <p14:tracePt t="45693" x="6088063" y="4975225"/>
          <p14:tracePt t="45711" x="6073775" y="5021263"/>
          <p14:tracePt t="45727" x="6073775" y="5045075"/>
          <p14:tracePt t="45744" x="6073775" y="5067300"/>
          <p14:tracePt t="45760" x="6073775" y="5075238"/>
          <p14:tracePt t="45777" x="6073775" y="5105400"/>
          <p14:tracePt t="45793" x="6080125" y="5127625"/>
          <p14:tracePt t="45810" x="6096000" y="5159375"/>
          <p14:tracePt t="45827" x="6126163" y="5173663"/>
          <p14:tracePt t="45843" x="6172200" y="5189538"/>
          <p14:tracePt t="45860" x="6210300" y="5189538"/>
          <p14:tracePt t="45877" x="6240463" y="5189538"/>
          <p14:tracePt t="45893" x="6294438" y="5189538"/>
          <p14:tracePt t="45911" x="6346825" y="5189538"/>
          <p14:tracePt t="45928" x="6430963" y="5173663"/>
          <p14:tracePt t="45944" x="6484938" y="5165725"/>
          <p14:tracePt t="45960" x="6499225" y="5151438"/>
          <p14:tracePt t="45977" x="6515100" y="5127625"/>
          <p14:tracePt t="45993" x="6537325" y="5097463"/>
          <p14:tracePt t="46010" x="6553200" y="5067300"/>
          <p14:tracePt t="46028" x="6599238" y="5013325"/>
          <p14:tracePt t="46043" x="6607175" y="4983163"/>
          <p14:tracePt t="46060" x="6621463" y="4945063"/>
          <p14:tracePt t="46077" x="6621463" y="4937125"/>
          <p14:tracePt t="46094" x="6621463" y="4892675"/>
          <p14:tracePt t="46111" x="6621463" y="4876800"/>
          <p14:tracePt t="46128" x="6621463" y="4792663"/>
          <p14:tracePt t="46143" x="6591300" y="4754563"/>
          <p14:tracePt t="46160" x="6561138" y="4724400"/>
          <p14:tracePt t="46177" x="6523038" y="4702175"/>
          <p14:tracePt t="46194" x="6507163" y="4702175"/>
          <p14:tracePt t="46210" x="6477000" y="4686300"/>
          <p14:tracePt t="46244" x="6469063" y="4686300"/>
          <p14:tracePt t="46260" x="6446838" y="4686300"/>
          <p14:tracePt t="46277" x="6400800" y="4686300"/>
          <p14:tracePt t="46294" x="6354763" y="4686300"/>
          <p14:tracePt t="46311" x="6278563" y="4708525"/>
          <p14:tracePt t="46327" x="6226175" y="4724400"/>
          <p14:tracePt t="46344" x="6126163" y="4784725"/>
          <p14:tracePt t="46360" x="6096000" y="4816475"/>
          <p14:tracePt t="46377" x="6088063" y="4830763"/>
          <p14:tracePt t="46394" x="6073775" y="4860925"/>
          <p14:tracePt t="46410" x="6073775" y="4899025"/>
          <p14:tracePt t="46427" x="6073775" y="4953000"/>
          <p14:tracePt t="46444" x="6073775" y="5013325"/>
          <p14:tracePt t="46460" x="6073775" y="5083175"/>
          <p14:tracePt t="46477" x="6088063" y="5113338"/>
          <p14:tracePt t="46494" x="6096000" y="5143500"/>
          <p14:tracePt t="46510" x="6103938" y="5151438"/>
          <p14:tracePt t="46544" x="6126163" y="5151438"/>
          <p14:tracePt t="46560" x="6172200" y="5165725"/>
          <p14:tracePt t="46577" x="6256338" y="5173663"/>
          <p14:tracePt t="46594" x="6416675" y="5173663"/>
          <p14:tracePt t="46610" x="6561138" y="5173663"/>
          <p14:tracePt t="46627" x="6705600" y="5173663"/>
          <p14:tracePt t="46644" x="6759575" y="5151438"/>
          <p14:tracePt t="46688" x="6765925" y="5121275"/>
          <p14:tracePt t="46696" x="6773863" y="5059363"/>
          <p14:tracePt t="46711" x="6797675" y="4991100"/>
          <p14:tracePt t="46727" x="6804025" y="4945063"/>
          <p14:tracePt t="46744" x="6819900" y="4816475"/>
          <p14:tracePt t="46760" x="6819900" y="4754563"/>
          <p14:tracePt t="46777" x="6797675" y="4686300"/>
          <p14:tracePt t="46794" x="6735763" y="4594225"/>
          <p14:tracePt t="46810" x="6675438" y="4541838"/>
          <p14:tracePt t="46827" x="6637338" y="4518025"/>
          <p14:tracePt t="46844" x="6599238" y="4503738"/>
          <p14:tracePt t="46860" x="6583363" y="4503738"/>
          <p14:tracePt t="46877" x="6561138" y="4495800"/>
          <p14:tracePt t="46894" x="6515100" y="4495800"/>
          <p14:tracePt t="46911" x="6362700" y="4511675"/>
          <p14:tracePt t="46927" x="6248400" y="4549775"/>
          <p14:tracePt t="46944" x="6156325" y="4579938"/>
          <p14:tracePt t="46961" x="6118225" y="4610100"/>
          <p14:tracePt t="46977" x="6096000" y="4632325"/>
          <p14:tracePt t="46994" x="6073775" y="4678363"/>
          <p14:tracePt t="47011" x="6057900" y="4754563"/>
          <p14:tracePt t="47027" x="6049963" y="4846638"/>
          <p14:tracePt t="47044" x="6049963" y="4953000"/>
          <p14:tracePt t="47061" x="6049963" y="5059363"/>
          <p14:tracePt t="47063" x="6057900" y="5105400"/>
          <p14:tracePt t="47077" x="6057900" y="5135563"/>
          <p14:tracePt t="47094" x="6080125" y="5173663"/>
          <p14:tracePt t="47111" x="6096000" y="5189538"/>
          <p14:tracePt t="47127" x="6149975" y="5219700"/>
          <p14:tracePt t="47144" x="6210300" y="5227638"/>
          <p14:tracePt t="47161" x="6302375" y="5227638"/>
          <p14:tracePt t="47177" x="6438900" y="5227638"/>
          <p14:tracePt t="47194" x="6575425" y="5227638"/>
          <p14:tracePt t="47211" x="6705600" y="5197475"/>
          <p14:tracePt t="47227" x="6735763" y="5173663"/>
          <p14:tracePt t="47244" x="6743700" y="5159375"/>
          <p14:tracePt t="47261" x="6743700" y="5105400"/>
          <p14:tracePt t="47277" x="6743700" y="5045075"/>
          <p14:tracePt t="47294" x="6727825" y="4968875"/>
          <p14:tracePt t="47311" x="6683375" y="4906963"/>
          <p14:tracePt t="47327" x="6591300" y="4816475"/>
          <p14:tracePt t="47344" x="6523038" y="4778375"/>
          <p14:tracePt t="47361" x="6492875" y="4770438"/>
          <p14:tracePt t="47408" x="6484938" y="4770438"/>
          <p14:tracePt t="47417" x="6461125" y="4770438"/>
          <p14:tracePt t="47427" x="6446838" y="4784725"/>
          <p14:tracePt t="47444" x="6400800" y="4822825"/>
          <p14:tracePt t="47461" x="6332538" y="4868863"/>
          <p14:tracePt t="47477" x="6270625" y="4937125"/>
          <p14:tracePt t="47494" x="6232525" y="5006975"/>
          <p14:tracePt t="47511" x="6226175" y="5021263"/>
          <p14:tracePt t="47527" x="6226175" y="5029200"/>
          <p14:tracePt t="47544" x="6226175" y="5037138"/>
          <p14:tracePt t="47561" x="6232525" y="5037138"/>
          <p14:tracePt t="47577" x="6232525" y="5045075"/>
          <p14:tracePt t="47784" x="6232525" y="5051425"/>
          <p14:tracePt t="47792" x="6232525" y="5083175"/>
          <p14:tracePt t="47800" x="6232525" y="5105400"/>
          <p14:tracePt t="47811" x="6226175" y="5151438"/>
          <p14:tracePt t="47827" x="6194425" y="5249863"/>
          <p14:tracePt t="47845" x="6172200" y="5326063"/>
          <p14:tracePt t="47861" x="6142038" y="5387975"/>
          <p14:tracePt t="47878" x="6126163" y="5402263"/>
          <p14:tracePt t="47894" x="6126163" y="5410200"/>
          <p14:tracePt t="47968" x="6096000" y="5410200"/>
          <p14:tracePt t="47976" x="6065838" y="5410200"/>
          <p14:tracePt t="47984" x="6027738" y="5394325"/>
          <p14:tracePt t="47994" x="5989638" y="5380038"/>
          <p14:tracePt t="48011" x="5845175" y="5356225"/>
          <p14:tracePt t="48028" x="5707063" y="5334000"/>
          <p14:tracePt t="48044" x="5570538" y="5326063"/>
          <p14:tracePt t="48060" x="5486400" y="5303838"/>
          <p14:tracePt t="48077" x="5432425" y="5295900"/>
          <p14:tracePt t="48094" x="5402263" y="5295900"/>
          <p14:tracePt t="48144" x="5394325" y="5287963"/>
          <p14:tracePt t="48152" x="5387975" y="5280025"/>
          <p14:tracePt t="48161" x="5372100" y="5273675"/>
          <p14:tracePt t="48178" x="5356225" y="5265738"/>
          <p14:tracePt t="48194" x="5326063" y="5249863"/>
          <p14:tracePt t="48228" x="5311775" y="5249863"/>
          <p14:tracePt t="48244" x="5303838" y="5241925"/>
          <p14:tracePt t="48261" x="5295900" y="5241925"/>
          <p14:tracePt t="48278" x="5287963" y="5241925"/>
          <p14:tracePt t="48296" x="5280025" y="5241925"/>
          <p14:tracePt t="48311" x="5280025" y="5235575"/>
          <p14:tracePt t="48328" x="5280025" y="5173663"/>
          <p14:tracePt t="48344" x="5287963" y="5121275"/>
          <p14:tracePt t="48361" x="5295900" y="5083175"/>
          <p14:tracePt t="48378" x="5303838" y="5037138"/>
          <p14:tracePt t="48394" x="5311775" y="4991100"/>
          <p14:tracePt t="48411" x="5318125" y="4968875"/>
          <p14:tracePt t="48428" x="5318125" y="4937125"/>
          <p14:tracePt t="48444" x="5326063" y="4914900"/>
          <p14:tracePt t="48461" x="5334000" y="4892675"/>
          <p14:tracePt t="48496" x="5334000" y="4876800"/>
          <p14:tracePt t="48511" x="5341938" y="4860925"/>
          <p14:tracePt t="48632" x="5341938" y="4892675"/>
          <p14:tracePt t="48640" x="5341938" y="4975225"/>
          <p14:tracePt t="48648" x="5341938" y="5037138"/>
          <p14:tracePt t="48661" x="5341938" y="5097463"/>
          <p14:tracePt t="48678" x="5341938" y="5211763"/>
          <p14:tracePt t="48695" x="5341938" y="5311775"/>
          <p14:tracePt t="48711" x="5341938" y="5326063"/>
          <p14:tracePt t="48808" x="5341938" y="5287963"/>
          <p14:tracePt t="48816" x="5334000" y="5249863"/>
          <p14:tracePt t="48828" x="5334000" y="5197475"/>
          <p14:tracePt t="48845" x="5326063" y="5075238"/>
          <p14:tracePt t="48861" x="5311775" y="4968875"/>
          <p14:tracePt t="48878" x="5311775" y="4884738"/>
          <p14:tracePt t="48895" x="5311775" y="4762500"/>
          <p14:tracePt t="48911" x="5311775" y="4694238"/>
          <p14:tracePt t="48928" x="5311775" y="4640263"/>
          <p14:tracePt t="48945" x="5334000" y="4610100"/>
          <p14:tracePt t="48961" x="5356225" y="4579938"/>
          <p14:tracePt t="48978" x="5387975" y="4572000"/>
          <p14:tracePt t="48995" x="5486400" y="4564063"/>
          <p14:tracePt t="49011" x="5600700" y="4564063"/>
          <p14:tracePt t="49028" x="5737225" y="4564063"/>
          <p14:tracePt t="49045" x="5875338" y="4579938"/>
          <p14:tracePt t="49061" x="5989638" y="4587875"/>
          <p14:tracePt t="49064" x="6057900" y="4602163"/>
          <p14:tracePt t="49078" x="6111875" y="4618038"/>
          <p14:tracePt t="49095" x="6240463" y="4632325"/>
          <p14:tracePt t="49111" x="6416675" y="4656138"/>
          <p14:tracePt t="49128" x="6507163" y="4670425"/>
          <p14:tracePt t="49145" x="6583363" y="4678363"/>
          <p14:tracePt t="49161" x="6651625" y="4694238"/>
          <p14:tracePt t="49178" x="6675438" y="4702175"/>
          <p14:tracePt t="49195" x="6683375" y="4702175"/>
          <p14:tracePt t="49288" x="6689725" y="4708525"/>
          <p14:tracePt t="49296" x="6697663" y="4716463"/>
          <p14:tracePt t="49304" x="6705600" y="4716463"/>
          <p14:tracePt t="49312" x="6713538" y="4746625"/>
          <p14:tracePt t="49328" x="6735763" y="4778375"/>
          <p14:tracePt t="49345" x="6765925" y="4846638"/>
          <p14:tracePt t="49362" x="6797675" y="4914900"/>
          <p14:tracePt t="49378" x="6827838" y="4999038"/>
          <p14:tracePt t="49395" x="6835775" y="5045075"/>
          <p14:tracePt t="49411" x="6842125" y="5083175"/>
          <p14:tracePt t="49428" x="6842125" y="5105400"/>
          <p14:tracePt t="49462" x="6835775" y="5135563"/>
          <p14:tracePt t="49478" x="6835775" y="5151438"/>
          <p14:tracePt t="49495" x="6804025" y="5173663"/>
          <p14:tracePt t="49511" x="6751638" y="5189538"/>
          <p14:tracePt t="49528" x="6675438" y="5211763"/>
          <p14:tracePt t="49545" x="6561138" y="5227638"/>
          <p14:tracePt t="49562" x="6408738" y="5249863"/>
          <p14:tracePt t="49578" x="6240463" y="5287963"/>
          <p14:tracePt t="49595" x="6065838" y="5303838"/>
          <p14:tracePt t="49611" x="5875338" y="5311775"/>
          <p14:tracePt t="49628" x="5699125" y="5311775"/>
          <p14:tracePt t="49645" x="5546725" y="5311775"/>
          <p14:tracePt t="49664" x="5356225" y="5311775"/>
          <p14:tracePt t="49679" x="5318125" y="5311775"/>
          <p14:tracePt t="49695" x="5249863" y="5311775"/>
          <p14:tracePt t="49712" x="5227638" y="5311775"/>
          <p14:tracePt t="49808" x="5211763" y="5311775"/>
          <p14:tracePt t="49816" x="5203825" y="5311775"/>
          <p14:tracePt t="49840" x="5197475" y="5303838"/>
          <p14:tracePt t="49880" x="5197475" y="5295900"/>
          <p14:tracePt t="49888" x="5197475" y="5265738"/>
          <p14:tracePt t="49896" x="5197475" y="5241925"/>
          <p14:tracePt t="49912" x="5197475" y="5181600"/>
          <p14:tracePt t="49928" x="5197475" y="5059363"/>
          <p14:tracePt t="49945" x="5197475" y="4960938"/>
          <p14:tracePt t="49962" x="5203825" y="4868863"/>
          <p14:tracePt t="49979" x="5219700" y="4822825"/>
          <p14:tracePt t="49995" x="5227638" y="4784725"/>
          <p14:tracePt t="50012" x="5235575" y="4762500"/>
          <p14:tracePt t="50028" x="5241925" y="4732338"/>
          <p14:tracePt t="50045" x="5265738" y="4708525"/>
          <p14:tracePt t="50080" x="5273675" y="4702175"/>
          <p14:tracePt t="50096" x="5287963" y="4702175"/>
          <p14:tracePt t="50112" x="5334000" y="4702175"/>
          <p14:tracePt t="50128" x="5440363" y="4702175"/>
          <p14:tracePt t="50145" x="5600700" y="4702175"/>
          <p14:tracePt t="50162" x="5799138" y="4732338"/>
          <p14:tracePt t="50178" x="6011863" y="4746625"/>
          <p14:tracePt t="50195" x="6202363" y="4770438"/>
          <p14:tracePt t="50212" x="6340475" y="4770438"/>
          <p14:tracePt t="50228" x="6461125" y="4770438"/>
          <p14:tracePt t="50245" x="6553200" y="4778375"/>
          <p14:tracePt t="50263" x="6651625" y="4784725"/>
          <p14:tracePt t="50352" x="6667500" y="4784725"/>
          <p14:tracePt t="50376" x="6689725" y="4800600"/>
          <p14:tracePt t="50384" x="6697663" y="4800600"/>
          <p14:tracePt t="50395" x="6713538" y="4800600"/>
          <p14:tracePt t="50412" x="6721475" y="4808538"/>
          <p14:tracePt t="50428" x="6727825" y="4808538"/>
          <p14:tracePt t="50448" x="6735763" y="4816475"/>
          <p14:tracePt t="50480" x="6751638" y="4838700"/>
          <p14:tracePt t="50488" x="6765925" y="4892675"/>
          <p14:tracePt t="50497" x="6781800" y="4922838"/>
          <p14:tracePt t="50512" x="6781800" y="4960938"/>
          <p14:tracePt t="50528" x="6789738" y="5029200"/>
          <p14:tracePt t="50545" x="6797675" y="5059363"/>
          <p14:tracePt t="50562" x="6797675" y="5097463"/>
          <p14:tracePt t="50579" x="6797675" y="5121275"/>
          <p14:tracePt t="50595" x="6797675" y="5127625"/>
          <p14:tracePt t="50640" x="6797675" y="5135563"/>
          <p14:tracePt t="50648" x="6789738" y="5143500"/>
          <p14:tracePt t="50656" x="6781800" y="5151438"/>
          <p14:tracePt t="50664" x="6759575" y="5165725"/>
          <p14:tracePt t="50679" x="6721475" y="5181600"/>
          <p14:tracePt t="50695" x="6667500" y="5203825"/>
          <p14:tracePt t="50713" x="6629400" y="5219700"/>
          <p14:tracePt t="50729" x="6569075" y="5241925"/>
          <p14:tracePt t="50745" x="6499225" y="5257800"/>
          <p14:tracePt t="50763" x="6378575" y="5287963"/>
          <p14:tracePt t="50779" x="6232525" y="5287963"/>
          <p14:tracePt t="50795" x="6035675" y="5287963"/>
          <p14:tracePt t="50812" x="5829300" y="5287963"/>
          <p14:tracePt t="50829" x="5646738" y="5287963"/>
          <p14:tracePt t="50845" x="5470525" y="5287963"/>
          <p14:tracePt t="50862" x="5349875" y="5287963"/>
          <p14:tracePt t="50879" x="5265738" y="5287963"/>
          <p14:tracePt t="50895" x="5235575" y="5287963"/>
          <p14:tracePt t="50912" x="5227638" y="5287963"/>
          <p14:tracePt t="50976" x="5219700" y="5287963"/>
          <p14:tracePt t="51016" x="5211763" y="5280025"/>
          <p14:tracePt t="51072" x="5211763" y="5273675"/>
          <p14:tracePt t="51080" x="5211763" y="5265738"/>
          <p14:tracePt t="51088" x="5211763" y="5257800"/>
          <p14:tracePt t="51096" x="5211763" y="5249863"/>
          <p14:tracePt t="51112" x="5197475" y="5219700"/>
          <p14:tracePt t="51129" x="5197475" y="5189538"/>
          <p14:tracePt t="51145" x="5197475" y="5159375"/>
          <p14:tracePt t="51163" x="5197475" y="5127625"/>
          <p14:tracePt t="51179" x="5197475" y="5105400"/>
          <p14:tracePt t="51195" x="5197475" y="5089525"/>
          <p14:tracePt t="51212" x="5197475" y="5067300"/>
          <p14:tracePt t="51229" x="5197475" y="5059363"/>
          <p14:tracePt t="51246" x="5197475" y="5045075"/>
          <p14:tracePt t="51262" x="5197475" y="5037138"/>
          <p14:tracePt t="51279" x="5197475" y="5029200"/>
          <p14:tracePt t="51295" x="5197475" y="5021263"/>
          <p14:tracePt t="51312" x="5197475" y="5006975"/>
          <p14:tracePt t="51329" x="5197475" y="4999038"/>
          <p14:tracePt t="51346" x="5197475" y="4991100"/>
          <p14:tracePt t="51362" x="5197475" y="4983163"/>
          <p14:tracePt t="51379" x="5203825" y="4968875"/>
          <p14:tracePt t="51395" x="5203825" y="4960938"/>
          <p14:tracePt t="51412" x="5211763" y="4945063"/>
          <p14:tracePt t="51429" x="5219700" y="4922838"/>
          <p14:tracePt t="51446" x="5227638" y="4914900"/>
          <p14:tracePt t="51464" x="5235575" y="4892675"/>
          <p14:tracePt t="51479" x="5241925" y="4884738"/>
          <p14:tracePt t="51495" x="5273675" y="4868863"/>
          <p14:tracePt t="51512" x="5303838" y="4860925"/>
          <p14:tracePt t="51529" x="5349875" y="4846638"/>
          <p14:tracePt t="51546" x="5410200" y="4830763"/>
          <p14:tracePt t="51562" x="5426075" y="4830763"/>
          <p14:tracePt t="51579" x="5440363" y="4830763"/>
          <p14:tracePt t="51596" x="5456238" y="4830763"/>
          <p14:tracePt t="51612" x="5478463" y="4830763"/>
          <p14:tracePt t="51629" x="5494338" y="4838700"/>
          <p14:tracePt t="51646" x="5524500" y="4860925"/>
          <p14:tracePt t="51664" x="5562600" y="4937125"/>
          <p14:tracePt t="51679" x="5562600" y="4945063"/>
          <p14:tracePt t="51696" x="5584825" y="5013325"/>
          <p14:tracePt t="51712" x="5616575" y="5051425"/>
          <p14:tracePt t="51729" x="5638800" y="5089525"/>
          <p14:tracePt t="51746" x="5646738" y="5097463"/>
          <p14:tracePt t="51779" x="5646738" y="5105400"/>
          <p14:tracePt t="51796" x="5654675" y="5105400"/>
          <p14:tracePt t="51812" x="5661025" y="5105400"/>
          <p14:tracePt t="51829" x="5676900" y="5105400"/>
          <p14:tracePt t="51846" x="5722938" y="5105400"/>
          <p14:tracePt t="51863" x="5859463" y="5105400"/>
          <p14:tracePt t="51879" x="5913438" y="5105400"/>
          <p14:tracePt t="51896" x="5959475" y="5105400"/>
          <p14:tracePt t="51992" x="5965825" y="5105400"/>
          <p14:tracePt t="52016" x="5965825" y="5121275"/>
          <p14:tracePt t="52032" x="5965825" y="5127625"/>
          <p14:tracePt t="52040" x="5965825" y="5143500"/>
          <p14:tracePt t="54481" x="5965825" y="5173663"/>
          <p14:tracePt t="54512" x="5959475" y="5181600"/>
          <p14:tracePt t="54528" x="5959475" y="5189538"/>
          <p14:tracePt t="54616" x="5965825" y="5189538"/>
          <p14:tracePt t="54624" x="5981700" y="5181600"/>
          <p14:tracePt t="54632" x="6003925" y="5173663"/>
          <p14:tracePt t="54647" x="6019800" y="5165725"/>
          <p14:tracePt t="54663" x="6111875" y="5135563"/>
          <p14:tracePt t="54681" x="6210300" y="5127625"/>
          <p14:tracePt t="54697" x="6278563" y="5097463"/>
          <p14:tracePt t="54713" x="6316663" y="5083175"/>
          <p14:tracePt t="54730" x="6340475" y="5083175"/>
          <p14:tracePt t="54800" x="6340475" y="5075238"/>
          <p14:tracePt t="54816" x="6340475" y="5059363"/>
          <p14:tracePt t="54824" x="6340475" y="5045075"/>
          <p14:tracePt t="54832" x="6340475" y="5021263"/>
          <p14:tracePt t="54847" x="6340475" y="5013325"/>
          <p14:tracePt t="54863" x="6340475" y="4991100"/>
          <p14:tracePt t="54880" x="6340475" y="4975225"/>
          <p14:tracePt t="54897" x="6340475" y="4953000"/>
          <p14:tracePt t="54913" x="6340475" y="4914900"/>
          <p14:tracePt t="54930" x="6340475" y="4876800"/>
          <p14:tracePt t="54947" x="6362700" y="4846638"/>
          <p14:tracePt t="54963" x="6378575" y="4792663"/>
          <p14:tracePt t="54980" x="6392863" y="4778375"/>
          <p14:tracePt t="54998" x="6408738" y="4754563"/>
          <p14:tracePt t="55014" x="6408738" y="4746625"/>
          <p14:tracePt t="55030" x="6416675" y="4740275"/>
          <p14:tracePt t="55048" x="6423025" y="4732338"/>
          <p14:tracePt t="55064" x="6430963" y="4732338"/>
          <p14:tracePt t="55080" x="6446838" y="4732338"/>
          <p14:tracePt t="55097" x="6484938" y="4732338"/>
          <p14:tracePt t="55113" x="6515100" y="4732338"/>
          <p14:tracePt t="55130" x="6523038" y="4732338"/>
          <p14:tracePt t="55164" x="6537325" y="4732338"/>
          <p14:tracePt t="55184" x="6545263" y="4740275"/>
          <p14:tracePt t="55197" x="6553200" y="4746625"/>
          <p14:tracePt t="55216" x="6569075" y="4762500"/>
          <p14:tracePt t="55231" x="6575425" y="4800600"/>
          <p14:tracePt t="55247" x="6583363" y="4876800"/>
          <p14:tracePt t="55264" x="6599238" y="4968875"/>
          <p14:tracePt t="55280" x="6607175" y="5037138"/>
          <p14:tracePt t="55297" x="6607175" y="5089525"/>
          <p14:tracePt t="55314" x="6607175" y="5127625"/>
          <p14:tracePt t="55330" x="6607175" y="5159375"/>
          <p14:tracePt t="55347" x="6607175" y="5173663"/>
          <p14:tracePt t="55364" x="6607175" y="5197475"/>
          <p14:tracePt t="55380" x="6599238" y="5203825"/>
          <p14:tracePt t="55397" x="6569075" y="5235575"/>
          <p14:tracePt t="55415" x="6484938" y="5265738"/>
          <p14:tracePt t="55431" x="6384925" y="5295900"/>
          <p14:tracePt t="55447" x="6332538" y="5311775"/>
          <p14:tracePt t="55464" x="6210300" y="5318125"/>
          <p14:tracePt t="55481" x="6164263" y="5318125"/>
          <p14:tracePt t="55520" x="6156325" y="5318125"/>
          <p14:tracePt t="55530" x="6149975" y="5280025"/>
          <p14:tracePt t="55547" x="6134100" y="5219700"/>
          <p14:tracePt t="55564" x="6103938" y="5159375"/>
          <p14:tracePt t="55580" x="6096000" y="5113338"/>
          <p14:tracePt t="55597" x="6096000" y="5083175"/>
          <p14:tracePt t="55600" x="6096000" y="5067300"/>
          <p14:tracePt t="55614" x="6096000" y="5059363"/>
          <p14:tracePt t="55632" x="6096000" y="5021263"/>
          <p14:tracePt t="55664" x="6118225" y="4960938"/>
          <p14:tracePt t="55682" x="6142038" y="4922838"/>
          <p14:tracePt t="55697" x="6188075" y="4884738"/>
          <p14:tracePt t="55714" x="6240463" y="4846638"/>
          <p14:tracePt t="55732" x="6302375" y="4822825"/>
          <p14:tracePt t="55747" x="6354763" y="4808538"/>
          <p14:tracePt t="55764" x="6423025" y="4808538"/>
          <p14:tracePt t="55780" x="6477000" y="4808538"/>
          <p14:tracePt t="55797" x="6507163" y="4808538"/>
          <p14:tracePt t="55814" x="6530975" y="4808538"/>
          <p14:tracePt t="55832" x="6561138" y="4808538"/>
          <p14:tracePt t="55847" x="6575425" y="4808538"/>
          <p14:tracePt t="55864" x="6607175" y="4822825"/>
          <p14:tracePt t="55880" x="6645275" y="4860925"/>
          <p14:tracePt t="55897" x="6659563" y="4868863"/>
          <p14:tracePt t="55930" x="6683375" y="4953000"/>
          <p14:tracePt t="55947" x="6689725" y="4983163"/>
          <p14:tracePt t="55964" x="6705600" y="5051425"/>
          <p14:tracePt t="55981" x="6713538" y="5113338"/>
          <p14:tracePt t="55997" x="6713538" y="5151438"/>
          <p14:tracePt t="56014" x="6705600" y="5189538"/>
          <p14:tracePt t="56031" x="6651625" y="5265738"/>
          <p14:tracePt t="56048" x="6599238" y="5287963"/>
          <p14:tracePt t="56064" x="6515100" y="5303838"/>
          <p14:tracePt t="56081" x="6384925" y="5318125"/>
          <p14:tracePt t="56097" x="6240463" y="5318125"/>
          <p14:tracePt t="56114" x="6111875" y="5318125"/>
          <p14:tracePt t="56131" x="5973763" y="5303838"/>
          <p14:tracePt t="56147" x="5905500" y="5273675"/>
          <p14:tracePt t="56164" x="5883275" y="5257800"/>
          <p14:tracePt t="56182" x="5875338" y="5249863"/>
          <p14:tracePt t="56197" x="5867400" y="5197475"/>
          <p14:tracePt t="56214" x="5867400" y="5143500"/>
          <p14:tracePt t="56231" x="5867400" y="5051425"/>
          <p14:tracePt t="56247" x="5875338" y="4922838"/>
          <p14:tracePt t="56264" x="5913438" y="4822825"/>
          <p14:tracePt t="56281" x="5965825" y="4754563"/>
          <p14:tracePt t="56297" x="6011863" y="4708525"/>
          <p14:tracePt t="56314" x="6073775" y="4656138"/>
          <p14:tracePt t="56331" x="6134100" y="4632325"/>
          <p14:tracePt t="56347" x="6180138" y="4618038"/>
          <p14:tracePt t="56365" x="6202363" y="4610100"/>
          <p14:tracePt t="56381" x="6232525" y="4610100"/>
          <p14:tracePt t="56397" x="6256338" y="4610100"/>
          <p14:tracePt t="56414" x="6286500" y="4610100"/>
          <p14:tracePt t="56431" x="6308725" y="4625975"/>
          <p14:tracePt t="56447" x="6416675" y="4686300"/>
          <p14:tracePt t="56464" x="6461125" y="4716463"/>
          <p14:tracePt t="56481" x="6492875" y="4746625"/>
          <p14:tracePt t="56497" x="6507163" y="4792663"/>
          <p14:tracePt t="56514" x="6507163" y="4854575"/>
          <p14:tracePt t="56531" x="6523038" y="4937125"/>
          <p14:tracePt t="56547" x="6523038" y="5021263"/>
          <p14:tracePt t="56564" x="6523038" y="5097463"/>
          <p14:tracePt t="56581" x="6523038" y="5159375"/>
          <p14:tracePt t="56597" x="6523038" y="5227638"/>
          <p14:tracePt t="56601" x="6507163" y="5241925"/>
          <p14:tracePt t="56614" x="6499225" y="5257800"/>
          <p14:tracePt t="56631" x="6484938" y="5295900"/>
          <p14:tracePt t="56647" x="6454775" y="5349875"/>
          <p14:tracePt t="56664" x="6438900" y="5356225"/>
          <p14:tracePt t="56682" x="6423025" y="5356225"/>
          <p14:tracePt t="56697" x="6392863" y="5356225"/>
          <p14:tracePt t="56714" x="6354763" y="5356225"/>
          <p14:tracePt t="56731" x="6256338" y="5318125"/>
          <p14:tracePt t="56747" x="6194425" y="5273675"/>
          <p14:tracePt t="56764" x="6180138" y="5241925"/>
          <p14:tracePt t="56781" x="6164263" y="5181600"/>
          <p14:tracePt t="56797" x="6164263" y="5121275"/>
          <p14:tracePt t="56814" x="6164263" y="5059363"/>
          <p14:tracePt t="56831" x="6180138" y="4968875"/>
          <p14:tracePt t="56847" x="6232525" y="4854575"/>
          <p14:tracePt t="56864" x="6264275" y="4800600"/>
          <p14:tracePt t="56882" x="6294438" y="4770438"/>
          <p14:tracePt t="56897" x="6354763" y="4732338"/>
          <p14:tracePt t="56914" x="6430963" y="4708525"/>
          <p14:tracePt t="56931" x="6484938" y="4708525"/>
          <p14:tracePt t="56948" x="6523038" y="4702175"/>
          <p14:tracePt t="56964" x="6569075" y="4702175"/>
          <p14:tracePt t="56981" x="6599238" y="4702175"/>
          <p14:tracePt t="56998" x="6629400" y="4716463"/>
          <p14:tracePt t="57015" x="6697663" y="4778375"/>
          <p14:tracePt t="57031" x="6727825" y="4830763"/>
          <p14:tracePt t="57047" x="6773863" y="4983163"/>
          <p14:tracePt t="57064" x="6781800" y="5105400"/>
          <p14:tracePt t="57081" x="6781800" y="5203825"/>
          <p14:tracePt t="57098" x="6781800" y="5287963"/>
          <p14:tracePt t="57114" x="6773863" y="5356225"/>
          <p14:tracePt t="57131" x="6735763" y="5426075"/>
          <p14:tracePt t="57148" x="6705600" y="5456238"/>
          <p14:tracePt t="57164" x="6645275" y="5464175"/>
          <p14:tracePt t="57183" x="6492875" y="5464175"/>
          <p14:tracePt t="57198" x="6423025" y="5440363"/>
          <p14:tracePt t="57215" x="6210300" y="5364163"/>
          <p14:tracePt t="57231" x="6149975" y="5318125"/>
          <p14:tracePt t="57248" x="6111875" y="5273675"/>
          <p14:tracePt t="57264" x="6111875" y="5181600"/>
          <p14:tracePt t="57281" x="6111875" y="5089525"/>
          <p14:tracePt t="57298" x="6126163" y="4975225"/>
          <p14:tracePt t="57314" x="6164263" y="4884738"/>
          <p14:tracePt t="57331" x="6226175" y="4792663"/>
          <p14:tracePt t="57348" x="6278563" y="4740275"/>
          <p14:tracePt t="57364" x="6346825" y="4702175"/>
          <p14:tracePt t="57382" x="6400800" y="4686300"/>
          <p14:tracePt t="57398" x="6454775" y="4678363"/>
          <p14:tracePt t="57415" x="6499225" y="4678363"/>
          <p14:tracePt t="57431" x="6523038" y="4678363"/>
          <p14:tracePt t="57448" x="6561138" y="4694238"/>
          <p14:tracePt t="57464" x="6583363" y="4716463"/>
          <p14:tracePt t="57481" x="6621463" y="4784725"/>
          <p14:tracePt t="57498" x="6637338" y="4884738"/>
          <p14:tracePt t="57514" x="6675438" y="4999038"/>
          <p14:tracePt t="57531" x="6675438" y="5121275"/>
          <p14:tracePt t="57548" x="6675438" y="5235575"/>
          <p14:tracePt t="57564" x="6667500" y="5334000"/>
          <p14:tracePt t="57582" x="6613525" y="5394325"/>
          <p14:tracePt t="57585" x="6569075" y="5418138"/>
          <p14:tracePt t="57598" x="6545263" y="5418138"/>
          <p14:tracePt t="57615" x="6408738" y="5418138"/>
          <p14:tracePt t="57631" x="6362700" y="5394325"/>
          <p14:tracePt t="57648" x="6202363" y="5287963"/>
          <p14:tracePt t="57664" x="6156325" y="5219700"/>
          <p14:tracePt t="57681" x="6134100" y="5165725"/>
          <p14:tracePt t="57698" x="6134100" y="5097463"/>
          <p14:tracePt t="57714" x="6134100" y="5029200"/>
          <p14:tracePt t="57731" x="6156325" y="4953000"/>
          <p14:tracePt t="57748" x="6226175" y="4876800"/>
          <p14:tracePt t="57764" x="6316663" y="4816475"/>
          <p14:tracePt t="57781" x="6400800" y="4792663"/>
          <p14:tracePt t="57798" x="6492875" y="4762500"/>
          <p14:tracePt t="57815" x="6591300" y="4762500"/>
          <p14:tracePt t="57831" x="6651625" y="4762500"/>
          <p14:tracePt t="57848" x="6765925" y="4822825"/>
          <p14:tracePt t="57864" x="6827838" y="4892675"/>
          <p14:tracePt t="57882" x="6865938" y="4953000"/>
          <p14:tracePt t="57898" x="6904038" y="5067300"/>
          <p14:tracePt t="57915" x="6911975" y="5203825"/>
          <p14:tracePt t="57931" x="6911975" y="5303838"/>
          <p14:tracePt t="57948" x="6896100" y="5364163"/>
          <p14:tracePt t="57965" x="6858000" y="5410200"/>
          <p14:tracePt t="57981" x="6804025" y="5432425"/>
          <p14:tracePt t="57998" x="6743700" y="5432425"/>
          <p14:tracePt t="58015" x="6629400" y="5380038"/>
          <p14:tracePt t="58031" x="6416675" y="5235575"/>
          <p14:tracePt t="58048" x="6332538" y="5159375"/>
          <p14:tracePt t="58065" x="6294438" y="5097463"/>
          <p14:tracePt t="58082" x="6278563" y="5021263"/>
          <p14:tracePt t="58098" x="6278563" y="4906963"/>
          <p14:tracePt t="58114" x="6324600" y="4816475"/>
          <p14:tracePt t="58131" x="6384925" y="4732338"/>
          <p14:tracePt t="58148" x="6438900" y="4694238"/>
          <p14:tracePt t="58165" x="6492875" y="4678363"/>
          <p14:tracePt t="58181" x="6561138" y="4678363"/>
          <p14:tracePt t="58198" x="6607175" y="4686300"/>
          <p14:tracePt t="58215" x="6675438" y="4732338"/>
          <p14:tracePt t="58231" x="6721475" y="4792663"/>
          <p14:tracePt t="58248" x="6721475" y="4876800"/>
          <p14:tracePt t="58265" x="6721475" y="4991100"/>
          <p14:tracePt t="58282" x="6721475" y="5113338"/>
          <p14:tracePt t="58298" x="6697663" y="5227638"/>
          <p14:tracePt t="58315" x="6659563" y="5295900"/>
          <p14:tracePt t="58331" x="6607175" y="5318125"/>
          <p14:tracePt t="58348" x="6583363" y="5318125"/>
          <p14:tracePt t="58365" x="6523038" y="5318125"/>
          <p14:tracePt t="58381" x="6392863" y="5241925"/>
          <p14:tracePt t="58398" x="6270625" y="5151438"/>
          <p14:tracePt t="58415" x="6218238" y="5097463"/>
          <p14:tracePt t="58431" x="6210300" y="5051425"/>
          <p14:tracePt t="58448" x="6210300" y="5029200"/>
          <p14:tracePt t="58465" x="6210300" y="5013325"/>
          <p14:tracePt t="58481" x="6210300" y="4999038"/>
          <p14:tracePt t="58498" x="6210300" y="4991100"/>
          <p14:tracePt t="58531" x="6218238" y="4991100"/>
          <p14:tracePt t="58548" x="6226175" y="4991100"/>
          <p14:tracePt t="61240" x="6164263" y="4991100"/>
          <p14:tracePt t="61248" x="6019800" y="4991100"/>
          <p14:tracePt t="61256" x="5761038" y="5021263"/>
          <p14:tracePt t="61266" x="5508625" y="5045075"/>
          <p14:tracePt t="61283" x="5211763" y="5127625"/>
          <p14:tracePt t="61299" x="5075238" y="5189538"/>
          <p14:tracePt t="61316" x="4884738" y="5257800"/>
          <p14:tracePt t="61332" x="4465638" y="5265738"/>
          <p14:tracePt t="61349" x="3749675" y="5265738"/>
          <p14:tracePt t="61366" x="2987675" y="5189538"/>
          <p14:tracePt t="61384" x="2430463" y="5135563"/>
          <p14:tracePt t="61400" x="2400300" y="5135563"/>
          <p14:tracePt t="61416" x="2400300" y="5127625"/>
          <p14:tracePt t="61432" x="2408238" y="5059363"/>
          <p14:tracePt t="61449" x="2552700" y="4724400"/>
          <p14:tracePt t="61466" x="2811463" y="4381500"/>
          <p14:tracePt t="61483" x="3124200" y="4030663"/>
          <p14:tracePt t="61499" x="3467100" y="3763963"/>
          <p14:tracePt t="61516" x="3703638" y="3589338"/>
          <p14:tracePt t="61533" x="3954463" y="3459163"/>
          <p14:tracePt t="61549" x="4183063" y="3360738"/>
          <p14:tracePt t="61566" x="4397375" y="3276600"/>
          <p14:tracePt t="61584" x="4648200" y="3222625"/>
          <p14:tracePt t="61600" x="4686300" y="3216275"/>
          <p14:tracePt t="61696" x="4694238" y="3216275"/>
          <p14:tracePt t="61704" x="4724400" y="3216275"/>
          <p14:tracePt t="61712" x="4884738" y="3284538"/>
          <p14:tracePt t="61720" x="5059363" y="3429000"/>
          <p14:tracePt t="61733" x="5227638" y="3551238"/>
          <p14:tracePt t="61749" x="5494338" y="3665538"/>
          <p14:tracePt t="61766" x="5715000" y="3687763"/>
          <p14:tracePt t="61783" x="5905500" y="3687763"/>
          <p14:tracePt t="61799" x="5981700" y="3687763"/>
          <p14:tracePt t="61833" x="6019800" y="3673475"/>
          <p14:tracePt t="61849" x="6088063" y="3627438"/>
          <p14:tracePt t="61866" x="6134100" y="3597275"/>
          <p14:tracePt t="61883" x="6202363" y="3581400"/>
          <p14:tracePt t="61920" x="6218238" y="3581400"/>
          <p14:tracePt t="61933" x="6218238" y="3619500"/>
          <p14:tracePt t="61949" x="6218238" y="3687763"/>
          <p14:tracePt t="61966" x="6194425" y="3703638"/>
          <p14:tracePt t="62328" x="6194425" y="3717925"/>
          <p14:tracePt t="62336" x="6218238" y="3733800"/>
          <p14:tracePt t="62344" x="6240463" y="3763963"/>
          <p14:tracePt t="62352" x="6264275" y="3771900"/>
          <p14:tracePt t="62366" x="6316663" y="3794125"/>
          <p14:tracePt t="62383" x="6384925" y="3802063"/>
          <p14:tracePt t="62399" x="6423025" y="3802063"/>
          <p14:tracePt t="62776" x="6416675" y="3863975"/>
          <p14:tracePt t="62784" x="6362700" y="4000500"/>
          <p14:tracePt t="62792" x="6294438" y="4168775"/>
          <p14:tracePt t="62801" x="6226175" y="4289425"/>
          <p14:tracePt t="62816" x="6073775" y="4533900"/>
          <p14:tracePt t="62833" x="5859463" y="4816475"/>
          <p14:tracePt t="62850" x="5692775" y="4991100"/>
          <p14:tracePt t="62866" x="5616575" y="5083175"/>
          <p14:tracePt t="62883" x="5592763" y="5113338"/>
          <p14:tracePt t="62960" x="5584825" y="5113338"/>
          <p14:tracePt t="62968" x="5570538" y="5121275"/>
          <p14:tracePt t="62976" x="5562600" y="5121275"/>
          <p14:tracePt t="62984" x="5554663" y="5121275"/>
          <p14:tracePt t="63016" x="5554663" y="5113338"/>
          <p14:tracePt t="63024" x="5540375" y="5105400"/>
          <p14:tracePt t="63129" x="5540375" y="5097463"/>
          <p14:tracePt t="63216" x="5554663" y="5097463"/>
          <p14:tracePt t="63224" x="5562600" y="5097463"/>
          <p14:tracePt t="63233" x="5584825" y="5097463"/>
          <p14:tracePt t="63250" x="5707063" y="5121275"/>
          <p14:tracePt t="63267" x="5829300" y="5121275"/>
          <p14:tracePt t="63283" x="5897563" y="5121275"/>
          <p14:tracePt t="63301" x="5973763" y="5113338"/>
          <p14:tracePt t="63317" x="5981700" y="5113338"/>
          <p14:tracePt t="63632" x="5989638" y="5105400"/>
          <p14:tracePt t="63960" x="6003925" y="5105400"/>
          <p14:tracePt t="63968" x="6035675" y="5105400"/>
          <p14:tracePt t="63976" x="6096000" y="5121275"/>
          <p14:tracePt t="63984" x="6180138" y="5143500"/>
          <p14:tracePt t="64001" x="6302375" y="5143500"/>
          <p14:tracePt t="64017" x="6423025" y="5143500"/>
          <p14:tracePt t="64033" x="6461125" y="5143500"/>
          <p14:tracePt t="64352" x="6469063" y="5143500"/>
          <p14:tracePt t="64360" x="6484938" y="5143500"/>
          <p14:tracePt t="64368" x="6515100" y="5143500"/>
          <p14:tracePt t="64384" x="6591300" y="5127625"/>
          <p14:tracePt t="64400" x="6705600" y="5113338"/>
          <p14:tracePt t="64417" x="6811963" y="5105400"/>
          <p14:tracePt t="64434" x="6842125" y="5105400"/>
          <p14:tracePt t="64624" x="6858000" y="5105400"/>
          <p14:tracePt t="64632" x="6865938" y="5105400"/>
          <p14:tracePt t="64672" x="6880225" y="5105400"/>
          <p14:tracePt t="65896" x="6858000" y="5105400"/>
          <p14:tracePt t="65904" x="6811963" y="5105400"/>
          <p14:tracePt t="65912" x="6781800" y="5089525"/>
          <p14:tracePt t="65936" x="6765925" y="5089525"/>
          <p14:tracePt t="65953" x="6759575" y="5089525"/>
          <p14:tracePt t="65960" x="6735763" y="5089525"/>
          <p14:tracePt t="65968" x="6735763" y="5083175"/>
          <p14:tracePt t="65984" x="6721475" y="5083175"/>
          <p14:tracePt t="66001" x="6689725" y="5083175"/>
          <p14:tracePt t="66017" x="6645275" y="5083175"/>
          <p14:tracePt t="66034" x="6621463" y="5089525"/>
          <p14:tracePt t="66051" x="6607175" y="5097463"/>
          <p14:tracePt t="66096" x="6599238" y="5097463"/>
          <p14:tracePt t="66113" x="6591300" y="5097463"/>
          <p14:tracePt t="66120" x="6583363" y="5097463"/>
          <p14:tracePt t="66152" x="6575425" y="5097463"/>
          <p14:tracePt t="66168" x="6561138" y="5089525"/>
          <p14:tracePt t="66192" x="6553200" y="5089525"/>
          <p14:tracePt t="66201" x="6545263" y="5083175"/>
          <p14:tracePt t="66208" x="6530975" y="5083175"/>
          <p14:tracePt t="66218" x="6507163" y="5067300"/>
          <p14:tracePt t="66234" x="6492875" y="5059363"/>
          <p14:tracePt t="66251" x="6477000" y="5059363"/>
          <p14:tracePt t="66268" x="6454775" y="5051425"/>
          <p14:tracePt t="66284" x="6423025" y="5037138"/>
          <p14:tracePt t="66301" x="6408738" y="5037138"/>
          <p14:tracePt t="66318" x="6392863" y="5029200"/>
          <p14:tracePt t="66335" x="6354763" y="5006975"/>
          <p14:tracePt t="66351" x="6346825" y="5006975"/>
          <p14:tracePt t="66368" x="6340475" y="4983163"/>
          <p14:tracePt t="66384" x="6316663" y="4953000"/>
          <p14:tracePt t="66401" x="6316663" y="4914900"/>
          <p14:tracePt t="66418" x="6316663" y="4892675"/>
          <p14:tracePt t="66434" x="6316663" y="4860925"/>
          <p14:tracePt t="66451" x="6316663" y="4838700"/>
          <p14:tracePt t="66468" x="6332538" y="4808538"/>
          <p14:tracePt t="66484" x="6346825" y="4784725"/>
          <p14:tracePt t="66503" x="6400800" y="4778375"/>
          <p14:tracePt t="66518" x="6416675" y="4778375"/>
          <p14:tracePt t="66535" x="6477000" y="4778375"/>
          <p14:tracePt t="66551" x="6507163" y="4778375"/>
          <p14:tracePt t="66568" x="6575425" y="4778375"/>
          <p14:tracePt t="66584" x="6629400" y="4778375"/>
          <p14:tracePt t="66601" x="6689725" y="4792663"/>
          <p14:tracePt t="66618" x="6759575" y="4822825"/>
          <p14:tracePt t="66634" x="6773863" y="4838700"/>
          <p14:tracePt t="66651" x="6781800" y="4846638"/>
          <p14:tracePt t="66668" x="6811963" y="4906963"/>
          <p14:tracePt t="66684" x="6811963" y="4937125"/>
          <p14:tracePt t="66701" x="6811963" y="4991100"/>
          <p14:tracePt t="66718" x="6811963" y="5045075"/>
          <p14:tracePt t="66735" x="6811963" y="5113338"/>
          <p14:tracePt t="66751" x="6781800" y="5165725"/>
          <p14:tracePt t="66768" x="6721475" y="5197475"/>
          <p14:tracePt t="66784" x="6621463" y="5219700"/>
          <p14:tracePt t="66801" x="6461125" y="5249863"/>
          <p14:tracePt t="66819" x="6256338" y="5257800"/>
          <p14:tracePt t="66834" x="6073775" y="5257800"/>
          <p14:tracePt t="66851" x="5973763" y="5257800"/>
          <p14:tracePt t="66868" x="5921375" y="5235575"/>
          <p14:tracePt t="66884" x="5921375" y="5227638"/>
          <p14:tracePt t="66901" x="5921375" y="5181600"/>
          <p14:tracePt t="66918" x="5921375" y="5113338"/>
          <p14:tracePt t="66935" x="5951538" y="4968875"/>
          <p14:tracePt t="66951" x="6003925" y="4846638"/>
          <p14:tracePt t="66968" x="6073775" y="4762500"/>
          <p14:tracePt t="66985" x="6156325" y="4686300"/>
          <p14:tracePt t="67001" x="6202363" y="4648200"/>
          <p14:tracePt t="67018" x="6256338" y="4625975"/>
          <p14:tracePt t="67035" x="6278563" y="4618038"/>
          <p14:tracePt t="67051" x="6324600" y="4618038"/>
          <p14:tracePt t="67068" x="6384925" y="4618038"/>
          <p14:tracePt t="67085" x="6499225" y="4648200"/>
          <p14:tracePt t="67101" x="6629400" y="4686300"/>
          <p14:tracePt t="67119" x="6781800" y="4770438"/>
          <p14:tracePt t="67135" x="6819900" y="4800600"/>
          <p14:tracePt t="67137" x="6827838" y="4800600"/>
          <p14:tracePt t="67151" x="6873875" y="4868863"/>
          <p14:tracePt t="67168" x="6880225" y="4930775"/>
          <p14:tracePt t="67185" x="6904038" y="5013325"/>
          <p14:tracePt t="67201" x="6904038" y="5059363"/>
          <p14:tracePt t="67218" x="6904038" y="5127625"/>
          <p14:tracePt t="67235" x="6873875" y="5189538"/>
          <p14:tracePt t="67251" x="6797675" y="5235575"/>
          <p14:tracePt t="67268" x="6689725" y="5257800"/>
          <p14:tracePt t="67285" x="6569075" y="5257800"/>
          <p14:tracePt t="67301" x="6454775" y="5257800"/>
          <p14:tracePt t="67320" x="6362700" y="5219700"/>
          <p14:tracePt t="67335" x="6354763" y="5219700"/>
          <p14:tracePt t="67351" x="6346825" y="5151438"/>
          <p14:tracePt t="67368" x="6346825" y="5105400"/>
          <p14:tracePt t="67385" x="6346825" y="5045075"/>
          <p14:tracePt t="67401" x="6346825" y="4991100"/>
          <p14:tracePt t="67418" x="6370638" y="4914900"/>
          <p14:tracePt t="67435" x="6416675" y="4846638"/>
          <p14:tracePt t="67451" x="6469063" y="4770438"/>
          <p14:tracePt t="67468" x="6507163" y="4732338"/>
          <p14:tracePt t="67485" x="6553200" y="4716463"/>
          <p14:tracePt t="67501" x="6583363" y="4708525"/>
          <p14:tracePt t="67518" x="6637338" y="4708525"/>
          <p14:tracePt t="67535" x="6705600" y="4708525"/>
          <p14:tracePt t="67551" x="6873875" y="4716463"/>
          <p14:tracePt t="67568" x="6964363" y="4754563"/>
          <p14:tracePt t="67585" x="7048500" y="4822825"/>
          <p14:tracePt t="67601" x="7094538" y="4892675"/>
          <p14:tracePt t="67618" x="7116763" y="4975225"/>
          <p14:tracePt t="67635" x="7116763" y="5037138"/>
          <p14:tracePt t="67651" x="7116763" y="5105400"/>
          <p14:tracePt t="67668" x="7086600" y="5189538"/>
          <p14:tracePt t="67685" x="7040563" y="5241925"/>
          <p14:tracePt t="67701" x="6964363" y="5295900"/>
          <p14:tracePt t="67719" x="6819900" y="5326063"/>
          <p14:tracePt t="67735" x="6759575" y="5334000"/>
          <p14:tracePt t="67751" x="6553200" y="5334000"/>
          <p14:tracePt t="67768" x="6408738" y="5318125"/>
          <p14:tracePt t="67785" x="6294438" y="5257800"/>
          <p14:tracePt t="67801" x="6256338" y="5219700"/>
          <p14:tracePt t="67819" x="6240463" y="5173663"/>
          <p14:tracePt t="67835" x="6240463" y="5127625"/>
          <p14:tracePt t="67852" x="6240463" y="5083175"/>
          <p14:tracePt t="67868" x="6248400" y="4999038"/>
          <p14:tracePt t="67885" x="6270625" y="4930775"/>
          <p14:tracePt t="67902" x="6278563" y="4899025"/>
          <p14:tracePt t="67918" x="6294438" y="4860925"/>
          <p14:tracePt t="67935" x="6308725" y="4830763"/>
          <p14:tracePt t="67951" x="6332538" y="4808538"/>
          <p14:tracePt t="67968" x="6340475" y="4800600"/>
          <p14:tracePt t="68002" x="6346825" y="4792663"/>
          <p14:tracePt t="88480" x="6346825" y="4784725"/>
          <p14:tracePt t="88488" x="6324600" y="4778375"/>
          <p14:tracePt t="88496" x="6286500" y="4762500"/>
          <p14:tracePt t="88509" x="6270625" y="4762500"/>
          <p14:tracePt t="88528" x="6264275" y="4762500"/>
          <p14:tracePt t="88543" x="6226175" y="4784725"/>
          <p14:tracePt t="88559" x="6210300" y="4800600"/>
          <p14:tracePt t="88576" x="6180138" y="48228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76742" y="2080649"/>
            <a:ext cx="9103774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5 and y-intercept 10 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9199705"/>
              </p:ext>
            </p:extLst>
          </p:nvPr>
        </p:nvGraphicFramePr>
        <p:xfrm>
          <a:off x="4260850" y="3244850"/>
          <a:ext cx="2819400" cy="159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Equation" r:id="rId5" imgW="761760" imgH="431640" progId="Equation.DSMT4">
                  <p:embed/>
                </p:oleObj>
              </mc:Choice>
              <mc:Fallback>
                <p:oleObj name="Equation" r:id="rId5" imgW="761760" imgH="4316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60850" y="3244850"/>
                        <a:ext cx="2819400" cy="1597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1818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549"/>
    </mc:Choice>
    <mc:Fallback xmlns="">
      <p:transition advTm="65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2949" x="425450" y="5530850"/>
          <p14:tracePt t="23206" x="431800" y="5524500"/>
          <p14:tracePt t="23214" x="450850" y="5524500"/>
          <p14:tracePt t="23222" x="469900" y="5518150"/>
          <p14:tracePt t="23230" x="584200" y="5480050"/>
          <p14:tracePt t="23246" x="946150" y="5391150"/>
          <p14:tracePt t="23262" x="1562100" y="5207000"/>
          <p14:tracePt t="23279" x="2387600" y="4965700"/>
          <p14:tracePt t="23296" x="3232150" y="4654550"/>
          <p14:tracePt t="23312" x="4089400" y="4102100"/>
          <p14:tracePt t="23329" x="4762500" y="3644900"/>
          <p14:tracePt t="23346" x="4991100" y="3511550"/>
          <p14:tracePt t="23362" x="5054600" y="3479800"/>
          <p14:tracePt t="23982" x="5073650" y="3479800"/>
          <p14:tracePt t="23990" x="5143500" y="3467100"/>
          <p14:tracePt t="23998" x="5276850" y="3416300"/>
          <p14:tracePt t="24013" x="5461000" y="3371850"/>
          <p14:tracePt t="24029" x="5689600" y="3302000"/>
          <p14:tracePt t="24046" x="5854700" y="3213100"/>
          <p14:tracePt t="24062" x="6026150" y="3054350"/>
          <p14:tracePt t="24079" x="6134100" y="2927350"/>
          <p14:tracePt t="24096" x="6210300" y="2800350"/>
          <p14:tracePt t="24113" x="6261100" y="2692400"/>
          <p14:tracePt t="24130" x="6286500" y="2603500"/>
          <p14:tracePt t="24133" x="6299200" y="2565400"/>
          <p14:tracePt t="24146" x="6318250" y="2540000"/>
          <p14:tracePt t="24163" x="6356350" y="2482850"/>
          <p14:tracePt t="24180" x="6388100" y="2457450"/>
          <p14:tracePt t="24197" x="6477000" y="2419350"/>
          <p14:tracePt t="24213" x="6496050" y="2406650"/>
          <p14:tracePt t="24229" x="6559550" y="2374900"/>
          <p14:tracePt t="24246" x="6591300" y="2362200"/>
          <p14:tracePt t="24886" x="6661150" y="2362200"/>
          <p14:tracePt t="24894" x="6743700" y="2362200"/>
          <p14:tracePt t="24902" x="6908800" y="2413000"/>
          <p14:tracePt t="24913" x="7162800" y="2482850"/>
          <p14:tracePt t="24929" x="7702550" y="2578100"/>
          <p14:tracePt t="24946" x="8369300" y="2647950"/>
          <p14:tracePt t="24962" x="8959850" y="2673350"/>
          <p14:tracePt t="24979" x="9372600" y="2673350"/>
          <p14:tracePt t="24996" x="9594850" y="2673350"/>
          <p14:tracePt t="25012" x="9696450" y="2660650"/>
          <p14:tracePt t="25029" x="9715500" y="2660650"/>
          <p14:tracePt t="25046" x="9715500" y="2654300"/>
          <p14:tracePt t="25062" x="9728200" y="2635250"/>
          <p14:tracePt t="25079" x="9740900" y="2609850"/>
          <p14:tracePt t="25096" x="9759950" y="2578100"/>
          <p14:tracePt t="25113" x="9779000" y="2565400"/>
          <p14:tracePt t="25129" x="9785350" y="2552700"/>
          <p14:tracePt t="26382" x="9785350" y="2559050"/>
          <p14:tracePt t="26398" x="9785350" y="2578100"/>
          <p14:tracePt t="26406" x="9772650" y="2584450"/>
          <p14:tracePt t="26414" x="9766300" y="2597150"/>
          <p14:tracePt t="26431" x="9747250" y="2622550"/>
          <p14:tracePt t="26447" x="9740900" y="2641600"/>
          <p14:tracePt t="26463" x="9740900" y="2647950"/>
          <p14:tracePt t="26480" x="9728200" y="2667000"/>
          <p14:tracePt t="26497" x="9728200" y="2673350"/>
          <p14:tracePt t="26513" x="9728200" y="2692400"/>
          <p14:tracePt t="26678" x="9728200" y="2698750"/>
          <p14:tracePt t="27735" x="9702800" y="2705100"/>
          <p14:tracePt t="27742" x="9690100" y="2705100"/>
          <p14:tracePt t="27750" x="9671050" y="2724150"/>
          <p14:tracePt t="27764" x="9658350" y="2736850"/>
          <p14:tracePt t="27782" x="9652000" y="2743200"/>
          <p14:tracePt t="27797" x="9632950" y="2768600"/>
          <p14:tracePt t="27814" x="9620250" y="2781300"/>
          <p14:tracePt t="27830" x="9601200" y="2787650"/>
          <p14:tracePt t="27847" x="9588500" y="2794000"/>
          <p14:tracePt t="27864" x="9556750" y="2813050"/>
          <p14:tracePt t="27881" x="9518650" y="2838450"/>
          <p14:tracePt t="27897" x="9474200" y="2870200"/>
          <p14:tracePt t="27914" x="9423400" y="2882900"/>
          <p14:tracePt t="27931" x="9378950" y="2921000"/>
          <p14:tracePt t="27947" x="9372600" y="2927350"/>
          <p14:tracePt t="27964" x="9366250" y="2933700"/>
          <p14:tracePt t="27990" x="9359900" y="2933700"/>
          <p14:tracePt t="28037" x="9353550" y="2933700"/>
          <p14:tracePt t="28045" x="9340850" y="2933700"/>
          <p14:tracePt t="28060" x="9334500" y="2933700"/>
          <p14:tracePt t="28646" x="9321800" y="2946400"/>
          <p14:tracePt t="28655" x="9309100" y="2952750"/>
          <p14:tracePt t="28664" x="9296400" y="2959100"/>
          <p14:tracePt t="28681" x="9239250" y="2978150"/>
          <p14:tracePt t="28697" x="9175750" y="2990850"/>
          <p14:tracePt t="28714" x="9074150" y="3016250"/>
          <p14:tracePt t="28731" x="8915400" y="3060700"/>
          <p14:tracePt t="28747" x="8686800" y="3124200"/>
          <p14:tracePt t="28765" x="8267700" y="3257550"/>
          <p14:tracePt t="28781" x="8191500" y="3289300"/>
          <p14:tracePt t="28797" x="8045450" y="3327400"/>
          <p14:tracePt t="28814" x="8032750" y="3333750"/>
          <p14:tracePt t="37198" x="8020050" y="3333750"/>
          <p14:tracePt t="37206" x="7988300" y="3346450"/>
          <p14:tracePt t="37217" x="7937500" y="3371850"/>
          <p14:tracePt t="37233" x="7797800" y="3429000"/>
          <p14:tracePt t="37250" x="7696200" y="3492500"/>
          <p14:tracePt t="37267" x="7588250" y="3543300"/>
          <p14:tracePt t="37283" x="7505700" y="3587750"/>
          <p14:tracePt t="37300" x="7454900" y="3606800"/>
          <p14:tracePt t="41670" x="7448550" y="3613150"/>
          <p14:tracePt t="41678" x="7397750" y="3676650"/>
          <p14:tracePt t="41689" x="7239000" y="3841750"/>
          <p14:tracePt t="41702" x="6883400" y="4057650"/>
          <p14:tracePt t="41718" x="6432550" y="4191000"/>
          <p14:tracePt t="41743" x="5676900" y="4260850"/>
          <p14:tracePt t="41766" x="5207000" y="4260850"/>
          <p14:tracePt t="41784" x="5073650" y="4260850"/>
          <p14:tracePt t="41801" x="5003800" y="4260850"/>
          <p14:tracePt t="41818" x="4984750" y="4260850"/>
          <p14:tracePt t="41834" x="4978400" y="4254500"/>
          <p14:tracePt t="41851" x="4959350" y="4241800"/>
          <p14:tracePt t="41868" x="4927600" y="4229100"/>
          <p14:tracePt t="41885" x="4895850" y="4203700"/>
          <p14:tracePt t="41902" x="4845050" y="4171950"/>
          <p14:tracePt t="41918" x="4781550" y="4121150"/>
          <p14:tracePt t="41935" x="4724400" y="4070350"/>
          <p14:tracePt t="41951" x="4629150" y="4006850"/>
          <p14:tracePt t="41968" x="4552950" y="3949700"/>
          <p14:tracePt t="41985" x="4527550" y="3943350"/>
          <p14:tracePt t="42001" x="4508500" y="3930650"/>
          <p14:tracePt t="42125" x="4508500" y="3924300"/>
          <p14:tracePt t="42133" x="4502150" y="3905250"/>
          <p14:tracePt t="42149" x="4502150" y="3898900"/>
          <p14:tracePt t="42163" x="4502150" y="3879850"/>
          <p14:tracePt t="42176" x="4502150" y="3854450"/>
          <p14:tracePt t="42188" x="4502150" y="3829050"/>
          <p14:tracePt t="42201" x="4502150" y="3816350"/>
          <p14:tracePt t="42218" x="4502150" y="3790950"/>
          <p14:tracePt t="42234" x="4502150" y="3759200"/>
          <p14:tracePt t="42251" x="4502150" y="3746500"/>
          <p14:tracePt t="42268" x="4502150" y="3733800"/>
          <p14:tracePt t="42838" x="4540250" y="3727450"/>
          <p14:tracePt t="42853" x="4705350" y="3708400"/>
          <p14:tracePt t="42868" x="4806950" y="3708400"/>
          <p14:tracePt t="42885" x="5105400" y="3708400"/>
          <p14:tracePt t="42901" x="5264150" y="3708400"/>
          <p14:tracePt t="42918" x="5359400" y="3708400"/>
          <p14:tracePt t="42935" x="5391150" y="3708400"/>
          <p14:tracePt t="42951" x="5422900" y="3695700"/>
          <p14:tracePt t="42968" x="5448300" y="3689350"/>
          <p14:tracePt t="42985" x="5467350" y="3676650"/>
          <p14:tracePt t="43002" x="5505450" y="3676650"/>
          <p14:tracePt t="43018" x="5530850" y="3670300"/>
          <p14:tracePt t="43035" x="5556250" y="3670300"/>
          <p14:tracePt t="43052" x="5575300" y="3663950"/>
          <p14:tracePt t="43068" x="5607050" y="3663950"/>
          <p14:tracePt t="43085" x="5638800" y="3657600"/>
          <p14:tracePt t="43101" x="5638800" y="3651250"/>
          <p14:tracePt t="43118" x="5651500" y="3651250"/>
          <p14:tracePt t="43135" x="5664200" y="3657600"/>
          <p14:tracePt t="43151" x="5695950" y="3657600"/>
          <p14:tracePt t="43168" x="5734050" y="3657600"/>
          <p14:tracePt t="43185" x="5816600" y="3670300"/>
          <p14:tracePt t="43201" x="5937250" y="3683000"/>
          <p14:tracePt t="43218" x="6070600" y="3683000"/>
          <p14:tracePt t="43235" x="6191250" y="3683000"/>
          <p14:tracePt t="43251" x="6261100" y="3683000"/>
          <p14:tracePt t="43268" x="6273800" y="3683000"/>
          <p14:tracePt t="43316" x="6292850" y="3676650"/>
          <p14:tracePt t="43324" x="6337300" y="3676650"/>
          <p14:tracePt t="43335" x="6388100" y="3676650"/>
          <p14:tracePt t="43351" x="6527800" y="3676650"/>
          <p14:tracePt t="43368" x="6699250" y="3676650"/>
          <p14:tracePt t="43386" x="6858000" y="3676650"/>
          <p14:tracePt t="43402" x="6953250" y="3676650"/>
          <p14:tracePt t="43419" x="6978650" y="3676650"/>
          <p14:tracePt t="43710" x="6959600" y="3683000"/>
          <p14:tracePt t="43723" x="6896100" y="3683000"/>
          <p14:tracePt t="43738" x="6794500" y="3695700"/>
          <p14:tracePt t="43753" x="6673850" y="3708400"/>
          <p14:tracePt t="43769" x="6521450" y="3740150"/>
          <p14:tracePt t="43786" x="6400800" y="3740150"/>
          <p14:tracePt t="43802" x="6286500" y="3740150"/>
          <p14:tracePt t="43819" x="6184900" y="3740150"/>
          <p14:tracePt t="43835" x="6032500" y="3740150"/>
          <p14:tracePt t="43852" x="5905500" y="3740150"/>
          <p14:tracePt t="43868" x="5759450" y="3740150"/>
          <p14:tracePt t="43885" x="5638800" y="3740150"/>
          <p14:tracePt t="43902" x="5537200" y="3740150"/>
          <p14:tracePt t="43918" x="5454650" y="3740150"/>
          <p14:tracePt t="43935" x="5397500" y="3740150"/>
          <p14:tracePt t="43952" x="5372100" y="3740150"/>
          <p14:tracePt t="44022" x="5365750" y="3740150"/>
          <p14:tracePt t="44035" x="5359400" y="3740150"/>
          <p14:tracePt t="44052" x="5327650" y="3740150"/>
          <p14:tracePt t="44069" x="5302250" y="3714750"/>
          <p14:tracePt t="44085" x="5276850" y="3689350"/>
          <p14:tracePt t="44102" x="5270500" y="3663950"/>
          <p14:tracePt t="44118" x="5270500" y="3644900"/>
          <p14:tracePt t="44135" x="5270500" y="3606800"/>
          <p14:tracePt t="44152" x="5270500" y="3581400"/>
          <p14:tracePt t="44168" x="5289550" y="3556000"/>
          <p14:tracePt t="44185" x="5365750" y="3549650"/>
          <p14:tracePt t="44202" x="5467350" y="3549650"/>
          <p14:tracePt t="44218" x="5549900" y="3549650"/>
          <p14:tracePt t="44235" x="5638800" y="3568700"/>
          <p14:tracePt t="44252" x="5734050" y="3644900"/>
          <p14:tracePt t="44268" x="5772150" y="3708400"/>
          <p14:tracePt t="44285" x="5772150" y="3721100"/>
          <p14:tracePt t="44302" x="5772150" y="3740150"/>
          <p14:tracePt t="44318" x="5727700" y="3746500"/>
          <p14:tracePt t="44335" x="5657850" y="3746500"/>
          <p14:tracePt t="44352" x="5575300" y="3740150"/>
          <p14:tracePt t="44368" x="5492750" y="3670300"/>
          <p14:tracePt t="44385" x="5473700" y="3651250"/>
          <p14:tracePt t="44402" x="5473700" y="3632200"/>
          <p14:tracePt t="44419" x="5473700" y="3619500"/>
          <p14:tracePt t="44435" x="5511800" y="3594100"/>
          <p14:tracePt t="44452" x="5651500" y="3568700"/>
          <p14:tracePt t="44468" x="5676900" y="3568700"/>
          <p14:tracePt t="44517" x="5664200" y="3575050"/>
          <p14:tracePt t="44525" x="5632450" y="3606800"/>
          <p14:tracePt t="44535" x="5607050" y="3613150"/>
          <p14:tracePt t="44552" x="5537200" y="3651250"/>
          <p14:tracePt t="44569" x="5505450" y="3651250"/>
          <p14:tracePt t="44602" x="5499100" y="3651250"/>
          <p14:tracePt t="45862" x="5499100" y="3632200"/>
          <p14:tracePt t="45877" x="5543550" y="3613150"/>
          <p14:tracePt t="45890" x="5632450" y="3613150"/>
          <p14:tracePt t="45902" x="5784850" y="3600450"/>
          <p14:tracePt t="45919" x="5975350" y="3600450"/>
          <p14:tracePt t="45936" x="6115050" y="3600450"/>
          <p14:tracePt t="45952" x="6197600" y="3575050"/>
          <p14:tracePt t="45969" x="6248400" y="3575050"/>
          <p14:tracePt t="45986" x="6261100" y="3568700"/>
          <p14:tracePt t="46002" x="6267450" y="3568700"/>
          <p14:tracePt t="46045" x="6267450" y="3562350"/>
          <p14:tracePt t="46052" x="6267450" y="3556000"/>
          <p14:tracePt t="46077" x="6273800" y="3549650"/>
          <p14:tracePt t="46092" x="6280150" y="3549650"/>
          <p14:tracePt t="46102" x="6286500" y="3549650"/>
          <p14:tracePt t="46119" x="6318250" y="3549650"/>
          <p14:tracePt t="46136" x="6388100" y="3587750"/>
          <p14:tracePt t="46152" x="6419850" y="3644900"/>
          <p14:tracePt t="46169" x="6426200" y="3644900"/>
          <p14:tracePt t="46318" x="6438900" y="3600450"/>
          <p14:tracePt t="46332" x="6464300" y="3543300"/>
          <p14:tracePt t="46346" x="6546850" y="3435350"/>
          <p14:tracePt t="46354" x="6635750" y="3365500"/>
          <p14:tracePt t="46369" x="6781800" y="3257550"/>
          <p14:tracePt t="46386" x="6927850" y="3194050"/>
          <p14:tracePt t="46402" x="6997700" y="3181350"/>
          <p14:tracePt t="46419" x="7004050" y="3181350"/>
          <p14:tracePt t="46453" x="6959600" y="3225800"/>
          <p14:tracePt t="46469" x="6788150" y="3378200"/>
          <p14:tracePt t="46486" x="6508750" y="3511550"/>
          <p14:tracePt t="46503" x="6115050" y="3625850"/>
          <p14:tracePt t="46519" x="5867400" y="3644900"/>
          <p14:tracePt t="46536" x="5822950" y="3644900"/>
          <p14:tracePt t="46569" x="5854700" y="3556000"/>
          <p14:tracePt t="46586" x="5943600" y="3467100"/>
          <p14:tracePt t="46603" x="6102350" y="3390900"/>
          <p14:tracePt t="46619" x="6273800" y="3365500"/>
          <p14:tracePt t="46636" x="6388100" y="3365500"/>
          <p14:tracePt t="46653" x="6445250" y="3371850"/>
          <p14:tracePt t="46669" x="6457950" y="3435350"/>
          <p14:tracePt t="46686" x="6457950" y="3505200"/>
          <p14:tracePt t="46703" x="6457950" y="3556000"/>
          <p14:tracePt t="46719" x="6457950" y="3568700"/>
          <p14:tracePt t="46797" x="6470650" y="3568700"/>
          <p14:tracePt t="46805" x="6489700" y="3568700"/>
          <p14:tracePt t="46819" x="6534150" y="3568700"/>
          <p14:tracePt t="46836" x="6591300" y="3581400"/>
          <p14:tracePt t="46853" x="6623050" y="3600450"/>
          <p14:tracePt t="46869" x="6623050" y="3613150"/>
          <p14:tracePt t="46886" x="6623050" y="3651250"/>
          <p14:tracePt t="46903" x="6623050" y="3657600"/>
          <p14:tracePt t="46919" x="6623050" y="3670300"/>
          <p14:tracePt t="46936" x="6610350" y="3670300"/>
          <p14:tracePt t="46953" x="6604000" y="3670300"/>
          <p14:tracePt t="47030" x="6648450" y="3670300"/>
          <p14:tracePt t="47043" x="6711950" y="3670300"/>
          <p14:tracePt t="47057" x="6851650" y="3670300"/>
          <p14:tracePt t="47069" x="6946900" y="3676650"/>
          <p14:tracePt t="47086" x="6965950" y="3689350"/>
          <p14:tracePt t="47119" x="6965950" y="3695700"/>
          <p14:tracePt t="47136" x="6965950" y="3708400"/>
          <p14:tracePt t="47153" x="6965950" y="3721100"/>
          <p14:tracePt t="47169" x="6959600" y="3733800"/>
          <p14:tracePt t="47186" x="6921500" y="3733800"/>
          <p14:tracePt t="47203" x="6896100" y="3733800"/>
          <p14:tracePt t="47220" x="6889750" y="3733800"/>
          <p14:tracePt t="48854" x="6877050" y="3733800"/>
          <p14:tracePt t="48867" x="6832600" y="3733800"/>
          <p14:tracePt t="48881" x="6680200" y="3860800"/>
          <p14:tracePt t="48895" x="6438900" y="4025900"/>
          <p14:tracePt t="48904" x="6229350" y="4165600"/>
          <p14:tracePt t="48920" x="5822950" y="4387850"/>
          <p14:tracePt t="48937" x="5378450" y="4597400"/>
          <p14:tracePt t="48953" x="5035550" y="4673600"/>
          <p14:tracePt t="48970" x="4832350" y="4724400"/>
          <p14:tracePt t="48987" x="4686300" y="4724400"/>
          <p14:tracePt t="49004" x="4578350" y="4724400"/>
          <p14:tracePt t="49020" x="4502150" y="4724400"/>
          <p14:tracePt t="49037" x="4394200" y="4711700"/>
          <p14:tracePt t="49053" x="4368800" y="4699000"/>
          <p14:tracePt t="49118" x="4362450" y="4692650"/>
          <p14:tracePt t="49131" x="4362450" y="4679950"/>
          <p14:tracePt t="49144" x="4362450" y="4641850"/>
          <p14:tracePt t="49170" x="4362450" y="4635500"/>
          <p14:tracePt t="49526" x="4362450" y="4603750"/>
          <p14:tracePt t="49539" x="4502150" y="4559300"/>
          <p14:tracePt t="49554" x="4775200" y="4445000"/>
          <p14:tracePt t="49570" x="5137150" y="4286250"/>
          <p14:tracePt t="49587" x="5562600" y="4095750"/>
          <p14:tracePt t="49604" x="5975350" y="3841750"/>
          <p14:tracePt t="49620" x="6229350" y="3695700"/>
          <p14:tracePt t="49637" x="6413500" y="3454400"/>
          <p14:tracePt t="49653" x="6508750" y="3314700"/>
          <p14:tracePt t="49670" x="6597650" y="3130550"/>
          <p14:tracePt t="49687" x="6705600" y="2984500"/>
          <p14:tracePt t="49704" x="6807200" y="2838450"/>
          <p14:tracePt t="49720" x="6896100" y="2736850"/>
          <p14:tracePt t="49737" x="6946900" y="2660650"/>
          <p14:tracePt t="49753" x="6965950" y="2628900"/>
          <p14:tracePt t="49838" x="6972300" y="2622550"/>
          <p14:tracePt t="49886" x="6978650" y="2616200"/>
          <p14:tracePt t="49894" x="6985000" y="2616200"/>
          <p14:tracePt t="49904" x="7004050" y="2616200"/>
          <p14:tracePt t="49921" x="7035800" y="2609850"/>
          <p14:tracePt t="49937" x="7073900" y="2584450"/>
          <p14:tracePt t="49954" x="7099300" y="2571750"/>
          <p14:tracePt t="49971" x="7112000" y="2552700"/>
          <p14:tracePt t="49987" x="7131050" y="2533650"/>
          <p14:tracePt t="50005" x="7143750" y="2508250"/>
          <p14:tracePt t="50021" x="7162800" y="2495550"/>
          <p14:tracePt t="50037" x="7226300" y="2489200"/>
          <p14:tracePt t="50054" x="7251700" y="2476500"/>
          <p14:tracePt t="50071" x="7258050" y="2476500"/>
          <p14:tracePt t="50087" x="7270750" y="2476500"/>
          <p14:tracePt t="50104" x="7283450" y="2476500"/>
          <p14:tracePt t="50120" x="7302500" y="2476500"/>
          <p14:tracePt t="50137" x="7308850" y="2476500"/>
          <p14:tracePt t="50171" x="7321550" y="2470150"/>
          <p14:tracePt t="50222" x="7327900" y="2470150"/>
          <p14:tracePt t="50238" x="7334250" y="2470150"/>
          <p14:tracePt t="50247" x="7340600" y="2470150"/>
          <p14:tracePt t="50256" x="7353300" y="2470150"/>
          <p14:tracePt t="50271" x="7353300" y="2463800"/>
          <p14:tracePt t="50958" x="7353300" y="2470150"/>
          <p14:tracePt t="50967" x="7353300" y="2482850"/>
          <p14:tracePt t="50976" x="7340600" y="2495550"/>
          <p14:tracePt t="50988" x="7334250" y="2501900"/>
          <p14:tracePt t="51005" x="7283450" y="2590800"/>
          <p14:tracePt t="51021" x="7169150" y="2787650"/>
          <p14:tracePt t="51038" x="7048500" y="2971800"/>
          <p14:tracePt t="51054" x="6858000" y="3194050"/>
          <p14:tracePt t="51071" x="6743700" y="3314700"/>
          <p14:tracePt t="51088" x="6661150" y="3416300"/>
          <p14:tracePt t="51104" x="6565900" y="3492500"/>
          <p14:tracePt t="51120" x="6496050" y="3562350"/>
          <p14:tracePt t="51137" x="6388100" y="3644900"/>
          <p14:tracePt t="51154" x="6242050" y="3746500"/>
          <p14:tracePt t="51170" x="6089650" y="3841750"/>
          <p14:tracePt t="51187" x="5943600" y="3917950"/>
          <p14:tracePt t="51204" x="5778500" y="3981450"/>
          <p14:tracePt t="51220" x="5721350" y="4019550"/>
          <p14:tracePt t="51237" x="5683250" y="4032250"/>
          <p14:tracePt t="51254" x="5670550" y="4038600"/>
          <p14:tracePt t="51271" x="5657850" y="4044950"/>
          <p14:tracePt t="51317" x="5638800" y="4051300"/>
          <p14:tracePt t="51341" x="5632450" y="4064000"/>
          <p14:tracePt t="51349" x="5626100" y="4070350"/>
          <p14:tracePt t="51356" x="5613400" y="4089400"/>
          <p14:tracePt t="51371" x="5581650" y="4121150"/>
          <p14:tracePt t="51387" x="5511800" y="4191000"/>
          <p14:tracePt t="51404" x="5461000" y="4254500"/>
          <p14:tracePt t="51421" x="5384800" y="4368800"/>
          <p14:tracePt t="51437" x="5346700" y="4419600"/>
          <p14:tracePt t="51454" x="5321300" y="4457700"/>
          <p14:tracePt t="51471" x="5308600" y="4476750"/>
          <p14:tracePt t="51488" x="5302250" y="4483100"/>
          <p14:tracePt t="51582" x="5302250" y="4495800"/>
          <p14:tracePt t="51597" x="5302250" y="4508500"/>
          <p14:tracePt t="51625" x="5302250" y="4514850"/>
          <p14:tracePt t="51661" x="5302250" y="4527550"/>
          <p14:tracePt t="51669" x="5302250" y="4540250"/>
          <p14:tracePt t="51692" x="5302250" y="4552950"/>
          <p14:tracePt t="52125" x="5308600" y="4552950"/>
          <p14:tracePt t="52133" x="5454650" y="4552950"/>
          <p14:tracePt t="52140" x="5803900" y="4457700"/>
          <p14:tracePt t="52154" x="6127750" y="4356100"/>
          <p14:tracePt t="52171" x="6673850" y="4216400"/>
          <p14:tracePt t="52188" x="7194550" y="4051300"/>
          <p14:tracePt t="52204" x="8032750" y="3733800"/>
          <p14:tracePt t="52221" x="8515350" y="3492500"/>
          <p14:tracePt t="52238" x="8940800" y="3257550"/>
          <p14:tracePt t="52254" x="9309100" y="3035300"/>
          <p14:tracePt t="52271" x="9588500" y="2844800"/>
          <p14:tracePt t="52288" x="9779000" y="2705100"/>
          <p14:tracePt t="52304" x="9931400" y="2603500"/>
          <p14:tracePt t="52321" x="10058400" y="2501900"/>
          <p14:tracePt t="52338" x="10179050" y="2432050"/>
          <p14:tracePt t="52354" x="10267950" y="2362200"/>
          <p14:tracePt t="52371" x="10356850" y="2311400"/>
          <p14:tracePt t="52388" x="10414000" y="2279650"/>
          <p14:tracePt t="52404" x="10541000" y="2266950"/>
          <p14:tracePt t="52421" x="10636250" y="2254250"/>
          <p14:tracePt t="52438" x="10731500" y="2241550"/>
          <p14:tracePt t="52454" x="10801350" y="2216150"/>
          <p14:tracePt t="52471" x="10820400" y="2216150"/>
          <p14:tracePt t="52582" x="10820400" y="2203450"/>
          <p14:tracePt t="52590" x="10820400" y="2197100"/>
          <p14:tracePt t="52606" x="10801350" y="2190750"/>
          <p14:tracePt t="52615" x="10756900" y="2203450"/>
          <p14:tracePt t="52623" x="10712450" y="2222500"/>
          <p14:tracePt t="52638" x="10617200" y="2279650"/>
          <p14:tracePt t="52655" x="10560050" y="2324100"/>
          <p14:tracePt t="52672" x="10541000" y="2343150"/>
          <p14:tracePt t="52688" x="10528300" y="2349500"/>
          <p14:tracePt t="52774" x="10528300" y="2355850"/>
          <p14:tracePt t="52782" x="10528300" y="2368550"/>
          <p14:tracePt t="52790" x="10521950" y="2381250"/>
          <p14:tracePt t="52805" x="10515600" y="2381250"/>
          <p14:tracePt t="52822" x="10515600" y="2387600"/>
          <p14:tracePt t="52838" x="10509250" y="2400300"/>
          <p14:tracePt t="52855" x="10502900" y="2413000"/>
          <p14:tracePt t="52872" x="10496550" y="2413000"/>
          <p14:tracePt t="52888" x="10490200" y="2413000"/>
          <p14:tracePt t="52905" x="10483850" y="2419350"/>
          <p14:tracePt t="52922" x="10452100" y="2425700"/>
          <p14:tracePt t="52938" x="10414000" y="2438400"/>
          <p14:tracePt t="52955" x="10375900" y="2438400"/>
          <p14:tracePt t="52972" x="10363200" y="2438400"/>
          <p14:tracePt t="55046" x="10356850" y="2444750"/>
          <p14:tracePt t="55054" x="10337800" y="2470150"/>
          <p14:tracePt t="55061" x="10318750" y="2501900"/>
          <p14:tracePt t="55072" x="10293350" y="2540000"/>
          <p14:tracePt t="55089" x="10229850" y="2616200"/>
          <p14:tracePt t="55105" x="10102850" y="2717800"/>
          <p14:tracePt t="55122" x="9931400" y="2819400"/>
          <p14:tracePt t="55138" x="9702800" y="2946400"/>
          <p14:tracePt t="55155" x="9328150" y="3168650"/>
          <p14:tracePt t="55172" x="8915400" y="3346450"/>
          <p14:tracePt t="55188" x="8147050" y="3651250"/>
          <p14:tracePt t="55205" x="7575550" y="3835400"/>
          <p14:tracePt t="55222" x="7137400" y="3981450"/>
          <p14:tracePt t="55238" x="6807200" y="4083050"/>
          <p14:tracePt t="55255" x="6584950" y="4133850"/>
          <p14:tracePt t="55272" x="6438900" y="4165600"/>
          <p14:tracePt t="55288" x="6362700" y="4178300"/>
          <p14:tracePt t="55305" x="6330950" y="4178300"/>
          <p14:tracePt t="55322" x="6324600" y="4178300"/>
          <p14:tracePt t="55338" x="6305550" y="4178300"/>
          <p14:tracePt t="55373" x="6299200" y="4178300"/>
          <p14:tracePt t="55453" x="6299200" y="4210050"/>
          <p14:tracePt t="55464" x="6299200" y="4241800"/>
          <p14:tracePt t="55478" x="6299200" y="4381500"/>
          <p14:tracePt t="55491" x="6299200" y="4457700"/>
          <p14:tracePt t="55505" x="6299200" y="4597400"/>
          <p14:tracePt t="55522" x="6299200" y="4635500"/>
          <p14:tracePt t="55539" x="6299200" y="4648200"/>
          <p14:tracePt t="55555" x="6305550" y="4648200"/>
          <p14:tracePt t="55572" x="6311900" y="4648200"/>
          <p14:tracePt t="55589" x="6324600" y="4648200"/>
          <p14:tracePt t="55605" x="6350000" y="4648200"/>
          <p14:tracePt t="55622" x="6362700" y="4622800"/>
          <p14:tracePt t="55639" x="6375400" y="4616450"/>
          <p14:tracePt t="55782" x="6330950" y="4610100"/>
          <p14:tracePt t="55797" x="6115050" y="4610100"/>
          <p14:tracePt t="55810" x="5969000" y="4622800"/>
          <p14:tracePt t="55839" x="4908550" y="4737100"/>
          <p14:tracePt t="55855" x="4565650" y="4737100"/>
          <p14:tracePt t="55872" x="4394200" y="4737100"/>
          <p14:tracePt t="55889" x="4349750" y="4737100"/>
          <p14:tracePt t="55905" x="4343400" y="4737100"/>
          <p14:tracePt t="55941" x="4330700" y="4730750"/>
          <p14:tracePt t="55955" x="4318000" y="4705350"/>
          <p14:tracePt t="55972" x="4311650" y="4686300"/>
          <p14:tracePt t="55989" x="4305300" y="4679950"/>
          <p14:tracePt t="56038" x="4292600" y="4667250"/>
          <p14:tracePt t="56052" x="4260850" y="4667250"/>
          <p14:tracePt t="56066" x="4165600" y="4641850"/>
          <p14:tracePt t="56073" x="4114800" y="4641850"/>
          <p14:tracePt t="56089" x="4064000" y="4641850"/>
          <p14:tracePt t="56105" x="4044950" y="4641850"/>
          <p14:tracePt t="56222" x="4057650" y="4635500"/>
          <p14:tracePt t="56239" x="4070350" y="4635500"/>
          <p14:tracePt t="56246" x="4076700" y="4635500"/>
          <p14:tracePt t="56256" x="4083050" y="4635500"/>
          <p14:tracePt t="56273" x="4095750" y="4622800"/>
          <p14:tracePt t="56289" x="4121150" y="4616450"/>
          <p14:tracePt t="56306" x="4140200" y="4603750"/>
          <p14:tracePt t="56323" x="4184650" y="4591050"/>
          <p14:tracePt t="56339" x="4197350" y="4578350"/>
          <p14:tracePt t="56982" x="4260850" y="4578350"/>
          <p14:tracePt t="56995" x="4356100" y="4578350"/>
          <p14:tracePt t="57009" x="4629150" y="4578350"/>
          <p14:tracePt t="57023" x="5092700" y="4578350"/>
          <p14:tracePt t="57039" x="5626100" y="4578350"/>
          <p14:tracePt t="57056" x="6076950" y="4578350"/>
          <p14:tracePt t="57072" x="6356350" y="4578350"/>
          <p14:tracePt t="57089" x="6489700" y="4578350"/>
          <p14:tracePt t="57106" x="6578600" y="4578350"/>
          <p14:tracePt t="57122" x="6642100" y="4578350"/>
          <p14:tracePt t="57139" x="6699250" y="4578350"/>
          <p14:tracePt t="57157" x="6762750" y="4578350"/>
          <p14:tracePt t="57173" x="6800850" y="4578350"/>
          <p14:tracePt t="57510" x="6826250" y="4578350"/>
          <p14:tracePt t="57524" x="6851650" y="4565650"/>
          <p14:tracePt t="57540" x="6934200" y="4552950"/>
          <p14:tracePt t="57556" x="7035800" y="4552950"/>
          <p14:tracePt t="57573" x="7423150" y="4552950"/>
          <p14:tracePt t="57590" x="7683500" y="4552950"/>
          <p14:tracePt t="57606" x="7823200" y="4552950"/>
          <p14:tracePt t="57623" x="7829550" y="4552950"/>
          <p14:tracePt t="57910" x="7848600" y="4578350"/>
          <p14:tracePt t="57918" x="7848600" y="4622800"/>
          <p14:tracePt t="57926" x="7842250" y="4730750"/>
          <p14:tracePt t="57940" x="7778750" y="4749800"/>
          <p14:tracePt t="57957" x="7658100" y="4921250"/>
          <p14:tracePt t="57973" x="7404100" y="5054600"/>
          <p14:tracePt t="57990" x="7118350" y="5213350"/>
          <p14:tracePt t="58007" x="6654800" y="5429250"/>
          <p14:tracePt t="58023" x="6045200" y="5645150"/>
          <p14:tracePt t="58040" x="5416550" y="5867400"/>
          <p14:tracePt t="58056" x="4718050" y="6057900"/>
          <p14:tracePt t="58073" x="3886200" y="6203950"/>
          <p14:tracePt t="58090" x="2933700" y="6286500"/>
          <p14:tracePt t="58106" x="2146300" y="6286500"/>
          <p14:tracePt t="58123" x="1492250" y="6286500"/>
          <p14:tracePt t="58140" x="1155700" y="6273800"/>
          <p14:tracePt t="58156" x="1022350" y="6242050"/>
          <p14:tracePt t="58173" x="1016000" y="6235700"/>
          <p14:tracePt t="58222" x="1016000" y="6229350"/>
          <p14:tracePt t="58286" x="1016000" y="6216650"/>
          <p14:tracePt t="58294" x="1016000" y="6210300"/>
          <p14:tracePt t="58349" x="1016000" y="6197600"/>
          <p14:tracePt t="58358" x="1003300" y="6191250"/>
          <p14:tracePt t="58805" x="1009650" y="6191250"/>
          <p14:tracePt t="58813" x="1035050" y="6165850"/>
          <p14:tracePt t="58823" x="1047750" y="6159500"/>
          <p14:tracePt t="58840" x="1060450" y="6159500"/>
          <p14:tracePt t="58856" x="1079500" y="6159500"/>
          <p14:tracePt t="58873" x="1085850" y="6159500"/>
          <p14:tracePt t="58890" x="1104900" y="6146800"/>
          <p14:tracePt t="58923" x="1123950" y="6140450"/>
          <p14:tracePt t="58940" x="1143000" y="6140450"/>
          <p14:tracePt t="58957" x="1149350" y="6140450"/>
          <p14:tracePt t="58973" x="1155700" y="6134100"/>
          <p14:tracePt t="63382" x="1168400" y="6127750"/>
          <p14:tracePt t="63390" x="1212850" y="6127750"/>
          <p14:tracePt t="63398" x="1282700" y="6115050"/>
          <p14:tracePt t="63408" x="1390650" y="6102350"/>
          <p14:tracePt t="63425" x="1752600" y="6064250"/>
          <p14:tracePt t="63441" x="2247900" y="6064250"/>
          <p14:tracePt t="63458" x="2622550" y="6045200"/>
          <p14:tracePt t="63475" x="2755900" y="6032500"/>
          <p14:tracePt t="63491" x="2825750" y="6019800"/>
          <p14:tracePt t="63508" x="2844800" y="6013450"/>
          <p14:tracePt t="64942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596" t="23643" r="26159" b="15405"/>
          <a:stretch/>
        </p:blipFill>
        <p:spPr>
          <a:xfrm>
            <a:off x="2402789" y="1888295"/>
            <a:ext cx="6876147" cy="4512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82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7161"/>
    </mc:Choice>
    <mc:Fallback xmlns="">
      <p:transition advTm="2071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5" x="6194425" y="4792663"/>
          <p14:tracePt t="703" x="6226175" y="4708525"/>
          <p14:tracePt t="711" x="6240463" y="4670425"/>
          <p14:tracePt t="719" x="6248400" y="4656138"/>
          <p14:tracePt t="736" x="6278563" y="4587875"/>
          <p14:tracePt t="753" x="6308725" y="4518025"/>
          <p14:tracePt t="769" x="6308725" y="4457700"/>
          <p14:tracePt t="786" x="6308725" y="4403725"/>
          <p14:tracePt t="802" x="6278563" y="4297363"/>
          <p14:tracePt t="820" x="6202363" y="4183063"/>
          <p14:tracePt t="836" x="6103938" y="4068763"/>
          <p14:tracePt t="853" x="6011863" y="3992563"/>
          <p14:tracePt t="870" x="5775325" y="3870325"/>
          <p14:tracePt t="886" x="5692775" y="3832225"/>
          <p14:tracePt t="903" x="5410200" y="3756025"/>
          <p14:tracePt t="919" x="5159375" y="3711575"/>
          <p14:tracePt t="936" x="4975225" y="3695700"/>
          <p14:tracePt t="953" x="4800600" y="3665538"/>
          <p14:tracePt t="970" x="4678363" y="3611563"/>
          <p14:tracePt t="1272" x="4656138" y="3597275"/>
          <p14:tracePt t="1279" x="4618038" y="3565525"/>
          <p14:tracePt t="1289" x="4610100" y="3535363"/>
          <p14:tracePt t="1303" x="4541838" y="3459163"/>
          <p14:tracePt t="1319" x="4473575" y="3314700"/>
          <p14:tracePt t="1336" x="4457700" y="3208338"/>
          <p14:tracePt t="1353" x="4419600" y="3140075"/>
          <p14:tracePt t="1369" x="4397375" y="3086100"/>
          <p14:tracePt t="1386" x="4373563" y="3048000"/>
          <p14:tracePt t="1403" x="4343400" y="2987675"/>
          <p14:tracePt t="1419" x="4327525" y="2955925"/>
          <p14:tracePt t="1436" x="4305300" y="2925763"/>
          <p14:tracePt t="1452" x="4289425" y="2895600"/>
          <p14:tracePt t="1469" x="4283075" y="2887663"/>
          <p14:tracePt t="1591" x="4275138" y="2887663"/>
          <p14:tracePt t="1599" x="4267200" y="2887663"/>
          <p14:tracePt t="1607" x="4259263" y="2879725"/>
          <p14:tracePt t="1655" x="4244975" y="2873375"/>
          <p14:tracePt t="1663" x="4229100" y="2873375"/>
          <p14:tracePt t="1679" x="4221163" y="2873375"/>
          <p14:tracePt t="1695" x="4206875" y="2873375"/>
          <p14:tracePt t="1704" x="4198938" y="2857500"/>
          <p14:tracePt t="1720" x="4191000" y="2857500"/>
          <p14:tracePt t="3383" x="4183063" y="2857500"/>
          <p14:tracePt t="3391" x="4168775" y="2857500"/>
          <p14:tracePt t="3399" x="4160838" y="2857500"/>
          <p14:tracePt t="3424" x="4152900" y="2857500"/>
          <p14:tracePt t="3431" x="4130675" y="2849563"/>
          <p14:tracePt t="3439" x="4098925" y="2849563"/>
          <p14:tracePt t="3454" x="4046538" y="2827338"/>
          <p14:tracePt t="3470" x="4000500" y="2819400"/>
          <p14:tracePt t="3487" x="3916363" y="2819400"/>
          <p14:tracePt t="3504" x="3832225" y="2841625"/>
          <p14:tracePt t="3520" x="3810000" y="2841625"/>
          <p14:tracePt t="3537" x="3802063" y="2841625"/>
          <p14:tracePt t="3554" x="3787775" y="2841625"/>
          <p14:tracePt t="3570" x="3771900" y="2841625"/>
          <p14:tracePt t="3604" x="3763963" y="2841625"/>
          <p14:tracePt t="3621" x="3749675" y="2841625"/>
          <p14:tracePt t="3637" x="3725863" y="2835275"/>
          <p14:tracePt t="3654" x="3717925" y="2835275"/>
          <p14:tracePt t="3679" x="3703638" y="2835275"/>
          <p14:tracePt t="3687" x="3695700" y="2827338"/>
          <p14:tracePt t="4543" x="3703638" y="2827338"/>
          <p14:tracePt t="4551" x="3711575" y="2827338"/>
          <p14:tracePt t="4559" x="3725863" y="2819400"/>
          <p14:tracePt t="4571" x="3741738" y="2811463"/>
          <p14:tracePt t="4587" x="3763963" y="2811463"/>
          <p14:tracePt t="4604" x="3794125" y="2803525"/>
          <p14:tracePt t="4622" x="3856038" y="2803525"/>
          <p14:tracePt t="4637" x="3878263" y="2803525"/>
          <p14:tracePt t="4695" x="3886200" y="2797175"/>
          <p14:tracePt t="5047" x="3894138" y="2789238"/>
          <p14:tracePt t="5055" x="3902075" y="2789238"/>
          <p14:tracePt t="5063" x="3908425" y="2789238"/>
          <p14:tracePt t="5071" x="3932238" y="2789238"/>
          <p14:tracePt t="5087" x="4030663" y="2789238"/>
          <p14:tracePt t="5104" x="4137025" y="2789238"/>
          <p14:tracePt t="5121" x="4175125" y="2789238"/>
          <p14:tracePt t="5138" x="4198938" y="2789238"/>
          <p14:tracePt t="5279" x="4206875" y="2789238"/>
          <p14:tracePt t="5287" x="4221163" y="2789238"/>
          <p14:tracePt t="5295" x="4244975" y="2789238"/>
          <p14:tracePt t="5304" x="4283075" y="2789238"/>
          <p14:tracePt t="5321" x="4449763" y="2789238"/>
          <p14:tracePt t="5340" x="4610100" y="2803525"/>
          <p14:tracePt t="5354" x="4762500" y="2827338"/>
          <p14:tracePt t="5371" x="4892675" y="2835275"/>
          <p14:tracePt t="5388" x="4930775" y="2835275"/>
          <p14:tracePt t="5583" x="4937125" y="2835275"/>
          <p14:tracePt t="5647" x="4945063" y="2835275"/>
          <p14:tracePt t="5672" x="4953000" y="2835275"/>
          <p14:tracePt t="5679" x="4960938" y="2827338"/>
          <p14:tracePt t="5687" x="4975225" y="2827338"/>
          <p14:tracePt t="5704" x="5013325" y="2819400"/>
          <p14:tracePt t="5721" x="5051425" y="2803525"/>
          <p14:tracePt t="5738" x="5089525" y="2803525"/>
          <p14:tracePt t="5754" x="5113338" y="2797175"/>
          <p14:tracePt t="5772" x="5135563" y="2797175"/>
          <p14:tracePt t="5788" x="5143500" y="2797175"/>
          <p14:tracePt t="5804" x="5159375" y="2797175"/>
          <p14:tracePt t="5821" x="5181600" y="2797175"/>
          <p14:tracePt t="5838" x="5203825" y="2797175"/>
          <p14:tracePt t="5854" x="5241925" y="2797175"/>
          <p14:tracePt t="5871" x="5287963" y="2797175"/>
          <p14:tracePt t="5888" x="5349875" y="2797175"/>
          <p14:tracePt t="5904" x="5432425" y="2797175"/>
          <p14:tracePt t="5921" x="5524500" y="2797175"/>
          <p14:tracePt t="5938" x="5600700" y="2797175"/>
          <p14:tracePt t="5954" x="5638800" y="2797175"/>
          <p14:tracePt t="5971" x="5661025" y="2789238"/>
          <p14:tracePt t="6023" x="5676900" y="2789238"/>
          <p14:tracePt t="6031" x="5684838" y="2789238"/>
          <p14:tracePt t="6040" x="5715000" y="2789238"/>
          <p14:tracePt t="6054" x="5813425" y="2789238"/>
          <p14:tracePt t="6071" x="5935663" y="2789238"/>
          <p14:tracePt t="6088" x="6103938" y="2789238"/>
          <p14:tracePt t="6104" x="6294438" y="2789238"/>
          <p14:tracePt t="6121" x="6430963" y="2789238"/>
          <p14:tracePt t="6138" x="6499225" y="2789238"/>
          <p14:tracePt t="6154" x="6515100" y="2789238"/>
          <p14:tracePt t="6351" x="6523038" y="2789238"/>
          <p14:tracePt t="6359" x="6537325" y="2789238"/>
          <p14:tracePt t="6367" x="6553200" y="2789238"/>
          <p14:tracePt t="6376" x="6575425" y="2789238"/>
          <p14:tracePt t="6388" x="6607175" y="2789238"/>
          <p14:tracePt t="6405" x="6667500" y="2789238"/>
          <p14:tracePt t="6421" x="6675438" y="2789238"/>
          <p14:tracePt t="6519" x="6667500" y="2789238"/>
          <p14:tracePt t="6527" x="6613525" y="2789238"/>
          <p14:tracePt t="6538" x="6530975" y="2789238"/>
          <p14:tracePt t="6555" x="6354763" y="2803525"/>
          <p14:tracePt t="6558" x="6264275" y="2811463"/>
          <p14:tracePt t="6571" x="6164263" y="2827338"/>
          <p14:tracePt t="6588" x="5981700" y="2827338"/>
          <p14:tracePt t="6605" x="5883275" y="2827338"/>
          <p14:tracePt t="6622" x="5837238" y="2811463"/>
          <p14:tracePt t="6638" x="5821363" y="2811463"/>
          <p14:tracePt t="6655" x="5791200" y="2803525"/>
          <p14:tracePt t="6671" x="5737225" y="2789238"/>
          <p14:tracePt t="6688" x="5668963" y="2781300"/>
          <p14:tracePt t="6705" x="5508625" y="2781300"/>
          <p14:tracePt t="6722" x="5387975" y="2773363"/>
          <p14:tracePt t="6738" x="5287963" y="2743200"/>
          <p14:tracePt t="6755" x="5165725" y="2743200"/>
          <p14:tracePt t="6771" x="5097463" y="2735263"/>
          <p14:tracePt t="6788" x="5059363" y="2720975"/>
          <p14:tracePt t="6805" x="5029200" y="2713038"/>
          <p14:tracePt t="6823" x="4991100" y="2705100"/>
          <p14:tracePt t="6838" x="4975225" y="2705100"/>
          <p14:tracePt t="6855" x="4860925" y="2697163"/>
          <p14:tracePt t="6871" x="4716463" y="2697163"/>
          <p14:tracePt t="6888" x="4572000" y="2697163"/>
          <p14:tracePt t="6905" x="4479925" y="2697163"/>
          <p14:tracePt t="6922" x="4473575" y="2697163"/>
          <p14:tracePt t="7095" x="4465638" y="2697163"/>
          <p14:tracePt t="7119" x="4465638" y="2674938"/>
          <p14:tracePt t="7127" x="4465638" y="2644775"/>
          <p14:tracePt t="7138" x="4465638" y="2628900"/>
          <p14:tracePt t="7155" x="4465638" y="2613025"/>
          <p14:tracePt t="7172" x="4503738" y="2552700"/>
          <p14:tracePt t="7188" x="4541838" y="2514600"/>
          <p14:tracePt t="7205" x="4610100" y="2476500"/>
          <p14:tracePt t="7222" x="4762500" y="2446338"/>
          <p14:tracePt t="7238" x="4846638" y="2446338"/>
          <p14:tracePt t="7255" x="4937125" y="2446338"/>
          <p14:tracePt t="7272" x="5097463" y="2446338"/>
          <p14:tracePt t="7288" x="5265738" y="2446338"/>
          <p14:tracePt t="7305" x="5440363" y="2446338"/>
          <p14:tracePt t="7322" x="5646738" y="2446338"/>
          <p14:tracePt t="7338" x="5859463" y="2446338"/>
          <p14:tracePt t="7355" x="6065838" y="2446338"/>
          <p14:tracePt t="7372" x="6232525" y="2446338"/>
          <p14:tracePt t="7388" x="6354763" y="2446338"/>
          <p14:tracePt t="7405" x="6423025" y="2446338"/>
          <p14:tracePt t="7422" x="6461125" y="2446338"/>
          <p14:tracePt t="7439" x="6484938" y="2446338"/>
          <p14:tracePt t="7455" x="6530975" y="2446338"/>
          <p14:tracePt t="7472" x="6645275" y="2446338"/>
          <p14:tracePt t="7488" x="6819900" y="2468563"/>
          <p14:tracePt t="7505" x="6994525" y="2492375"/>
          <p14:tracePt t="7522" x="7178675" y="2522538"/>
          <p14:tracePt t="7538" x="7315200" y="2536825"/>
          <p14:tracePt t="7555" x="7361238" y="2544763"/>
          <p14:tracePt t="7558" x="7369175" y="2544763"/>
          <p14:tracePt t="7588" x="7375525" y="2552700"/>
          <p14:tracePt t="7615" x="7383463" y="2552700"/>
          <p14:tracePt t="7623" x="7391400" y="2560638"/>
          <p14:tracePt t="7639" x="7399338" y="2560638"/>
          <p14:tracePt t="7655" x="7437438" y="2582863"/>
          <p14:tracePt t="7672" x="7467600" y="2598738"/>
          <p14:tracePt t="7688" x="7513638" y="2644775"/>
          <p14:tracePt t="7705" x="7527925" y="2659063"/>
          <p14:tracePt t="7722" x="7535863" y="2682875"/>
          <p14:tracePt t="7738" x="7535863" y="2697163"/>
          <p14:tracePt t="7755" x="7535863" y="2727325"/>
          <p14:tracePt t="7772" x="7535863" y="2759075"/>
          <p14:tracePt t="7788" x="7505700" y="2789238"/>
          <p14:tracePt t="7805" x="7467600" y="2819400"/>
          <p14:tracePt t="7822" x="7413625" y="2841625"/>
          <p14:tracePt t="7838" x="7353300" y="2841625"/>
          <p14:tracePt t="7855" x="7307263" y="2841625"/>
          <p14:tracePt t="7872" x="7277100" y="2841625"/>
          <p14:tracePt t="7889" x="7269163" y="2841625"/>
          <p14:tracePt t="7905" x="7239000" y="2841625"/>
          <p14:tracePt t="7922" x="7223125" y="2841625"/>
          <p14:tracePt t="7939" x="7200900" y="2841625"/>
          <p14:tracePt t="7955" x="7140575" y="2841625"/>
          <p14:tracePt t="7972" x="7056438" y="2849563"/>
          <p14:tracePt t="7989" x="7032625" y="2849563"/>
          <p14:tracePt t="8006" x="7018338" y="2849563"/>
          <p14:tracePt t="8207" x="7032625" y="2849563"/>
          <p14:tracePt t="8215" x="7056438" y="2849563"/>
          <p14:tracePt t="8223" x="7070725" y="2849563"/>
          <p14:tracePt t="8239" x="7162800" y="2849563"/>
          <p14:tracePt t="8255" x="7261225" y="2849563"/>
          <p14:tracePt t="8272" x="7361238" y="2841625"/>
          <p14:tracePt t="8289" x="7489825" y="2827338"/>
          <p14:tracePt t="8305" x="7627938" y="2827338"/>
          <p14:tracePt t="8322" x="7742238" y="2811463"/>
          <p14:tracePt t="8340" x="7832725" y="2797175"/>
          <p14:tracePt t="8355" x="7932738" y="2781300"/>
          <p14:tracePt t="8372" x="8016875" y="2765425"/>
          <p14:tracePt t="8389" x="8131175" y="2751138"/>
          <p14:tracePt t="8406" x="8335963" y="2720975"/>
          <p14:tracePt t="8422" x="8389938" y="2720975"/>
          <p14:tracePt t="8439" x="8588375" y="2682875"/>
          <p14:tracePt t="8455" x="8686800" y="2682875"/>
          <p14:tracePt t="8472" x="8763000" y="2682875"/>
          <p14:tracePt t="8489" x="8785225" y="2682875"/>
          <p14:tracePt t="8567" x="8793163" y="2682875"/>
          <p14:tracePt t="8575" x="8793163" y="2705100"/>
          <p14:tracePt t="8583" x="8763000" y="2759075"/>
          <p14:tracePt t="8591" x="8694738" y="2835275"/>
          <p14:tracePt t="8606" x="8550275" y="2933700"/>
          <p14:tracePt t="8622" x="8404225" y="2987675"/>
          <p14:tracePt t="8639" x="7658100" y="3116263"/>
          <p14:tracePt t="8655" x="7040563" y="3116263"/>
          <p14:tracePt t="8672" x="6416675" y="3116263"/>
          <p14:tracePt t="8689" x="5799138" y="3116263"/>
          <p14:tracePt t="8705" x="5241925" y="3116263"/>
          <p14:tracePt t="8722" x="4945063" y="3116263"/>
          <p14:tracePt t="8739" x="4678363" y="3116263"/>
          <p14:tracePt t="8755" x="4525963" y="3116263"/>
          <p14:tracePt t="8772" x="4389438" y="3116263"/>
          <p14:tracePt t="8789" x="4244975" y="3086100"/>
          <p14:tracePt t="8806" x="4122738" y="3078163"/>
          <p14:tracePt t="8822" x="3978275" y="3078163"/>
          <p14:tracePt t="8840" x="3856038" y="3078163"/>
          <p14:tracePt t="8855" x="3733800" y="3078163"/>
          <p14:tracePt t="8872" x="3619500" y="3078163"/>
          <p14:tracePt t="8889" x="3521075" y="3078163"/>
          <p14:tracePt t="8906" x="3413125" y="3078163"/>
          <p14:tracePt t="8922" x="3360738" y="3094038"/>
          <p14:tracePt t="8939" x="3330575" y="3101975"/>
          <p14:tracePt t="8972" x="3322638" y="3101975"/>
          <p14:tracePt t="9032" x="3330575" y="3101975"/>
          <p14:tracePt t="9041" x="3375025" y="3101975"/>
          <p14:tracePt t="9047" x="3429000" y="3101975"/>
          <p14:tracePt t="9055" x="3513138" y="3086100"/>
          <p14:tracePt t="9072" x="3695700" y="3070225"/>
          <p14:tracePt t="9089" x="3924300" y="3032125"/>
          <p14:tracePt t="9106" x="4114800" y="3032125"/>
          <p14:tracePt t="9122" x="4283075" y="3032125"/>
          <p14:tracePt t="9139" x="4449763" y="3032125"/>
          <p14:tracePt t="9156" x="4579938" y="3032125"/>
          <p14:tracePt t="9172" x="4640263" y="3032125"/>
          <p14:tracePt t="9189" x="4648200" y="3032125"/>
          <p14:tracePt t="9239" x="4664075" y="3032125"/>
          <p14:tracePt t="9247" x="4678363" y="3032125"/>
          <p14:tracePt t="9256" x="4702175" y="3032125"/>
          <p14:tracePt t="9272" x="4846638" y="3032125"/>
          <p14:tracePt t="9289" x="5013325" y="3032125"/>
          <p14:tracePt t="9306" x="5219700" y="3032125"/>
          <p14:tracePt t="9322" x="5394325" y="3032125"/>
          <p14:tracePt t="9340" x="5502275" y="3032125"/>
          <p14:tracePt t="9356" x="5524500" y="3032125"/>
          <p14:tracePt t="9471" x="5532438" y="3032125"/>
          <p14:tracePt t="9479" x="5546725" y="3032125"/>
          <p14:tracePt t="9489" x="5570538" y="3032125"/>
          <p14:tracePt t="9506" x="5654675" y="3040063"/>
          <p14:tracePt t="9522" x="5775325" y="3040063"/>
          <p14:tracePt t="9540" x="5883275" y="3040063"/>
          <p14:tracePt t="9543" x="5913438" y="3040063"/>
          <p14:tracePt t="9556" x="5935663" y="3040063"/>
          <p14:tracePt t="9591" x="5943600" y="3040063"/>
          <p14:tracePt t="9607" x="5943600" y="3025775"/>
          <p14:tracePt t="9615" x="5943600" y="3001963"/>
          <p14:tracePt t="9623" x="5935663" y="2971800"/>
          <p14:tracePt t="9639" x="5897563" y="2941638"/>
          <p14:tracePt t="9656" x="5837238" y="2887663"/>
          <p14:tracePt t="9672" x="5761038" y="2841625"/>
          <p14:tracePt t="9689" x="5654675" y="2811463"/>
          <p14:tracePt t="9706" x="5516563" y="2773363"/>
          <p14:tracePt t="9722" x="5364163" y="2735263"/>
          <p14:tracePt t="9739" x="5227638" y="2689225"/>
          <p14:tracePt t="9756" x="5089525" y="2674938"/>
          <p14:tracePt t="9772" x="4983163" y="2651125"/>
          <p14:tracePt t="9790" x="4884738" y="2644775"/>
          <p14:tracePt t="9806" x="4868863" y="2644775"/>
          <p14:tracePt t="9822" x="4746625" y="2644775"/>
          <p14:tracePt t="9840" x="4625975" y="2644775"/>
          <p14:tracePt t="9856" x="4495800" y="2659063"/>
          <p14:tracePt t="9872" x="4343400" y="2667000"/>
          <p14:tracePt t="9889" x="4191000" y="2667000"/>
          <p14:tracePt t="9906" x="4114800" y="2674938"/>
          <p14:tracePt t="9923" x="4076700" y="2682875"/>
          <p14:tracePt t="9939" x="4060825" y="2689225"/>
          <p14:tracePt t="9973" x="4016375" y="2720975"/>
          <p14:tracePt t="9990" x="3946525" y="2811463"/>
          <p14:tracePt t="10006" x="3902075" y="2955925"/>
          <p14:tracePt t="10023" x="3863975" y="3154363"/>
          <p14:tracePt t="10039" x="3863975" y="3216275"/>
          <p14:tracePt t="10056" x="3863975" y="3246438"/>
          <p14:tracePt t="10073" x="3863975" y="3292475"/>
          <p14:tracePt t="10089" x="3894138" y="3336925"/>
          <p14:tracePt t="10106" x="3916363" y="3375025"/>
          <p14:tracePt t="10123" x="3946525" y="3398838"/>
          <p14:tracePt t="10139" x="4022725" y="3421063"/>
          <p14:tracePt t="10156" x="4221163" y="3444875"/>
          <p14:tracePt t="10173" x="4564063" y="3459163"/>
          <p14:tracePt t="10190" x="5189538" y="3459163"/>
          <p14:tracePt t="10206" x="5540375" y="3436938"/>
          <p14:tracePt t="10223" x="5768975" y="3390900"/>
          <p14:tracePt t="10239" x="5875338" y="3352800"/>
          <p14:tracePt t="10256" x="5897563" y="3336925"/>
          <p14:tracePt t="10273" x="5897563" y="3330575"/>
          <p14:tracePt t="10289" x="5897563" y="3322638"/>
          <p14:tracePt t="10306" x="5913438" y="3238500"/>
          <p14:tracePt t="10323" x="5921375" y="3162300"/>
          <p14:tracePt t="10339" x="5927725" y="3108325"/>
          <p14:tracePt t="10356" x="5927725" y="3017838"/>
          <p14:tracePt t="10373" x="5913438" y="2971800"/>
          <p14:tracePt t="10390" x="5799138" y="2857500"/>
          <p14:tracePt t="10406" x="5646738" y="2781300"/>
          <p14:tracePt t="10423" x="5478463" y="2735263"/>
          <p14:tracePt t="10439" x="5241925" y="2727325"/>
          <p14:tracePt t="10456" x="4945063" y="2727325"/>
          <p14:tracePt t="10473" x="4656138" y="2727325"/>
          <p14:tracePt t="10489" x="4365625" y="2727325"/>
          <p14:tracePt t="10506" x="4175125" y="2727325"/>
          <p14:tracePt t="10523" x="4054475" y="2727325"/>
          <p14:tracePt t="10539" x="3984625" y="2743200"/>
          <p14:tracePt t="10558" x="3940175" y="2765425"/>
          <p14:tracePt t="10573" x="3924300" y="2773363"/>
          <p14:tracePt t="10590" x="3825875" y="2857500"/>
          <p14:tracePt t="10606" x="3763963" y="2911475"/>
          <p14:tracePt t="10623" x="3703638" y="2971800"/>
          <p14:tracePt t="10639" x="3687763" y="3048000"/>
          <p14:tracePt t="10656" x="3679825" y="3124200"/>
          <p14:tracePt t="10674" x="3679825" y="3192463"/>
          <p14:tracePt t="10689" x="3679825" y="3292475"/>
          <p14:tracePt t="10706" x="3741738" y="3413125"/>
          <p14:tracePt t="10723" x="3863975" y="3559175"/>
          <p14:tracePt t="10740" x="4030663" y="3657600"/>
          <p14:tracePt t="10758" x="4579938" y="3779838"/>
          <p14:tracePt t="10774" x="4770438" y="3787775"/>
          <p14:tracePt t="10790" x="5295900" y="3787775"/>
          <p14:tracePt t="10806" x="5516563" y="3703638"/>
          <p14:tracePt t="10823" x="5630863" y="3619500"/>
          <p14:tracePt t="10840" x="5638800" y="3573463"/>
          <p14:tracePt t="10856" x="5646738" y="3459163"/>
          <p14:tracePt t="10873" x="5646738" y="3314700"/>
          <p14:tracePt t="10890" x="5630863" y="3184525"/>
          <p14:tracePt t="10906" x="5592763" y="3108325"/>
          <p14:tracePt t="10923" x="5554663" y="3040063"/>
          <p14:tracePt t="10940" x="5478463" y="2963863"/>
          <p14:tracePt t="10957" x="5356225" y="2917825"/>
          <p14:tracePt t="10973" x="5203825" y="2887663"/>
          <p14:tracePt t="10991" x="4778375" y="2865438"/>
          <p14:tracePt t="11006" x="4449763" y="2865438"/>
          <p14:tracePt t="11023" x="4084638" y="2879725"/>
          <p14:tracePt t="11040" x="3825875" y="2971800"/>
          <p14:tracePt t="11056" x="3657600" y="3101975"/>
          <p14:tracePt t="11073" x="3565525" y="3260725"/>
          <p14:tracePt t="11091" x="3527425" y="3451225"/>
          <p14:tracePt t="11106" x="3527425" y="3627438"/>
          <p14:tracePt t="11123" x="3619500" y="3817938"/>
          <p14:tracePt t="11140" x="3810000" y="4054475"/>
          <p14:tracePt t="11156" x="4152900" y="4237038"/>
          <p14:tracePt t="11173" x="4618038" y="4313238"/>
          <p14:tracePt t="11190" x="5089525" y="4313238"/>
          <p14:tracePt t="11207" x="5508625" y="4259263"/>
          <p14:tracePt t="11223" x="5584825" y="4198938"/>
          <p14:tracePt t="11240" x="5584825" y="4160838"/>
          <p14:tracePt t="11258" x="5584825" y="4076700"/>
          <p14:tracePt t="11273" x="5508625" y="3916363"/>
          <p14:tracePt t="11290" x="5387975" y="3794125"/>
          <p14:tracePt t="11307" x="5349875" y="3771900"/>
          <p14:tracePt t="11340" x="5341938" y="3771900"/>
          <p14:tracePt t="43968" x="5318125" y="3771900"/>
          <p14:tracePt t="44040" x="2378075" y="4305300"/>
          <p14:tracePt t="44051" x="1844675" y="4175125"/>
          <p14:tracePt t="44069" x="846138" y="3787775"/>
          <p14:tracePt t="44071" x="365125" y="3581400"/>
          <p14:tracePt t="44085" x="0" y="3406775"/>
          <p14:tracePt t="44102" x="0" y="3178175"/>
          <p14:tracePt t="44118" x="0" y="2979738"/>
          <p14:tracePt t="44135" x="0" y="2963863"/>
          <p14:tracePt t="44152" x="15875" y="2903538"/>
          <p14:tracePt t="44168" x="304800" y="2759075"/>
          <p14:tracePt t="44185" x="808038" y="2667000"/>
          <p14:tracePt t="44202" x="1409700" y="2590800"/>
          <p14:tracePt t="44218" x="1820863" y="2530475"/>
          <p14:tracePt t="44235" x="1997075" y="2506663"/>
          <p14:tracePt t="44252" x="2011363" y="2498725"/>
          <p14:tracePt t="44384" x="2019300" y="2498725"/>
          <p14:tracePt t="44391" x="2095500" y="2514600"/>
          <p14:tracePt t="44402" x="2301875" y="2568575"/>
          <p14:tracePt t="44419" x="3101975" y="2797175"/>
          <p14:tracePt t="44435" x="3848100" y="3017838"/>
          <p14:tracePt t="44452" x="4365625" y="3146425"/>
          <p14:tracePt t="44469" x="4678363" y="3208338"/>
          <p14:tracePt t="44485" x="4876800" y="3208338"/>
          <p14:tracePt t="44502" x="5151438" y="3200400"/>
          <p14:tracePt t="44519" x="5265738" y="3178175"/>
          <p14:tracePt t="44535" x="5311775" y="3162300"/>
          <p14:tracePt t="44607" x="5311775" y="3184525"/>
          <p14:tracePt t="44615" x="5326063" y="3260725"/>
          <p14:tracePt t="44623" x="5372100" y="3360738"/>
          <p14:tracePt t="44635" x="5432425" y="3436938"/>
          <p14:tracePt t="44652" x="5546725" y="3619500"/>
          <p14:tracePt t="44669" x="5707063" y="3725863"/>
          <p14:tracePt t="44686" x="5889625" y="3756025"/>
          <p14:tracePt t="44702" x="6035675" y="3711575"/>
          <p14:tracePt t="44719" x="6118225" y="3535363"/>
          <p14:tracePt t="44735" x="6118225" y="3382963"/>
          <p14:tracePt t="44752" x="5867400" y="3124200"/>
          <p14:tracePt t="44769" x="5380038" y="2841625"/>
          <p14:tracePt t="44786" x="4914900" y="2682875"/>
          <p14:tracePt t="44802" x="4724400" y="2682875"/>
          <p14:tracePt t="44819" x="4587875" y="2713038"/>
          <p14:tracePt t="44835" x="4541838" y="2765425"/>
          <p14:tracePt t="44852" x="4533900" y="2827338"/>
          <p14:tracePt t="44869" x="4533900" y="2887663"/>
          <p14:tracePt t="44886" x="4572000" y="2963863"/>
          <p14:tracePt t="44903" x="4694238" y="3032125"/>
          <p14:tracePt t="44919" x="4746625" y="3048000"/>
          <p14:tracePt t="44935" x="4778375" y="3055938"/>
          <p14:tracePt t="44999" x="4716463" y="3070225"/>
          <p14:tracePt t="45007" x="4610100" y="3086100"/>
          <p14:tracePt t="45019" x="4511675" y="3101975"/>
          <p14:tracePt t="45035" x="4373563" y="3154363"/>
          <p14:tracePt t="45052" x="4289425" y="3216275"/>
          <p14:tracePt t="45069" x="4275138" y="3230563"/>
          <p14:tracePt t="45487" x="4275138" y="3238500"/>
          <p14:tracePt t="45495" x="4335463" y="3246438"/>
          <p14:tracePt t="45504" x="4556125" y="3268663"/>
          <p14:tracePt t="45519" x="5287963" y="3230563"/>
          <p14:tracePt t="45536" x="5889625" y="3132138"/>
          <p14:tracePt t="45552" x="6294438" y="3048000"/>
          <p14:tracePt t="45569" x="6591300" y="2955925"/>
          <p14:tracePt t="45587" x="6727825" y="2917825"/>
          <p14:tracePt t="45602" x="6735763" y="2911475"/>
          <p14:tracePt t="45655" x="6735763" y="2903538"/>
          <p14:tracePt t="45663" x="6735763" y="2865438"/>
          <p14:tracePt t="45671" x="6697663" y="2811463"/>
          <p14:tracePt t="45686" x="6621463" y="2751138"/>
          <p14:tracePt t="45702" x="6384925" y="2636838"/>
          <p14:tracePt t="45719" x="6172200" y="2552700"/>
          <p14:tracePt t="45736" x="5821363" y="2460625"/>
          <p14:tracePt t="45752" x="5418138" y="2422525"/>
          <p14:tracePt t="45769" x="5083175" y="2422525"/>
          <p14:tracePt t="45786" x="4822825" y="2422525"/>
          <p14:tracePt t="45802" x="4632325" y="2468563"/>
          <p14:tracePt t="45819" x="4419600" y="2536825"/>
          <p14:tracePt t="45836" x="4244975" y="2620963"/>
          <p14:tracePt t="45852" x="4106863" y="2705100"/>
          <p14:tracePt t="45869" x="3954463" y="2797175"/>
          <p14:tracePt t="45886" x="3794125" y="2879725"/>
          <p14:tracePt t="45902" x="3603625" y="2979738"/>
          <p14:tracePt t="45919" x="3513138" y="3040063"/>
          <p14:tracePt t="45936" x="3459163" y="3070225"/>
          <p14:tracePt t="45952" x="3451225" y="3078163"/>
          <p14:tracePt t="45969" x="3451225" y="3094038"/>
          <p14:tracePt t="45987" x="3451225" y="3154363"/>
          <p14:tracePt t="46002" x="3521075" y="3314700"/>
          <p14:tracePt t="46019" x="3703638" y="3513138"/>
          <p14:tracePt t="46036" x="4000500" y="3673475"/>
          <p14:tracePt t="46053" x="4365625" y="3741738"/>
          <p14:tracePt t="46069" x="4846638" y="3749675"/>
          <p14:tracePt t="46086" x="5364163" y="3741738"/>
          <p14:tracePt t="46102" x="5959475" y="3475038"/>
          <p14:tracePt t="46119" x="6142038" y="3268663"/>
          <p14:tracePt t="46136" x="6172200" y="3108325"/>
          <p14:tracePt t="46153" x="6134100" y="2917825"/>
          <p14:tracePt t="46169" x="5897563" y="2651125"/>
          <p14:tracePt t="46186" x="5508625" y="2392363"/>
          <p14:tracePt t="46203" x="5113338" y="2278063"/>
          <p14:tracePt t="46219" x="4816475" y="2232025"/>
          <p14:tracePt t="46236" x="4618038" y="2232025"/>
          <p14:tracePt t="46253" x="4427538" y="2278063"/>
          <p14:tracePt t="46269" x="4244975" y="2392363"/>
          <p14:tracePt t="46287" x="4068763" y="2620963"/>
          <p14:tracePt t="46303" x="4022725" y="2789238"/>
          <p14:tracePt t="46319" x="4016375" y="2917825"/>
          <p14:tracePt t="46336" x="4098925" y="3070225"/>
          <p14:tracePt t="46353" x="4313238" y="3178175"/>
          <p14:tracePt t="46370" x="4702175" y="3216275"/>
          <p14:tracePt t="46386" x="5105400" y="3184525"/>
          <p14:tracePt t="46403" x="5432425" y="3055938"/>
          <p14:tracePt t="46419" x="5540375" y="2971800"/>
          <p14:tracePt t="46436" x="5546725" y="2955925"/>
          <p14:tracePt t="46453" x="5546725" y="2873375"/>
          <p14:tracePt t="46471" x="4868863" y="2689225"/>
          <p14:tracePt t="46487" x="4343400" y="2644775"/>
          <p14:tracePt t="46503" x="4016375" y="2743200"/>
          <p14:tracePt t="46519" x="3916363" y="2841625"/>
          <p14:tracePt t="46536" x="3902075" y="2933700"/>
          <p14:tracePt t="46553" x="3940175" y="3017838"/>
          <p14:tracePt t="46570" x="4160838" y="3108325"/>
          <p14:tracePt t="46586" x="4594225" y="3154363"/>
          <p14:tracePt t="46603" x="4892675" y="3154363"/>
          <p14:tracePt t="46619" x="4991100" y="3146425"/>
          <p14:tracePt t="46636" x="5006975" y="3146425"/>
          <p14:tracePt t="46653" x="5006975" y="3140075"/>
          <p14:tracePt t="46671" x="4991100" y="3055938"/>
          <p14:tracePt t="46686" x="4930775" y="2979738"/>
          <p14:tracePt t="46703" x="4914900" y="2963863"/>
          <p14:tracePt t="47231" x="4899025" y="2979738"/>
          <p14:tracePt t="47239" x="4892675" y="3040063"/>
          <p14:tracePt t="47247" x="4892675" y="3101975"/>
          <p14:tracePt t="47255" x="4892675" y="3154363"/>
          <p14:tracePt t="47270" x="4892675" y="3208338"/>
          <p14:tracePt t="47286" x="4892675" y="3246438"/>
          <p14:tracePt t="47303" x="4892675" y="3254375"/>
          <p14:tracePt t="47336" x="4892675" y="3260725"/>
          <p14:tracePt t="47359" x="4884738" y="3268663"/>
          <p14:tracePt t="47370" x="4868863" y="3268663"/>
          <p14:tracePt t="47386" x="4854575" y="3268663"/>
          <p14:tracePt t="47403" x="4830763" y="3276600"/>
          <p14:tracePt t="47420" x="4792663" y="3292475"/>
          <p14:tracePt t="47436" x="4770438" y="3292475"/>
          <p14:tracePt t="47453" x="4746625" y="3292475"/>
          <p14:tracePt t="47470" x="4708525" y="3292475"/>
          <p14:tracePt t="47487" x="4648200" y="3292475"/>
          <p14:tracePt t="47503" x="4640263" y="3292475"/>
          <p14:tracePt t="49423" x="4625975" y="3292475"/>
          <p14:tracePt t="49431" x="4594225" y="3292475"/>
          <p14:tracePt t="49439" x="4572000" y="3284538"/>
          <p14:tracePt t="49455" x="4556125" y="3284538"/>
          <p14:tracePt t="49471" x="4549775" y="3284538"/>
          <p14:tracePt t="49487" x="4533900" y="3268663"/>
          <p14:tracePt t="49655" x="4518025" y="3268663"/>
          <p14:tracePt t="49663" x="4495800" y="3260725"/>
          <p14:tracePt t="49671" x="4479925" y="3254375"/>
          <p14:tracePt t="49687" x="4449763" y="3238500"/>
          <p14:tracePt t="49704" x="4403725" y="3222625"/>
          <p14:tracePt t="49720" x="4343400" y="3222625"/>
          <p14:tracePt t="49737" x="4305300" y="3222625"/>
          <p14:tracePt t="50111" x="4321175" y="3222625"/>
          <p14:tracePt t="50119" x="4343400" y="3238500"/>
          <p14:tracePt t="50127" x="4411663" y="3260725"/>
          <p14:tracePt t="50137" x="4479925" y="3276600"/>
          <p14:tracePt t="50154" x="4648200" y="3292475"/>
          <p14:tracePt t="50171" x="4816475" y="3298825"/>
          <p14:tracePt t="50187" x="4999038" y="3298825"/>
          <p14:tracePt t="50204" x="5173663" y="3298825"/>
          <p14:tracePt t="50222" x="5318125" y="3298825"/>
          <p14:tracePt t="50238" x="5387975" y="3276600"/>
          <p14:tracePt t="50254" x="5426075" y="3246438"/>
          <p14:tracePt t="50271" x="5478463" y="3200400"/>
          <p14:tracePt t="50287" x="5502275" y="3178175"/>
          <p14:tracePt t="50305" x="5524500" y="3140075"/>
          <p14:tracePt t="50321" x="5554663" y="3101975"/>
          <p14:tracePt t="50337" x="5570538" y="3070225"/>
          <p14:tracePt t="50354" x="5600700" y="2994025"/>
          <p14:tracePt t="50371" x="5616575" y="2911475"/>
          <p14:tracePt t="50387" x="5622925" y="2865438"/>
          <p14:tracePt t="50404" x="5638800" y="2811463"/>
          <p14:tracePt t="50421" x="5646738" y="2781300"/>
          <p14:tracePt t="50438" x="5646738" y="2765425"/>
          <p14:tracePt t="50471" x="5646738" y="2759075"/>
          <p14:tracePt t="50496" x="5646738" y="2743200"/>
          <p14:tracePt t="50503" x="5630863" y="2727325"/>
          <p14:tracePt t="50511" x="5600700" y="2720975"/>
          <p14:tracePt t="50521" x="5570538" y="2713038"/>
          <p14:tracePt t="50538" x="5456238" y="2682875"/>
          <p14:tracePt t="50554" x="5287963" y="2651125"/>
          <p14:tracePt t="50571" x="5151438" y="2636838"/>
          <p14:tracePt t="50588" x="5013325" y="2613025"/>
          <p14:tracePt t="50604" x="4868863" y="2598738"/>
          <p14:tracePt t="50621" x="4746625" y="2574925"/>
          <p14:tracePt t="50625" x="4702175" y="2574925"/>
          <p14:tracePt t="50638" x="4625975" y="2574925"/>
          <p14:tracePt t="50655" x="4587875" y="2574925"/>
          <p14:tracePt t="50671" x="4572000" y="2574925"/>
          <p14:tracePt t="50688" x="4533900" y="2574925"/>
          <p14:tracePt t="50704" x="4465638" y="2574925"/>
          <p14:tracePt t="50721" x="4343400" y="2613025"/>
          <p14:tracePt t="50738" x="4191000" y="2651125"/>
          <p14:tracePt t="50755" x="4016375" y="2705100"/>
          <p14:tracePt t="50771" x="3886200" y="2743200"/>
          <p14:tracePt t="50788" x="3787775" y="2773363"/>
          <p14:tracePt t="50805" x="3779838" y="2773363"/>
          <p14:tracePt t="50838" x="3771900" y="2781300"/>
          <p14:tracePt t="50863" x="3771900" y="2789238"/>
          <p14:tracePt t="50872" x="3771900" y="2819400"/>
          <p14:tracePt t="50888" x="3756025" y="2895600"/>
          <p14:tracePt t="50904" x="3756025" y="2987675"/>
          <p14:tracePt t="50921" x="3756025" y="3078163"/>
          <p14:tracePt t="50938" x="3756025" y="3146425"/>
          <p14:tracePt t="50955" x="3763963" y="3200400"/>
          <p14:tracePt t="50971" x="3787775" y="3230563"/>
          <p14:tracePt t="50988" x="3817938" y="3260725"/>
          <p14:tracePt t="51007" x="3902075" y="3306763"/>
          <p14:tracePt t="51021" x="3954463" y="3330575"/>
          <p14:tracePt t="51038" x="4183063" y="3352800"/>
          <p14:tracePt t="51054" x="4359275" y="3352800"/>
          <p14:tracePt t="51071" x="4556125" y="3352800"/>
          <p14:tracePt t="51088" x="4754563" y="3352800"/>
          <p14:tracePt t="51104" x="4930775" y="3352800"/>
          <p14:tracePt t="51121" x="5083175" y="3336925"/>
          <p14:tracePt t="51138" x="5211763" y="3292475"/>
          <p14:tracePt t="51154" x="5287963" y="3260725"/>
          <p14:tracePt t="51171" x="5334000" y="3230563"/>
          <p14:tracePt t="51188" x="5364163" y="3184525"/>
          <p14:tracePt t="51205" x="5402263" y="3124200"/>
          <p14:tracePt t="51221" x="5410200" y="3070225"/>
          <p14:tracePt t="51238" x="5418138" y="3009900"/>
          <p14:tracePt t="51254" x="5426075" y="2941638"/>
          <p14:tracePt t="51272" x="5426075" y="2865438"/>
          <p14:tracePt t="51288" x="5402263" y="2797175"/>
          <p14:tracePt t="51304" x="5356225" y="2735263"/>
          <p14:tracePt t="51321" x="5311775" y="2689225"/>
          <p14:tracePt t="51338" x="5257800" y="2667000"/>
          <p14:tracePt t="51354" x="5197475" y="2636838"/>
          <p14:tracePt t="51371" x="5083175" y="2620963"/>
          <p14:tracePt t="51388" x="4922838" y="2606675"/>
          <p14:tracePt t="51404" x="4724400" y="2606675"/>
          <p14:tracePt t="51422" x="4365625" y="2606675"/>
          <p14:tracePt t="51438" x="4244975" y="2606675"/>
          <p14:tracePt t="51454" x="3940175" y="2606675"/>
          <p14:tracePt t="51471" x="3817938" y="2651125"/>
          <p14:tracePt t="51488" x="3741738" y="2689225"/>
          <p14:tracePt t="51506" x="3657600" y="2759075"/>
          <p14:tracePt t="51521" x="3611563" y="2797175"/>
          <p14:tracePt t="51538" x="3535363" y="2879725"/>
          <p14:tracePt t="51555" x="3482975" y="2949575"/>
          <p14:tracePt t="51571" x="3429000" y="3009900"/>
          <p14:tracePt t="51589" x="3398838" y="3086100"/>
          <p14:tracePt t="51605" x="3375025" y="3146425"/>
          <p14:tracePt t="51622" x="3368675" y="3200400"/>
          <p14:tracePt t="51638" x="3368675" y="3230563"/>
          <p14:tracePt t="51655" x="3429000" y="3375025"/>
          <p14:tracePt t="51671" x="3505200" y="3459163"/>
          <p14:tracePt t="51688" x="3597275" y="3527425"/>
          <p14:tracePt t="51705" x="3763963" y="3565525"/>
          <p14:tracePt t="51721" x="3984625" y="3597275"/>
          <p14:tracePt t="51738" x="4305300" y="3611563"/>
          <p14:tracePt t="51755" x="4678363" y="3611563"/>
          <p14:tracePt t="51771" x="4991100" y="3611563"/>
          <p14:tracePt t="51788" x="5241925" y="3597275"/>
          <p14:tracePt t="51805" x="5402263" y="3527425"/>
          <p14:tracePt t="51822" x="5508625" y="3475038"/>
          <p14:tracePt t="51838" x="5516563" y="3467100"/>
          <p14:tracePt t="51855" x="5524500" y="3444875"/>
          <p14:tracePt t="51871" x="5532438" y="3382963"/>
          <p14:tracePt t="51888" x="5546725" y="3344863"/>
          <p14:tracePt t="51905" x="5562600" y="3292475"/>
          <p14:tracePt t="51921" x="5570538" y="3238500"/>
          <p14:tracePt t="51938" x="5570538" y="3200400"/>
          <p14:tracePt t="51955" x="5540375" y="3116263"/>
          <p14:tracePt t="51971" x="5440363" y="3001963"/>
          <p14:tracePt t="51988" x="5273675" y="2911475"/>
          <p14:tracePt t="52005" x="4999038" y="2819400"/>
          <p14:tracePt t="52022" x="4487863" y="2751138"/>
          <p14:tracePt t="52038" x="4305300" y="2720975"/>
          <p14:tracePt t="52055" x="3924300" y="2720975"/>
          <p14:tracePt t="52071" x="3733800" y="2720975"/>
          <p14:tracePt t="52088" x="3635375" y="2743200"/>
          <p14:tracePt t="52105" x="3573463" y="2803525"/>
          <p14:tracePt t="52121" x="3535363" y="2903538"/>
          <p14:tracePt t="52138" x="3513138" y="3001963"/>
          <p14:tracePt t="52155" x="3497263" y="3116263"/>
          <p14:tracePt t="52171" x="3497263" y="3238500"/>
          <p14:tracePt t="52188" x="3497263" y="3352800"/>
          <p14:tracePt t="52206" x="3597275" y="3513138"/>
          <p14:tracePt t="52222" x="3717925" y="3611563"/>
          <p14:tracePt t="52238" x="3840163" y="3665538"/>
          <p14:tracePt t="52255" x="4335463" y="3749675"/>
          <p14:tracePt t="52271" x="4587875" y="3763963"/>
          <p14:tracePt t="52288" x="4922838" y="3763963"/>
          <p14:tracePt t="52305" x="5173663" y="3733800"/>
          <p14:tracePt t="52321" x="5334000" y="3641725"/>
          <p14:tracePt t="52338" x="5464175" y="3527425"/>
          <p14:tracePt t="52355" x="5524500" y="3429000"/>
          <p14:tracePt t="52371" x="5532438" y="3344863"/>
          <p14:tracePt t="52388" x="5532438" y="3284538"/>
          <p14:tracePt t="52406" x="5532438" y="3184525"/>
          <p14:tracePt t="52422" x="5532438" y="3170238"/>
          <p14:tracePt t="52438" x="5486400" y="3078163"/>
          <p14:tracePt t="52455" x="5470525" y="3063875"/>
          <p14:tracePt t="52472" x="5464175" y="3048000"/>
          <p14:tracePt t="52488" x="5448300" y="3040063"/>
          <p14:tracePt t="52505" x="5440363" y="3040063"/>
          <p14:tracePt t="52522" x="5410200" y="3040063"/>
          <p14:tracePt t="52538" x="5349875" y="3040063"/>
          <p14:tracePt t="52555" x="5235575" y="3063875"/>
          <p14:tracePt t="52572" x="5151438" y="3132138"/>
          <p14:tracePt t="52588" x="5097463" y="3192463"/>
          <p14:tracePt t="52605" x="5089525" y="3268663"/>
          <p14:tracePt t="52622" x="5135563" y="3322638"/>
          <p14:tracePt t="52625" x="5143500" y="3322638"/>
          <p14:tracePt t="52912" x="5159375" y="3322638"/>
          <p14:tracePt t="52951" x="5159375" y="3330575"/>
          <p14:tracePt t="52983" x="5165725" y="3330575"/>
          <p14:tracePt t="52991" x="5165725" y="3344863"/>
          <p14:tracePt t="52999" x="5181600" y="3352800"/>
          <p14:tracePt t="53007" x="5181600" y="3360738"/>
          <p14:tracePt t="53022" x="5181600" y="3375025"/>
          <p14:tracePt t="53038" x="5241925" y="3611563"/>
          <p14:tracePt t="53055" x="5265738" y="3825875"/>
          <p14:tracePt t="53072" x="5265738" y="3992563"/>
          <p14:tracePt t="53088" x="5265738" y="4114800"/>
          <p14:tracePt t="53105" x="5241925" y="4191000"/>
          <p14:tracePt t="53122" x="5219700" y="4229100"/>
          <p14:tracePt t="53175" x="5203825" y="4229100"/>
          <p14:tracePt t="53183" x="5197475" y="4229100"/>
          <p14:tracePt t="53191" x="5173663" y="4229100"/>
          <p14:tracePt t="53205" x="5151438" y="4229100"/>
          <p14:tracePt t="53222" x="5083175" y="4183063"/>
          <p14:tracePt t="53238" x="4968875" y="4092575"/>
          <p14:tracePt t="53255" x="4953000" y="4046538"/>
          <p14:tracePt t="53272" x="4930775" y="3984625"/>
          <p14:tracePt t="53288" x="4899025" y="3870325"/>
          <p14:tracePt t="53305" x="4892675" y="3756025"/>
          <p14:tracePt t="53322" x="4884738" y="3641725"/>
          <p14:tracePt t="53339" x="4854575" y="3513138"/>
          <p14:tracePt t="53355" x="4846638" y="3406775"/>
          <p14:tracePt t="53372" x="4830763" y="3336925"/>
          <p14:tracePt t="53389" x="4816475" y="3284538"/>
          <p14:tracePt t="53407" x="4778375" y="3216275"/>
          <p14:tracePt t="53422" x="4762500" y="3200400"/>
          <p14:tracePt t="53439" x="4754563" y="3192463"/>
          <p14:tracePt t="53455" x="4754563" y="3184525"/>
          <p14:tracePt t="53472" x="4740275" y="3178175"/>
          <p14:tracePt t="53527" x="4732338" y="3170238"/>
          <p14:tracePt t="53535" x="4732338" y="3162300"/>
          <p14:tracePt t="53543" x="4716463" y="3154363"/>
          <p14:tracePt t="53555" x="4716463" y="3140075"/>
          <p14:tracePt t="53572" x="4708525" y="3132138"/>
          <p14:tracePt t="53589" x="4702175" y="3124200"/>
          <p14:tracePt t="53605" x="4694238" y="3116263"/>
          <p14:tracePt t="53991" x="4694238" y="3154363"/>
          <p14:tracePt t="53999" x="4694238" y="3322638"/>
          <p14:tracePt t="54007" x="4708525" y="3543300"/>
          <p14:tracePt t="54022" x="4762500" y="3916363"/>
          <p14:tracePt t="54039" x="4838700" y="4321175"/>
          <p14:tracePt t="54055" x="4906963" y="4602163"/>
          <p14:tracePt t="54072" x="4968875" y="4816475"/>
          <p14:tracePt t="54089" x="5021263" y="4953000"/>
          <p14:tracePt t="54106" x="5067300" y="5051425"/>
          <p14:tracePt t="54122" x="5075238" y="5075238"/>
          <p14:tracePt t="54215" x="5075238" y="5037138"/>
          <p14:tracePt t="54223" x="5075238" y="4937125"/>
          <p14:tracePt t="54231" x="5075238" y="4846638"/>
          <p14:tracePt t="54239" x="5059363" y="4732338"/>
          <p14:tracePt t="54256" x="4999038" y="4525963"/>
          <p14:tracePt t="54272" x="4975225" y="4327525"/>
          <p14:tracePt t="54289" x="4968875" y="4160838"/>
          <p14:tracePt t="54306" x="4953000" y="4008438"/>
          <p14:tracePt t="54322" x="4945063" y="3932238"/>
          <p14:tracePt t="54339" x="4945063" y="3878263"/>
          <p14:tracePt t="54356" x="4945063" y="3856038"/>
          <p14:tracePt t="54372" x="4945063" y="3817938"/>
          <p14:tracePt t="54389" x="4937125" y="3794125"/>
          <p14:tracePt t="54406" x="4930775" y="3787775"/>
          <p14:tracePt t="54422" x="4914900" y="3787775"/>
          <p14:tracePt t="54439" x="4892675" y="3787775"/>
          <p14:tracePt t="54456" x="4846638" y="3771900"/>
          <p14:tracePt t="54472" x="4822825" y="3771900"/>
          <p14:tracePt t="54489" x="4816475" y="3771900"/>
          <p14:tracePt t="54522" x="4808538" y="3771900"/>
          <p14:tracePt t="54539" x="4784725" y="3749675"/>
          <p14:tracePt t="54583" x="4778375" y="3749675"/>
          <p14:tracePt t="54591" x="4740275" y="3787775"/>
          <p14:tracePt t="54606" x="4724400" y="3863975"/>
          <p14:tracePt t="54609" x="4716463" y="3962400"/>
          <p14:tracePt t="54622" x="4656138" y="4419600"/>
          <p14:tracePt t="54639" x="4632325" y="4884738"/>
          <p14:tracePt t="54656" x="4648200" y="5227638"/>
          <p14:tracePt t="54672" x="4716463" y="5410200"/>
          <p14:tracePt t="54689" x="4800600" y="5508625"/>
          <p14:tracePt t="54706" x="4922838" y="5546725"/>
          <p14:tracePt t="54722" x="5045075" y="5546725"/>
          <p14:tracePt t="54739" x="5127625" y="5516563"/>
          <p14:tracePt t="54756" x="5211763" y="5456238"/>
          <p14:tracePt t="54772" x="5257800" y="5394325"/>
          <p14:tracePt t="54789" x="5287963" y="5326063"/>
          <p14:tracePt t="54806" x="5303838" y="5280025"/>
          <p14:tracePt t="54823" x="5326063" y="5249863"/>
          <p14:tracePt t="54839" x="5334000" y="5241925"/>
          <p14:tracePt t="54856" x="5341938" y="5241925"/>
          <p14:tracePt t="54872" x="5364163" y="5241925"/>
          <p14:tracePt t="54889" x="5456238" y="5287963"/>
          <p14:tracePt t="54906" x="5546725" y="5349875"/>
          <p14:tracePt t="54923" x="5622925" y="5387975"/>
          <p14:tracePt t="54939" x="5638800" y="5387975"/>
          <p14:tracePt t="54975" x="5646738" y="5387975"/>
          <p14:tracePt t="54989" x="5646738" y="5372100"/>
          <p14:tracePt t="55006" x="5646738" y="5341938"/>
          <p14:tracePt t="55023" x="5646738" y="5318125"/>
          <p14:tracePt t="55039" x="5646738" y="5303838"/>
          <p14:tracePt t="55056" x="5646738" y="5295900"/>
          <p14:tracePt t="55431" x="5668963" y="5295900"/>
          <p14:tracePt t="55439" x="5761038" y="5318125"/>
          <p14:tracePt t="55447" x="6003925" y="5356225"/>
          <p14:tracePt t="55456" x="6423025" y="5418138"/>
          <p14:tracePt t="55473" x="7056438" y="5464175"/>
          <p14:tracePt t="55489" x="7551738" y="5464175"/>
          <p14:tracePt t="55506" x="7818438" y="5464175"/>
          <p14:tracePt t="55523" x="7832725" y="5464175"/>
          <p14:tracePt t="55559" x="7826375" y="5464175"/>
          <p14:tracePt t="55573" x="7772400" y="5464175"/>
          <p14:tracePt t="55590" x="7573963" y="5432425"/>
          <p14:tracePt t="55606" x="7483475" y="5432425"/>
          <p14:tracePt t="55623" x="7307263" y="5432425"/>
          <p14:tracePt t="55639" x="7064375" y="5432425"/>
          <p14:tracePt t="55656" x="6645275" y="5432425"/>
          <p14:tracePt t="55673" x="6088063" y="5432425"/>
          <p14:tracePt t="55689" x="5715000" y="5432425"/>
          <p14:tracePt t="55706" x="5494338" y="5432425"/>
          <p14:tracePt t="55723" x="5418138" y="5426075"/>
          <p14:tracePt t="55783" x="5418138" y="5418138"/>
          <p14:tracePt t="56224" x="5418138" y="5410200"/>
          <p14:tracePt t="56231" x="5334000" y="5318125"/>
          <p14:tracePt t="56239" x="5211763" y="5181600"/>
          <p14:tracePt t="56256" x="5067300" y="4968875"/>
          <p14:tracePt t="56273" x="4983163" y="4808538"/>
          <p14:tracePt t="56290" x="4884738" y="4594225"/>
          <p14:tracePt t="56306" x="4778375" y="4327525"/>
          <p14:tracePt t="56323" x="4702175" y="4122738"/>
          <p14:tracePt t="56340" x="4648200" y="3932238"/>
          <p14:tracePt t="56356" x="4602163" y="3763963"/>
          <p14:tracePt t="56373" x="4579938" y="3649663"/>
          <p14:tracePt t="56390" x="4579938" y="3573463"/>
          <p14:tracePt t="56407" x="4587875" y="3489325"/>
          <p14:tracePt t="56424" x="4594225" y="3444875"/>
          <p14:tracePt t="56440" x="4610100" y="3398838"/>
          <p14:tracePt t="56456" x="4618038" y="3368675"/>
          <p14:tracePt t="56473" x="4625975" y="3352800"/>
          <p14:tracePt t="56506" x="4625975" y="3344863"/>
          <p14:tracePt t="56575" x="4618038" y="3344863"/>
          <p14:tracePt t="56583" x="4594225" y="3314700"/>
          <p14:tracePt t="56593" x="4572000" y="3306763"/>
          <p14:tracePt t="56606" x="4541838" y="3284538"/>
          <p14:tracePt t="56623" x="4511675" y="3260725"/>
          <p14:tracePt t="56640" x="4503738" y="3254375"/>
          <p14:tracePt t="56656" x="4495800" y="3254375"/>
          <p14:tracePt t="56703" x="4487863" y="3254375"/>
          <p14:tracePt t="56729" x="4473575" y="3254375"/>
          <p14:tracePt t="56743" x="4457700" y="3254375"/>
          <p14:tracePt t="56759" x="4427538" y="3254375"/>
          <p14:tracePt t="56767" x="4403725" y="3254375"/>
          <p14:tracePt t="56775" x="4373563" y="3254375"/>
          <p14:tracePt t="56790" x="4359275" y="3254375"/>
          <p14:tracePt t="56807" x="4275138" y="3230563"/>
          <p14:tracePt t="56823" x="4213225" y="3222625"/>
          <p14:tracePt t="56840" x="4152900" y="3192463"/>
          <p14:tracePt t="56856" x="4114800" y="3162300"/>
          <p14:tracePt t="56873" x="4076700" y="3140075"/>
          <p14:tracePt t="56890" x="4054475" y="3108325"/>
          <p14:tracePt t="56906" x="4046538" y="3078163"/>
          <p14:tracePt t="56924" x="4038600" y="3055938"/>
          <p14:tracePt t="56940" x="4038600" y="3040063"/>
          <p14:tracePt t="56956" x="4038600" y="3009900"/>
          <p14:tracePt t="56974" x="4046538" y="2917825"/>
          <p14:tracePt t="56990" x="4054475" y="2879725"/>
          <p14:tracePt t="57006" x="4106863" y="2765425"/>
          <p14:tracePt t="57023" x="4137025" y="2705100"/>
          <p14:tracePt t="57040" x="4152900" y="2682875"/>
          <p14:tracePt t="57057" x="4183063" y="2667000"/>
          <p14:tracePt t="57073" x="4229100" y="2651125"/>
          <p14:tracePt t="57090" x="4321175" y="2644775"/>
          <p14:tracePt t="57107" x="4403725" y="2636838"/>
          <p14:tracePt t="57124" x="4511675" y="2636838"/>
          <p14:tracePt t="57127" x="4579938" y="2636838"/>
          <p14:tracePt t="57140" x="4664075" y="2636838"/>
          <p14:tracePt t="57157" x="4792663" y="2636838"/>
          <p14:tracePt t="57174" x="4914900" y="2636838"/>
          <p14:tracePt t="57190" x="4983163" y="2636838"/>
          <p14:tracePt t="57207" x="5013325" y="2636838"/>
          <p14:tracePt t="57240" x="5021263" y="2636838"/>
          <p14:tracePt t="57257" x="5059363" y="2644775"/>
          <p14:tracePt t="57273" x="5105400" y="2659063"/>
          <p14:tracePt t="57290" x="5227638" y="2735263"/>
          <p14:tracePt t="57307" x="5318125" y="2797175"/>
          <p14:tracePt t="57323" x="5387975" y="2865438"/>
          <p14:tracePt t="57340" x="5456238" y="2925763"/>
          <p14:tracePt t="57357" x="5508625" y="2994025"/>
          <p14:tracePt t="57374" x="5554663" y="3048000"/>
          <p14:tracePt t="57390" x="5562600" y="3070225"/>
          <p14:tracePt t="57424" x="5562600" y="3094038"/>
          <p14:tracePt t="57440" x="5562600" y="3124200"/>
          <p14:tracePt t="57457" x="5546725" y="3146425"/>
          <p14:tracePt t="57473" x="5532438" y="3184525"/>
          <p14:tracePt t="57490" x="5494338" y="3246438"/>
          <p14:tracePt t="57507" x="5440363" y="3292475"/>
          <p14:tracePt t="57523" x="5326063" y="3375025"/>
          <p14:tracePt t="57540" x="5227638" y="3436938"/>
          <p14:tracePt t="57557" x="5097463" y="3475038"/>
          <p14:tracePt t="57574" x="4899025" y="3513138"/>
          <p14:tracePt t="57590" x="4846638" y="3521075"/>
          <p14:tracePt t="57607" x="4716463" y="3521075"/>
          <p14:tracePt t="57624" x="4640263" y="3521075"/>
          <p14:tracePt t="57640" x="4549775" y="3521075"/>
          <p14:tracePt t="57657" x="4419600" y="3505200"/>
          <p14:tracePt t="57673" x="4267200" y="3489325"/>
          <p14:tracePt t="57690" x="4130675" y="3451225"/>
          <p14:tracePt t="57706" x="4016375" y="3413125"/>
          <p14:tracePt t="57723" x="3962400" y="3375025"/>
          <p14:tracePt t="57740" x="3954463" y="3368675"/>
          <p14:tracePt t="57756" x="3954463" y="3344863"/>
          <p14:tracePt t="57773" x="3954463" y="3306763"/>
          <p14:tracePt t="57790" x="3946525" y="3254375"/>
          <p14:tracePt t="57806" x="3946525" y="3200400"/>
          <p14:tracePt t="57823" x="3946525" y="3132138"/>
          <p14:tracePt t="57840" x="3962400" y="3055938"/>
          <p14:tracePt t="57856" x="3978275" y="2949575"/>
          <p14:tracePt t="57873" x="4000500" y="2849563"/>
          <p14:tracePt t="57890" x="4022725" y="2765425"/>
          <p14:tracePt t="57906" x="4054475" y="2705100"/>
          <p14:tracePt t="57923" x="4098925" y="2659063"/>
          <p14:tracePt t="57940" x="4144963" y="2636838"/>
          <p14:tracePt t="57956" x="4213225" y="2606675"/>
          <p14:tracePt t="57973" x="4381500" y="2568575"/>
          <p14:tracePt t="57990" x="4495800" y="2552700"/>
          <p14:tracePt t="58006" x="4587875" y="2536825"/>
          <p14:tracePt t="58023" x="4670425" y="2530475"/>
          <p14:tracePt t="58040" x="4724400" y="2530475"/>
          <p14:tracePt t="58056" x="4784725" y="2530475"/>
          <p14:tracePt t="58073" x="4838700" y="2530475"/>
          <p14:tracePt t="58090" x="4983163" y="2530475"/>
          <p14:tracePt t="58106" x="5165725" y="2536825"/>
          <p14:tracePt t="58123" x="5326063" y="2552700"/>
          <p14:tracePt t="58140" x="5486400" y="2590800"/>
          <p14:tracePt t="58156" x="5546725" y="2613025"/>
          <p14:tracePt t="58173" x="5554663" y="2613025"/>
          <p14:tracePt t="58199" x="5562600" y="2620963"/>
          <p14:tracePt t="58207" x="5562600" y="2636838"/>
          <p14:tracePt t="58224" x="5592763" y="2682875"/>
          <p14:tracePt t="58240" x="5600700" y="2751138"/>
          <p14:tracePt t="58257" x="5616575" y="2797175"/>
          <p14:tracePt t="58274" x="5616575" y="2857500"/>
          <p14:tracePt t="58290" x="5616575" y="2917825"/>
          <p14:tracePt t="58307" x="5608638" y="2987675"/>
          <p14:tracePt t="58324" x="5600700" y="3017838"/>
          <p14:tracePt t="58340" x="5578475" y="3070225"/>
          <p14:tracePt t="58357" x="5562600" y="3108325"/>
          <p14:tracePt t="58374" x="5532438" y="3162300"/>
          <p14:tracePt t="58390" x="5402263" y="3246438"/>
          <p14:tracePt t="58407" x="5287963" y="3292475"/>
          <p14:tracePt t="58424" x="5127625" y="3336925"/>
          <p14:tracePt t="58440" x="5006975" y="3360738"/>
          <p14:tracePt t="58457" x="4854575" y="3368675"/>
          <p14:tracePt t="58474" x="4678363" y="3368675"/>
          <p14:tracePt t="58490" x="4518025" y="3368675"/>
          <p14:tracePt t="58507" x="4327525" y="3368675"/>
          <p14:tracePt t="58524" x="4144963" y="3368675"/>
          <p14:tracePt t="58540" x="3940175" y="3344863"/>
          <p14:tracePt t="58557" x="3763963" y="3314700"/>
          <p14:tracePt t="58574" x="3635375" y="3276600"/>
          <p14:tracePt t="58590" x="3565525" y="3216275"/>
          <p14:tracePt t="58607" x="3551238" y="3184525"/>
          <p14:tracePt t="58624" x="3551238" y="3124200"/>
          <p14:tracePt t="58640" x="3551238" y="3055938"/>
          <p14:tracePt t="58657" x="3551238" y="2987675"/>
          <p14:tracePt t="58674" x="3559175" y="2887663"/>
          <p14:tracePt t="58690" x="3603625" y="2789238"/>
          <p14:tracePt t="58707" x="3673475" y="2689225"/>
          <p14:tracePt t="58724" x="3756025" y="2613025"/>
          <p14:tracePt t="58740" x="3870325" y="2544763"/>
          <p14:tracePt t="58757" x="4022725" y="2476500"/>
          <p14:tracePt t="58774" x="4183063" y="2416175"/>
          <p14:tracePt t="58790" x="4449763" y="2378075"/>
          <p14:tracePt t="58807" x="4632325" y="2370138"/>
          <p14:tracePt t="58825" x="4808538" y="2370138"/>
          <p14:tracePt t="58841" x="4983163" y="2378075"/>
          <p14:tracePt t="58857" x="5127625" y="2422525"/>
          <p14:tracePt t="58874" x="5235575" y="2484438"/>
          <p14:tracePt t="58891" x="5334000" y="2552700"/>
          <p14:tracePt t="58907" x="5387975" y="2613025"/>
          <p14:tracePt t="58924" x="5426075" y="2674938"/>
          <p14:tracePt t="58940" x="5432425" y="2727325"/>
          <p14:tracePt t="58957" x="5432425" y="2803525"/>
          <p14:tracePt t="58974" x="5432425" y="2895600"/>
          <p14:tracePt t="58990" x="5432425" y="3009900"/>
          <p14:tracePt t="59007" x="5426075" y="3070225"/>
          <p14:tracePt t="59024" x="5410200" y="3101975"/>
          <p14:tracePt t="59040" x="5387975" y="3140075"/>
          <p14:tracePt t="59057" x="5341938" y="3178175"/>
          <p14:tracePt t="59074" x="5235575" y="3208338"/>
          <p14:tracePt t="59090" x="5059363" y="3216275"/>
          <p14:tracePt t="59107" x="4846638" y="3216275"/>
          <p14:tracePt t="59124" x="4656138" y="3216275"/>
          <p14:tracePt t="59140" x="4503738" y="3216275"/>
          <p14:tracePt t="59157" x="4449763" y="3216275"/>
          <p14:tracePt t="59174" x="4441825" y="3216275"/>
          <p14:tracePt t="60295" x="4435475" y="3230563"/>
          <p14:tracePt t="60304" x="4441825" y="3260725"/>
          <p14:tracePt t="60311" x="4449763" y="3298825"/>
          <p14:tracePt t="60324" x="4465638" y="3330575"/>
          <p14:tracePt t="60343" x="4495800" y="3398838"/>
          <p14:tracePt t="60358" x="4503738" y="3413125"/>
          <p14:tracePt t="60374" x="4518025" y="3467100"/>
          <p14:tracePt t="60391" x="4533900" y="3535363"/>
          <p14:tracePt t="60408" x="4541838" y="3597275"/>
          <p14:tracePt t="60424" x="4572000" y="3711575"/>
          <p14:tracePt t="60441" x="4618038" y="3817938"/>
          <p14:tracePt t="60458" x="4664075" y="3894138"/>
          <p14:tracePt t="60474" x="4702175" y="3940175"/>
          <p14:tracePt t="60491" x="4708525" y="3946525"/>
          <p14:tracePt t="60560" x="4724400" y="3962400"/>
          <p14:tracePt t="60575" x="4740275" y="3962400"/>
          <p14:tracePt t="60583" x="4770438" y="3970338"/>
          <p14:tracePt t="60591" x="4800600" y="3970338"/>
          <p14:tracePt t="60608" x="4892675" y="4000500"/>
          <p14:tracePt t="60625" x="4937125" y="4022725"/>
          <p14:tracePt t="60641" x="4968875" y="4046538"/>
          <p14:tracePt t="60658" x="4999038" y="4068763"/>
          <p14:tracePt t="60675" x="5029200" y="4098925"/>
          <p14:tracePt t="60691" x="5067300" y="4144963"/>
          <p14:tracePt t="60708" x="5089525" y="4191000"/>
          <p14:tracePt t="60725" x="5089525" y="4198938"/>
          <p14:tracePt t="60808" x="5089525" y="4206875"/>
          <p14:tracePt t="60815" x="5097463" y="4213225"/>
          <p14:tracePt t="60825" x="5097463" y="4221163"/>
          <p14:tracePt t="60911" x="5097463" y="4191000"/>
          <p14:tracePt t="60919" x="5097463" y="4076700"/>
          <p14:tracePt t="60927" x="5097463" y="3954463"/>
          <p14:tracePt t="60942" x="5051425" y="3695700"/>
          <p14:tracePt t="60958" x="4975225" y="3406775"/>
          <p14:tracePt t="60975" x="4914900" y="3230563"/>
          <p14:tracePt t="60991" x="4860925" y="3101975"/>
          <p14:tracePt t="61008" x="4822825" y="2994025"/>
          <p14:tracePt t="61025" x="4808538" y="2925763"/>
          <p14:tracePt t="61041" x="4808538" y="2917825"/>
          <p14:tracePt t="61076" x="4800600" y="2917825"/>
          <p14:tracePt t="61103" x="4784725" y="2917825"/>
          <p14:tracePt t="61111" x="4778375" y="2917825"/>
          <p14:tracePt t="61125" x="4762500" y="2917825"/>
          <p14:tracePt t="61142" x="4732338" y="2933700"/>
          <p14:tracePt t="61158" x="4716463" y="2941638"/>
          <p14:tracePt t="61175" x="4708525" y="2941638"/>
          <p14:tracePt t="61192" x="4702175" y="2941638"/>
          <p14:tracePt t="61208" x="4694238" y="2941638"/>
          <p14:tracePt t="61225" x="4686300" y="2933700"/>
          <p14:tracePt t="61241" x="4678363" y="2925763"/>
          <p14:tracePt t="61258" x="4664075" y="2925763"/>
          <p14:tracePt t="61275" x="4640263" y="2925763"/>
          <p14:tracePt t="61292" x="4587875" y="2941638"/>
          <p14:tracePt t="61308" x="4518025" y="2979738"/>
          <p14:tracePt t="61325" x="4487863" y="3025775"/>
          <p14:tracePt t="61341" x="4473575" y="3055938"/>
          <p14:tracePt t="61358" x="4473575" y="3063875"/>
          <p14:tracePt t="61375" x="4473575" y="3078163"/>
          <p14:tracePt t="61415" x="4473575" y="3086100"/>
          <p14:tracePt t="61432" x="4473575" y="3094038"/>
          <p14:tracePt t="61439" x="4473575" y="3101975"/>
          <p14:tracePt t="61455" x="4465638" y="3116263"/>
          <p14:tracePt t="61463" x="4457700" y="3124200"/>
          <p14:tracePt t="61475" x="4449763" y="3132138"/>
          <p14:tracePt t="61492" x="4435475" y="3162300"/>
          <p14:tracePt t="61508" x="4427538" y="3208338"/>
          <p14:tracePt t="61525" x="4419600" y="3292475"/>
          <p14:tracePt t="61542" x="4419600" y="3505200"/>
          <p14:tracePt t="61558" x="4479925" y="3687763"/>
          <p14:tracePt t="61575" x="4556125" y="3870325"/>
          <p14:tracePt t="61592" x="4640263" y="4038600"/>
          <p14:tracePt t="61608" x="4724400" y="4206875"/>
          <p14:tracePt t="61625" x="4770438" y="4351338"/>
          <p14:tracePt t="61642" x="4854575" y="4503738"/>
          <p14:tracePt t="61658" x="4914900" y="4602163"/>
          <p14:tracePt t="61675" x="4960938" y="4670425"/>
          <p14:tracePt t="61743" x="4975225" y="4648200"/>
          <p14:tracePt t="61751" x="4991100" y="4579938"/>
          <p14:tracePt t="61759" x="5006975" y="4525963"/>
          <p14:tracePt t="61775" x="5045075" y="4473575"/>
          <p14:tracePt t="61792" x="5089525" y="4427538"/>
          <p14:tracePt t="61809" x="5113338" y="4411663"/>
          <p14:tracePt t="62039" x="5113338" y="4403725"/>
          <p14:tracePt t="62055" x="5113338" y="4397375"/>
          <p14:tracePt t="62063" x="5113338" y="4381500"/>
          <p14:tracePt t="62075" x="5113338" y="4373563"/>
          <p14:tracePt t="62823" x="5121275" y="4373563"/>
          <p14:tracePt t="62831" x="5127625" y="4373563"/>
          <p14:tracePt t="62842" x="5135563" y="4373563"/>
          <p14:tracePt t="62859" x="5151438" y="4373563"/>
          <p14:tracePt t="62875" x="5181600" y="4373563"/>
          <p14:tracePt t="62909" x="5189538" y="4373563"/>
          <p14:tracePt t="63063" x="5181600" y="4373563"/>
          <p14:tracePt t="63071" x="5165725" y="4365625"/>
          <p14:tracePt t="63079" x="5159375" y="4365625"/>
          <p14:tracePt t="63092" x="5135563" y="4351338"/>
          <p14:tracePt t="63109" x="5127625" y="4351338"/>
          <p14:tracePt t="64599" x="5135563" y="4351338"/>
          <p14:tracePt t="64607" x="5173663" y="4351338"/>
          <p14:tracePt t="64615" x="5235575" y="4351338"/>
          <p14:tracePt t="64626" x="5273675" y="4351338"/>
          <p14:tracePt t="64643" x="5341938" y="4343400"/>
          <p14:tracePt t="64659" x="5387975" y="4343400"/>
          <p14:tracePt t="64960" x="5418138" y="4343400"/>
          <p14:tracePt t="64967" x="5456238" y="4343400"/>
          <p14:tracePt t="64976" x="5470525" y="4343400"/>
          <p14:tracePt t="64993" x="5494338" y="4343400"/>
          <p14:tracePt t="65009" x="5502275" y="4343400"/>
          <p14:tracePt t="65511" x="5508625" y="4335463"/>
          <p14:tracePt t="65519" x="5540375" y="4327525"/>
          <p14:tracePt t="65527" x="5608638" y="4305300"/>
          <p14:tracePt t="65543" x="5745163" y="4297363"/>
          <p14:tracePt t="65560" x="5867400" y="4283075"/>
          <p14:tracePt t="65576" x="5981700" y="4275138"/>
          <p14:tracePt t="65593" x="6003925" y="4275138"/>
          <p14:tracePt t="65991" x="6011863" y="4275138"/>
          <p14:tracePt t="65999" x="6027738" y="4275138"/>
          <p14:tracePt t="66287" x="5959475" y="4251325"/>
          <p14:tracePt t="66296" x="5867400" y="4237038"/>
          <p14:tracePt t="66303" x="5699125" y="4213225"/>
          <p14:tracePt t="66312" x="5456238" y="4175125"/>
          <p14:tracePt t="66327" x="4816475" y="4092575"/>
          <p14:tracePt t="66343" x="4237038" y="3992563"/>
          <p14:tracePt t="66360" x="3763963" y="3878263"/>
          <p14:tracePt t="66377" x="3513138" y="3810000"/>
          <p14:tracePt t="66393" x="3475038" y="3802063"/>
          <p14:tracePt t="66471" x="3475038" y="3794125"/>
          <p14:tracePt t="66480" x="3475038" y="3787775"/>
          <p14:tracePt t="66503" x="3459163" y="3779838"/>
          <p14:tracePt t="66519" x="3451225" y="3779838"/>
          <p14:tracePt t="66528" x="3444875" y="3771900"/>
          <p14:tracePt t="66535" x="3429000" y="3756025"/>
          <p14:tracePt t="66544" x="3390900" y="3756025"/>
          <p14:tracePt t="66560" x="3260725" y="3741738"/>
          <p14:tracePt t="66577" x="3154363" y="3741738"/>
          <p14:tracePt t="66593" x="3101975" y="3741738"/>
          <p14:tracePt t="66627" x="3154363" y="3741738"/>
          <p14:tracePt t="66643" x="3336925" y="3802063"/>
          <p14:tracePt t="66661" x="3627438" y="3832225"/>
          <p14:tracePt t="66677" x="3856038" y="3870325"/>
          <p14:tracePt t="66693" x="3916363" y="3878263"/>
          <p14:tracePt t="66727" x="3749675" y="3878263"/>
          <p14:tracePt t="66743" x="3444875" y="3878263"/>
          <p14:tracePt t="66760" x="3132138" y="3878263"/>
          <p14:tracePt t="66777" x="2933700" y="3856038"/>
          <p14:tracePt t="66793" x="2917825" y="3856038"/>
          <p14:tracePt t="66828" x="3001963" y="3856038"/>
          <p14:tracePt t="66843" x="3178175" y="3856038"/>
          <p14:tracePt t="66861" x="3298825" y="3870325"/>
          <p14:tracePt t="66877" x="3314700" y="3870325"/>
          <p14:tracePt t="66895" x="3306763" y="3870325"/>
          <p14:tracePt t="66910" x="3268663" y="3870325"/>
          <p14:tracePt t="66927" x="3009900" y="3856038"/>
          <p14:tracePt t="66944" x="2987675" y="3856038"/>
          <p14:tracePt t="66991" x="3055938" y="3856038"/>
          <p14:tracePt t="66999" x="3154363" y="3863975"/>
          <p14:tracePt t="67010" x="3276600" y="3886200"/>
          <p14:tracePt t="67027" x="3436938" y="3908425"/>
          <p14:tracePt t="67045" x="3459163" y="3908425"/>
          <p14:tracePt t="67077" x="3429000" y="3908425"/>
          <p14:tracePt t="67094" x="3375025" y="3908425"/>
          <p14:tracePt t="67143" x="3390900" y="3908425"/>
          <p14:tracePt t="67152" x="3475038" y="3916363"/>
          <p14:tracePt t="67160" x="3559175" y="3932238"/>
          <p14:tracePt t="67177" x="3717925" y="3954463"/>
          <p14:tracePt t="67194" x="3779838" y="3970338"/>
          <p14:tracePt t="67231" x="3756025" y="3970338"/>
          <p14:tracePt t="67244" x="3725863" y="3970338"/>
          <p14:tracePt t="67260" x="3673475" y="3970338"/>
          <p14:tracePt t="67327" x="3679825" y="3970338"/>
          <p14:tracePt t="67335" x="3695700" y="3970338"/>
          <p14:tracePt t="67391" x="3679825" y="3970338"/>
          <p14:tracePt t="67400" x="3641725" y="3970338"/>
          <p14:tracePt t="67410" x="3581400" y="3954463"/>
          <p14:tracePt t="67427" x="3513138" y="3954463"/>
          <p14:tracePt t="67444" x="3482975" y="3954463"/>
          <p14:tracePt t="67503" x="3505200" y="3954463"/>
          <p14:tracePt t="67511" x="3521075" y="3954463"/>
          <p14:tracePt t="67519" x="3535363" y="3954463"/>
          <p14:tracePt t="67527" x="3543300" y="3954463"/>
          <p14:tracePt t="67584" x="3521075" y="3954463"/>
          <p14:tracePt t="67591" x="3467100" y="3946525"/>
          <p14:tracePt t="67599" x="3390900" y="3932238"/>
          <p14:tracePt t="67610" x="3298825" y="3924300"/>
          <p14:tracePt t="67627" x="3094038" y="3908425"/>
          <p14:tracePt t="67644" x="3040063" y="3894138"/>
          <p14:tracePt t="67677" x="3086100" y="3894138"/>
          <p14:tracePt t="67694" x="3451225" y="3940175"/>
          <p14:tracePt t="67710" x="4106863" y="3962400"/>
          <p14:tracePt t="67727" x="4327525" y="4000500"/>
          <p14:tracePt t="67744" x="4335463" y="4000500"/>
          <p14:tracePt t="67760" x="4305300" y="4000500"/>
          <p14:tracePt t="67777" x="4046538" y="4000500"/>
          <p14:tracePt t="67794" x="3505200" y="4000500"/>
          <p14:tracePt t="67811" x="3146425" y="3940175"/>
          <p14:tracePt t="67827" x="3001963" y="3924300"/>
          <p14:tracePt t="67861" x="3032125" y="3924300"/>
          <p14:tracePt t="67878" x="3390900" y="3924300"/>
          <p14:tracePt t="67894" x="3521075" y="3924300"/>
          <p14:tracePt t="67911" x="3687763" y="3924300"/>
          <p14:tracePt t="67944" x="3665538" y="3902075"/>
          <p14:tracePt t="67961" x="3551238" y="3878263"/>
          <p14:tracePt t="67977" x="3413125" y="3848100"/>
          <p14:tracePt t="67994" x="3390900" y="3848100"/>
          <p14:tracePt t="68072" x="3398838" y="3848100"/>
          <p14:tracePt t="68087" x="3406775" y="3848100"/>
          <p14:tracePt t="68327" x="3429000" y="3863975"/>
          <p14:tracePt t="68335" x="3489325" y="3886200"/>
          <p14:tracePt t="68344" x="3559175" y="3908425"/>
          <p14:tracePt t="68361" x="3817938" y="3954463"/>
          <p14:tracePt t="68377" x="4106863" y="4000500"/>
          <p14:tracePt t="68394" x="4305300" y="4030663"/>
          <p14:tracePt t="68411" x="4449763" y="4060825"/>
          <p14:tracePt t="68427" x="4511675" y="4076700"/>
          <p14:tracePt t="68444" x="4525963" y="4084638"/>
          <p14:tracePt t="68461" x="4533900" y="4092575"/>
          <p14:tracePt t="68478" x="4579938" y="4106863"/>
          <p14:tracePt t="68494" x="4610100" y="4114800"/>
          <p14:tracePt t="68511" x="4740275" y="4144963"/>
          <p14:tracePt t="68527" x="4846638" y="4160838"/>
          <p14:tracePt t="68544" x="4953000" y="4175125"/>
          <p14:tracePt t="68561" x="5029200" y="4183063"/>
          <p14:tracePt t="68577" x="5045075" y="4183063"/>
          <p14:tracePt t="68735" x="5059363" y="4183063"/>
          <p14:tracePt t="68743" x="5075238" y="4183063"/>
          <p14:tracePt t="68752" x="5113338" y="4183063"/>
          <p14:tracePt t="68761" x="5159375" y="4198938"/>
          <p14:tracePt t="68778" x="5241925" y="4206875"/>
          <p14:tracePt t="68794" x="5318125" y="4213225"/>
          <p14:tracePt t="68811" x="5341938" y="4221163"/>
          <p14:tracePt t="68863" x="5341938" y="4229100"/>
          <p14:tracePt t="68871" x="5334000" y="4237038"/>
          <p14:tracePt t="68887" x="5303838" y="4244975"/>
          <p14:tracePt t="68895" x="5273675" y="4259263"/>
          <p14:tracePt t="68911" x="5159375" y="4259263"/>
          <p14:tracePt t="68928" x="4983163" y="4259263"/>
          <p14:tracePt t="68944" x="4784725" y="4221163"/>
          <p14:tracePt t="68961" x="4708525" y="4206875"/>
          <p14:tracePt t="68978" x="4702175" y="4191000"/>
          <p14:tracePt t="68994" x="4702175" y="4175125"/>
          <p14:tracePt t="69011" x="4754563" y="4160838"/>
          <p14:tracePt t="69028" x="4854575" y="4144963"/>
          <p14:tracePt t="69044" x="5006975" y="4122738"/>
          <p14:tracePt t="69061" x="5197475" y="4106863"/>
          <p14:tracePt t="69078" x="5494338" y="4106863"/>
          <p14:tracePt t="69094" x="5646738" y="4130675"/>
          <p14:tracePt t="69111" x="5707063" y="4160838"/>
          <p14:tracePt t="69128" x="5715000" y="4175125"/>
          <p14:tracePt t="69144" x="5715000" y="4206875"/>
          <p14:tracePt t="69161" x="5630863" y="4251325"/>
          <p14:tracePt t="69178" x="5418138" y="4267200"/>
          <p14:tracePt t="69194" x="5135563" y="4267200"/>
          <p14:tracePt t="69211" x="4960938" y="4267200"/>
          <p14:tracePt t="69228" x="4930775" y="4267200"/>
          <p14:tracePt t="69244" x="4922838" y="4267200"/>
          <p14:tracePt t="69263" x="4953000" y="4244975"/>
          <p14:tracePt t="69278" x="5006975" y="4244975"/>
          <p14:tracePt t="69294" x="5189538" y="4244975"/>
          <p14:tracePt t="69311" x="5257800" y="4244975"/>
          <p14:tracePt t="69376" x="5241925" y="4244975"/>
          <p14:tracePt t="69383" x="5235575" y="4244975"/>
          <p14:tracePt t="69394" x="5219700" y="4244975"/>
          <p14:tracePt t="69411" x="5211763" y="4244975"/>
          <p14:tracePt t="69428" x="5197475" y="4229100"/>
          <p14:tracePt t="69551" x="5189538" y="4229100"/>
          <p14:tracePt t="70119" x="5197475" y="4229100"/>
          <p14:tracePt t="70135" x="5197475" y="4237038"/>
          <p14:tracePt t="70143" x="5189538" y="4244975"/>
          <p14:tracePt t="70159" x="5173663" y="4244975"/>
          <p14:tracePt t="70167" x="5165725" y="4244975"/>
          <p14:tracePt t="70178" x="5151438" y="4244975"/>
          <p14:tracePt t="70195" x="5135563" y="4244975"/>
          <p14:tracePt t="70211" x="5121275" y="4244975"/>
          <p14:tracePt t="70231" x="5113338" y="4244975"/>
          <p14:tracePt t="70279" x="5105400" y="4244975"/>
          <p14:tracePt t="70287" x="5097463" y="4244975"/>
          <p14:tracePt t="70311" x="5089525" y="4237038"/>
          <p14:tracePt t="70335" x="5089525" y="4229100"/>
          <p14:tracePt t="70343" x="5089525" y="4221163"/>
          <p14:tracePt t="70359" x="5089525" y="4213225"/>
          <p14:tracePt t="70367" x="5083175" y="4198938"/>
          <p14:tracePt t="70391" x="5083175" y="4191000"/>
          <p14:tracePt t="70439" x="5083175" y="4183063"/>
          <p14:tracePt t="70559" x="5075238" y="4175125"/>
          <p14:tracePt t="71111" x="5075238" y="4168775"/>
          <p14:tracePt t="71119" x="5075238" y="4160838"/>
          <p14:tracePt t="71143" x="5075238" y="4152900"/>
          <p14:tracePt t="71151" x="5075238" y="4137025"/>
          <p14:tracePt t="71223" x="5075238" y="4122738"/>
          <p14:tracePt t="71231" x="5075238" y="4106863"/>
          <p14:tracePt t="71255" x="5089525" y="4076700"/>
          <p14:tracePt t="71263" x="5097463" y="4068763"/>
          <p14:tracePt t="71279" x="5105400" y="4060825"/>
          <p14:tracePt t="71287" x="5121275" y="4038600"/>
          <p14:tracePt t="71311" x="5121275" y="4030663"/>
          <p14:tracePt t="71319" x="5127625" y="4022725"/>
          <p14:tracePt t="71329" x="5127625" y="4016375"/>
          <p14:tracePt t="71345" x="5143500" y="4000500"/>
          <p14:tracePt t="71362" x="5165725" y="3978275"/>
          <p14:tracePt t="71380" x="5203825" y="3946525"/>
          <p14:tracePt t="71395" x="5235575" y="3924300"/>
          <p14:tracePt t="71412" x="5257800" y="3916363"/>
          <p14:tracePt t="71445" x="5265738" y="3916363"/>
          <p14:tracePt t="71462" x="5287963" y="3902075"/>
          <p14:tracePt t="71478" x="5349875" y="3886200"/>
          <p14:tracePt t="71495" x="5410200" y="3863975"/>
          <p14:tracePt t="71512" x="5478463" y="3856038"/>
          <p14:tracePt t="71529" x="5540375" y="3840163"/>
          <p14:tracePt t="71545" x="5570538" y="3840163"/>
          <p14:tracePt t="71562" x="5584825" y="3832225"/>
          <p14:tracePt t="71595" x="5592763" y="3832225"/>
          <p14:tracePt t="71612" x="5684838" y="3832225"/>
          <p14:tracePt t="71629" x="5807075" y="3832225"/>
          <p14:tracePt t="71633" x="5889625" y="3832225"/>
          <p14:tracePt t="71646" x="6042025" y="3832225"/>
          <p14:tracePt t="71662" x="6088063" y="3832225"/>
          <p14:tracePt t="71679" x="6202363" y="3832225"/>
          <p14:tracePt t="71735" x="6210300" y="3832225"/>
          <p14:tracePt t="71743" x="6218238" y="3832225"/>
          <p14:tracePt t="71751" x="6240463" y="3832225"/>
          <p14:tracePt t="71762" x="6278563" y="3832225"/>
          <p14:tracePt t="71779" x="6446838" y="3840163"/>
          <p14:tracePt t="71795" x="6569075" y="3856038"/>
          <p14:tracePt t="71812" x="6683375" y="3886200"/>
          <p14:tracePt t="71829" x="6735763" y="3886200"/>
          <p14:tracePt t="71846" x="6751638" y="3894138"/>
          <p14:tracePt t="71927" x="6765925" y="3902075"/>
          <p14:tracePt t="71943" x="6765925" y="3908425"/>
          <p14:tracePt t="71951" x="6781800" y="3940175"/>
          <p14:tracePt t="71962" x="6797675" y="3962400"/>
          <p14:tracePt t="71979" x="6819900" y="3992563"/>
          <p14:tracePt t="71995" x="6850063" y="4054475"/>
          <p14:tracePt t="72012" x="6873875" y="4092575"/>
          <p14:tracePt t="72048" x="6880225" y="4092575"/>
          <p14:tracePt t="72255" x="6850063" y="4092575"/>
          <p14:tracePt t="72263" x="6773863" y="4076700"/>
          <p14:tracePt t="72271" x="6675438" y="4076700"/>
          <p14:tracePt t="72279" x="6523038" y="4076700"/>
          <p14:tracePt t="72295" x="6149975" y="4076700"/>
          <p14:tracePt t="72312" x="5768975" y="4076700"/>
          <p14:tracePt t="72329" x="5486400" y="4098925"/>
          <p14:tracePt t="72346" x="5295900" y="4137025"/>
          <p14:tracePt t="72362" x="5227638" y="4160838"/>
          <p14:tracePt t="72380" x="5203825" y="4175125"/>
          <p14:tracePt t="72396" x="5189538" y="4191000"/>
          <p14:tracePt t="72412" x="5159375" y="4206875"/>
          <p14:tracePt t="72429" x="5121275" y="4213225"/>
          <p14:tracePt t="72446" x="5045075" y="4213225"/>
          <p14:tracePt t="72462" x="5021263" y="4213225"/>
          <p14:tracePt t="72519" x="5021263" y="4221163"/>
          <p14:tracePt t="72527" x="5013325" y="4221163"/>
          <p14:tracePt t="72543" x="4999038" y="4229100"/>
          <p14:tracePt t="72551" x="4983163" y="4237038"/>
          <p14:tracePt t="72562" x="4983163" y="4251325"/>
          <p14:tracePt t="72607" x="4983163" y="4259263"/>
          <p14:tracePt t="72639" x="4983163" y="4267200"/>
          <p14:tracePt t="72647" x="4991100" y="4267200"/>
          <p14:tracePt t="72655" x="5029200" y="4267200"/>
          <p14:tracePt t="72663" x="5059363" y="4267200"/>
          <p14:tracePt t="72679" x="5143500" y="4267200"/>
          <p14:tracePt t="72696" x="5219700" y="4267200"/>
          <p14:tracePt t="72712" x="5273675" y="4267200"/>
          <p14:tracePt t="72729" x="5295900" y="4267200"/>
          <p14:tracePt t="72746" x="5303838" y="4259263"/>
          <p14:tracePt t="72831" x="5273675" y="4275138"/>
          <p14:tracePt t="72839" x="5241925" y="4275138"/>
          <p14:tracePt t="72847" x="5181600" y="4283075"/>
          <p14:tracePt t="72862" x="5067300" y="4289425"/>
          <p14:tracePt t="72879" x="4999038" y="4289425"/>
          <p14:tracePt t="72896" x="4991100" y="4289425"/>
          <p14:tracePt t="72935" x="4999038" y="4289425"/>
          <p14:tracePt t="72946" x="5021263" y="4289425"/>
          <p14:tracePt t="72962" x="5037138" y="4289425"/>
          <p14:tracePt t="73039" x="5037138" y="4297363"/>
          <p14:tracePt t="73047" x="5029200" y="4297363"/>
          <p14:tracePt t="73063" x="5021263" y="4305300"/>
          <p14:tracePt t="73120" x="5021263" y="4321175"/>
          <p14:tracePt t="73127" x="5051425" y="4335463"/>
          <p14:tracePt t="73135" x="5075238" y="4343400"/>
          <p14:tracePt t="73146" x="5089525" y="4343400"/>
          <p14:tracePt t="73183" x="5089525" y="4351338"/>
          <p14:tracePt t="73191" x="5089525" y="4359275"/>
          <p14:tracePt t="73198" x="5059363" y="4359275"/>
          <p14:tracePt t="73212" x="5029200" y="4381500"/>
          <p14:tracePt t="73230" x="4983163" y="4389438"/>
          <p14:tracePt t="73280" x="5021263" y="4389438"/>
          <p14:tracePt t="73287" x="5051425" y="4389438"/>
          <p14:tracePt t="73296" x="5097463" y="4389438"/>
          <p14:tracePt t="73313" x="5143500" y="4389438"/>
          <p14:tracePt t="73346" x="5097463" y="4389438"/>
          <p14:tracePt t="73363" x="4914900" y="4389438"/>
          <p14:tracePt t="73379" x="4708525" y="4389438"/>
          <p14:tracePt t="73396" x="4511675" y="4389438"/>
          <p14:tracePt t="73413" x="4503738" y="4389438"/>
          <p14:tracePt t="73431" x="4533900" y="4381500"/>
          <p14:tracePt t="73446" x="4594225" y="4373563"/>
          <p14:tracePt t="73463" x="4784725" y="4373563"/>
          <p14:tracePt t="73479" x="4846638" y="4373563"/>
          <p14:tracePt t="73513" x="4816475" y="4373563"/>
          <p14:tracePt t="73529" x="4702175" y="4365625"/>
          <p14:tracePt t="73546" x="4656138" y="4359275"/>
          <p14:tracePt t="73599" x="4670425" y="4359275"/>
          <p14:tracePt t="73679" x="4670425" y="4351338"/>
          <p14:tracePt t="73735" x="4670425" y="4343400"/>
          <p14:tracePt t="73743" x="4670425" y="4335463"/>
          <p14:tracePt t="73751" x="4678363" y="4321175"/>
          <p14:tracePt t="73763" x="4694238" y="4305300"/>
          <p14:tracePt t="73781" x="4746625" y="4267200"/>
          <p14:tracePt t="73796" x="4808538" y="4221163"/>
          <p14:tracePt t="73813" x="4884738" y="4183063"/>
          <p14:tracePt t="73829" x="4922838" y="4160838"/>
          <p14:tracePt t="73846" x="4930775" y="4152900"/>
          <p14:tracePt t="73992" x="4937125" y="4152900"/>
          <p14:tracePt t="74007" x="4953000" y="4152900"/>
          <p14:tracePt t="74495" x="4960938" y="4144963"/>
          <p14:tracePt t="74575" x="4960938" y="4137025"/>
          <p14:tracePt t="74583" x="4960938" y="4122738"/>
          <p14:tracePt t="74615" x="4960938" y="4098925"/>
          <p14:tracePt t="74631" x="4960938" y="4084638"/>
          <p14:tracePt t="74639" x="4968875" y="4068763"/>
          <p14:tracePt t="74647" x="4983163" y="4054475"/>
          <p14:tracePt t="74663" x="4983163" y="4046538"/>
          <p14:tracePt t="74680" x="4983163" y="4022725"/>
          <p14:tracePt t="74696" x="4991100" y="4008438"/>
          <p14:tracePt t="74713" x="5006975" y="3992563"/>
          <p14:tracePt t="74746" x="5006975" y="3970338"/>
          <p14:tracePt t="74763" x="5013325" y="3970338"/>
          <p14:tracePt t="74780" x="5021263" y="3954463"/>
          <p14:tracePt t="74796" x="5045075" y="3924300"/>
          <p14:tracePt t="74813" x="5067300" y="3902075"/>
          <p14:tracePt t="74830" x="5097463" y="3870325"/>
          <p14:tracePt t="74846" x="5127625" y="3840163"/>
          <p14:tracePt t="74863" x="5181600" y="3817938"/>
          <p14:tracePt t="74880" x="5211763" y="3802063"/>
          <p14:tracePt t="74896" x="5235575" y="3794125"/>
          <p14:tracePt t="74913" x="5265738" y="3779838"/>
          <p14:tracePt t="74946" x="5273675" y="3771900"/>
          <p14:tracePt t="74963" x="5318125" y="3756025"/>
          <p14:tracePt t="74980" x="5418138" y="3725863"/>
          <p14:tracePt t="74997" x="5532438" y="3717925"/>
          <p14:tracePt t="75014" x="5661025" y="3695700"/>
          <p14:tracePt t="75030" x="5684838" y="3695700"/>
          <p14:tracePt t="75047" x="5699125" y="3695700"/>
          <p14:tracePt t="75087" x="5715000" y="3687763"/>
          <p14:tracePt t="75096" x="5745163" y="3687763"/>
          <p14:tracePt t="75103" x="5807075" y="3687763"/>
          <p14:tracePt t="75113" x="5883275" y="3687763"/>
          <p14:tracePt t="75130" x="6035675" y="3687763"/>
          <p14:tracePt t="75147" x="6180138" y="3687763"/>
          <p14:tracePt t="75163" x="6278563" y="3687763"/>
          <p14:tracePt t="75181" x="6332538" y="3687763"/>
          <p14:tracePt t="75239" x="6340475" y="3687763"/>
          <p14:tracePt t="75247" x="6362700" y="3687763"/>
          <p14:tracePt t="75255" x="6400800" y="3687763"/>
          <p14:tracePt t="75263" x="6461125" y="3687763"/>
          <p14:tracePt t="75280" x="6545263" y="3717925"/>
          <p14:tracePt t="75297" x="6629400" y="3756025"/>
          <p14:tracePt t="75313" x="6675438" y="3787775"/>
          <p14:tracePt t="75330" x="6697663" y="3817938"/>
          <p14:tracePt t="75347" x="6721475" y="3840163"/>
          <p14:tracePt t="75363" x="6727825" y="3863975"/>
          <p14:tracePt t="75380" x="6743700" y="3878263"/>
          <p14:tracePt t="75397" x="6759575" y="3886200"/>
          <p14:tracePt t="75463" x="6759575" y="3894138"/>
          <p14:tracePt t="75519" x="6759575" y="3902075"/>
          <p14:tracePt t="75551" x="6759575" y="3908425"/>
          <p14:tracePt t="75567" x="6759575" y="3916363"/>
          <p14:tracePt t="75576" x="6759575" y="3924300"/>
          <p14:tracePt t="75583" x="6697663" y="3924300"/>
          <p14:tracePt t="75597" x="6621463" y="3924300"/>
          <p14:tracePt t="75614" x="6149975" y="3924300"/>
          <p14:tracePt t="75630" x="5921375" y="3924300"/>
          <p14:tracePt t="75647" x="5402263" y="3962400"/>
          <p14:tracePt t="75663" x="5203825" y="4000500"/>
          <p14:tracePt t="75680" x="5045075" y="4030663"/>
          <p14:tracePt t="75697" x="5006975" y="4054475"/>
          <p14:tracePt t="75713" x="4975225" y="4068763"/>
          <p14:tracePt t="75730" x="4953000" y="4076700"/>
          <p14:tracePt t="75747" x="4930775" y="4092575"/>
          <p14:tracePt t="75763" x="4922838" y="4092575"/>
          <p14:tracePt t="75780" x="4906963" y="4098925"/>
          <p14:tracePt t="75797" x="4899025" y="4098925"/>
          <p14:tracePt t="75839" x="4892675" y="4114800"/>
          <p14:tracePt t="75847" x="4884738" y="4114800"/>
          <p14:tracePt t="75855" x="4868863" y="4130675"/>
          <p14:tracePt t="75863" x="4838700" y="4144963"/>
          <p14:tracePt t="75880" x="4800600" y="4175125"/>
          <p14:tracePt t="75897" x="4778375" y="4183063"/>
          <p14:tracePt t="75914" x="4770438" y="4183063"/>
          <p14:tracePt t="75983" x="4762500" y="4183063"/>
          <p14:tracePt t="75991" x="4762500" y="4168775"/>
          <p14:tracePt t="76000" x="4770438" y="4152900"/>
          <p14:tracePt t="76014" x="4778375" y="4122738"/>
          <p14:tracePt t="76030" x="4800600" y="4092575"/>
          <p14:tracePt t="76047" x="4816475" y="4068763"/>
          <p14:tracePt t="76064" x="4822825" y="4060825"/>
          <p14:tracePt t="76080" x="4830763" y="4046538"/>
          <p14:tracePt t="76097" x="4854575" y="4016375"/>
          <p14:tracePt t="76114" x="4868863" y="4000500"/>
          <p14:tracePt t="76130" x="4884738" y="3970338"/>
          <p14:tracePt t="76147" x="4930775" y="3924300"/>
          <p14:tracePt t="76164" x="4983163" y="3870325"/>
          <p14:tracePt t="76180" x="5029200" y="3825875"/>
          <p14:tracePt t="76199" x="5135563" y="3749675"/>
          <p14:tracePt t="76215" x="5211763" y="3717925"/>
          <p14:tracePt t="76230" x="5249863" y="3695700"/>
          <p14:tracePt t="76247" x="5356225" y="3649663"/>
          <p14:tracePt t="76264" x="5456238" y="3619500"/>
          <p14:tracePt t="76280" x="5570538" y="3603625"/>
          <p14:tracePt t="76297" x="5692775" y="3603625"/>
          <p14:tracePt t="76314" x="5845175" y="3603625"/>
          <p14:tracePt t="76331" x="6003925" y="3603625"/>
          <p14:tracePt t="76347" x="6126163" y="3603625"/>
          <p14:tracePt t="76364" x="6256338" y="3635375"/>
          <p14:tracePt t="76380" x="6332538" y="3657600"/>
          <p14:tracePt t="76397" x="6423025" y="3703638"/>
          <p14:tracePt t="76414" x="6507163" y="3771900"/>
          <p14:tracePt t="76431" x="6575425" y="3832225"/>
          <p14:tracePt t="76447" x="6621463" y="3894138"/>
          <p14:tracePt t="76464" x="6689725" y="4016375"/>
          <p14:tracePt t="76480" x="6735763" y="4152900"/>
          <p14:tracePt t="76497" x="6773863" y="4297363"/>
          <p14:tracePt t="76514" x="6781800" y="4397375"/>
          <p14:tracePt t="76531" x="6781800" y="4495800"/>
          <p14:tracePt t="76547" x="6781800" y="4610100"/>
          <p14:tracePt t="76564" x="6781800" y="4716463"/>
          <p14:tracePt t="76580" x="6735763" y="4800600"/>
          <p14:tracePt t="76599" x="6689725" y="4884738"/>
          <p14:tracePt t="76614" x="6683375" y="4892675"/>
          <p14:tracePt t="76618" x="6667500" y="4906963"/>
          <p14:tracePt t="76630" x="6651625" y="4914900"/>
          <p14:tracePt t="76647" x="6637338" y="4914900"/>
          <p14:tracePt t="76664" x="6607175" y="4914900"/>
          <p14:tracePt t="76680" x="6591300" y="4906963"/>
          <p14:tracePt t="76697" x="6561138" y="4876800"/>
          <p14:tracePt t="76714" x="6537325" y="4846638"/>
          <p14:tracePt t="76730" x="6499225" y="4800600"/>
          <p14:tracePt t="76748" x="6400800" y="4746625"/>
          <p14:tracePt t="76764" x="6240463" y="4670425"/>
          <p14:tracePt t="76780" x="6088063" y="4632325"/>
          <p14:tracePt t="76797" x="5981700" y="4610100"/>
          <p14:tracePt t="76814" x="5943600" y="4602163"/>
          <p14:tracePt t="76903" x="5959475" y="4602163"/>
          <p14:tracePt t="76911" x="5989638" y="4602163"/>
          <p14:tracePt t="76919" x="6042025" y="4602163"/>
          <p14:tracePt t="76930" x="6080125" y="4602163"/>
          <p14:tracePt t="76947" x="6194425" y="4602163"/>
          <p14:tracePt t="76964" x="6232525" y="4602163"/>
          <p14:tracePt t="77007" x="6240463" y="4602163"/>
          <p14:tracePt t="77047" x="6232525" y="4602163"/>
          <p14:tracePt t="77055" x="6226175" y="4602163"/>
          <p14:tracePt t="77064" x="6226175" y="4610100"/>
          <p14:tracePt t="77120" x="6256338" y="4625975"/>
          <p14:tracePt t="77127" x="6294438" y="4632325"/>
          <p14:tracePt t="77135" x="6332538" y="4632325"/>
          <p14:tracePt t="77147" x="6370638" y="4632325"/>
          <p14:tracePt t="77165" x="6400800" y="4632325"/>
          <p14:tracePt t="77199" x="6408738" y="4640263"/>
          <p14:tracePt t="77223" x="6400800" y="4640263"/>
          <p14:tracePt t="77231" x="6384925" y="4640263"/>
          <p14:tracePt t="77304" x="6384925" y="4648200"/>
          <p14:tracePt t="77311" x="6384925" y="4656138"/>
          <p14:tracePt t="77320" x="6384925" y="4664075"/>
          <p14:tracePt t="77331" x="6392863" y="4664075"/>
          <p14:tracePt t="77375" x="6400800" y="4664075"/>
          <p14:tracePt t="77399" x="6392863" y="4664075"/>
          <p14:tracePt t="77407" x="6378575" y="4678363"/>
          <p14:tracePt t="77415" x="6370638" y="4678363"/>
          <p14:tracePt t="77431" x="6354763" y="4678363"/>
          <p14:tracePt t="77784" x="6346825" y="4678363"/>
          <p14:tracePt t="77800" x="6340475" y="4678363"/>
          <p14:tracePt t="77807" x="6316663" y="4678363"/>
          <p14:tracePt t="77816" x="6294438" y="4678363"/>
          <p14:tracePt t="77831" x="6164263" y="4678363"/>
          <p14:tracePt t="77848" x="6011863" y="4664075"/>
          <p14:tracePt t="77864" x="5783263" y="4602163"/>
          <p14:tracePt t="77881" x="5584825" y="4541838"/>
          <p14:tracePt t="77898" x="5486400" y="4495800"/>
          <p14:tracePt t="77914" x="5464175" y="4473575"/>
          <p14:tracePt t="77931" x="5456238" y="4465638"/>
          <p14:tracePt t="77947" x="5456238" y="4449763"/>
          <p14:tracePt t="77964" x="5456238" y="4441825"/>
          <p14:tracePt t="77981" x="5456238" y="4427538"/>
          <p14:tracePt t="77998" x="5456238" y="4419600"/>
          <p14:tracePt t="78014" x="5456238" y="4403725"/>
          <p14:tracePt t="78046" x="5456238" y="4397375"/>
          <p14:tracePt t="78062" x="5448300" y="4389438"/>
          <p14:tracePt t="78070" x="5432425" y="4365625"/>
          <p14:tracePt t="78081" x="5418138" y="4359275"/>
          <p14:tracePt t="78097" x="5364163" y="4327525"/>
          <p14:tracePt t="78114" x="5349875" y="4313238"/>
          <p14:tracePt t="78131" x="5341938" y="4305300"/>
          <p14:tracePt t="78198" x="5349875" y="4305300"/>
          <p14:tracePt t="78207" x="5356225" y="4313238"/>
          <p14:tracePt t="78214" x="5364163" y="4321175"/>
          <p14:tracePt t="78231" x="5364163" y="4335463"/>
          <p14:tracePt t="78247" x="5372100" y="4359275"/>
          <p14:tracePt t="78264" x="5372100" y="4389438"/>
          <p14:tracePt t="78281" x="5380038" y="4419600"/>
          <p14:tracePt t="78297" x="5387975" y="4457700"/>
          <p14:tracePt t="78314" x="5387975" y="4473575"/>
          <p14:tracePt t="78374" x="5387975" y="4457700"/>
          <p14:tracePt t="78382" x="5387975" y="4441825"/>
          <p14:tracePt t="78390" x="5387975" y="4419600"/>
          <p14:tracePt t="78398" x="5387975" y="4389438"/>
          <p14:tracePt t="78414" x="5387975" y="4343400"/>
          <p14:tracePt t="78431" x="5387975" y="4321175"/>
          <p14:tracePt t="78447" x="5387975" y="4305300"/>
          <p14:tracePt t="78464" x="5394325" y="4305300"/>
          <p14:tracePt t="78543" x="5394325" y="4313238"/>
          <p14:tracePt t="78551" x="5394325" y="4327525"/>
          <p14:tracePt t="78583" x="5394325" y="4335463"/>
          <p14:tracePt t="78607" x="5410200" y="4335463"/>
          <p14:tracePt t="78663" x="5418138" y="4335463"/>
          <p14:tracePt t="79583" x="5418138" y="4351338"/>
          <p14:tracePt t="79591" x="5418138" y="4359275"/>
          <p14:tracePt t="79599" x="5418138" y="4373563"/>
          <p14:tracePt t="79615" x="5418138" y="4427538"/>
          <p14:tracePt t="79632" x="5426075" y="4503738"/>
          <p14:tracePt t="79648" x="5440363" y="4556125"/>
          <p14:tracePt t="79665" x="5456238" y="4594225"/>
          <p14:tracePt t="79682" x="5456238" y="4610100"/>
          <p14:tracePt t="79727" x="5456238" y="4618038"/>
          <p14:tracePt t="79751" x="5456238" y="4625975"/>
          <p14:tracePt t="79759" x="5456238" y="4632325"/>
          <p14:tracePt t="79767" x="5456238" y="4640263"/>
          <p14:tracePt t="79792" x="5456238" y="4648200"/>
          <p14:tracePt t="79831" x="5456238" y="4656138"/>
          <p14:tracePt t="79855" x="5456238" y="4664075"/>
          <p14:tracePt t="79871" x="5456238" y="4678363"/>
          <p14:tracePt t="79879" x="5456238" y="4686300"/>
          <p14:tracePt t="79887" x="5456238" y="4694238"/>
          <p14:tracePt t="79900" x="5456238" y="4708525"/>
          <p14:tracePt t="79915" x="5456238" y="4716463"/>
          <p14:tracePt t="79935" x="5464175" y="4724400"/>
          <p14:tracePt t="79967" x="5470525" y="4716463"/>
          <p14:tracePt t="79975" x="5478463" y="4702175"/>
          <p14:tracePt t="79983" x="5478463" y="4686300"/>
          <p14:tracePt t="79998" x="5486400" y="4632325"/>
          <p14:tracePt t="80015" x="5494338" y="4594225"/>
          <p14:tracePt t="80032" x="5494338" y="4579938"/>
          <p14:tracePt t="80087" x="5494338" y="4572000"/>
          <p14:tracePt t="80095" x="5486400" y="4579938"/>
          <p14:tracePt t="80103" x="5470525" y="4594225"/>
          <p14:tracePt t="80115" x="5456238" y="4602163"/>
          <p14:tracePt t="80132" x="5410200" y="4632325"/>
          <p14:tracePt t="80148" x="5380038" y="4640263"/>
          <p14:tracePt t="80279" x="5364163" y="4640263"/>
          <p14:tracePt t="80287" x="5356225" y="4640263"/>
          <p14:tracePt t="80298" x="5349875" y="4640263"/>
          <p14:tracePt t="80315" x="5341938" y="4640263"/>
          <p14:tracePt t="80359" x="5380038" y="4640263"/>
          <p14:tracePt t="80367" x="5418138" y="4640263"/>
          <p14:tracePt t="80375" x="5456238" y="4640263"/>
          <p14:tracePt t="80383" x="5494338" y="4640263"/>
          <p14:tracePt t="80400" x="5502275" y="4640263"/>
          <p14:tracePt t="80431" x="5494338" y="4640263"/>
          <p14:tracePt t="80439" x="5456238" y="4656138"/>
          <p14:tracePt t="80448" x="5426075" y="4656138"/>
          <p14:tracePt t="80465" x="5341938" y="4656138"/>
          <p14:tracePt t="80482" x="5334000" y="4656138"/>
          <p14:tracePt t="80527" x="5364163" y="4656138"/>
          <p14:tracePt t="80535" x="5402263" y="4656138"/>
          <p14:tracePt t="80549" x="5440363" y="4656138"/>
          <p14:tracePt t="80565" x="5524500" y="4656138"/>
          <p14:tracePt t="80599" x="5464175" y="4670425"/>
          <p14:tracePt t="80615" x="5280025" y="4670425"/>
          <p14:tracePt t="80632" x="5097463" y="4670425"/>
          <p14:tracePt t="80649" x="4999038" y="4670425"/>
          <p14:tracePt t="80665" x="4991100" y="4670425"/>
          <p14:tracePt t="80699" x="5067300" y="4670425"/>
          <p14:tracePt t="80716" x="5165725" y="4670425"/>
          <p14:tracePt t="80732" x="5227638" y="4670425"/>
          <p14:tracePt t="80749" x="5227638" y="4678363"/>
          <p14:tracePt t="80765" x="5219700" y="4686300"/>
          <p14:tracePt t="80782" x="5089525" y="4694238"/>
          <p14:tracePt t="80799" x="5059363" y="4694238"/>
          <p14:tracePt t="80855" x="5067300" y="4694238"/>
          <p14:tracePt t="80863" x="5097463" y="4694238"/>
          <p14:tracePt t="80871" x="5121275" y="4694238"/>
          <p14:tracePt t="80882" x="5151438" y="4694238"/>
          <p14:tracePt t="80899" x="5189538" y="4694238"/>
          <p14:tracePt t="80999" x="5197475" y="4694238"/>
          <p14:tracePt t="81007" x="5203825" y="4686300"/>
          <p14:tracePt t="81015" x="5211763" y="4686300"/>
          <p14:tracePt t="81032" x="5265738" y="4686300"/>
          <p14:tracePt t="81049" x="5372100" y="4686300"/>
          <p14:tracePt t="81065" x="5432425" y="4686300"/>
          <p14:tracePt t="81082" x="5448300" y="4686300"/>
          <p14:tracePt t="81455" x="5440363" y="4686300"/>
          <p14:tracePt t="84176" x="5432425" y="4686300"/>
          <p14:tracePt t="97254" x="5432425" y="4694238"/>
          <p14:tracePt t="97262" x="5440363" y="4694238"/>
          <p14:tracePt t="97294" x="5456238" y="4694238"/>
          <p14:tracePt t="97302" x="5470525" y="4694238"/>
          <p14:tracePt t="97310" x="5502275" y="4694238"/>
          <p14:tracePt t="97321" x="5524500" y="4694238"/>
          <p14:tracePt t="97337" x="5578475" y="4694238"/>
          <p14:tracePt t="97354" x="5692775" y="4694238"/>
          <p14:tracePt t="97371" x="5829300" y="4686300"/>
          <p14:tracePt t="97387" x="5959475" y="4670425"/>
          <p14:tracePt t="97404" x="6103938" y="4648200"/>
          <p14:tracePt t="97421" x="6270625" y="4632325"/>
          <p14:tracePt t="97437" x="6499225" y="4602163"/>
          <p14:tracePt t="97454" x="6607175" y="4594225"/>
          <p14:tracePt t="97471" x="6651625" y="4587875"/>
          <p14:tracePt t="97488" x="6659563" y="4579938"/>
          <p14:tracePt t="97558" x="6689725" y="4564063"/>
          <p14:tracePt t="97566" x="6735763" y="4541838"/>
          <p14:tracePt t="97574" x="6781800" y="4533900"/>
          <p14:tracePt t="97588" x="6811963" y="4525963"/>
          <p14:tracePt t="97604" x="6904038" y="4525963"/>
          <p14:tracePt t="97621" x="6988175" y="4525963"/>
          <p14:tracePt t="97638" x="7086600" y="4525963"/>
          <p14:tracePt t="97654" x="7094538" y="4525963"/>
          <p14:tracePt t="97991" x="7056438" y="4525963"/>
          <p14:tracePt t="97999" x="7010400" y="4525963"/>
          <p14:tracePt t="98007" x="6956425" y="4541838"/>
          <p14:tracePt t="98022" x="6873875" y="4541838"/>
          <p14:tracePt t="98038" x="6811963" y="4549775"/>
          <p14:tracePt t="98055" x="6789738" y="4556125"/>
          <p14:tracePt t="98823" x="6781800" y="4556125"/>
          <p14:tracePt t="98839" x="6751638" y="4564063"/>
          <p14:tracePt t="98847" x="6721475" y="4572000"/>
          <p14:tracePt t="98855" x="6697663" y="4572000"/>
          <p14:tracePt t="98873" x="6659563" y="4579938"/>
          <p14:tracePt t="98889" x="6613525" y="4587875"/>
          <p14:tracePt t="98905" x="6537325" y="4610100"/>
          <p14:tracePt t="98922" x="6454775" y="4632325"/>
          <p14:tracePt t="98939" x="6370638" y="4656138"/>
          <p14:tracePt t="98955" x="6270625" y="4686300"/>
          <p14:tracePt t="98972" x="6134100" y="4694238"/>
          <p14:tracePt t="98989" x="5997575" y="4708525"/>
          <p14:tracePt t="99006" x="5783263" y="4708525"/>
          <p14:tracePt t="99022" x="5722938" y="4708525"/>
          <p14:tracePt t="99039" x="5532438" y="4708525"/>
          <p14:tracePt t="99055" x="5464175" y="4708525"/>
          <p14:tracePt t="99074" x="5432425" y="4708525"/>
          <p14:tracePt t="99089" x="5426075" y="4708525"/>
          <p14:tracePt t="99127" x="5418138" y="4716463"/>
          <p14:tracePt t="99255" x="5410200" y="4716463"/>
          <p14:tracePt t="99511" x="5410200" y="4708525"/>
          <p14:tracePt t="100879" x="5410200" y="4740275"/>
          <p14:tracePt t="100887" x="5418138" y="4792663"/>
          <p14:tracePt t="100895" x="5432425" y="4860925"/>
          <p14:tracePt t="100907" x="5440363" y="4899025"/>
          <p14:tracePt t="100923" x="5470525" y="4968875"/>
          <p14:tracePt t="100939" x="5470525" y="4999038"/>
          <p14:tracePt t="100956" x="5478463" y="5013325"/>
          <p14:tracePt t="101063" x="5478463" y="5021263"/>
          <p14:tracePt t="101087" x="5478463" y="5045075"/>
          <p14:tracePt t="101095" x="5478463" y="5083175"/>
          <p14:tracePt t="101106" x="5486400" y="5105400"/>
          <p14:tracePt t="101123" x="5494338" y="5165725"/>
          <p14:tracePt t="101139" x="5508625" y="5197475"/>
          <p14:tracePt t="101156" x="5516563" y="5219700"/>
          <p14:tracePt t="101173" x="5524500" y="5235575"/>
          <p14:tracePt t="101431" x="5540375" y="5235575"/>
          <p14:tracePt t="101447" x="5554663" y="5235575"/>
          <p14:tracePt t="101456" x="5578475" y="5235575"/>
          <p14:tracePt t="101463" x="5600700" y="5235575"/>
          <p14:tracePt t="101480" x="5616575" y="5227638"/>
          <p14:tracePt t="101495" x="5630863" y="5219700"/>
          <p14:tracePt t="102215" x="5622925" y="5219700"/>
          <p14:tracePt t="102239" x="5622925" y="5211763"/>
          <p14:tracePt t="102247" x="5638800" y="5189538"/>
          <p14:tracePt t="102256" x="5668963" y="5151438"/>
          <p14:tracePt t="102274" x="5768975" y="5075238"/>
          <p14:tracePt t="102290" x="5883275" y="4991100"/>
          <p14:tracePt t="102307" x="5989638" y="4914900"/>
          <p14:tracePt t="102323" x="6042025" y="4876800"/>
          <p14:tracePt t="102340" x="6049963" y="4860925"/>
          <p14:tracePt t="102357" x="6073775" y="4830763"/>
          <p14:tracePt t="102373" x="6096000" y="4784725"/>
          <p14:tracePt t="102391" x="6149975" y="4678363"/>
          <p14:tracePt t="102407" x="6180138" y="4640263"/>
          <p14:tracePt t="102423" x="6202363" y="4618038"/>
          <p14:tracePt t="102440" x="6218238" y="4602163"/>
          <p14:tracePt t="102457" x="6226175" y="4587875"/>
          <p14:tracePt t="102473" x="6240463" y="4579938"/>
          <p14:tracePt t="102490" x="6256338" y="4564063"/>
          <p14:tracePt t="102507" x="6286500" y="4564063"/>
          <p14:tracePt t="102523" x="6316663" y="4564063"/>
          <p14:tracePt t="102711" x="6324600" y="4564063"/>
          <p14:tracePt t="102719" x="6324600" y="4579938"/>
          <p14:tracePt t="102727" x="6316663" y="4587875"/>
          <p14:tracePt t="102740" x="6294438" y="4625975"/>
          <p14:tracePt t="102757" x="6278563" y="4640263"/>
          <p14:tracePt t="102773" x="6264275" y="4656138"/>
          <p14:tracePt t="102839" x="6248400" y="4656138"/>
          <p14:tracePt t="102863" x="6240463" y="4656138"/>
          <p14:tracePt t="102879" x="6232525" y="4656138"/>
          <p14:tracePt t="102887" x="6226175" y="4648200"/>
          <p14:tracePt t="103191" x="6226175" y="4640263"/>
          <p14:tracePt t="103200" x="6226175" y="4632325"/>
          <p14:tracePt t="103207" x="6226175" y="4625975"/>
          <p14:tracePt t="103224" x="6248400" y="4610100"/>
          <p14:tracePt t="103240" x="6256338" y="4579938"/>
          <p14:tracePt t="103257" x="6256338" y="4549775"/>
          <p14:tracePt t="103274" x="6278563" y="4511675"/>
          <p14:tracePt t="103290" x="6278563" y="4473575"/>
          <p14:tracePt t="103307" x="6278563" y="4449763"/>
          <p14:tracePt t="103340" x="6278563" y="4441825"/>
          <p14:tracePt t="103464" x="6286500" y="4441825"/>
          <p14:tracePt t="103471" x="6302375" y="4495800"/>
          <p14:tracePt t="103479" x="6302375" y="4503738"/>
          <p14:tracePt t="103490" x="6302375" y="4533900"/>
          <p14:tracePt t="103507" x="6302375" y="4564063"/>
          <p14:tracePt t="103524" x="6308725" y="4610100"/>
          <p14:tracePt t="103540" x="6308725" y="4648200"/>
          <p14:tracePt t="103557" x="6308725" y="4678363"/>
          <p14:tracePt t="103574" x="6308725" y="4694238"/>
          <p14:tracePt t="103592" x="6308725" y="4702175"/>
          <p14:tracePt t="103607" x="6308725" y="4708525"/>
          <p14:tracePt t="103624" x="6308725" y="4716463"/>
          <p14:tracePt t="103640" x="6308725" y="4732338"/>
          <p14:tracePt t="103657" x="6308725" y="4746625"/>
          <p14:tracePt t="103674" x="6308725" y="4770438"/>
          <p14:tracePt t="103690" x="6308725" y="4816475"/>
          <p14:tracePt t="103707" x="6308725" y="4846638"/>
          <p14:tracePt t="103710" x="6308725" y="4868863"/>
          <p14:tracePt t="103724" x="6308725" y="4876800"/>
          <p14:tracePt t="103740" x="6308725" y="4899025"/>
          <p14:tracePt t="103757" x="6308725" y="4930775"/>
          <p14:tracePt t="103774" x="6302375" y="4945063"/>
          <p14:tracePt t="103790" x="6270625" y="4983163"/>
          <p14:tracePt t="103807" x="6240463" y="5029200"/>
          <p14:tracePt t="103824" x="6188075" y="5089525"/>
          <p14:tracePt t="103840" x="6164263" y="5127625"/>
          <p14:tracePt t="103857" x="6142038" y="5159375"/>
          <p14:tracePt t="103874" x="6142038" y="5173663"/>
          <p14:tracePt t="103891" x="6142038" y="5181600"/>
          <p14:tracePt t="103907" x="6134100" y="5181600"/>
          <p14:tracePt t="103924" x="6134100" y="5189538"/>
          <p14:tracePt t="103940" x="6126163" y="5197475"/>
          <p14:tracePt t="103957" x="6126163" y="5203825"/>
          <p14:tracePt t="103974" x="6118225" y="5211763"/>
          <p14:tracePt t="103990" x="6111875" y="5219700"/>
          <p14:tracePt t="104007" x="6111875" y="5227638"/>
          <p14:tracePt t="104031" x="6103938" y="5227638"/>
          <p14:tracePt t="104047" x="6103938" y="5235575"/>
          <p14:tracePt t="104063" x="6096000" y="5235575"/>
          <p14:tracePt t="104089" x="6096000" y="5241925"/>
          <p14:tracePt t="104095" x="6096000" y="5249863"/>
          <p14:tracePt t="104111" x="6088063" y="5257800"/>
          <p14:tracePt t="104135" x="6088063" y="5265738"/>
          <p14:tracePt t="104143" x="6088063" y="5273675"/>
          <p14:tracePt t="104167" x="6088063" y="5280025"/>
          <p14:tracePt t="104288" x="6080125" y="5280025"/>
          <p14:tracePt t="104303" x="6073775" y="5265738"/>
          <p14:tracePt t="104311" x="6073775" y="5257800"/>
          <p14:tracePt t="104324" x="6065838" y="5249863"/>
          <p14:tracePt t="104341" x="6065838" y="5203825"/>
          <p14:tracePt t="104358" x="6057900" y="5143500"/>
          <p14:tracePt t="104374" x="6057900" y="5097463"/>
          <p14:tracePt t="104391" x="6057900" y="4983163"/>
          <p14:tracePt t="104407" x="6057900" y="4937125"/>
          <p14:tracePt t="104424" x="6057900" y="4899025"/>
          <p14:tracePt t="104441" x="6057900" y="4876800"/>
          <p14:tracePt t="104457" x="6057900" y="4860925"/>
          <p14:tracePt t="104491" x="6057900" y="4846638"/>
          <p14:tracePt t="104511" x="6057900" y="4838700"/>
          <p14:tracePt t="104536" x="6057900" y="4830763"/>
          <p14:tracePt t="104552" x="6057900" y="4816475"/>
          <p14:tracePt t="104575" x="6057900" y="4808538"/>
          <p14:tracePt t="104592" x="6057900" y="4800600"/>
          <p14:tracePt t="104607" x="6057900" y="4792663"/>
          <p14:tracePt t="104615" x="6049963" y="4792663"/>
          <p14:tracePt t="104631" x="6049963" y="4784725"/>
          <p14:tracePt t="104679" x="6049963" y="4778375"/>
          <p14:tracePt t="104695" x="6049963" y="4770438"/>
          <p14:tracePt t="104711" x="6049963" y="4762500"/>
          <p14:tracePt t="104727" x="6042025" y="4746625"/>
          <p14:tracePt t="104847" x="6042025" y="4770438"/>
          <p14:tracePt t="104855" x="6042025" y="4784725"/>
          <p14:tracePt t="104863" x="6042025" y="4816475"/>
          <p14:tracePt t="104874" x="6042025" y="4846638"/>
          <p14:tracePt t="104891" x="6042025" y="4899025"/>
          <p14:tracePt t="104908" x="6042025" y="4960938"/>
          <p14:tracePt t="104924" x="6042025" y="5037138"/>
          <p14:tracePt t="104941" x="6042025" y="5113338"/>
          <p14:tracePt t="104958" x="6042025" y="5227638"/>
          <p14:tracePt t="104974" x="6042025" y="5273675"/>
          <p14:tracePt t="104992" x="6035675" y="5387975"/>
          <p14:tracePt t="105007" x="6027738" y="5418138"/>
          <p14:tracePt t="105024" x="6027738" y="5426075"/>
          <p14:tracePt t="105095" x="6019800" y="5394325"/>
          <p14:tracePt t="105103" x="5997575" y="5349875"/>
          <p14:tracePt t="105111" x="5997575" y="5318125"/>
          <p14:tracePt t="105124" x="5989638" y="5257800"/>
          <p14:tracePt t="105141" x="5951538" y="5121275"/>
          <p14:tracePt t="105158" x="5927725" y="4975225"/>
          <p14:tracePt t="105174" x="5927725" y="4953000"/>
          <p14:tracePt t="105191" x="5927725" y="4945063"/>
          <p14:tracePt t="105255" x="5927725" y="4983163"/>
          <p14:tracePt t="105263" x="5935663" y="5037138"/>
          <p14:tracePt t="105274" x="5943600" y="5113338"/>
          <p14:tracePt t="105292" x="5959475" y="5219700"/>
          <p14:tracePt t="105308" x="5965825" y="5287963"/>
          <p14:tracePt t="105324" x="5965825" y="5311775"/>
          <p14:tracePt t="105375" x="5965825" y="5303838"/>
          <p14:tracePt t="105383" x="5965825" y="5273675"/>
          <p14:tracePt t="105391" x="5965825" y="5241925"/>
          <p14:tracePt t="105408" x="5959475" y="5127625"/>
          <p14:tracePt t="105424" x="5959475" y="5067300"/>
          <p14:tracePt t="105504" x="5959475" y="5097463"/>
          <p14:tracePt t="105511" x="5965825" y="5135563"/>
          <p14:tracePt t="105519" x="5965825" y="5165725"/>
          <p14:tracePt t="105527" x="5973763" y="5189538"/>
          <p14:tracePt t="105583" x="5981700" y="5189538"/>
          <p14:tracePt t="105591" x="5981700" y="5159375"/>
          <p14:tracePt t="105599" x="5981700" y="5135563"/>
          <p14:tracePt t="105608" x="5981700" y="5105400"/>
          <p14:tracePt t="105624" x="5989638" y="5045075"/>
          <p14:tracePt t="105641" x="5989638" y="5037138"/>
          <p14:tracePt t="105674" x="5997575" y="5037138"/>
          <p14:tracePt t="105691" x="6027738" y="5075238"/>
          <p14:tracePt t="105709" x="6080125" y="5151438"/>
          <p14:tracePt t="105712" x="6118225" y="5181600"/>
          <p14:tracePt t="105724" x="6149975" y="5197475"/>
          <p14:tracePt t="105741" x="6232525" y="5197475"/>
          <p14:tracePt t="105758" x="6324600" y="5197475"/>
          <p14:tracePt t="105774" x="6392863" y="5151438"/>
          <p14:tracePt t="105791" x="6400800" y="5121275"/>
          <p14:tracePt t="105809" x="6400800" y="5097463"/>
          <p14:tracePt t="105824" x="6400800" y="5089525"/>
          <p14:tracePt t="105841" x="6384925" y="5067300"/>
          <p14:tracePt t="105858" x="6378575" y="5067300"/>
          <p14:tracePt t="105895" x="6370638" y="5067300"/>
          <p14:tracePt t="105919" x="6362700" y="5067300"/>
          <p14:tracePt t="105951" x="6362700" y="5075238"/>
          <p14:tracePt t="105975" x="6354763" y="5083175"/>
          <p14:tracePt t="105983" x="6346825" y="5083175"/>
          <p14:tracePt t="105991" x="6346825" y="5089525"/>
          <p14:tracePt t="106008" x="6340475" y="5089525"/>
          <p14:tracePt t="106025" x="6340475" y="5097463"/>
          <p14:tracePt t="106041" x="6324600" y="5097463"/>
          <p14:tracePt t="106058" x="6294438" y="5097463"/>
          <p14:tracePt t="106075" x="6240463" y="5097463"/>
          <p14:tracePt t="106091" x="6194425" y="5083175"/>
          <p14:tracePt t="106108" x="6172200" y="5051425"/>
          <p14:tracePt t="106126" x="6172200" y="4953000"/>
          <p14:tracePt t="106142" x="6172200" y="4860925"/>
          <p14:tracePt t="106158" x="6172200" y="4778375"/>
          <p14:tracePt t="106175" x="6172200" y="4740275"/>
          <p14:tracePt t="106191" x="6172200" y="4716463"/>
          <p14:tracePt t="106209" x="6172200" y="4702175"/>
          <p14:tracePt t="106225" x="6172200" y="4678363"/>
          <p14:tracePt t="106241" x="6172200" y="4664075"/>
          <p14:tracePt t="106258" x="6149975" y="4640263"/>
          <p14:tracePt t="106275" x="6118225" y="4625975"/>
          <p14:tracePt t="106291" x="6080125" y="4610100"/>
          <p14:tracePt t="106308" x="6049963" y="4610100"/>
          <p14:tracePt t="106359" x="6042025" y="4610100"/>
          <p14:tracePt t="106455" x="6042025" y="4602163"/>
          <p14:tracePt t="106471" x="6042025" y="4587875"/>
          <p14:tracePt t="106487" x="6042025" y="4579938"/>
          <p14:tracePt t="106631" x="6042025" y="4587875"/>
          <p14:tracePt t="106639" x="6035675" y="4602163"/>
          <p14:tracePt t="106679" x="6027738" y="4610100"/>
          <p14:tracePt t="106687" x="6027738" y="4618038"/>
          <p14:tracePt t="106695" x="6027738" y="4625975"/>
          <p14:tracePt t="106719" x="6027738" y="4632325"/>
          <p14:tracePt t="106831" x="6019800" y="4632325"/>
          <p14:tracePt t="107487" x="6019800" y="4640263"/>
          <p14:tracePt t="107495" x="6019800" y="4664075"/>
          <p14:tracePt t="107503" x="6019800" y="4694238"/>
          <p14:tracePt t="107511" x="6035675" y="4716463"/>
          <p14:tracePt t="107525" x="6049963" y="4754563"/>
          <p14:tracePt t="107542" x="6080125" y="4792663"/>
          <p14:tracePt t="107558" x="6111875" y="4838700"/>
          <p14:tracePt t="107575" x="6126163" y="4846638"/>
          <p14:tracePt t="107592" x="6180138" y="4884738"/>
          <p14:tracePt t="107609" x="6226175" y="4906963"/>
          <p14:tracePt t="107625" x="6278563" y="4922838"/>
          <p14:tracePt t="107642" x="6316663" y="4937125"/>
          <p14:tracePt t="107659" x="6340475" y="4945063"/>
          <p14:tracePt t="107675" x="6346825" y="4953000"/>
          <p14:tracePt t="107708" x="6362700" y="4968875"/>
          <p14:tracePt t="107726" x="6384925" y="4999038"/>
          <p14:tracePt t="107729" x="6400800" y="5013325"/>
          <p14:tracePt t="107742" x="6446838" y="5045075"/>
          <p14:tracePt t="107758" x="6469063" y="5059363"/>
          <p14:tracePt t="107775" x="6499225" y="5075238"/>
          <p14:tracePt t="107792" x="6515100" y="5083175"/>
          <p14:tracePt t="107809" x="6523038" y="5083175"/>
          <p14:tracePt t="107825" x="6523038" y="5089525"/>
          <p14:tracePt t="107951" x="6523038" y="5097463"/>
          <p14:tracePt t="107959" x="6523038" y="5105400"/>
          <p14:tracePt t="108143" x="6523038" y="5121275"/>
          <p14:tracePt t="109055" x="6515100" y="5127625"/>
          <p14:tracePt t="109063" x="6515100" y="5135563"/>
          <p14:tracePt t="109087" x="6507163" y="5135563"/>
          <p14:tracePt t="109103" x="6499225" y="5143500"/>
          <p14:tracePt t="109127" x="6492875" y="5143500"/>
          <p14:tracePt t="109159" x="6477000" y="5143500"/>
          <p14:tracePt t="109639" x="6484938" y="5143500"/>
          <p14:tracePt t="110143" x="6477000" y="5143500"/>
          <p14:tracePt t="110151" x="6438900" y="5143500"/>
          <p14:tracePt t="110159" x="6370638" y="5173663"/>
          <p14:tracePt t="110176" x="6232525" y="5211763"/>
          <p14:tracePt t="110193" x="6057900" y="5265738"/>
          <p14:tracePt t="110211" x="5889625" y="5318125"/>
          <p14:tracePt t="110226" x="5837238" y="5326063"/>
          <p14:tracePt t="110243" x="5821363" y="5334000"/>
          <p14:tracePt t="110259" x="5813425" y="5334000"/>
          <p14:tracePt t="110293" x="5807075" y="5334000"/>
          <p14:tracePt t="110310" x="5730875" y="5334000"/>
          <p14:tracePt t="110326" x="5676900" y="5318125"/>
          <p14:tracePt t="110343" x="5478463" y="5273675"/>
          <p14:tracePt t="110359" x="5410200" y="5241925"/>
          <p14:tracePt t="110376" x="5387975" y="5241925"/>
          <p14:tracePt t="110423" x="5387975" y="5235575"/>
          <p14:tracePt t="110439" x="5387975" y="5219700"/>
          <p14:tracePt t="110447" x="5387975" y="5173663"/>
          <p14:tracePt t="110460" x="5387975" y="5159375"/>
          <p14:tracePt t="110476" x="5387975" y="5113338"/>
          <p14:tracePt t="110493" x="5387975" y="5051425"/>
          <p14:tracePt t="110510" x="5387975" y="4983163"/>
          <p14:tracePt t="110527" x="5387975" y="4953000"/>
          <p14:tracePt t="110631" x="5387975" y="4945063"/>
          <p14:tracePt t="110639" x="5387975" y="4914900"/>
          <p14:tracePt t="110647" x="5387975" y="4906963"/>
          <p14:tracePt t="110671" x="5387975" y="4892675"/>
          <p14:tracePt t="110679" x="5380038" y="4876800"/>
          <p14:tracePt t="110703" x="5380038" y="4860925"/>
          <p14:tracePt t="110714" x="5380038" y="4846638"/>
          <p14:tracePt t="110726" x="5372100" y="4822825"/>
          <p14:tracePt t="110831" x="5372100" y="4830763"/>
          <p14:tracePt t="110839" x="5372100" y="4906963"/>
          <p14:tracePt t="110847" x="5372100" y="4975225"/>
          <p14:tracePt t="110860" x="5372100" y="5037138"/>
          <p14:tracePt t="110876" x="5372100" y="5211763"/>
          <p14:tracePt t="110893" x="5372100" y="5341938"/>
          <p14:tracePt t="110910" x="5372100" y="5440363"/>
          <p14:tracePt t="110926" x="5372100" y="5464175"/>
          <p14:tracePt t="111031" x="5372100" y="5418138"/>
          <p14:tracePt t="111039" x="5372100" y="5394325"/>
          <p14:tracePt t="111047" x="5372100" y="5364163"/>
          <p14:tracePt t="111060" x="5372100" y="5303838"/>
          <p14:tracePt t="111076" x="5372100" y="5219700"/>
          <p14:tracePt t="111093" x="5372100" y="5159375"/>
          <p14:tracePt t="111110" x="5372100" y="5059363"/>
          <p14:tracePt t="111126" x="5372100" y="4945063"/>
          <p14:tracePt t="111143" x="5372100" y="4876800"/>
          <p14:tracePt t="111160" x="5372100" y="4838700"/>
          <p14:tracePt t="111176" x="5372100" y="4808538"/>
          <p14:tracePt t="111193" x="5380038" y="4778375"/>
          <p14:tracePt t="111226" x="5387975" y="4754563"/>
          <p14:tracePt t="111244" x="5394325" y="4746625"/>
          <p14:tracePt t="111260" x="5432425" y="4716463"/>
          <p14:tracePt t="111276" x="5502275" y="4702175"/>
          <p14:tracePt t="111294" x="5646738" y="4678363"/>
          <p14:tracePt t="111310" x="5715000" y="4664075"/>
          <p14:tracePt t="111326" x="5935663" y="4664075"/>
          <p14:tracePt t="111343" x="6049963" y="4664075"/>
          <p14:tracePt t="111360" x="6180138" y="4664075"/>
          <p14:tracePt t="111376" x="6270625" y="4664075"/>
          <p14:tracePt t="111393" x="6384925" y="4664075"/>
          <p14:tracePt t="111410" x="6499225" y="4670425"/>
          <p14:tracePt t="111427" x="6621463" y="4670425"/>
          <p14:tracePt t="111443" x="6735763" y="4670425"/>
          <p14:tracePt t="111461" x="6789738" y="4670425"/>
          <p14:tracePt t="111477" x="6804025" y="4670425"/>
          <p14:tracePt t="111599" x="6811963" y="4670425"/>
          <p14:tracePt t="111615" x="6811963" y="4678363"/>
          <p14:tracePt t="111623" x="6811963" y="4694238"/>
          <p14:tracePt t="111631" x="6827838" y="4754563"/>
          <p14:tracePt t="111643" x="6842125" y="4822825"/>
          <p14:tracePt t="111660" x="6865938" y="4968875"/>
          <p14:tracePt t="111677" x="6888163" y="5113338"/>
          <p14:tracePt t="111694" x="6904038" y="5257800"/>
          <p14:tracePt t="111710" x="6918325" y="5287963"/>
          <p14:tracePt t="111728" x="6918325" y="5341938"/>
          <p14:tracePt t="111743" x="6918325" y="5349875"/>
          <p14:tracePt t="111807" x="6918325" y="5356225"/>
          <p14:tracePt t="111815" x="6918325" y="5364163"/>
          <p14:tracePt t="111827" x="6918325" y="5372100"/>
          <p14:tracePt t="111843" x="6911975" y="5380038"/>
          <p14:tracePt t="111860" x="6865938" y="5410200"/>
          <p14:tracePt t="111878" x="6789738" y="5440363"/>
          <p14:tracePt t="111894" x="6721475" y="5470525"/>
          <p14:tracePt t="111910" x="6621463" y="5478463"/>
          <p14:tracePt t="111927" x="6507163" y="5478463"/>
          <p14:tracePt t="111943" x="6316663" y="5478463"/>
          <p14:tracePt t="111960" x="6057900" y="5470525"/>
          <p14:tracePt t="111977" x="5791200" y="5440363"/>
          <p14:tracePt t="111993" x="5570538" y="5402263"/>
          <p14:tracePt t="112010" x="5418138" y="5372100"/>
          <p14:tracePt t="112027" x="5349875" y="5372100"/>
          <p14:tracePt t="112043" x="5326063" y="5372100"/>
          <p14:tracePt t="112175" x="5318125" y="5372100"/>
          <p14:tracePt t="112191" x="5318125" y="5364163"/>
          <p14:tracePt t="112199" x="5318125" y="5349875"/>
          <p14:tracePt t="112210" x="5318125" y="5341938"/>
          <p14:tracePt t="112231" x="5318125" y="5334000"/>
          <p14:tracePt t="112243" x="5318125" y="5318125"/>
          <p14:tracePt t="112260" x="5318125" y="5295900"/>
          <p14:tracePt t="112277" x="5318125" y="5235575"/>
          <p14:tracePt t="112295" x="5318125" y="5089525"/>
          <p14:tracePt t="112310" x="5318125" y="4999038"/>
          <p14:tracePt t="112327" x="5318125" y="4906963"/>
          <p14:tracePt t="112344" x="5318125" y="4846638"/>
          <p14:tracePt t="112360" x="5318125" y="4816475"/>
          <p14:tracePt t="112377" x="5318125" y="4800600"/>
          <p14:tracePt t="112394" x="5318125" y="4792663"/>
          <p14:tracePt t="112411" x="5326063" y="4778375"/>
          <p14:tracePt t="112428" x="5334000" y="4770438"/>
          <p14:tracePt t="112444" x="5349875" y="4746625"/>
          <p14:tracePt t="112460" x="5380038" y="4724400"/>
          <p14:tracePt t="112477" x="5448300" y="4702175"/>
          <p14:tracePt t="112494" x="5554663" y="4664075"/>
          <p14:tracePt t="112510" x="5684838" y="4610100"/>
          <p14:tracePt t="112527" x="5730875" y="4602163"/>
          <p14:tracePt t="112544" x="5791200" y="4587875"/>
          <p14:tracePt t="112560" x="5851525" y="4579938"/>
          <p14:tracePt t="112577" x="5951538" y="4572000"/>
          <p14:tracePt t="112594" x="6065838" y="4572000"/>
          <p14:tracePt t="112611" x="6156325" y="4572000"/>
          <p14:tracePt t="112628" x="6270625" y="4572000"/>
          <p14:tracePt t="112644" x="6354763" y="4572000"/>
          <p14:tracePt t="112660" x="6430963" y="4572000"/>
          <p14:tracePt t="112677" x="6530975" y="4572000"/>
          <p14:tracePt t="112694" x="6621463" y="4572000"/>
          <p14:tracePt t="112710" x="6751638" y="4572000"/>
          <p14:tracePt t="112727" x="6781800" y="4572000"/>
          <p14:tracePt t="112832" x="6789738" y="4572000"/>
          <p14:tracePt t="112839" x="6789738" y="4594225"/>
          <p14:tracePt t="112847" x="6789738" y="4640263"/>
          <p14:tracePt t="112860" x="6804025" y="4686300"/>
          <p14:tracePt t="112877" x="6819900" y="4816475"/>
          <p14:tracePt t="112894" x="6842125" y="4953000"/>
          <p14:tracePt t="112910" x="6865938" y="5135563"/>
          <p14:tracePt t="112927" x="6880225" y="5227638"/>
          <p14:tracePt t="112944" x="6880225" y="5265738"/>
          <p14:tracePt t="112961" x="6880225" y="5273675"/>
          <p14:tracePt t="113015" x="6880225" y="5280025"/>
          <p14:tracePt t="113023" x="6880225" y="5295900"/>
          <p14:tracePt t="113031" x="6865938" y="5303838"/>
          <p14:tracePt t="113044" x="6858000" y="5303838"/>
          <p14:tracePt t="113060" x="6804025" y="5334000"/>
          <p14:tracePt t="113078" x="6713538" y="5364163"/>
          <p14:tracePt t="113094" x="6689725" y="5387975"/>
          <p14:tracePt t="113110" x="6599238" y="5418138"/>
          <p14:tracePt t="113128" x="6553200" y="5432425"/>
          <p14:tracePt t="113144" x="6507163" y="5448300"/>
          <p14:tracePt t="113161" x="6446838" y="5456238"/>
          <p14:tracePt t="113177" x="6308725" y="5456238"/>
          <p14:tracePt t="113194" x="6142038" y="5456238"/>
          <p14:tracePt t="113211" x="5965825" y="5448300"/>
          <p14:tracePt t="113227" x="5737225" y="5402263"/>
          <p14:tracePt t="113244" x="5546725" y="5364163"/>
          <p14:tracePt t="113261" x="5402263" y="5349875"/>
          <p14:tracePt t="113278" x="5334000" y="5341938"/>
          <p14:tracePt t="113294" x="5318125" y="5341938"/>
          <p14:tracePt t="113431" x="5303838" y="5326063"/>
          <p14:tracePt t="113439" x="5295900" y="5311775"/>
          <p14:tracePt t="113447" x="5295900" y="5303838"/>
          <p14:tracePt t="113461" x="5287963" y="5280025"/>
          <p14:tracePt t="113478" x="5287963" y="5241925"/>
          <p14:tracePt t="113494" x="5287963" y="5219700"/>
          <p14:tracePt t="113511" x="5287963" y="5135563"/>
          <p14:tracePt t="113527" x="5287963" y="5075238"/>
          <p14:tracePt t="113544" x="5287963" y="5021263"/>
          <p14:tracePt t="113561" x="5287963" y="4991100"/>
          <p14:tracePt t="113577" x="5287963" y="4953000"/>
          <p14:tracePt t="113594" x="5295900" y="4906963"/>
          <p14:tracePt t="113611" x="5303838" y="4868863"/>
          <p14:tracePt t="113628" x="5318125" y="4830763"/>
          <p14:tracePt t="113644" x="5326063" y="4792663"/>
          <p14:tracePt t="113661" x="5349875" y="4770438"/>
          <p14:tracePt t="113678" x="5356225" y="4740275"/>
          <p14:tracePt t="113694" x="5372100" y="4732338"/>
          <p14:tracePt t="113711" x="5418138" y="4702175"/>
          <p14:tracePt t="113727" x="5456238" y="4694238"/>
          <p14:tracePt t="113744" x="5494338" y="4678363"/>
          <p14:tracePt t="113761" x="5546725" y="4670425"/>
          <p14:tracePt t="113777" x="5608638" y="4664075"/>
          <p14:tracePt t="113794" x="5715000" y="4664075"/>
          <p14:tracePt t="113811" x="5837238" y="4664075"/>
          <p14:tracePt t="113828" x="5965825" y="4664075"/>
          <p14:tracePt t="113844" x="6096000" y="4664075"/>
          <p14:tracePt t="113861" x="6218238" y="4664075"/>
          <p14:tracePt t="113878" x="6346825" y="4664075"/>
          <p14:tracePt t="113894" x="6430963" y="4664075"/>
          <p14:tracePt t="113911" x="6507163" y="4678363"/>
          <p14:tracePt t="113927" x="6569075" y="4694238"/>
          <p14:tracePt t="113944" x="6629400" y="4702175"/>
          <p14:tracePt t="113961" x="6697663" y="4708525"/>
          <p14:tracePt t="113978" x="6727825" y="4716463"/>
          <p14:tracePt t="113994" x="6743700" y="4716463"/>
          <p14:tracePt t="114027" x="6751638" y="4716463"/>
          <p14:tracePt t="114111" x="6751638" y="4724400"/>
          <p14:tracePt t="114119" x="6759575" y="4724400"/>
          <p14:tracePt t="114127" x="6773863" y="4754563"/>
          <p14:tracePt t="114144" x="6789738" y="4822825"/>
          <p14:tracePt t="114161" x="6819900" y="4945063"/>
          <p14:tracePt t="114178" x="6842125" y="5083175"/>
          <p14:tracePt t="114194" x="6865938" y="5203825"/>
          <p14:tracePt t="114211" x="6888163" y="5295900"/>
          <p14:tracePt t="114228" x="6896100" y="5326063"/>
          <p14:tracePt t="114230" x="6896100" y="5334000"/>
          <p14:tracePt t="114244" x="6896100" y="5349875"/>
          <p14:tracePt t="114278" x="6896100" y="5356225"/>
          <p14:tracePt t="114294" x="6896100" y="5372100"/>
          <p14:tracePt t="114311" x="6896100" y="5380038"/>
          <p14:tracePt t="114328" x="6896100" y="5410200"/>
          <p14:tracePt t="114344" x="6888163" y="5418138"/>
          <p14:tracePt t="114361" x="6873875" y="5432425"/>
          <p14:tracePt t="114378" x="6835775" y="5448300"/>
          <p14:tracePt t="114394" x="6773863" y="5470525"/>
          <p14:tracePt t="114411" x="6683375" y="5502275"/>
          <p14:tracePt t="114428" x="6553200" y="5508625"/>
          <p14:tracePt t="114444" x="6408738" y="5524500"/>
          <p14:tracePt t="114461" x="6240463" y="5524500"/>
          <p14:tracePt t="114478" x="6073775" y="5524500"/>
          <p14:tracePt t="114494" x="5837238" y="5508625"/>
          <p14:tracePt t="114511" x="5699125" y="5478463"/>
          <p14:tracePt t="114529" x="5584825" y="5464175"/>
          <p14:tracePt t="114544" x="5524500" y="5464175"/>
          <p14:tracePt t="114561" x="5470525" y="5448300"/>
          <p14:tracePt t="114578" x="5456238" y="5448300"/>
          <p14:tracePt t="114594" x="5448300" y="5448300"/>
          <p14:tracePt t="114611" x="5432425" y="5440363"/>
          <p14:tracePt t="114628" x="5418138" y="5440363"/>
          <p14:tracePt t="114644" x="5394325" y="5440363"/>
          <p14:tracePt t="114661" x="5341938" y="5432425"/>
          <p14:tracePt t="114678" x="5280025" y="5418138"/>
          <p14:tracePt t="114694" x="5219700" y="5402263"/>
          <p14:tracePt t="114711" x="5211763" y="5394325"/>
          <p14:tracePt t="114759" x="5211763" y="5380038"/>
          <p14:tracePt t="114767" x="5211763" y="5364163"/>
          <p14:tracePt t="114778" x="5211763" y="5334000"/>
          <p14:tracePt t="114794" x="5211763" y="5280025"/>
          <p14:tracePt t="114811" x="5211763" y="5197475"/>
          <p14:tracePt t="114828" x="5235575" y="5089525"/>
          <p14:tracePt t="114844" x="5235575" y="5029200"/>
          <p14:tracePt t="114861" x="5241925" y="4983163"/>
          <p14:tracePt t="114878" x="5241925" y="4937125"/>
          <p14:tracePt t="114894" x="5265738" y="4884738"/>
          <p14:tracePt t="114911" x="5265738" y="4860925"/>
          <p14:tracePt t="114928" x="5273675" y="4838700"/>
          <p14:tracePt t="114945" x="5280025" y="4822825"/>
          <p14:tracePt t="114961" x="5295900" y="4808538"/>
          <p14:tracePt t="114978" x="5311775" y="4778375"/>
          <p14:tracePt t="114995" x="5349875" y="4754563"/>
          <p14:tracePt t="115011" x="5432425" y="4708525"/>
          <p14:tracePt t="115030" x="5600700" y="4678363"/>
          <p14:tracePt t="115045" x="5668963" y="4670425"/>
          <p14:tracePt t="115062" x="5829300" y="4670425"/>
          <p14:tracePt t="115078" x="5973763" y="4670425"/>
          <p14:tracePt t="115095" x="6156325" y="4670425"/>
          <p14:tracePt t="115111" x="6218238" y="4670425"/>
          <p14:tracePt t="115128" x="6278563" y="4670425"/>
          <p14:tracePt t="115145" x="6316663" y="4670425"/>
          <p14:tracePt t="115161" x="6370638" y="4694238"/>
          <p14:tracePt t="115178" x="6430963" y="4708525"/>
          <p14:tracePt t="115195" x="6523038" y="4746625"/>
          <p14:tracePt t="115211" x="6629400" y="4792663"/>
          <p14:tracePt t="115228" x="6705600" y="4816475"/>
          <p14:tracePt t="115231" x="6721475" y="4822825"/>
          <p14:tracePt t="115245" x="6727825" y="4822825"/>
          <p14:tracePt t="115351" x="6727825" y="4838700"/>
          <p14:tracePt t="115359" x="6735763" y="4876800"/>
          <p14:tracePt t="115367" x="6751638" y="4914900"/>
          <p14:tracePt t="115378" x="6751638" y="4960938"/>
          <p14:tracePt t="115395" x="6751638" y="5089525"/>
          <p14:tracePt t="115411" x="6751638" y="5211763"/>
          <p14:tracePt t="115428" x="6751638" y="5280025"/>
          <p14:tracePt t="115445" x="6751638" y="5295900"/>
          <p14:tracePt t="115462" x="6751638" y="5311775"/>
          <p14:tracePt t="115478" x="6751638" y="5318125"/>
          <p14:tracePt t="115495" x="6751638" y="5334000"/>
          <p14:tracePt t="115511" x="6751638" y="5349875"/>
          <p14:tracePt t="115528" x="6727825" y="5372100"/>
          <p14:tracePt t="115545" x="6705600" y="5380038"/>
          <p14:tracePt t="115561" x="6629400" y="5402263"/>
          <p14:tracePt t="115578" x="6523038" y="5418138"/>
          <p14:tracePt t="115595" x="6384925" y="5440363"/>
          <p14:tracePt t="115611" x="6218238" y="5456238"/>
          <p14:tracePt t="115628" x="6049963" y="5478463"/>
          <p14:tracePt t="115645" x="5913438" y="5502275"/>
          <p14:tracePt t="115661" x="5883275" y="5508625"/>
          <p14:tracePt t="115719" x="5875338" y="5516563"/>
          <p14:tracePt t="115863" x="5875338" y="5502275"/>
          <p14:tracePt t="115871" x="5875338" y="5494338"/>
          <p14:tracePt t="115887" x="5875338" y="5478463"/>
          <p14:tracePt t="115895" x="5883275" y="5464175"/>
          <p14:tracePt t="115911" x="5889625" y="5448300"/>
          <p14:tracePt t="115928" x="5897563" y="5440363"/>
          <p14:tracePt t="115945" x="5897563" y="5426075"/>
          <p14:tracePt t="115962" x="5921375" y="5394325"/>
          <p14:tracePt t="115978" x="5921375" y="5372100"/>
          <p14:tracePt t="115995" x="5921375" y="5341938"/>
          <p14:tracePt t="116012" x="5921375" y="5287963"/>
          <p14:tracePt t="116028" x="5921375" y="5235575"/>
          <p14:tracePt t="116046" x="5921375" y="5143500"/>
          <p14:tracePt t="116062" x="5913438" y="5075238"/>
          <p14:tracePt t="116078" x="5905500" y="4991100"/>
          <p14:tracePt t="116095" x="5883275" y="4914900"/>
          <p14:tracePt t="116112" x="5875338" y="4822825"/>
          <p14:tracePt t="116128" x="5867400" y="4754563"/>
          <p14:tracePt t="116145" x="5867400" y="4716463"/>
          <p14:tracePt t="116162" x="5867400" y="4702175"/>
          <p14:tracePt t="116178" x="5867400" y="4694238"/>
          <p14:tracePt t="116231" x="5867400" y="4702175"/>
          <p14:tracePt t="116239" x="5867400" y="4754563"/>
          <p14:tracePt t="116247" x="5867400" y="4830763"/>
          <p14:tracePt t="116262" x="5883275" y="5021263"/>
          <p14:tracePt t="116278" x="5913438" y="5235575"/>
          <p14:tracePt t="116295" x="5935663" y="5372100"/>
          <p14:tracePt t="116312" x="5943600" y="5410200"/>
          <p14:tracePt t="116359" x="5943600" y="5380038"/>
          <p14:tracePt t="116367" x="5943600" y="5318125"/>
          <p14:tracePt t="116378" x="5943600" y="5265738"/>
          <p14:tracePt t="116395" x="5943600" y="5083175"/>
          <p14:tracePt t="116412" x="5943600" y="4860925"/>
          <p14:tracePt t="116428" x="5943600" y="4732338"/>
          <p14:tracePt t="116445" x="5951538" y="4686300"/>
          <p14:tracePt t="116463" x="5951538" y="4678363"/>
          <p14:tracePt t="116496" x="5951538" y="4686300"/>
          <p14:tracePt t="116503" x="5951538" y="4740275"/>
          <p14:tracePt t="116512" x="5951538" y="4816475"/>
          <p14:tracePt t="116528" x="5951538" y="4991100"/>
          <p14:tracePt t="116545" x="5951538" y="5159375"/>
          <p14:tracePt t="116562" x="5951538" y="5203825"/>
          <p14:tracePt t="116599" x="5951538" y="5165725"/>
          <p14:tracePt t="116612" x="5951538" y="5089525"/>
          <p14:tracePt t="116628" x="5951538" y="4953000"/>
          <p14:tracePt t="116646" x="5935663" y="4664075"/>
          <p14:tracePt t="116662" x="5921375" y="4618038"/>
          <p14:tracePt t="116679" x="5913438" y="4610100"/>
          <p14:tracePt t="116712" x="5913438" y="4740275"/>
          <p14:tracePt t="116729" x="5913438" y="4876800"/>
          <p14:tracePt t="116745" x="5913438" y="5051425"/>
          <p14:tracePt t="116762" x="5913438" y="5135563"/>
          <p14:tracePt t="116807" x="5913438" y="5075238"/>
          <p14:tracePt t="116815" x="5913438" y="5013325"/>
          <p14:tracePt t="116829" x="5913438" y="4945063"/>
          <p14:tracePt t="116845" x="5913438" y="4846638"/>
          <p14:tracePt t="116862" x="5913438" y="4784725"/>
          <p14:tracePt t="116895" x="5913438" y="4792663"/>
          <p14:tracePt t="116912" x="5913438" y="4914900"/>
          <p14:tracePt t="116929" x="5913438" y="5037138"/>
          <p14:tracePt t="116946" x="5913438" y="5105400"/>
          <p14:tracePt t="116962" x="5921375" y="5135563"/>
          <p14:tracePt t="116996" x="5921375" y="5127625"/>
          <p14:tracePt t="117012" x="5921375" y="5037138"/>
          <p14:tracePt t="117029" x="5921375" y="4930775"/>
          <p14:tracePt t="117045" x="5921375" y="4892675"/>
          <p14:tracePt t="117080" x="5921375" y="4899025"/>
          <p14:tracePt t="117096" x="5921375" y="5045075"/>
          <p14:tracePt t="117112" x="5921375" y="5211763"/>
          <p14:tracePt t="117129" x="5927725" y="5326063"/>
          <p14:tracePt t="117145" x="5935663" y="5349875"/>
          <p14:tracePt t="117179" x="5935663" y="5311775"/>
          <p14:tracePt t="117196" x="5935663" y="5127625"/>
          <p14:tracePt t="117212" x="5913438" y="4945063"/>
          <p14:tracePt t="117215" x="5913438" y="4860925"/>
          <p14:tracePt t="117229" x="5905500" y="4800600"/>
          <p14:tracePt t="117245" x="5897563" y="4792663"/>
          <p14:tracePt t="117279" x="5897563" y="4822825"/>
          <p14:tracePt t="117287" x="5897563" y="4914900"/>
          <p14:tracePt t="117295" x="5897563" y="4991100"/>
          <p14:tracePt t="117312" x="5897563" y="5159375"/>
          <p14:tracePt t="117329" x="5921375" y="5227638"/>
          <p14:tracePt t="117367" x="5921375" y="5173663"/>
          <p14:tracePt t="117379" x="5921375" y="5097463"/>
          <p14:tracePt t="117395" x="5921375" y="4945063"/>
          <p14:tracePt t="117412" x="5921375" y="4800600"/>
          <p14:tracePt t="117429" x="5921375" y="4784725"/>
          <p14:tracePt t="117455" x="5921375" y="4778375"/>
          <p14:tracePt t="117463" x="5921375" y="4784725"/>
          <p14:tracePt t="117479" x="5943600" y="4968875"/>
          <p14:tracePt t="117495" x="5973763" y="5135563"/>
          <p14:tracePt t="117512" x="6003925" y="5211763"/>
          <p14:tracePt t="117545" x="6003925" y="5173663"/>
          <p14:tracePt t="117562" x="6003925" y="5006975"/>
          <p14:tracePt t="117579" x="6003925" y="4816475"/>
          <p14:tracePt t="117596" x="5981700" y="4670425"/>
          <p14:tracePt t="117612" x="5981700" y="4656138"/>
          <p14:tracePt t="117647" x="5981700" y="4686300"/>
          <p14:tracePt t="117655" x="5981700" y="4770438"/>
          <p14:tracePt t="117663" x="5981700" y="4838700"/>
          <p14:tracePt t="117679" x="5981700" y="4968875"/>
          <p14:tracePt t="117696" x="5981700" y="5013325"/>
          <p14:tracePt t="117729" x="5981700" y="4991100"/>
          <p14:tracePt t="117746" x="5981700" y="4830763"/>
          <p14:tracePt t="117762" x="5943600" y="4670425"/>
          <p14:tracePt t="117779" x="5935663" y="4594225"/>
          <p14:tracePt t="117796" x="5935663" y="4587875"/>
          <p14:tracePt t="117812" x="5927725" y="4587875"/>
          <p14:tracePt t="117830" x="5927725" y="4800600"/>
          <p14:tracePt t="117847" x="5927725" y="4999038"/>
          <p14:tracePt t="117862" x="5935663" y="5165725"/>
          <p14:tracePt t="117879" x="5943600" y="5219700"/>
          <p14:tracePt t="117912" x="5959475" y="5181600"/>
          <p14:tracePt t="117929" x="5959475" y="5089525"/>
          <p14:tracePt t="117946" x="5959475" y="4975225"/>
          <p14:tracePt t="117962" x="5951538" y="4953000"/>
          <p14:tracePt t="118007" x="5951538" y="4999038"/>
          <p14:tracePt t="118015" x="5951538" y="5075238"/>
          <p14:tracePt t="118029" x="5951538" y="5165725"/>
          <p14:tracePt t="118047" x="5965825" y="5295900"/>
          <p14:tracePt t="118062" x="5973763" y="5295900"/>
          <p14:tracePt t="118096" x="5973763" y="5257800"/>
          <p14:tracePt t="118112" x="5959475" y="5135563"/>
          <p14:tracePt t="118129" x="5943600" y="5021263"/>
          <p14:tracePt t="118146" x="5943600" y="4983163"/>
          <p14:tracePt t="118183" x="5943600" y="5045075"/>
          <p14:tracePt t="118196" x="5943600" y="5127625"/>
          <p14:tracePt t="118212" x="5943600" y="5273675"/>
          <p14:tracePt t="118229" x="5981700" y="5356225"/>
          <p14:tracePt t="118232" x="5981700" y="5364163"/>
          <p14:tracePt t="118246" x="5981700" y="5372100"/>
          <p14:tracePt t="118262" x="5989638" y="5372100"/>
          <p14:tracePt t="118279" x="5989638" y="5273675"/>
          <p14:tracePt t="118296" x="5965825" y="5159375"/>
          <p14:tracePt t="118312" x="5943600" y="5051425"/>
          <p14:tracePt t="118329" x="5935663" y="5021263"/>
          <p14:tracePt t="118375" x="5935663" y="5059363"/>
          <p14:tracePt t="118383" x="5935663" y="5121275"/>
          <p14:tracePt t="118396" x="5935663" y="5159375"/>
          <p14:tracePt t="118413" x="5935663" y="5189538"/>
          <p14:tracePt t="118463" x="5935663" y="5151438"/>
          <p14:tracePt t="118471" x="5935663" y="5121275"/>
          <p14:tracePt t="118479" x="5935663" y="5067300"/>
          <p14:tracePt t="118496" x="5935663" y="4983163"/>
          <p14:tracePt t="118512" x="5935663" y="4968875"/>
          <p14:tracePt t="118551" x="5935663" y="5029200"/>
          <p14:tracePt t="118563" x="5935663" y="5089525"/>
          <p14:tracePt t="118579" x="5965825" y="5219700"/>
          <p14:tracePt t="118596" x="5989638" y="5257800"/>
          <p14:tracePt t="118631" x="5989638" y="5227638"/>
          <p14:tracePt t="118646" x="5989638" y="5165725"/>
          <p14:tracePt t="118662" x="5989638" y="4999038"/>
          <p14:tracePt t="118679" x="5989638" y="4937125"/>
          <p14:tracePt t="118696" x="5989638" y="4930775"/>
          <p14:tracePt t="118729" x="5989638" y="4975225"/>
          <p14:tracePt t="118746" x="5989638" y="5113338"/>
          <p14:tracePt t="118763" x="6011863" y="5197475"/>
          <p14:tracePt t="118779" x="6011863" y="5235575"/>
          <p14:tracePt t="118815" x="6019800" y="5235575"/>
          <p14:tracePt t="118829" x="6019800" y="5203825"/>
          <p14:tracePt t="118848" x="6019800" y="5135563"/>
          <p14:tracePt t="118863" x="6019800" y="5113338"/>
          <p14:tracePt t="120415" x="5997575" y="5121275"/>
          <p14:tracePt t="120424" x="5989638" y="5165725"/>
          <p14:tracePt t="120431" x="5981700" y="5211763"/>
          <p14:tracePt t="120447" x="5965825" y="5287963"/>
          <p14:tracePt t="120463" x="5965825" y="5372100"/>
          <p14:tracePt t="120480" x="6003925" y="5432425"/>
          <p14:tracePt t="120497" x="6049963" y="5464175"/>
          <p14:tracePt t="120513" x="6164263" y="5470525"/>
          <p14:tracePt t="120530" x="6294438" y="5470525"/>
          <p14:tracePt t="120547" x="6408738" y="5464175"/>
          <p14:tracePt t="120563" x="6492875" y="5426075"/>
          <p14:tracePt t="120580" x="6545263" y="5387975"/>
          <p14:tracePt t="120597" x="6561138" y="5364163"/>
          <p14:tracePt t="120614" x="6561138" y="5349875"/>
          <p14:tracePt t="120630" x="6569075" y="5326063"/>
          <p14:tracePt t="120648" x="6591300" y="5280025"/>
          <p14:tracePt t="120663" x="6591300" y="5241925"/>
          <p14:tracePt t="120680" x="6599238" y="5211763"/>
          <p14:tracePt t="120697" x="6599238" y="5181600"/>
          <p14:tracePt t="120713" x="6599238" y="5151438"/>
          <p14:tracePt t="120730" x="6599238" y="5143500"/>
          <p14:tracePt t="120747" x="6599238" y="5105400"/>
          <p14:tracePt t="120763" x="6607175" y="5089525"/>
          <p14:tracePt t="120780" x="6607175" y="5051425"/>
          <p14:tracePt t="120797" x="6607175" y="5045075"/>
          <p14:tracePt t="120814" x="6607175" y="5013325"/>
          <p14:tracePt t="120830" x="6607175" y="5006975"/>
          <p14:tracePt t="120847" x="6607175" y="4983163"/>
          <p14:tracePt t="120863" x="6607175" y="4975225"/>
          <p14:tracePt t="120880" x="6607175" y="4960938"/>
          <p14:tracePt t="120897" x="6599238" y="4945063"/>
          <p14:tracePt t="120913" x="6591300" y="4937125"/>
          <p14:tracePt t="120930" x="6583363" y="4930775"/>
          <p14:tracePt t="120948" x="6569075" y="4914900"/>
          <p14:tracePt t="120963" x="6545263" y="4892675"/>
          <p14:tracePt t="120980" x="6515100" y="4876800"/>
          <p14:tracePt t="120997" x="6484938" y="4868863"/>
          <p14:tracePt t="121014" x="6469063" y="4868863"/>
          <p14:tracePt t="121030" x="6454775" y="4868863"/>
          <p14:tracePt t="121047" x="6392863" y="4868863"/>
          <p14:tracePt t="121063" x="6332538" y="4868863"/>
          <p14:tracePt t="121080" x="6240463" y="4899025"/>
          <p14:tracePt t="121097" x="6194425" y="4906963"/>
          <p14:tracePt t="121113" x="6180138" y="4914900"/>
          <p14:tracePt t="121130" x="6149975" y="4930775"/>
          <p14:tracePt t="121147" x="6149975" y="4937125"/>
          <p14:tracePt t="121163" x="6142038" y="4945063"/>
          <p14:tracePt t="121180" x="6142038" y="4953000"/>
          <p14:tracePt t="121197" x="6134100" y="4968875"/>
          <p14:tracePt t="121214" x="6134100" y="4983163"/>
          <p14:tracePt t="121230" x="6134100" y="5006975"/>
          <p14:tracePt t="121247" x="6134100" y="5045075"/>
          <p14:tracePt t="121264" x="6134100" y="5089525"/>
          <p14:tracePt t="121280" x="6156325" y="5127625"/>
          <p14:tracePt t="121297" x="6180138" y="5143500"/>
          <p14:tracePt t="121313" x="6210300" y="5173663"/>
          <p14:tracePt t="121330" x="6256338" y="5197475"/>
          <p14:tracePt t="121347" x="6332538" y="5211763"/>
          <p14:tracePt t="121364" x="6416675" y="5219700"/>
          <p14:tracePt t="121380" x="6507163" y="5227638"/>
          <p14:tracePt t="121397" x="6583363" y="5227638"/>
          <p14:tracePt t="121414" x="6645275" y="5227638"/>
          <p14:tracePt t="121430" x="6667500" y="5197475"/>
          <p14:tracePt t="121447" x="6675438" y="5173663"/>
          <p14:tracePt t="121464" x="6683375" y="5127625"/>
          <p14:tracePt t="121480" x="6683375" y="5083175"/>
          <p14:tracePt t="121497" x="6683375" y="5037138"/>
          <p14:tracePt t="121513" x="6683375" y="4983163"/>
          <p14:tracePt t="121530" x="6683375" y="4960938"/>
          <p14:tracePt t="121547" x="6659563" y="4922838"/>
          <p14:tracePt t="121564" x="6651625" y="4914900"/>
          <p14:tracePt t="121580" x="6637338" y="4899025"/>
          <p14:tracePt t="121597" x="6629400" y="4892675"/>
          <p14:tracePt t="121614" x="6607175" y="4868863"/>
          <p14:tracePt t="121630" x="6569075" y="4854575"/>
          <p14:tracePt t="121647" x="6537325" y="4846638"/>
          <p14:tracePt t="121665" x="6499225" y="4830763"/>
          <p14:tracePt t="121680" x="6492875" y="4830763"/>
          <p14:tracePt t="121714" x="6484938" y="4830763"/>
          <p14:tracePt t="121730" x="6454775" y="4854575"/>
          <p14:tracePt t="121747" x="6416675" y="4884738"/>
          <p14:tracePt t="121764" x="6370638" y="4922838"/>
          <p14:tracePt t="121782" x="6316663" y="4975225"/>
          <p14:tracePt t="121797" x="6302375" y="4999038"/>
          <p14:tracePt t="121814" x="6302375" y="5029200"/>
          <p14:tracePt t="121830" x="6302375" y="5097463"/>
          <p14:tracePt t="121847" x="6302375" y="5165725"/>
          <p14:tracePt t="121864" x="6302375" y="5257800"/>
          <p14:tracePt t="121880" x="6308725" y="5303838"/>
          <p14:tracePt t="121897" x="6332538" y="5334000"/>
          <p14:tracePt t="121914" x="6340475" y="5334000"/>
          <p14:tracePt t="121930" x="6346825" y="5341938"/>
          <p14:tracePt t="121967" x="6362700" y="5349875"/>
          <p14:tracePt t="121980" x="6378575" y="5349875"/>
          <p14:tracePt t="121997" x="6416675" y="5349875"/>
          <p14:tracePt t="122014" x="6477000" y="5349875"/>
          <p14:tracePt t="122030" x="6651625" y="5265738"/>
          <p14:tracePt t="122047" x="6735763" y="5211763"/>
          <p14:tracePt t="122064" x="6751638" y="5151438"/>
          <p14:tracePt t="122080" x="6751638" y="5105400"/>
          <p14:tracePt t="122098" x="6751638" y="5067300"/>
          <p14:tracePt t="122114" x="6751638" y="5021263"/>
          <p14:tracePt t="122130" x="6675438" y="4930775"/>
          <p14:tracePt t="122147" x="6553200" y="4822825"/>
          <p14:tracePt t="122165" x="6454775" y="4778375"/>
          <p14:tracePt t="122180" x="6384925" y="4762500"/>
          <p14:tracePt t="122197" x="6332538" y="4746625"/>
          <p14:tracePt t="122214" x="6316663" y="4740275"/>
          <p14:tracePt t="122231" x="6302375" y="4740275"/>
          <p14:tracePt t="122247" x="6294438" y="4746625"/>
          <p14:tracePt t="122264" x="6248400" y="4778375"/>
          <p14:tracePt t="122280" x="6218238" y="4800600"/>
          <p14:tracePt t="122297" x="6172200" y="4868863"/>
          <p14:tracePt t="122314" x="6126163" y="4937125"/>
          <p14:tracePt t="122330" x="6118225" y="4975225"/>
          <p14:tracePt t="122347" x="6111875" y="5045075"/>
          <p14:tracePt t="122364" x="6111875" y="5105400"/>
          <p14:tracePt t="122380" x="6111875" y="5165725"/>
          <p14:tracePt t="122397" x="6118225" y="5211763"/>
          <p14:tracePt t="122414" x="6180138" y="5257800"/>
          <p14:tracePt t="122430" x="6264275" y="5280025"/>
          <p14:tracePt t="122447" x="6362700" y="5287963"/>
          <p14:tracePt t="122464" x="6477000" y="5280025"/>
          <p14:tracePt t="122480" x="6575425" y="5235575"/>
          <p14:tracePt t="122497" x="6613525" y="5197475"/>
          <p14:tracePt t="122514" x="6629400" y="5165725"/>
          <p14:tracePt t="122531" x="6629400" y="5151438"/>
          <p14:tracePt t="122547" x="6629400" y="5121275"/>
          <p14:tracePt t="122564" x="6629400" y="5083175"/>
          <p14:tracePt t="122581" x="6629400" y="5045075"/>
          <p14:tracePt t="122598" x="6599238" y="4968875"/>
          <p14:tracePt t="122614" x="6537325" y="4930775"/>
          <p14:tracePt t="122631" x="6484938" y="4906963"/>
          <p14:tracePt t="122647" x="6446838" y="4884738"/>
          <p14:tracePt t="122664" x="6438900" y="4884738"/>
          <p14:tracePt t="122681" x="6430963" y="4884738"/>
          <p14:tracePt t="122713" x="6416675" y="4892675"/>
          <p14:tracePt t="122731" x="6384925" y="4945063"/>
          <p14:tracePt t="122747" x="6332538" y="5037138"/>
          <p14:tracePt t="122764" x="6294438" y="5135563"/>
          <p14:tracePt t="122781" x="6278563" y="5211763"/>
          <p14:tracePt t="122798" x="6270625" y="5311775"/>
          <p14:tracePt t="122814" x="6286500" y="5334000"/>
          <p14:tracePt t="122832" x="6332538" y="5387975"/>
          <p14:tracePt t="122847" x="6378575" y="5410200"/>
          <p14:tracePt t="122864" x="6446838" y="5410200"/>
          <p14:tracePt t="122881" x="6523038" y="5410200"/>
          <p14:tracePt t="122897" x="6591300" y="5364163"/>
          <p14:tracePt t="122914" x="6637338" y="5295900"/>
          <p14:tracePt t="122931" x="6645275" y="5227638"/>
          <p14:tracePt t="122948" x="6645275" y="5173663"/>
          <p14:tracePt t="122964" x="6629400" y="5089525"/>
          <p14:tracePt t="122981" x="6591300" y="5021263"/>
          <p14:tracePt t="122998" x="6537325" y="4953000"/>
          <p14:tracePt t="123014" x="6515100" y="4937125"/>
          <p14:tracePt t="123031" x="6469063" y="4922838"/>
          <p14:tracePt t="123048" x="6454775" y="4922838"/>
          <p14:tracePt t="123064" x="6446838" y="4922838"/>
          <p14:tracePt t="123081" x="6430963" y="4922838"/>
          <p14:tracePt t="123098" x="6408738" y="4930775"/>
          <p14:tracePt t="123114" x="6362700" y="4991100"/>
          <p14:tracePt t="123131" x="6340475" y="5051425"/>
          <p14:tracePt t="123149" x="6332538" y="5097463"/>
          <p14:tracePt t="123164" x="6332538" y="5151438"/>
          <p14:tracePt t="123181" x="6332538" y="5197475"/>
          <p14:tracePt t="123198" x="6408738" y="5273675"/>
          <p14:tracePt t="123214" x="6438900" y="5280025"/>
          <p14:tracePt t="123231" x="6484938" y="5280025"/>
          <p14:tracePt t="123248" x="6523038" y="5280025"/>
          <p14:tracePt t="123264" x="6561138" y="5257800"/>
          <p14:tracePt t="123281" x="6575425" y="5211763"/>
          <p14:tracePt t="123298" x="6575425" y="5127625"/>
          <p14:tracePt t="123314" x="6569075" y="5075238"/>
          <p14:tracePt t="123331" x="6515100" y="5013325"/>
          <p14:tracePt t="123348" x="6469063" y="4975225"/>
          <p14:tracePt t="123365" x="6423025" y="4945063"/>
          <p14:tracePt t="123381" x="6408738" y="4937125"/>
          <p14:tracePt t="123455" x="6392863" y="4937125"/>
          <p14:tracePt t="123463" x="6384925" y="4937125"/>
          <p14:tracePt t="123472" x="6384925" y="4945063"/>
          <p14:tracePt t="123481" x="6378575" y="4953000"/>
          <p14:tracePt t="123498" x="6370638" y="4983163"/>
          <p14:tracePt t="123514" x="6370638" y="5006975"/>
          <p14:tracePt t="123531" x="6370638" y="5029200"/>
          <p14:tracePt t="123548" x="6370638" y="5059363"/>
          <p14:tracePt t="123564" x="6408738" y="5059363"/>
          <p14:tracePt t="123581" x="6430963" y="5075238"/>
          <p14:tracePt t="123598" x="6454775" y="5075238"/>
          <p14:tracePt t="123631" x="6454775" y="5059363"/>
          <p14:tracePt t="123648" x="6454775" y="5045075"/>
          <p14:tracePt t="123664" x="6454775" y="5021263"/>
          <p14:tracePt t="123698" x="6446838" y="5021263"/>
          <p14:tracePt t="123727" x="6438900" y="5021263"/>
          <p14:tracePt t="123775" x="6423025" y="5021263"/>
          <p14:tracePt t="124592" x="6416675" y="5021263"/>
          <p14:tracePt t="124608" x="6354763" y="5045075"/>
          <p14:tracePt t="124615" x="6308725" y="5105400"/>
          <p14:tracePt t="124623" x="6264275" y="5151438"/>
          <p14:tracePt t="124631" x="6226175" y="5181600"/>
          <p14:tracePt t="124648" x="6118225" y="5265738"/>
          <p14:tracePt t="124665" x="6011863" y="5341938"/>
          <p14:tracePt t="124681" x="5921375" y="5364163"/>
          <p14:tracePt t="124698" x="5889625" y="5380038"/>
          <p14:tracePt t="124759" x="5875338" y="5372100"/>
          <p14:tracePt t="124767" x="5845175" y="5356225"/>
          <p14:tracePt t="124775" x="5845175" y="5349875"/>
          <p14:tracePt t="124783" x="5829300" y="5334000"/>
          <p14:tracePt t="124807" x="5821363" y="5318125"/>
          <p14:tracePt t="124815" x="5813425" y="5295900"/>
          <p14:tracePt t="124831" x="5799138" y="5257800"/>
          <p14:tracePt t="124848" x="5783263" y="5235575"/>
          <p14:tracePt t="124865" x="5768975" y="5181600"/>
          <p14:tracePt t="124881" x="5745163" y="5143500"/>
          <p14:tracePt t="124898" x="5707063" y="5083175"/>
          <p14:tracePt t="124915" x="5692775" y="5037138"/>
          <p14:tracePt t="124932" x="5684838" y="5006975"/>
          <p14:tracePt t="124948" x="5668963" y="4991100"/>
          <p14:tracePt t="124991" x="5668963" y="4983163"/>
          <p14:tracePt t="125008" x="5668963" y="4975225"/>
          <p14:tracePt t="125031" x="5661025" y="4968875"/>
          <p14:tracePt t="125047" x="5646738" y="4953000"/>
          <p14:tracePt t="125055" x="5630863" y="4930775"/>
          <p14:tracePt t="125065" x="5600700" y="4906963"/>
          <p14:tracePt t="125082" x="5562600" y="4860925"/>
          <p14:tracePt t="125098" x="5540375" y="4830763"/>
          <p14:tracePt t="125115" x="5508625" y="4800600"/>
          <p14:tracePt t="125132" x="5478463" y="4770438"/>
          <p14:tracePt t="125148" x="5464175" y="4732338"/>
          <p14:tracePt t="125166" x="5432425" y="4686300"/>
          <p14:tracePt t="125182" x="5432425" y="4664075"/>
          <p14:tracePt t="125198" x="5426075" y="4664075"/>
          <p14:tracePt t="125215" x="5426075" y="4656138"/>
          <p14:tracePt t="125335" x="5426075" y="4648200"/>
          <p14:tracePt t="150199" x="5478463" y="4648200"/>
          <p14:tracePt t="150207" x="5608638" y="4632325"/>
          <p14:tracePt t="150215" x="5692775" y="4610100"/>
          <p14:tracePt t="150224" x="5761038" y="4610100"/>
          <p14:tracePt t="150241" x="5889625" y="4610100"/>
          <p14:tracePt t="150258" x="6142038" y="4610100"/>
          <p14:tracePt t="150274" x="6454775" y="4610100"/>
          <p14:tracePt t="150291" x="6675438" y="4632325"/>
          <p14:tracePt t="150308" x="6735763" y="4648200"/>
          <p14:tracePt t="150341" x="6743700" y="4648200"/>
          <p14:tracePt t="150358" x="6705600" y="4732338"/>
          <p14:tracePt t="150374" x="6675438" y="4784725"/>
          <p14:tracePt t="150391" x="6591300" y="4930775"/>
          <p14:tracePt t="150408" x="6515100" y="5067300"/>
          <p14:tracePt t="150424" x="6461125" y="5173663"/>
          <p14:tracePt t="150441" x="6416675" y="5303838"/>
          <p14:tracePt t="150459" x="6384925" y="5426075"/>
          <p14:tracePt t="150474" x="6384925" y="5470525"/>
          <p14:tracePt t="150491" x="6384925" y="5486400"/>
          <p14:tracePt t="150527" x="6384925" y="5478463"/>
          <p14:tracePt t="150541" x="6384925" y="5432425"/>
          <p14:tracePt t="150558" x="6384925" y="5326063"/>
          <p14:tracePt t="150575" x="6378575" y="5287963"/>
          <p14:tracePt t="150608" x="6378575" y="5280025"/>
          <p14:tracePt t="150703" x="6378575" y="5273675"/>
          <p14:tracePt t="150711" x="6378575" y="5241925"/>
          <p14:tracePt t="150719" x="6378575" y="5219700"/>
          <p14:tracePt t="150727" x="6378575" y="5203825"/>
          <p14:tracePt t="150741" x="6378575" y="5189538"/>
          <p14:tracePt t="150758" x="6378575" y="5127625"/>
          <p14:tracePt t="150775" x="6378575" y="5083175"/>
          <p14:tracePt t="150879" x="6378575" y="5051425"/>
          <p14:tracePt t="150887" x="6392863" y="5029200"/>
          <p14:tracePt t="150895" x="6408738" y="4999038"/>
          <p14:tracePt t="151182" x="6461125" y="4983163"/>
          <p14:tracePt t="151190" x="6537325" y="4960938"/>
          <p14:tracePt t="151198" x="6651625" y="4960938"/>
          <p14:tracePt t="151207" x="6743700" y="4960938"/>
          <p14:tracePt t="151224" x="6896100" y="4960938"/>
          <p14:tracePt t="151241" x="7078663" y="4960938"/>
          <p14:tracePt t="151257" x="7170738" y="4960938"/>
          <p14:tracePt t="151274" x="7178675" y="4960938"/>
          <p14:tracePt t="151291" x="7178675" y="4968875"/>
          <p14:tracePt t="151307" x="7178675" y="5013325"/>
          <p14:tracePt t="151324" x="7178675" y="5127625"/>
          <p14:tracePt t="151341" x="7108825" y="5280025"/>
          <p14:tracePt t="151358" x="7010400" y="5426075"/>
          <p14:tracePt t="151374" x="6842125" y="5546725"/>
          <p14:tracePt t="151391" x="6743700" y="5546725"/>
          <p14:tracePt t="151408" x="6599238" y="5494338"/>
          <p14:tracePt t="151424" x="6408738" y="5326063"/>
          <p14:tracePt t="151441" x="6332538" y="5165725"/>
          <p14:tracePt t="151458" x="6316663" y="4983163"/>
          <p14:tracePt t="151475" x="6316663" y="4838700"/>
          <p14:tracePt t="151491" x="6370638" y="4724400"/>
          <p14:tracePt t="151508" x="6530975" y="4625975"/>
          <p14:tracePt t="151524" x="6781800" y="4587875"/>
          <p14:tracePt t="151541" x="7010400" y="4587875"/>
          <p14:tracePt t="151558" x="7170738" y="4610100"/>
          <p14:tracePt t="151574" x="7223125" y="4716463"/>
          <p14:tracePt t="151591" x="7223125" y="4876800"/>
          <p14:tracePt t="151608" x="7162800" y="5089525"/>
          <p14:tracePt t="151625" x="7010400" y="5241925"/>
          <p14:tracePt t="151641" x="6873875" y="5287963"/>
          <p14:tracePt t="151658" x="6773863" y="5287963"/>
          <p14:tracePt t="151676" x="6765925" y="5280025"/>
          <p14:tracePt t="151691" x="6765925" y="5181600"/>
          <p14:tracePt t="151708" x="6765925" y="5045075"/>
          <p14:tracePt t="151725" x="6819900" y="4945063"/>
          <p14:tracePt t="151741" x="6827838" y="4930775"/>
          <p14:tracePt t="151791" x="6819900" y="4937125"/>
          <p14:tracePt t="151799" x="6804025" y="4968875"/>
          <p14:tracePt t="151808" x="6781800" y="4983163"/>
          <p14:tracePt t="151825" x="6759575" y="5013325"/>
          <p14:tracePt t="151841" x="6751638" y="5021263"/>
          <p14:tracePt t="152303" x="6743700" y="5021263"/>
          <p14:tracePt t="152328" x="6705600" y="5045075"/>
          <p14:tracePt t="152335" x="6613525" y="5075238"/>
          <p14:tracePt t="152344" x="6515100" y="5121275"/>
          <p14:tracePt t="152358" x="6461125" y="5127625"/>
          <p14:tracePt t="152376" x="6446838" y="5135563"/>
          <p14:tracePt t="152392" x="6438900" y="5135563"/>
          <p14:tracePt t="154143" x="6423025" y="5135563"/>
          <p14:tracePt t="154151" x="6416675" y="5135563"/>
          <p14:tracePt t="155119" x="6400800" y="5135563"/>
          <p14:tracePt t="155128" x="6392863" y="5135563"/>
          <p14:tracePt t="155135" x="6384925" y="5135563"/>
          <p14:tracePt t="155143" x="6378575" y="5135563"/>
          <p14:tracePt t="155159" x="6362700" y="5135563"/>
          <p14:tracePt t="155176" x="6340475" y="5135563"/>
          <p14:tracePt t="155193" x="6308725" y="5135563"/>
          <p14:tracePt t="155209" x="6278563" y="5151438"/>
          <p14:tracePt t="155226" x="6226175" y="5181600"/>
          <p14:tracePt t="155243" x="6164263" y="5211763"/>
          <p14:tracePt t="155259" x="6111875" y="5249863"/>
          <p14:tracePt t="155277" x="6057900" y="5280025"/>
          <p14:tracePt t="155293" x="6011863" y="5295900"/>
          <p14:tracePt t="155319" x="6003925" y="5295900"/>
          <p14:tracePt t="155351" x="5997575" y="5295900"/>
          <p14:tracePt t="155359" x="5973763" y="5249863"/>
          <p14:tracePt t="155367" x="5959475" y="5197475"/>
          <p14:tracePt t="155376" x="5927725" y="5143500"/>
          <p14:tracePt t="155393" x="5883275" y="4999038"/>
          <p14:tracePt t="155409" x="5799138" y="4816475"/>
          <p14:tracePt t="155426" x="5737225" y="4686300"/>
          <p14:tracePt t="155443" x="5699125" y="4579938"/>
          <p14:tracePt t="155459" x="5684838" y="4511675"/>
          <p14:tracePt t="155476" x="5661025" y="4465638"/>
          <p14:tracePt t="155493" x="5638800" y="4403725"/>
          <p14:tracePt t="155510" x="5540375" y="4283075"/>
          <p14:tracePt t="155526" x="5494338" y="4237038"/>
          <p14:tracePt t="155543" x="5318125" y="4137025"/>
          <p14:tracePt t="155559" x="5249863" y="4106863"/>
          <p14:tracePt t="155576" x="5173663" y="4092575"/>
          <p14:tracePt t="155593" x="5113338" y="4084638"/>
          <p14:tracePt t="155609" x="5097463" y="4084638"/>
          <p14:tracePt t="155711" x="5089525" y="4084638"/>
          <p14:tracePt t="155719" x="5067300" y="4106863"/>
          <p14:tracePt t="155727" x="5051425" y="4152900"/>
          <p14:tracePt t="155743" x="5045075" y="4237038"/>
          <p14:tracePt t="155760" x="5013325" y="4327525"/>
          <p14:tracePt t="155776" x="4983163" y="4389438"/>
          <p14:tracePt t="155793" x="4945063" y="4435475"/>
          <p14:tracePt t="155810" x="4930775" y="4449763"/>
          <p14:tracePt t="155826" x="4922838" y="4449763"/>
          <p14:tracePt t="155843" x="4906963" y="4449763"/>
          <p14:tracePt t="155860" x="4868863" y="4359275"/>
          <p14:tracePt t="155876" x="4816475" y="4122738"/>
          <p14:tracePt t="155894" x="4678363" y="3513138"/>
          <p14:tracePt t="155910" x="4648200" y="3260725"/>
          <p14:tracePt t="155926" x="4632325" y="3170238"/>
          <p14:tracePt t="155943" x="4610100" y="3032125"/>
          <p14:tracePt t="155960" x="4610100" y="3025775"/>
          <p14:tracePt t="155993" x="4610100" y="3017838"/>
          <p14:tracePt t="156271" x="4587875" y="3025775"/>
          <p14:tracePt t="156279" x="4556125" y="3040063"/>
          <p14:tracePt t="156287" x="4533900" y="3055938"/>
          <p14:tracePt t="156295" x="4518025" y="3063875"/>
          <p14:tracePt t="156310" x="4495800" y="3070225"/>
          <p14:tracePt t="156326" x="4465638" y="3086100"/>
          <p14:tracePt t="156391" x="4457700" y="3086100"/>
          <p14:tracePt t="156399" x="4449763" y="3086100"/>
          <p14:tracePt t="156410" x="4435475" y="3101975"/>
          <p14:tracePt t="156427" x="4427538" y="3101975"/>
          <p14:tracePt t="156443" x="4397375" y="3116263"/>
          <p14:tracePt t="156460" x="4389438" y="3116263"/>
          <p14:tracePt t="156476" x="4381500" y="3116263"/>
          <p14:tracePt t="156583" x="4373563" y="3116263"/>
          <p14:tracePt t="156599" x="4365625" y="3116263"/>
          <p14:tracePt t="156639" x="4359275" y="3116263"/>
          <p14:tracePt t="156711" x="4351338" y="3124200"/>
          <p14:tracePt t="156727" x="4351338" y="3132138"/>
          <p14:tracePt t="156751" x="4351338" y="3140075"/>
          <p14:tracePt t="156807" x="4351338" y="3146425"/>
          <p14:tracePt t="156823" x="4373563" y="3146425"/>
          <p14:tracePt t="156831" x="4373563" y="3154363"/>
          <p14:tracePt t="156844" x="4389438" y="3162300"/>
          <p14:tracePt t="156860" x="4403725" y="3162300"/>
          <p14:tracePt t="156877" x="4419600" y="3162300"/>
          <p14:tracePt t="156895" x="4435475" y="3162300"/>
          <p14:tracePt t="156910" x="4441825" y="3162300"/>
          <p14:tracePt t="156927" x="4449763" y="3162300"/>
          <p14:tracePt t="156944" x="4457700" y="3154363"/>
          <p14:tracePt t="156960" x="4473575" y="3146425"/>
          <p14:tracePt t="156977" x="4487863" y="3132138"/>
          <p14:tracePt t="156993" x="4525963" y="3108325"/>
          <p14:tracePt t="157010" x="4610100" y="3078163"/>
          <p14:tracePt t="157027" x="4694238" y="3070225"/>
          <p14:tracePt t="157043" x="4784725" y="3055938"/>
          <p14:tracePt t="157060" x="4854575" y="3055938"/>
          <p14:tracePt t="157077" x="4876800" y="3055938"/>
          <p14:tracePt t="157110" x="4884738" y="3048000"/>
          <p14:tracePt t="157255" x="4892675" y="3048000"/>
          <p14:tracePt t="157263" x="4914900" y="3055938"/>
          <p14:tracePt t="157271" x="4922838" y="3063875"/>
          <p14:tracePt t="157279" x="4937125" y="3078163"/>
          <p14:tracePt t="157294" x="4975225" y="3101975"/>
          <p14:tracePt t="157310" x="4999038" y="3116263"/>
          <p14:tracePt t="157313" x="5013325" y="3124200"/>
          <p14:tracePt t="157327" x="5029200" y="3132138"/>
          <p14:tracePt t="157519" x="5045075" y="3132138"/>
          <p14:tracePt t="157527" x="5075238" y="3124200"/>
          <p14:tracePt t="157535" x="5113338" y="3116263"/>
          <p14:tracePt t="157543" x="5151438" y="3108325"/>
          <p14:tracePt t="157560" x="5249863" y="3094038"/>
          <p14:tracePt t="157578" x="5326063" y="3086100"/>
          <p14:tracePt t="157595" x="5349875" y="3078163"/>
          <p14:tracePt t="157610" x="5356225" y="3070225"/>
          <p14:tracePt t="157815" x="5372100" y="3070225"/>
          <p14:tracePt t="157823" x="5380038" y="3070225"/>
          <p14:tracePt t="157839" x="5387975" y="3078163"/>
          <p14:tracePt t="157935" x="5394325" y="3078163"/>
          <p14:tracePt t="157991" x="5394325" y="3086100"/>
          <p14:tracePt t="157999" x="5402263" y="3101975"/>
          <p14:tracePt t="158015" x="5410200" y="3108325"/>
          <p14:tracePt t="158027" x="5410200" y="3116263"/>
          <p14:tracePt t="158063" x="5410200" y="3124200"/>
          <p14:tracePt t="158583" x="5402263" y="3140075"/>
          <p14:tracePt t="158639" x="5402263" y="3154363"/>
          <p14:tracePt t="158647" x="5402263" y="3170238"/>
          <p14:tracePt t="158655" x="5402263" y="3178175"/>
          <p14:tracePt t="158663" x="5402263" y="3192463"/>
          <p14:tracePt t="158677" x="5394325" y="3222625"/>
          <p14:tracePt t="158694" x="5387975" y="3322638"/>
          <p14:tracePt t="158711" x="5387975" y="3581400"/>
          <p14:tracePt t="158727" x="5402263" y="3825875"/>
          <p14:tracePt t="158744" x="5426075" y="4084638"/>
          <p14:tracePt t="158761" x="5456238" y="4275138"/>
          <p14:tracePt t="158777" x="5470525" y="4359275"/>
          <p14:tracePt t="158795" x="5470525" y="4381500"/>
          <p14:tracePt t="158863" x="5478463" y="4381500"/>
          <p14:tracePt t="158871" x="5486400" y="4381500"/>
          <p14:tracePt t="158895" x="5486400" y="4365625"/>
          <p14:tracePt t="158903" x="5494338" y="4365625"/>
          <p14:tracePt t="158935" x="5494338" y="4359275"/>
          <p14:tracePt t="158983" x="5494338" y="4351338"/>
          <p14:tracePt t="158990" x="5494338" y="4343400"/>
          <p14:tracePt t="158998" x="5494338" y="4335463"/>
          <p14:tracePt t="159010" x="5494338" y="4313238"/>
          <p14:tracePt t="159027" x="5464175" y="4289425"/>
          <p14:tracePt t="159044" x="5418138" y="4259263"/>
          <p14:tracePt t="159061" x="5380038" y="4244975"/>
          <p14:tracePt t="159078" x="5326063" y="4229100"/>
          <p14:tracePt t="159095" x="5273675" y="4229100"/>
          <p14:tracePt t="159111" x="5227638" y="4229100"/>
          <p14:tracePt t="159127" x="5211763" y="4229100"/>
          <p14:tracePt t="159144" x="5197475" y="4229100"/>
          <p14:tracePt t="159223" x="5181600" y="4244975"/>
          <p14:tracePt t="159239" x="5165725" y="4244975"/>
          <p14:tracePt t="159247" x="5159375" y="4251325"/>
          <p14:tracePt t="159255" x="5135563" y="4251325"/>
          <p14:tracePt t="159263" x="5121275" y="4259263"/>
          <p14:tracePt t="159278" x="5089525" y="4259263"/>
          <p14:tracePt t="159295" x="5075238" y="4259263"/>
          <p14:tracePt t="159311" x="5067300" y="4259263"/>
          <p14:tracePt t="160079" x="5067300" y="4251325"/>
          <p14:tracePt t="160103" x="5067300" y="4237038"/>
          <p14:tracePt t="160111" x="5067300" y="4229100"/>
          <p14:tracePt t="160135" x="5067300" y="4213225"/>
          <p14:tracePt t="160143" x="5067300" y="4206875"/>
          <p14:tracePt t="160151" x="5067300" y="4198938"/>
          <p14:tracePt t="160161" x="5067300" y="4191000"/>
          <p14:tracePt t="160178" x="5067300" y="4160838"/>
          <p14:tracePt t="160196" x="5067300" y="4137025"/>
          <p14:tracePt t="160211" x="5067300" y="4106863"/>
          <p14:tracePt t="160228" x="5067300" y="4084638"/>
          <p14:tracePt t="160245" x="5083175" y="4068763"/>
          <p14:tracePt t="160262" x="5089525" y="4046538"/>
          <p14:tracePt t="160278" x="5089525" y="4038600"/>
          <p14:tracePt t="160294" x="5105400" y="4008438"/>
          <p14:tracePt t="160311" x="5113338" y="3984625"/>
          <p14:tracePt t="160328" x="5127625" y="3946525"/>
          <p14:tracePt t="160345" x="5135563" y="3932238"/>
          <p14:tracePt t="160361" x="5151438" y="3894138"/>
          <p14:tracePt t="160378" x="5165725" y="3878263"/>
          <p14:tracePt t="160395" x="5165725" y="3870325"/>
          <p14:tracePt t="160411" x="5173663" y="3856038"/>
          <p14:tracePt t="160428" x="5181600" y="3840163"/>
          <p14:tracePt t="160445" x="5189538" y="3825875"/>
          <p14:tracePt t="160462" x="5211763" y="3802063"/>
          <p14:tracePt t="160495" x="5235575" y="3771900"/>
          <p14:tracePt t="160511" x="5241925" y="3763963"/>
          <p14:tracePt t="160528" x="5249863" y="3756025"/>
          <p14:tracePt t="160545" x="5257800" y="3749675"/>
          <p14:tracePt t="160561" x="5273675" y="3741738"/>
          <p14:tracePt t="160578" x="5280025" y="3733800"/>
          <p14:tracePt t="160595" x="5303838" y="3717925"/>
          <p14:tracePt t="160611" x="5356225" y="3695700"/>
          <p14:tracePt t="160628" x="5410200" y="3679825"/>
          <p14:tracePt t="160645" x="5478463" y="3665538"/>
          <p14:tracePt t="160662" x="5546725" y="3657600"/>
          <p14:tracePt t="160678" x="5554663" y="3657600"/>
          <p14:tracePt t="160695" x="5584825" y="3649663"/>
          <p14:tracePt t="160735" x="5600700" y="3641725"/>
          <p14:tracePt t="160744" x="5616575" y="3641725"/>
          <p14:tracePt t="160751" x="5646738" y="3641725"/>
          <p14:tracePt t="160761" x="5707063" y="3635375"/>
          <p14:tracePt t="160778" x="5821363" y="3635375"/>
          <p14:tracePt t="160795" x="5935663" y="3635375"/>
          <p14:tracePt t="160812" x="6035675" y="3635375"/>
          <p14:tracePt t="160814" x="6065838" y="3635375"/>
          <p14:tracePt t="160828" x="6080125" y="3635375"/>
          <p14:tracePt t="160879" x="6103938" y="3635375"/>
          <p14:tracePt t="160887" x="6118225" y="3635375"/>
          <p14:tracePt t="160895" x="6126163" y="3635375"/>
          <p14:tracePt t="160912" x="6156325" y="3635375"/>
          <p14:tracePt t="160928" x="6226175" y="3649663"/>
          <p14:tracePt t="160945" x="6294438" y="3679825"/>
          <p14:tracePt t="160961" x="6354763" y="3703638"/>
          <p14:tracePt t="160978" x="6392863" y="3725863"/>
          <p14:tracePt t="160995" x="6423025" y="3733800"/>
          <p14:tracePt t="161012" x="6454775" y="3763963"/>
          <p14:tracePt t="161028" x="6477000" y="3794125"/>
          <p14:tracePt t="161045" x="6499225" y="3817938"/>
          <p14:tracePt t="161062" x="6561138" y="3908425"/>
          <p14:tracePt t="161078" x="6575425" y="3932238"/>
          <p14:tracePt t="161095" x="6637338" y="4030663"/>
          <p14:tracePt t="161111" x="6675438" y="4114800"/>
          <p14:tracePt t="161128" x="6705600" y="4198938"/>
          <p14:tracePt t="161145" x="6713538" y="4229100"/>
          <p14:tracePt t="161161" x="6721475" y="4251325"/>
          <p14:tracePt t="161687" x="6713538" y="4251325"/>
          <p14:tracePt t="161695" x="6705600" y="4251325"/>
          <p14:tracePt t="161704" x="6689725" y="4251325"/>
          <p14:tracePt t="161712" x="6683375" y="4244975"/>
          <p14:tracePt t="161728" x="6651625" y="4237038"/>
          <p14:tracePt t="161745" x="6629400" y="4229100"/>
          <p14:tracePt t="161762" x="6613525" y="4229100"/>
          <p14:tracePt t="161778" x="6599238" y="4229100"/>
          <p14:tracePt t="161795" x="6591300" y="4221163"/>
          <p14:tracePt t="161812" x="6583363" y="4221163"/>
          <p14:tracePt t="162023" x="6575425" y="4221163"/>
          <p14:tracePt t="162391" x="6569075" y="4221163"/>
          <p14:tracePt t="162399" x="6561138" y="4221163"/>
          <p14:tracePt t="162431" x="6553200" y="4213225"/>
          <p14:tracePt t="162671" x="6545263" y="4213225"/>
          <p14:tracePt t="162703" x="6545263" y="4221163"/>
          <p14:tracePt t="162711" x="6537325" y="4237038"/>
          <p14:tracePt t="162727" x="6537325" y="4259263"/>
          <p14:tracePt t="162735" x="6530975" y="4267200"/>
          <p14:tracePt t="162745" x="6530975" y="4283075"/>
          <p14:tracePt t="162762" x="6530975" y="4313238"/>
          <p14:tracePt t="162779" x="6530975" y="4343400"/>
          <p14:tracePt t="162796" x="6530975" y="4365625"/>
          <p14:tracePt t="162813" x="6530975" y="4397375"/>
          <p14:tracePt t="162829" x="6523038" y="4411663"/>
          <p14:tracePt t="162846" x="6523038" y="4427538"/>
          <p14:tracePt t="162862" x="6523038" y="4435475"/>
          <p14:tracePt t="162879" x="6515100" y="4435475"/>
          <p14:tracePt t="162936" x="6515100" y="4411663"/>
          <p14:tracePt t="162943" x="6515100" y="4403725"/>
          <p14:tracePt t="162952" x="6507163" y="4389438"/>
          <p14:tracePt t="162967" x="6499225" y="4381500"/>
          <p14:tracePt t="162979" x="6492875" y="4359275"/>
          <p14:tracePt t="162996" x="6477000" y="4335463"/>
          <p14:tracePt t="163012" x="6469063" y="4327525"/>
          <p14:tracePt t="163029" x="6454775" y="4321175"/>
          <p14:tracePt t="163046" x="6454775" y="4313238"/>
          <p14:tracePt t="163062" x="6438900" y="4313238"/>
          <p14:tracePt t="163079" x="6416675" y="4313238"/>
          <p14:tracePt t="163096" x="6384925" y="4313238"/>
          <p14:tracePt t="163112" x="6354763" y="4321175"/>
          <p14:tracePt t="163129" x="6316663" y="4343400"/>
          <p14:tracePt t="163146" x="6270625" y="4351338"/>
          <p14:tracePt t="163162" x="6226175" y="4365625"/>
          <p14:tracePt t="163179" x="6218238" y="4365625"/>
          <p14:tracePt t="163239" x="6210300" y="4365625"/>
          <p14:tracePt t="163255" x="6202363" y="4365625"/>
          <p14:tracePt t="163263" x="6194425" y="4365625"/>
          <p14:tracePt t="163271" x="6194425" y="4359275"/>
          <p14:tracePt t="163287" x="6188075" y="4351338"/>
          <p14:tracePt t="163343" x="6180138" y="4343400"/>
          <p14:tracePt t="164399" x="6156325" y="4343400"/>
          <p14:tracePt t="164407" x="6088063" y="4343400"/>
          <p14:tracePt t="164415" x="6019800" y="4343400"/>
          <p14:tracePt t="164430" x="5935663" y="4365625"/>
          <p14:tracePt t="164446" x="5875338" y="4381500"/>
          <p14:tracePt t="164463" x="5600700" y="4411663"/>
          <p14:tracePt t="164479" x="5387975" y="4411663"/>
          <p14:tracePt t="164496" x="5173663" y="4411663"/>
          <p14:tracePt t="164513" x="5029200" y="4411663"/>
          <p14:tracePt t="164529" x="4945063" y="4411663"/>
          <p14:tracePt t="164546" x="4914900" y="4411663"/>
          <p14:tracePt t="164563" x="4906963" y="4411663"/>
          <p14:tracePt t="164639" x="4899025" y="4403725"/>
          <p14:tracePt t="164663" x="4899025" y="4397375"/>
          <p14:tracePt t="164671" x="4884738" y="4365625"/>
          <p14:tracePt t="164679" x="4868863" y="4343400"/>
          <p14:tracePt t="164696" x="4860925" y="4335463"/>
          <p14:tracePt t="164714" x="4830763" y="4313238"/>
          <p14:tracePt t="164730" x="4822825" y="4297363"/>
          <p14:tracePt t="164763" x="4816475" y="4297363"/>
          <p14:tracePt t="164855" x="4830763" y="4297363"/>
          <p14:tracePt t="164863" x="4860925" y="4297363"/>
          <p14:tracePt t="164871" x="4899025" y="4313238"/>
          <p14:tracePt t="164879" x="4930775" y="4321175"/>
          <p14:tracePt t="164896" x="4983163" y="4327525"/>
          <p14:tracePt t="164913" x="5075238" y="4327525"/>
          <p14:tracePt t="164930" x="5151438" y="4321175"/>
          <p14:tracePt t="164946" x="5197475" y="4313238"/>
          <p14:tracePt t="164963" x="5203825" y="4313238"/>
          <p14:tracePt t="165335" x="5211763" y="4305300"/>
          <p14:tracePt t="166079" x="5219700" y="4297363"/>
          <p14:tracePt t="166087" x="5273675" y="4289425"/>
          <p14:tracePt t="166097" x="5349875" y="4283075"/>
          <p14:tracePt t="166113" x="5410200" y="4283075"/>
          <p14:tracePt t="166130" x="5478463" y="4283075"/>
          <p14:tracePt t="166147" x="5592763" y="4283075"/>
          <p14:tracePt t="166163" x="5654675" y="4283075"/>
          <p14:tracePt t="166180" x="5668963" y="4283075"/>
          <p14:tracePt t="166231" x="5699125" y="4267200"/>
          <p14:tracePt t="166239" x="5768975" y="4244975"/>
          <p14:tracePt t="166249" x="5837238" y="4237038"/>
          <p14:tracePt t="166263" x="5989638" y="4213225"/>
          <p14:tracePt t="166280" x="6156325" y="4183063"/>
          <p14:tracePt t="166297" x="6362700" y="4168775"/>
          <p14:tracePt t="166313" x="6492875" y="4168775"/>
          <p14:tracePt t="166330" x="6575425" y="4168775"/>
          <p14:tracePt t="166347" x="6591300" y="4168775"/>
          <p14:tracePt t="166383" x="6599238" y="4168775"/>
          <p14:tracePt t="166415" x="6613525" y="4168775"/>
          <p14:tracePt t="166423" x="6637338" y="4168775"/>
          <p14:tracePt t="166432" x="6645275" y="4168775"/>
          <p14:tracePt t="166447" x="6667500" y="4168775"/>
          <p14:tracePt t="166463" x="6689725" y="4168775"/>
          <p14:tracePt t="166497" x="6697663" y="4168775"/>
          <p14:tracePt t="166513" x="6721475" y="4237038"/>
          <p14:tracePt t="166530" x="6721475" y="4351338"/>
          <p14:tracePt t="166547" x="6721475" y="4495800"/>
          <p14:tracePt t="166564" x="6713538" y="4625975"/>
          <p14:tracePt t="166580" x="6675438" y="4716463"/>
          <p14:tracePt t="166597" x="6645275" y="4746625"/>
          <p14:tracePt t="166614" x="6637338" y="4754563"/>
          <p14:tracePt t="166632" x="6621463" y="4754563"/>
          <p14:tracePt t="166647" x="6591300" y="4732338"/>
          <p14:tracePt t="166664" x="6537325" y="4664075"/>
          <p14:tracePt t="166680" x="6492875" y="4610100"/>
          <p14:tracePt t="166697" x="6492875" y="4602163"/>
          <p14:tracePt t="166730" x="6484938" y="4602163"/>
          <p14:tracePt t="166747" x="6477000" y="4602163"/>
          <p14:tracePt t="166991" x="6469063" y="4618038"/>
          <p14:tracePt t="166999" x="6469063" y="4656138"/>
          <p14:tracePt t="167007" x="6469063" y="4708525"/>
          <p14:tracePt t="167015" x="6469063" y="4724400"/>
          <p14:tracePt t="167030" x="6477000" y="4754563"/>
          <p14:tracePt t="167047" x="6477000" y="4762500"/>
          <p14:tracePt t="167583" x="6446838" y="4762500"/>
          <p14:tracePt t="167591" x="6392863" y="4746625"/>
          <p14:tracePt t="167600" x="6332538" y="4746625"/>
          <p14:tracePt t="167614" x="6256338" y="4746625"/>
          <p14:tracePt t="167631" x="6065838" y="4746625"/>
          <p14:tracePt t="167647" x="6019800" y="4746625"/>
          <p14:tracePt t="167664" x="6003925" y="4746625"/>
          <p14:tracePt t="167711" x="5997575" y="4740275"/>
          <p14:tracePt t="167719" x="5981700" y="4740275"/>
          <p14:tracePt t="167731" x="5965825" y="4740275"/>
          <p14:tracePt t="167747" x="5889625" y="4716463"/>
          <p14:tracePt t="167764" x="5768975" y="4716463"/>
          <p14:tracePt t="167781" x="5668963" y="4708525"/>
          <p14:tracePt t="167797" x="5570538" y="4702175"/>
          <p14:tracePt t="167814" x="5540375" y="4702175"/>
          <p14:tracePt t="167855" x="5540375" y="4694238"/>
          <p14:tracePt t="167911" x="5524500" y="4686300"/>
          <p14:tracePt t="167927" x="5502275" y="4670425"/>
          <p14:tracePt t="167943" x="5494338" y="4670425"/>
          <p14:tracePt t="167959" x="5478463" y="4670425"/>
          <p14:tracePt t="167967" x="5456238" y="4670425"/>
          <p14:tracePt t="167981" x="5440363" y="4670425"/>
          <p14:tracePt t="167998" x="5372100" y="4670425"/>
          <p14:tracePt t="168014" x="5334000" y="4670425"/>
          <p14:tracePt t="168032" x="5257800" y="4694238"/>
          <p14:tracePt t="168103" x="5257800" y="4708525"/>
          <p14:tracePt t="168111" x="5287963" y="4708525"/>
          <p14:tracePt t="168119" x="5311775" y="4716463"/>
          <p14:tracePt t="168131" x="5341938" y="4724400"/>
          <p14:tracePt t="168147" x="5418138" y="4740275"/>
          <p14:tracePt t="168164" x="5508625" y="4740275"/>
          <p14:tracePt t="168181" x="5562600" y="4740275"/>
          <p14:tracePt t="168263" x="5524500" y="4724400"/>
          <p14:tracePt t="168271" x="5464175" y="4724400"/>
          <p14:tracePt t="168281" x="5402263" y="4724400"/>
          <p14:tracePt t="168297" x="5287963" y="4724400"/>
          <p14:tracePt t="168314" x="5227638" y="4724400"/>
          <p14:tracePt t="168332" x="5219700" y="4724400"/>
          <p14:tracePt t="168367" x="5227638" y="4724400"/>
          <p14:tracePt t="168381" x="5265738" y="4732338"/>
          <p14:tracePt t="168398" x="5402263" y="4746625"/>
          <p14:tracePt t="168414" x="5464175" y="4746625"/>
          <p14:tracePt t="168431" x="5470525" y="4746625"/>
          <p14:tracePt t="168487" x="5448300" y="4746625"/>
          <p14:tracePt t="168495" x="5426075" y="4746625"/>
          <p14:tracePt t="168503" x="5380038" y="4740275"/>
          <p14:tracePt t="168514" x="5334000" y="4732338"/>
          <p14:tracePt t="168532" x="5295900" y="4716463"/>
          <p14:tracePt t="168575" x="5303838" y="4716463"/>
          <p14:tracePt t="168583" x="5372100" y="4724400"/>
          <p14:tracePt t="168598" x="5532438" y="4746625"/>
          <p14:tracePt t="168614" x="5715000" y="4746625"/>
          <p14:tracePt t="168631" x="5905500" y="4746625"/>
          <p14:tracePt t="168648" x="6042025" y="4746625"/>
          <p14:tracePt t="168664" x="6118225" y="4746625"/>
          <p14:tracePt t="168681" x="6172200" y="4746625"/>
          <p14:tracePt t="168698" x="6248400" y="4746625"/>
          <p14:tracePt t="168714" x="6378575" y="4746625"/>
          <p14:tracePt t="168731" x="6537325" y="4732338"/>
          <p14:tracePt t="168748" x="6713538" y="4702175"/>
          <p14:tracePt t="168764" x="6888163" y="4702175"/>
          <p14:tracePt t="168781" x="7018338" y="4702175"/>
          <p14:tracePt t="168798" x="7048500" y="4702175"/>
          <p14:tracePt t="168872" x="6988175" y="4702175"/>
          <p14:tracePt t="168879" x="6896100" y="4708525"/>
          <p14:tracePt t="168887" x="6781800" y="4716463"/>
          <p14:tracePt t="168898" x="6621463" y="4724400"/>
          <p14:tracePt t="168914" x="6126163" y="4740275"/>
          <p14:tracePt t="168931" x="5486400" y="4740275"/>
          <p14:tracePt t="168948" x="4884738" y="4740275"/>
          <p14:tracePt t="168964" x="4511675" y="4740275"/>
          <p14:tracePt t="168981" x="4313238" y="4708525"/>
          <p14:tracePt t="168998" x="4251325" y="4694238"/>
          <p14:tracePt t="169079" x="4289425" y="4694238"/>
          <p14:tracePt t="169087" x="4373563" y="4694238"/>
          <p14:tracePt t="169098" x="4511675" y="4694238"/>
          <p14:tracePt t="169114" x="4906963" y="4694238"/>
          <p14:tracePt t="169131" x="5486400" y="4694238"/>
          <p14:tracePt t="169148" x="6003925" y="4694238"/>
          <p14:tracePt t="169164" x="6354763" y="4694238"/>
          <p14:tracePt t="169181" x="6492875" y="4694238"/>
          <p14:tracePt t="169198" x="6499225" y="4694238"/>
          <p14:tracePt t="169255" x="6492875" y="4694238"/>
          <p14:tracePt t="169263" x="6454775" y="4694238"/>
          <p14:tracePt t="169271" x="6370638" y="4694238"/>
          <p14:tracePt t="169281" x="6278563" y="4694238"/>
          <p14:tracePt t="169298" x="5897563" y="4694238"/>
          <p14:tracePt t="169315" x="5380038" y="4694238"/>
          <p14:tracePt t="169331" x="5006975" y="4694238"/>
          <p14:tracePt t="169348" x="4884738" y="4694238"/>
          <p14:tracePt t="169383" x="4914900" y="4694238"/>
          <p14:tracePt t="169391" x="4999038" y="4694238"/>
          <p14:tracePt t="169399" x="5083175" y="4694238"/>
          <p14:tracePt t="169414" x="5235575" y="4694238"/>
          <p14:tracePt t="169432" x="5341938" y="4694238"/>
          <p14:tracePt t="169503" x="5326063" y="4686300"/>
          <p14:tracePt t="169511" x="5249863" y="4686300"/>
          <p14:tracePt t="169519" x="5159375" y="4670425"/>
          <p14:tracePt t="169531" x="5059363" y="4670425"/>
          <p14:tracePt t="169548" x="4854575" y="4670425"/>
          <p14:tracePt t="169565" x="4732338" y="4670425"/>
          <p14:tracePt t="169599" x="4746625" y="4670425"/>
          <p14:tracePt t="169615" x="4968875" y="4670425"/>
          <p14:tracePt t="169631" x="5219700" y="4670425"/>
          <p14:tracePt t="169648" x="5470525" y="4632325"/>
          <p14:tracePt t="169665" x="5584825" y="4625975"/>
          <p14:tracePt t="169719" x="5578475" y="4618038"/>
          <p14:tracePt t="169727" x="5540375" y="4602163"/>
          <p14:tracePt t="169735" x="5524500" y="4602163"/>
          <p14:tracePt t="169748" x="5516563" y="4602163"/>
          <p14:tracePt t="169767" x="5508625" y="4602163"/>
          <p14:tracePt t="169975" x="5486400" y="4602163"/>
          <p14:tracePt t="169983" x="5478463" y="4602163"/>
          <p14:tracePt t="169992" x="5456238" y="4602163"/>
          <p14:tracePt t="169999" x="5456238" y="4610100"/>
          <p14:tracePt t="170015" x="5432425" y="4610100"/>
          <p14:tracePt t="170048" x="5432425" y="4618038"/>
          <p14:tracePt t="170807" x="5432425" y="4625975"/>
          <p14:tracePt t="171031" x="5456238" y="4632325"/>
          <p14:tracePt t="171039" x="5464175" y="4632325"/>
          <p14:tracePt t="171049" x="5478463" y="4640263"/>
          <p14:tracePt t="171128" x="5486400" y="4640263"/>
          <p14:tracePt t="171144" x="5494338" y="4640263"/>
          <p14:tracePt t="171151" x="5502275" y="4640263"/>
          <p14:tracePt t="171167" x="5508625" y="4632325"/>
          <p14:tracePt t="171231" x="5524500" y="4632325"/>
          <p14:tracePt t="171271" x="5532438" y="4632325"/>
          <p14:tracePt t="171279" x="5540375" y="4632325"/>
          <p14:tracePt t="171287" x="5554663" y="4656138"/>
          <p14:tracePt t="171299" x="5554663" y="4702175"/>
          <p14:tracePt t="171315" x="5578475" y="4854575"/>
          <p14:tracePt t="171332" x="5578475" y="5067300"/>
          <p14:tracePt t="171351" x="5578475" y="5311775"/>
          <p14:tracePt t="171366" x="5578475" y="5356225"/>
          <p14:tracePt t="171447" x="5578475" y="5349875"/>
          <p14:tracePt t="171455" x="5578475" y="5334000"/>
          <p14:tracePt t="171466" x="5562600" y="5295900"/>
          <p14:tracePt t="171482" x="5562600" y="5249863"/>
          <p14:tracePt t="171499" x="5562600" y="5219700"/>
          <p14:tracePt t="171515" x="5562600" y="5189538"/>
          <p14:tracePt t="171532" x="5554663" y="5165725"/>
          <p14:tracePt t="171831" x="5554663" y="5143500"/>
          <p14:tracePt t="171841" x="5562600" y="5105400"/>
          <p14:tracePt t="171849" x="5584825" y="5059363"/>
          <p14:tracePt t="171865" x="5668963" y="4930775"/>
          <p14:tracePt t="171882" x="5745163" y="4800600"/>
          <p14:tracePt t="171899" x="5799138" y="4694238"/>
          <p14:tracePt t="171915" x="5821363" y="4648200"/>
          <p14:tracePt t="171932" x="5829300" y="4640263"/>
          <p14:tracePt t="171949" x="5837238" y="4632325"/>
          <p14:tracePt t="172015" x="5837238" y="4625975"/>
          <p14:tracePt t="172040" x="5845175" y="4610100"/>
          <p14:tracePt t="172047" x="5859463" y="4602163"/>
          <p14:tracePt t="172055" x="5875338" y="4587875"/>
          <p14:tracePt t="172066" x="5889625" y="4587875"/>
          <p14:tracePt t="172082" x="5951538" y="4556125"/>
          <p14:tracePt t="172099" x="5989638" y="4533900"/>
          <p14:tracePt t="172116" x="6003925" y="4525963"/>
          <p14:tracePt t="172132" x="6011863" y="4518025"/>
          <p14:tracePt t="172359" x="6011863" y="4525963"/>
          <p14:tracePt t="172583" x="6011863" y="4533900"/>
          <p14:tracePt t="172599" x="6011863" y="4556125"/>
          <p14:tracePt t="172607" x="6011863" y="4579938"/>
          <p14:tracePt t="172616" x="6011863" y="4587875"/>
          <p14:tracePt t="172632" x="6011863" y="4664075"/>
          <p14:tracePt t="172649" x="6003925" y="4702175"/>
          <p14:tracePt t="172666" x="6003925" y="4724400"/>
          <p14:tracePt t="172682" x="6003925" y="4740275"/>
          <p14:tracePt t="172716" x="6019800" y="4740275"/>
          <p14:tracePt t="172733" x="6065838" y="4716463"/>
          <p14:tracePt t="172749" x="6096000" y="4670425"/>
          <p14:tracePt t="172766" x="6164263" y="4587875"/>
          <p14:tracePt t="172782" x="6226175" y="4495800"/>
          <p14:tracePt t="172799" x="6240463" y="4473575"/>
          <p14:tracePt t="172816" x="6248400" y="4473575"/>
          <p14:tracePt t="172850" x="6256338" y="4465638"/>
          <p14:tracePt t="172866" x="6278563" y="4465638"/>
          <p14:tracePt t="172882" x="6308725" y="4465638"/>
          <p14:tracePt t="172899" x="6332538" y="4465638"/>
          <p14:tracePt t="172916" x="6354763" y="4465638"/>
          <p14:tracePt t="172933" x="6362700" y="4473575"/>
          <p14:tracePt t="173079" x="6354763" y="4473575"/>
          <p14:tracePt t="173095" x="6340475" y="4479925"/>
          <p14:tracePt t="173120" x="6340475" y="4487863"/>
          <p14:tracePt t="173135" x="6340475" y="4495800"/>
          <p14:tracePt t="173143" x="6340475" y="4503738"/>
          <p14:tracePt t="173151" x="6340475" y="4511675"/>
          <p14:tracePt t="173166" x="6340475" y="4518025"/>
          <p14:tracePt t="173183" x="6346825" y="4541838"/>
          <p14:tracePt t="173623" x="6332538" y="4572000"/>
          <p14:tracePt t="173631" x="6324600" y="4625975"/>
          <p14:tracePt t="173639" x="6308725" y="4678363"/>
          <p14:tracePt t="173649" x="6294438" y="4716463"/>
          <p14:tracePt t="173666" x="6256338" y="4792663"/>
          <p14:tracePt t="173683" x="6226175" y="4854575"/>
          <p14:tracePt t="173699" x="6202363" y="4914900"/>
          <p14:tracePt t="173716" x="6180138" y="4983163"/>
          <p14:tracePt t="173733" x="6149975" y="5051425"/>
          <p14:tracePt t="173751" x="6088063" y="5127625"/>
          <p14:tracePt t="173766" x="6080125" y="5143500"/>
          <p14:tracePt t="173783" x="6065838" y="5159375"/>
          <p14:tracePt t="173847" x="6065838" y="5165725"/>
          <p14:tracePt t="173911" x="6065838" y="5173663"/>
          <p14:tracePt t="173919" x="6065838" y="5181600"/>
          <p14:tracePt t="173927" x="6065838" y="5189538"/>
          <p14:tracePt t="173944" x="6065838" y="5197475"/>
          <p14:tracePt t="173951" x="6057900" y="5219700"/>
          <p14:tracePt t="173966" x="6049963" y="5249863"/>
          <p14:tracePt t="173983" x="6042025" y="5273675"/>
          <p14:tracePt t="174000" x="6042025" y="5280025"/>
          <p14:tracePt t="174399" x="6035675" y="5280025"/>
          <p14:tracePt t="174408" x="6019800" y="5235575"/>
          <p14:tracePt t="174416" x="6011863" y="5211763"/>
          <p14:tracePt t="174433" x="6003925" y="5097463"/>
          <p14:tracePt t="174451" x="5973763" y="4968875"/>
          <p14:tracePt t="174466" x="5959475" y="4822825"/>
          <p14:tracePt t="174483" x="5959475" y="4746625"/>
          <p14:tracePt t="174500" x="5959475" y="4702175"/>
          <p14:tracePt t="174567" x="5959475" y="4724400"/>
          <p14:tracePt t="174575" x="5959475" y="4784725"/>
          <p14:tracePt t="174583" x="5959475" y="4868863"/>
          <p14:tracePt t="174600" x="5959475" y="5029200"/>
          <p14:tracePt t="174616" x="5959475" y="5159375"/>
          <p14:tracePt t="174633" x="5959475" y="5211763"/>
          <p14:tracePt t="174651" x="5965825" y="5219700"/>
          <p14:tracePt t="174687" x="5965825" y="5151438"/>
          <p14:tracePt t="174700" x="5959475" y="5083175"/>
          <p14:tracePt t="174716" x="5935663" y="4953000"/>
          <p14:tracePt t="174733" x="5921375" y="4830763"/>
          <p14:tracePt t="174750" x="5913438" y="4792663"/>
          <p14:tracePt t="174767" x="5913438" y="4784725"/>
          <p14:tracePt t="174799" x="5913438" y="4830763"/>
          <p14:tracePt t="174807" x="5913438" y="4884738"/>
          <p14:tracePt t="174817" x="5913438" y="4945063"/>
          <p14:tracePt t="174833" x="5913438" y="5037138"/>
          <p14:tracePt t="174850" x="5913438" y="5051425"/>
          <p14:tracePt t="174887" x="5913438" y="5029200"/>
          <p14:tracePt t="174895" x="5913438" y="4991100"/>
          <p14:tracePt t="174903" x="5913438" y="4960938"/>
          <p14:tracePt t="174917" x="5913438" y="4914900"/>
          <p14:tracePt t="174934" x="5913438" y="4830763"/>
          <p14:tracePt t="174951" x="5913438" y="4822825"/>
          <p14:tracePt t="174991" x="5913438" y="4892675"/>
          <p14:tracePt t="174999" x="5913438" y="4960938"/>
          <p14:tracePt t="175007" x="5913438" y="5029200"/>
          <p14:tracePt t="175017" x="5913438" y="5083175"/>
          <p14:tracePt t="175033" x="5913438" y="5143500"/>
          <p14:tracePt t="175087" x="5913438" y="5105400"/>
          <p14:tracePt t="175096" x="5913438" y="5089525"/>
          <p14:tracePt t="175103" x="5913438" y="5067300"/>
          <p14:tracePt t="175117" x="5913438" y="5059363"/>
          <p14:tracePt t="175133" x="5913438" y="5051425"/>
          <p14:tracePt t="175167" x="5935663" y="5097463"/>
          <p14:tracePt t="175175" x="5965825" y="5143500"/>
          <p14:tracePt t="175183" x="5997575" y="5189538"/>
          <p14:tracePt t="175200" x="6019800" y="5219700"/>
          <p14:tracePt t="175247" x="6019800" y="5211763"/>
          <p14:tracePt t="175255" x="6019800" y="5189538"/>
          <p14:tracePt t="175267" x="6027738" y="5159375"/>
          <p14:tracePt t="175283" x="6027738" y="5127625"/>
          <p14:tracePt t="175335" x="6035675" y="5121275"/>
          <p14:tracePt t="175351" x="6049963" y="5151438"/>
          <p14:tracePt t="175359" x="6073775" y="5165725"/>
          <p14:tracePt t="175367" x="6073775" y="5189538"/>
          <p14:tracePt t="175471" x="6080125" y="5189538"/>
          <p14:tracePt t="175687" x="6088063" y="5189538"/>
          <p14:tracePt t="175695" x="6088063" y="5181600"/>
          <p14:tracePt t="175703" x="6088063" y="5159375"/>
          <p14:tracePt t="175717" x="6096000" y="5135563"/>
          <p14:tracePt t="175734" x="6126163" y="5059363"/>
          <p14:tracePt t="175750" x="6142038" y="5021263"/>
          <p14:tracePt t="175767" x="6149975" y="4968875"/>
          <p14:tracePt t="175784" x="6149975" y="4914900"/>
          <p14:tracePt t="175800" x="6149975" y="4854575"/>
          <p14:tracePt t="175817" x="6126163" y="4778375"/>
          <p14:tracePt t="175834" x="6042025" y="4656138"/>
          <p14:tracePt t="175851" x="5951538" y="4572000"/>
          <p14:tracePt t="175867" x="5875338" y="4525963"/>
          <p14:tracePt t="175884" x="5845175" y="4525963"/>
          <p14:tracePt t="175900" x="5821363" y="4549775"/>
          <p14:tracePt t="175917" x="5775325" y="4686300"/>
          <p14:tracePt t="175934" x="5676900" y="5059363"/>
          <p14:tracePt t="175950" x="5622925" y="5326063"/>
          <p14:tracePt t="175967" x="5616575" y="5508625"/>
          <p14:tracePt t="175984" x="5616575" y="5592763"/>
          <p14:tracePt t="176000" x="5668963" y="5638800"/>
          <p14:tracePt t="176017" x="5722938" y="5638800"/>
          <p14:tracePt t="176034" x="5799138" y="5622925"/>
          <p14:tracePt t="176050" x="5897563" y="5532438"/>
          <p14:tracePt t="176067" x="5959475" y="5394325"/>
          <p14:tracePt t="176084" x="5989638" y="5273675"/>
          <p14:tracePt t="176100" x="5989638" y="5159375"/>
          <p14:tracePt t="176117" x="5965825" y="5075238"/>
          <p14:tracePt t="176134" x="5883275" y="5021263"/>
          <p14:tracePt t="176150" x="5829300" y="5021263"/>
          <p14:tracePt t="176168" x="5768975" y="5083175"/>
          <p14:tracePt t="176184" x="5722938" y="5235575"/>
          <p14:tracePt t="176200" x="5707063" y="5394325"/>
          <p14:tracePt t="176217" x="5707063" y="5478463"/>
          <p14:tracePt t="176234" x="5715000" y="5486400"/>
          <p14:tracePt t="176250" x="5768975" y="5456238"/>
          <p14:tracePt t="176267" x="5821363" y="5364163"/>
          <p14:tracePt t="176284" x="5845175" y="5219700"/>
          <p14:tracePt t="176300" x="5845175" y="5051425"/>
          <p14:tracePt t="176317" x="5829300" y="4906963"/>
          <p14:tracePt t="176334" x="5807075" y="4860925"/>
          <p14:tracePt t="176350" x="5775325" y="4860925"/>
          <p14:tracePt t="176368" x="5745163" y="4930775"/>
          <p14:tracePt t="176384" x="5745163" y="5051425"/>
          <p14:tracePt t="176400" x="5745163" y="5173663"/>
          <p14:tracePt t="176417" x="5791200" y="5241925"/>
          <p14:tracePt t="176434" x="5821363" y="5249863"/>
          <p14:tracePt t="176450" x="5859463" y="5227638"/>
          <p14:tracePt t="176467" x="5889625" y="5159375"/>
          <p14:tracePt t="176484" x="5897563" y="5075238"/>
          <p14:tracePt t="176500" x="5897563" y="5013325"/>
          <p14:tracePt t="176517" x="5897563" y="4999038"/>
          <p14:tracePt t="176551" x="5889625" y="5006975"/>
          <p14:tracePt t="176567" x="5883275" y="5059363"/>
          <p14:tracePt t="176584" x="5883275" y="5083175"/>
          <p14:tracePt t="176601" x="5883275" y="5089525"/>
          <p14:tracePt t="176727" x="5883275" y="5075238"/>
          <p14:tracePt t="176743" x="5883275" y="5067300"/>
          <p14:tracePt t="176751" x="5883275" y="5051425"/>
          <p14:tracePt t="176759" x="5883275" y="5029200"/>
          <p14:tracePt t="176767" x="5883275" y="4999038"/>
          <p14:tracePt t="176784" x="5883275" y="4899025"/>
          <p14:tracePt t="176801" x="5851525" y="4784725"/>
          <p14:tracePt t="176817" x="5813425" y="4678363"/>
          <p14:tracePt t="176834" x="5791200" y="4579938"/>
          <p14:tracePt t="176851" x="5783263" y="4556125"/>
          <p14:tracePt t="176867" x="5775325" y="4549775"/>
          <p14:tracePt t="176951" x="5775325" y="4541838"/>
          <p14:tracePt t="176975" x="5783263" y="4541838"/>
          <p14:tracePt t="176983" x="5791200" y="4541838"/>
          <p14:tracePt t="176999" x="5799138" y="4541838"/>
          <p14:tracePt t="177015" x="5807075" y="4541838"/>
          <p14:tracePt t="177023" x="5821363" y="4541838"/>
          <p14:tracePt t="177034" x="5829300" y="4541838"/>
          <p14:tracePt t="177051" x="5875338" y="4503738"/>
          <p14:tracePt t="177067" x="5897563" y="4479925"/>
          <p14:tracePt t="177084" x="5921375" y="4465638"/>
          <p14:tracePt t="177103" x="5927725" y="4435475"/>
          <p14:tracePt t="177159" x="5935663" y="4435475"/>
          <p14:tracePt t="177183" x="5943600" y="4435475"/>
          <p14:tracePt t="177199" x="5951538" y="4435475"/>
          <p14:tracePt t="177207" x="5965825" y="4457700"/>
          <p14:tracePt t="177218" x="5973763" y="4495800"/>
          <p14:tracePt t="177234" x="5997575" y="4533900"/>
          <p14:tracePt t="177251" x="6003925" y="4572000"/>
          <p14:tracePt t="177268" x="6011863" y="4594225"/>
          <p14:tracePt t="177752" x="6003925" y="4594225"/>
          <p14:tracePt t="177759" x="6003925" y="4618038"/>
          <p14:tracePt t="177767" x="6003925" y="4640263"/>
          <p14:tracePt t="177784" x="6003925" y="4708525"/>
          <p14:tracePt t="177801" x="6065838" y="4830763"/>
          <p14:tracePt t="177818" x="6188075" y="4953000"/>
          <p14:tracePt t="177834" x="6294438" y="5029200"/>
          <p14:tracePt t="177851" x="6362700" y="5059363"/>
          <p14:tracePt t="177868" x="6392863" y="5067300"/>
          <p14:tracePt t="177884" x="6400800" y="5067300"/>
          <p14:tracePt t="177952" x="6416675" y="5075238"/>
          <p14:tracePt t="177959" x="6423025" y="5097463"/>
          <p14:tracePt t="177968" x="6438900" y="5113338"/>
          <p14:tracePt t="177984" x="6454775" y="5127625"/>
          <p14:tracePt t="178001" x="6461125" y="5143500"/>
          <p14:tracePt t="178018" x="6477000" y="5165725"/>
          <p14:tracePt t="178052" x="6477000" y="5173663"/>
          <p14:tracePt t="178879" x="6484938" y="5173663"/>
          <p14:tracePt t="179007" x="6492875" y="5173663"/>
          <p14:tracePt t="179015" x="6499225" y="5173663"/>
          <p14:tracePt t="179031" x="6507163" y="5173663"/>
          <p14:tracePt t="179063" x="6515100" y="5173663"/>
          <p14:tracePt t="179079" x="6523038" y="5173663"/>
          <p14:tracePt t="179087" x="6530975" y="5173663"/>
          <p14:tracePt t="179103" x="6537325" y="5173663"/>
          <p14:tracePt t="179119" x="6545263" y="5173663"/>
          <p14:tracePt t="179127" x="6553200" y="5165725"/>
          <p14:tracePt t="179135" x="6561138" y="5165725"/>
          <p14:tracePt t="179151" x="6575425" y="5143500"/>
          <p14:tracePt t="179170" x="6583363" y="5097463"/>
          <p14:tracePt t="179185" x="6591300" y="5051425"/>
          <p14:tracePt t="179201" x="6591300" y="4953000"/>
          <p14:tracePt t="179218" x="6591300" y="4876800"/>
          <p14:tracePt t="179235" x="6553200" y="4778375"/>
          <p14:tracePt t="179252" x="6461125" y="4678363"/>
          <p14:tracePt t="179268" x="6340475" y="4618038"/>
          <p14:tracePt t="179285" x="6278563" y="4602163"/>
          <p14:tracePt t="179302" x="6248400" y="4602163"/>
          <p14:tracePt t="179318" x="6232525" y="4610100"/>
          <p14:tracePt t="179335" x="6210300" y="4640263"/>
          <p14:tracePt t="179352" x="6172200" y="4708525"/>
          <p14:tracePt t="179368" x="6134100" y="4808538"/>
          <p14:tracePt t="179385" x="6096000" y="4906963"/>
          <p14:tracePt t="179402" x="6096000" y="5006975"/>
          <p14:tracePt t="179418" x="6096000" y="5105400"/>
          <p14:tracePt t="179435" x="6156325" y="5173663"/>
          <p14:tracePt t="179452" x="6256338" y="5227638"/>
          <p14:tracePt t="179469" x="6340475" y="5257800"/>
          <p14:tracePt t="179485" x="6446838" y="5257800"/>
          <p14:tracePt t="179502" x="6523038" y="5249863"/>
          <p14:tracePt t="179518" x="6545263" y="5219700"/>
          <p14:tracePt t="179535" x="6553200" y="5181600"/>
          <p14:tracePt t="179552" x="6537325" y="5121275"/>
          <p14:tracePt t="179568" x="6492875" y="5059363"/>
          <p14:tracePt t="179585" x="6423025" y="5006975"/>
          <p14:tracePt t="179602" x="6408738" y="4999038"/>
          <p14:tracePt t="179635" x="6400800" y="4999038"/>
          <p14:tracePt t="179799" x="6400800" y="5006975"/>
          <p14:tracePt t="179807" x="6384925" y="5037138"/>
          <p14:tracePt t="179818" x="6370638" y="5051425"/>
          <p14:tracePt t="179835" x="6302375" y="5135563"/>
          <p14:tracePt t="179852" x="6226175" y="5197475"/>
          <p14:tracePt t="179854" x="6194425" y="5211763"/>
          <p14:tracePt t="179868" x="6188075" y="5211763"/>
          <p14:tracePt t="179885" x="6180138" y="5219700"/>
          <p14:tracePt t="179951" x="6164263" y="5211763"/>
          <p14:tracePt t="179960" x="6164263" y="5181600"/>
          <p14:tracePt t="179968" x="6142038" y="5143500"/>
          <p14:tracePt t="179985" x="6118225" y="5105400"/>
          <p14:tracePt t="180002" x="6096000" y="5059363"/>
          <p14:tracePt t="180018" x="6080125" y="5021263"/>
          <p14:tracePt t="180035" x="6080125" y="4999038"/>
          <p14:tracePt t="180052" x="6080125" y="4945063"/>
          <p14:tracePt t="180068" x="6080125" y="4906963"/>
          <p14:tracePt t="180085" x="6080125" y="4876800"/>
          <p14:tracePt t="180102" x="6080125" y="4854575"/>
          <p14:tracePt t="180118" x="6080125" y="4822825"/>
          <p14:tracePt t="180135" x="6080125" y="4808538"/>
          <p14:tracePt t="180152" x="6073775" y="4784725"/>
          <p14:tracePt t="180169" x="6065838" y="4778375"/>
          <p14:tracePt t="180185" x="6065838" y="4770438"/>
          <p14:tracePt t="180202" x="6049963" y="4754563"/>
          <p14:tracePt t="180255" x="6035675" y="4762500"/>
          <p14:tracePt t="180263" x="6027738" y="4800600"/>
          <p14:tracePt t="180271" x="6011863" y="4860925"/>
          <p14:tracePt t="180286" x="6003925" y="4953000"/>
          <p14:tracePt t="180302" x="5959475" y="5249863"/>
          <p14:tracePt t="180318" x="5927725" y="5426075"/>
          <p14:tracePt t="180335" x="5921375" y="5524500"/>
          <p14:tracePt t="180352" x="5905500" y="5540375"/>
          <p14:tracePt t="180407" x="5905500" y="5502275"/>
          <p14:tracePt t="180415" x="5905500" y="5440363"/>
          <p14:tracePt t="180423" x="5905500" y="5364163"/>
          <p14:tracePt t="180435" x="5905500" y="5273675"/>
          <p14:tracePt t="180452" x="5905500" y="5083175"/>
          <p14:tracePt t="180469" x="5883275" y="4899025"/>
          <p14:tracePt t="180486" x="5867400" y="4784725"/>
          <p14:tracePt t="180535" x="5867400" y="4800600"/>
          <p14:tracePt t="180543" x="5867400" y="4884738"/>
          <p14:tracePt t="180552" x="5867400" y="4983163"/>
          <p14:tracePt t="180569" x="5867400" y="5219700"/>
          <p14:tracePt t="180585" x="5875338" y="5380038"/>
          <p14:tracePt t="180602" x="5883275" y="5418138"/>
          <p14:tracePt t="180635" x="5883275" y="5426075"/>
          <p14:tracePt t="180652" x="5897563" y="5303838"/>
          <p14:tracePt t="180669" x="5897563" y="5121275"/>
          <p14:tracePt t="180686" x="5867400" y="4899025"/>
          <p14:tracePt t="180702" x="5821363" y="4708525"/>
          <p14:tracePt t="180719" x="5807075" y="4678363"/>
          <p14:tracePt t="180752" x="5807075" y="4784725"/>
          <p14:tracePt t="180769" x="5829300" y="4983163"/>
          <p14:tracePt t="180785" x="5897563" y="5189538"/>
          <p14:tracePt t="180802" x="5959475" y="5303838"/>
          <p14:tracePt t="180819" x="5959475" y="5326063"/>
          <p14:tracePt t="180852" x="5981700" y="5241925"/>
          <p14:tracePt t="180855" x="5981700" y="5165725"/>
          <p14:tracePt t="180871" x="5981700" y="5029200"/>
          <p14:tracePt t="180886" x="5981700" y="4860925"/>
          <p14:tracePt t="180902" x="5981700" y="4822825"/>
          <p14:tracePt t="180919" x="5981700" y="4816475"/>
          <p14:tracePt t="180943" x="5981700" y="4822825"/>
          <p14:tracePt t="180952" x="5981700" y="4892675"/>
          <p14:tracePt t="180969" x="5989638" y="5067300"/>
          <p14:tracePt t="180986" x="6019800" y="5181600"/>
          <p14:tracePt t="181002" x="6027738" y="5211763"/>
          <p14:tracePt t="181036" x="6027738" y="5203825"/>
          <p14:tracePt t="181052" x="6027738" y="5075238"/>
          <p14:tracePt t="181070" x="6027738" y="4868863"/>
          <p14:tracePt t="181086" x="6027738" y="4808538"/>
          <p14:tracePt t="181143" x="6027738" y="4846638"/>
          <p14:tracePt t="181151" x="6027738" y="4906963"/>
          <p14:tracePt t="181159" x="6042025" y="4960938"/>
          <p14:tracePt t="181169" x="6042025" y="4991100"/>
          <p14:tracePt t="181186" x="6042025" y="5021263"/>
          <p14:tracePt t="181239" x="6049963" y="5021263"/>
          <p14:tracePt t="181255" x="6049963" y="5006975"/>
          <p14:tracePt t="181263" x="6049963" y="4999038"/>
          <p14:tracePt t="181271" x="6049963" y="4991100"/>
          <p14:tracePt t="181287" x="6049963" y="4983163"/>
          <p14:tracePt t="182271" x="6049963" y="4991100"/>
          <p14:tracePt t="182279" x="6049963" y="5013325"/>
          <p14:tracePt t="182287" x="6049963" y="5021263"/>
          <p14:tracePt t="182303" x="6057900" y="5037138"/>
          <p14:tracePt t="182319" x="6057900" y="5051425"/>
          <p14:tracePt t="182336" x="6073775" y="5067300"/>
          <p14:tracePt t="182353" x="6103938" y="5089525"/>
          <p14:tracePt t="182369" x="6134100" y="5105400"/>
          <p14:tracePt t="182386" x="6180138" y="5135563"/>
          <p14:tracePt t="182403" x="6264275" y="5151438"/>
          <p14:tracePt t="182419" x="6354763" y="5173663"/>
          <p14:tracePt t="182436" x="6400800" y="5173663"/>
          <p14:tracePt t="182453" x="6446838" y="5173663"/>
          <p14:tracePt t="182469" x="6454775" y="5173663"/>
          <p14:tracePt t="182495" x="6461125" y="5165725"/>
          <p14:tracePt t="182503" x="6469063" y="5143500"/>
          <p14:tracePt t="182519" x="6477000" y="5121275"/>
          <p14:tracePt t="182536" x="6477000" y="5089525"/>
          <p14:tracePt t="182553" x="6484938" y="5075238"/>
          <p14:tracePt t="182569" x="6507163" y="5029200"/>
          <p14:tracePt t="182586" x="6507163" y="5021263"/>
          <p14:tracePt t="182603" x="6507163" y="5013325"/>
          <p14:tracePt t="182619" x="6507163" y="5006975"/>
          <p14:tracePt t="182751" x="6515100" y="5021263"/>
          <p14:tracePt t="182759" x="6545263" y="5083175"/>
          <p14:tracePt t="182769" x="6553200" y="5121275"/>
          <p14:tracePt t="182787" x="6591300" y="5181600"/>
          <p14:tracePt t="182803" x="6613525" y="5211763"/>
          <p14:tracePt t="182819" x="6637338" y="5211763"/>
          <p14:tracePt t="182836" x="6651625" y="5211763"/>
          <p14:tracePt t="182853" x="6675438" y="5197475"/>
          <p14:tracePt t="182856" x="6683375" y="5173663"/>
          <p14:tracePt t="182870" x="6683375" y="5075238"/>
          <p14:tracePt t="182886" x="6683375" y="4983163"/>
          <p14:tracePt t="182903" x="6607175" y="4846638"/>
          <p14:tracePt t="182920" x="6484938" y="4724400"/>
          <p14:tracePt t="182936" x="6354763" y="4640263"/>
          <p14:tracePt t="182953" x="6278563" y="4618038"/>
          <p14:tracePt t="182970" x="6248400" y="4618038"/>
          <p14:tracePt t="182987" x="6218238" y="4648200"/>
          <p14:tracePt t="183003" x="6194425" y="4724400"/>
          <p14:tracePt t="183020" x="6149975" y="4830763"/>
          <p14:tracePt t="183036" x="6096000" y="4953000"/>
          <p14:tracePt t="183053" x="6088063" y="5006975"/>
          <p14:tracePt t="183071" x="6088063" y="5075238"/>
          <p14:tracePt t="183086" x="6103938" y="5113338"/>
          <p14:tracePt t="183103" x="6194425" y="5189538"/>
          <p14:tracePt t="183120" x="6302375" y="5219700"/>
          <p14:tracePt t="183136" x="6454775" y="5235575"/>
          <p14:tracePt t="183153" x="6599238" y="5235575"/>
          <p14:tracePt t="183171" x="6713538" y="5227638"/>
          <p14:tracePt t="183186" x="6765925" y="5189538"/>
          <p14:tracePt t="183203" x="6781800" y="5159375"/>
          <p14:tracePt t="183220" x="6781800" y="5089525"/>
          <p14:tracePt t="183236" x="6781800" y="5037138"/>
          <p14:tracePt t="183253" x="6759575" y="4991100"/>
          <p14:tracePt t="183270" x="6713538" y="4945063"/>
          <p14:tracePt t="183286" x="6637338" y="4906963"/>
          <p14:tracePt t="183303" x="6583363" y="4906963"/>
          <p14:tracePt t="183320" x="6530975" y="4930775"/>
          <p14:tracePt t="183336" x="6492875" y="5006975"/>
          <p14:tracePt t="183353" x="6423025" y="5127625"/>
          <p14:tracePt t="183370" x="6408738" y="5241925"/>
          <p14:tracePt t="183386" x="6408738" y="5334000"/>
          <p14:tracePt t="183403" x="6416675" y="5380038"/>
          <p14:tracePt t="183420" x="6454775" y="5394325"/>
          <p14:tracePt t="183436" x="6523038" y="5410200"/>
          <p14:tracePt t="183453" x="6599238" y="5402263"/>
          <p14:tracePt t="183470" x="6659563" y="5341938"/>
          <p14:tracePt t="183487" x="6713538" y="5203825"/>
          <p14:tracePt t="183503" x="6713538" y="5135563"/>
          <p14:tracePt t="183520" x="6713538" y="5105400"/>
          <p14:tracePt t="183536" x="6697663" y="5089525"/>
          <p14:tracePt t="183553" x="6675438" y="5089525"/>
          <p14:tracePt t="183570" x="6659563" y="5089525"/>
          <p14:tracePt t="183586" x="6645275" y="5089525"/>
          <p14:tracePt t="183603" x="6629400" y="5105400"/>
          <p14:tracePt t="183620" x="6621463" y="5135563"/>
          <p14:tracePt t="183636" x="6621463" y="5151438"/>
          <p14:tracePt t="183984" x="6621463" y="5135563"/>
          <p14:tracePt t="183999" x="6621463" y="5127625"/>
          <p14:tracePt t="184015" x="6621463" y="5113338"/>
          <p14:tracePt t="184023" x="6621463" y="5105400"/>
          <p14:tracePt t="184047" x="6621463" y="5089525"/>
          <p14:tracePt t="184055" x="6621463" y="5075238"/>
          <p14:tracePt t="184071" x="6621463" y="5067300"/>
          <p14:tracePt t="184087" x="6621463" y="5029200"/>
          <p14:tracePt t="184103" x="6621463" y="4999038"/>
          <p14:tracePt t="184120" x="6621463" y="4960938"/>
          <p14:tracePt t="184137" x="6613525" y="4930775"/>
          <p14:tracePt t="184153" x="6607175" y="4922838"/>
          <p14:tracePt t="184170" x="6591300" y="4922838"/>
          <p14:tracePt t="184187" x="6583363" y="4922838"/>
          <p14:tracePt t="184203" x="6537325" y="4922838"/>
          <p14:tracePt t="184220" x="6484938" y="4945063"/>
          <p14:tracePt t="184237" x="6400800" y="5013325"/>
          <p14:tracePt t="184254" x="6294438" y="5113338"/>
          <p14:tracePt t="184270" x="6256338" y="5135563"/>
          <p14:tracePt t="184287" x="6248400" y="5143500"/>
          <p14:tracePt t="184303" x="6248400" y="5159375"/>
          <p14:tracePt t="184320" x="6248400" y="5165725"/>
          <p14:tracePt t="184337" x="6294438" y="5219700"/>
          <p14:tracePt t="184353" x="6378575" y="5235575"/>
          <p14:tracePt t="184370" x="6477000" y="5235575"/>
          <p14:tracePt t="184387" x="6613525" y="5235575"/>
          <p14:tracePt t="184403" x="6667500" y="5227638"/>
          <p14:tracePt t="184420" x="6705600" y="5189538"/>
          <p14:tracePt t="184437" x="6713538" y="5151438"/>
          <p14:tracePt t="184454" x="6713538" y="5075238"/>
          <p14:tracePt t="184470" x="6705600" y="5037138"/>
          <p14:tracePt t="184487" x="6629400" y="4937125"/>
          <p14:tracePt t="184503" x="6553200" y="4868863"/>
          <p14:tracePt t="184520" x="6484938" y="4830763"/>
          <p14:tracePt t="184537" x="6446838" y="4822825"/>
          <p14:tracePt t="184553" x="6430963" y="4816475"/>
          <p14:tracePt t="184570" x="6408738" y="4816475"/>
          <p14:tracePt t="184587" x="6384925" y="4846638"/>
          <p14:tracePt t="184603" x="6370638" y="4892675"/>
          <p14:tracePt t="184620" x="6346825" y="4975225"/>
          <p14:tracePt t="184637" x="6340475" y="5059363"/>
          <p14:tracePt t="184654" x="6340475" y="5143500"/>
          <p14:tracePt t="184670" x="6362700" y="5165725"/>
          <p14:tracePt t="184687" x="6370638" y="5173663"/>
          <p14:tracePt t="184703" x="6378575" y="5181600"/>
          <p14:tracePt t="184800" x="6384925" y="5181600"/>
          <p14:tracePt t="186088" x="6384925" y="5219700"/>
          <p14:tracePt t="186095" x="6384925" y="5280025"/>
          <p14:tracePt t="186104" x="6400800" y="5318125"/>
          <p14:tracePt t="186121" x="6408738" y="5349875"/>
          <p14:tracePt t="186183" x="6408738" y="5364163"/>
          <p14:tracePt t="186191" x="6408738" y="5372100"/>
          <p14:tracePt t="186199" x="6408738" y="5380038"/>
          <p14:tracePt t="186207" x="6408738" y="5387975"/>
          <p14:tracePt t="186221" x="6408738" y="5394325"/>
          <p14:tracePt t="186238" x="6378575" y="5402263"/>
          <p14:tracePt t="186254" x="6340475" y="5402263"/>
          <p14:tracePt t="186271" x="6324600" y="5402263"/>
          <p14:tracePt t="186289" x="6308725" y="5402263"/>
          <p14:tracePt t="186304" x="6302375" y="5402263"/>
          <p14:tracePt t="186321" x="6278563" y="5402263"/>
          <p14:tracePt t="186337" x="6270625" y="5402263"/>
          <p14:tracePt t="186354" x="6256338" y="5402263"/>
          <p14:tracePt t="186371" x="6226175" y="5394325"/>
          <p14:tracePt t="186387" x="6194425" y="5380038"/>
          <p14:tracePt t="186404" x="6164263" y="5356225"/>
          <p14:tracePt t="186421" x="6118225" y="5334000"/>
          <p14:tracePt t="186438" x="6073775" y="5303838"/>
          <p14:tracePt t="186454" x="6065838" y="5303838"/>
          <p14:tracePt t="186471" x="6057900" y="5303838"/>
          <p14:tracePt t="186487" x="6049963" y="5295900"/>
          <p14:tracePt t="186505" x="6049963" y="5287963"/>
          <p14:tracePt t="186521" x="6035675" y="5257800"/>
          <p14:tracePt t="186538" x="6035675" y="5235575"/>
          <p14:tracePt t="186554" x="6035675" y="5203825"/>
          <p14:tracePt t="186571" x="6027738" y="5197475"/>
          <p14:tracePt t="186588" x="6027738" y="5181600"/>
          <p14:tracePt t="186605" x="6011863" y="5173663"/>
          <p14:tracePt t="186621" x="6011863" y="5159375"/>
          <p14:tracePt t="186638" x="5997575" y="5059363"/>
          <p14:tracePt t="186654" x="5959475" y="4884738"/>
          <p14:tracePt t="186671" x="5889625" y="4670425"/>
          <p14:tracePt t="186688" x="5845175" y="4457700"/>
          <p14:tracePt t="186705" x="5829300" y="4335463"/>
          <p14:tracePt t="186721" x="5821363" y="4283075"/>
          <p14:tracePt t="186775" x="5821363" y="4305300"/>
          <p14:tracePt t="186784" x="5821363" y="4359275"/>
          <p14:tracePt t="186792" x="5821363" y="4435475"/>
          <p14:tracePt t="186805" x="5821363" y="4511675"/>
          <p14:tracePt t="186821" x="5845175" y="4724400"/>
          <p14:tracePt t="186838" x="5829300" y="5029200"/>
          <p14:tracePt t="186854" x="5829300" y="5113338"/>
          <p14:tracePt t="186871" x="5829300" y="5121275"/>
          <p14:tracePt t="186919" x="5829300" y="5075238"/>
          <p14:tracePt t="186927" x="5829300" y="5029200"/>
          <p14:tracePt t="186938" x="5829300" y="4983163"/>
          <p14:tracePt t="186954" x="5829300" y="4899025"/>
          <p14:tracePt t="186971" x="5829300" y="4884738"/>
          <p14:tracePt t="187031" x="5829300" y="4930775"/>
          <p14:tracePt t="187039" x="5829300" y="4999038"/>
          <p14:tracePt t="187047" x="5829300" y="5075238"/>
          <p14:tracePt t="187055" x="5829300" y="5181600"/>
          <p14:tracePt t="187071" x="5829300" y="5364163"/>
          <p14:tracePt t="187088" x="5829300" y="5432425"/>
          <p14:tracePt t="187104" x="5829300" y="5440363"/>
          <p14:tracePt t="187122" x="5837238" y="5432425"/>
          <p14:tracePt t="187138" x="5851525" y="5287963"/>
          <p14:tracePt t="187154" x="5867400" y="5105400"/>
          <p14:tracePt t="187171" x="5867400" y="4914900"/>
          <p14:tracePt t="187188" x="5867400" y="4830763"/>
          <p14:tracePt t="187204" x="5867400" y="4816475"/>
          <p14:tracePt t="187240" x="5867400" y="4868863"/>
          <p14:tracePt t="187254" x="5883275" y="4983163"/>
          <p14:tracePt t="187271" x="5913438" y="5089525"/>
          <p14:tracePt t="187288" x="5927725" y="5121275"/>
          <p14:tracePt t="187327" x="5927725" y="5105400"/>
          <p14:tracePt t="187338" x="5927725" y="5067300"/>
          <p14:tracePt t="187354" x="5943600" y="4945063"/>
          <p14:tracePt t="187371" x="5943600" y="4838700"/>
          <p14:tracePt t="187388" x="5943600" y="4800600"/>
          <p14:tracePt t="187439" x="5943600" y="4838700"/>
          <p14:tracePt t="187447" x="5943600" y="4884738"/>
          <p14:tracePt t="187455" x="5943600" y="4945063"/>
          <p14:tracePt t="187471" x="5959475" y="5059363"/>
          <p14:tracePt t="187488" x="5973763" y="5121275"/>
          <p14:tracePt t="187521" x="5981700" y="5127625"/>
          <p14:tracePt t="187543" x="5981700" y="5105400"/>
          <p14:tracePt t="187555" x="5989638" y="5075238"/>
          <p14:tracePt t="187571" x="5989638" y="5037138"/>
          <p14:tracePt t="187588" x="5989638" y="5013325"/>
          <p14:tracePt t="187639" x="5989638" y="5059363"/>
          <p14:tracePt t="187647" x="5981700" y="5097463"/>
          <p14:tracePt t="187656" x="5981700" y="5127625"/>
          <p14:tracePt t="187671" x="5973763" y="5197475"/>
          <p14:tracePt t="187688" x="5973763" y="5203825"/>
          <p14:tracePt t="187742" x="5973763" y="5173663"/>
          <p14:tracePt t="187750" x="5973763" y="5143500"/>
          <p14:tracePt t="187759" x="5973763" y="5113338"/>
          <p14:tracePt t="187771" x="5973763" y="5067300"/>
          <p14:tracePt t="187788" x="5973763" y="5013325"/>
          <p14:tracePt t="187806" x="5973763" y="4991100"/>
          <p14:tracePt t="187855" x="5973763" y="5029200"/>
          <p14:tracePt t="187863" x="5973763" y="5097463"/>
          <p14:tracePt t="187872" x="5973763" y="5135563"/>
          <p14:tracePt t="187888" x="5973763" y="5235575"/>
          <p14:tracePt t="187905" x="5973763" y="5257800"/>
          <p14:tracePt t="187967" x="5965825" y="5235575"/>
          <p14:tracePt t="187975" x="5965825" y="5211763"/>
          <p14:tracePt t="187983" x="5959475" y="5189538"/>
          <p14:tracePt t="187991" x="5959475" y="5165725"/>
          <p14:tracePt t="188005" x="5959475" y="5151438"/>
          <p14:tracePt t="188022" x="5951538" y="5121275"/>
          <p14:tracePt t="188855" x="5951538" y="5135563"/>
          <p14:tracePt t="188863" x="5951538" y="5143500"/>
          <p14:tracePt t="188872" x="5965825" y="5151438"/>
          <p14:tracePt t="188888" x="6011863" y="5165725"/>
          <p14:tracePt t="188906" x="6096000" y="5165725"/>
          <p14:tracePt t="188922" x="6210300" y="5151438"/>
          <p14:tracePt t="188938" x="6354763" y="5113338"/>
          <p14:tracePt t="188955" x="6477000" y="5083175"/>
          <p14:tracePt t="188972" x="6545263" y="5045075"/>
          <p14:tracePt t="188988" x="6575425" y="5029200"/>
          <p14:tracePt t="189022" x="6575425" y="5021263"/>
          <p14:tracePt t="189038" x="6599238" y="4960938"/>
          <p14:tracePt t="189055" x="6637338" y="4906963"/>
          <p14:tracePt t="189072" x="6667500" y="4860925"/>
          <p14:tracePt t="189088" x="6683375" y="4830763"/>
          <p14:tracePt t="189105" x="6683375" y="4822825"/>
          <p14:tracePt t="189122" x="6689725" y="4816475"/>
          <p14:tracePt t="189138" x="6697663" y="4816475"/>
          <p14:tracePt t="189208" x="6705600" y="4822825"/>
          <p14:tracePt t="189223" x="6705600" y="4830763"/>
          <p14:tracePt t="189287" x="6697663" y="4830763"/>
          <p14:tracePt t="189295" x="6667500" y="4808538"/>
          <p14:tracePt t="189305" x="6629400" y="4770438"/>
          <p14:tracePt t="189322" x="6583363" y="4732338"/>
          <p14:tracePt t="189339" x="6553200" y="4716463"/>
          <p14:tracePt t="189355" x="6523038" y="4708525"/>
          <p14:tracePt t="189372" x="6515100" y="4708525"/>
          <p14:tracePt t="189389" x="6499225" y="4708525"/>
          <p14:tracePt t="189407" x="6446838" y="4724400"/>
          <p14:tracePt t="189422" x="6408738" y="4740275"/>
          <p14:tracePt t="189439" x="6324600" y="4800600"/>
          <p14:tracePt t="189455" x="6278563" y="4860925"/>
          <p14:tracePt t="189472" x="6264275" y="4906963"/>
          <p14:tracePt t="189489" x="6240463" y="4945063"/>
          <p14:tracePt t="189505" x="6232525" y="4975225"/>
          <p14:tracePt t="189522" x="6218238" y="5013325"/>
          <p14:tracePt t="189539" x="6218238" y="5045075"/>
          <p14:tracePt t="189555" x="6218238" y="5059363"/>
          <p14:tracePt t="189572" x="6218238" y="5075238"/>
          <p14:tracePt t="189589" x="6226175" y="5089525"/>
          <p14:tracePt t="189606" x="6248400" y="5121275"/>
          <p14:tracePt t="189622" x="6256338" y="5127625"/>
          <p14:tracePt t="189639" x="6302375" y="5151438"/>
          <p14:tracePt t="189655" x="6362700" y="5165725"/>
          <p14:tracePt t="189672" x="6461125" y="5181600"/>
          <p14:tracePt t="189689" x="6583363" y="5181600"/>
          <p14:tracePt t="189706" x="6713538" y="5181600"/>
          <p14:tracePt t="189722" x="6811963" y="5143500"/>
          <p14:tracePt t="189739" x="6858000" y="5113338"/>
          <p14:tracePt t="189755" x="6896100" y="5045075"/>
          <p14:tracePt t="189772" x="6911975" y="4975225"/>
          <p14:tracePt t="189789" x="6918325" y="4884738"/>
          <p14:tracePt t="189806" x="6918325" y="4770438"/>
          <p14:tracePt t="189822" x="6904038" y="4724400"/>
          <p14:tracePt t="189839" x="6827838" y="4587875"/>
          <p14:tracePt t="189855" x="6759575" y="4525963"/>
          <p14:tracePt t="189872" x="6689725" y="4473575"/>
          <p14:tracePt t="189889" x="6637338" y="4457700"/>
          <p14:tracePt t="189906" x="6607175" y="4449763"/>
          <p14:tracePt t="189922" x="6583363" y="4449763"/>
          <p14:tracePt t="189939" x="6537325" y="4479925"/>
          <p14:tracePt t="189955" x="6454775" y="4587875"/>
          <p14:tracePt t="189972" x="6346825" y="4686300"/>
          <p14:tracePt t="189989" x="6264275" y="4770438"/>
          <p14:tracePt t="190006" x="6164263" y="4860925"/>
          <p14:tracePt t="190022" x="6149975" y="4892675"/>
          <p14:tracePt t="190039" x="6134100" y="4983163"/>
          <p14:tracePt t="190055" x="6134100" y="5097463"/>
          <p14:tracePt t="190072" x="6164263" y="5211763"/>
          <p14:tracePt t="190089" x="6226175" y="5303838"/>
          <p14:tracePt t="190106" x="6302375" y="5380038"/>
          <p14:tracePt t="190122" x="6430963" y="5418138"/>
          <p14:tracePt t="190139" x="6575425" y="5448300"/>
          <p14:tracePt t="190156" x="6713538" y="5448300"/>
          <p14:tracePt t="190172" x="6797675" y="5418138"/>
          <p14:tracePt t="190189" x="6835775" y="5364163"/>
          <p14:tracePt t="190206" x="6842125" y="5211763"/>
          <p14:tracePt t="190222" x="6842125" y="5143500"/>
          <p14:tracePt t="190239" x="6743700" y="4945063"/>
          <p14:tracePt t="190256" x="6675438" y="4860925"/>
          <p14:tracePt t="190272" x="6599238" y="4800600"/>
          <p14:tracePt t="190289" x="6569075" y="4792663"/>
          <p14:tracePt t="190306" x="6561138" y="4792663"/>
          <p14:tracePt t="190322" x="6537325" y="4792663"/>
          <p14:tracePt t="190339" x="6469063" y="4830763"/>
          <p14:tracePt t="190356" x="6384925" y="4922838"/>
          <p14:tracePt t="190359" x="6346825" y="4968875"/>
          <p14:tracePt t="190372" x="6316663" y="5013325"/>
          <p14:tracePt t="190389" x="6286500" y="5075238"/>
          <p14:tracePt t="190407" x="6286500" y="5113338"/>
          <p14:tracePt t="190422" x="6286500" y="5159375"/>
          <p14:tracePt t="190439" x="6378575" y="5235575"/>
          <p14:tracePt t="190456" x="6484938" y="5265738"/>
          <p14:tracePt t="190472" x="6637338" y="5265738"/>
          <p14:tracePt t="190489" x="6789738" y="5249863"/>
          <p14:tracePt t="190506" x="6865938" y="5197475"/>
          <p14:tracePt t="190522" x="6880225" y="5127625"/>
          <p14:tracePt t="190539" x="6880225" y="5051425"/>
          <p14:tracePt t="190556" x="6811963" y="4930775"/>
          <p14:tracePt t="190572" x="6705600" y="4846638"/>
          <p14:tracePt t="190589" x="6621463" y="4808538"/>
          <p14:tracePt t="190607" x="6530975" y="4784725"/>
          <p14:tracePt t="190622" x="6492875" y="4784725"/>
          <p14:tracePt t="190639" x="6454775" y="4838700"/>
          <p14:tracePt t="190656" x="6438900" y="4868863"/>
          <p14:tracePt t="190672" x="6430963" y="4906963"/>
          <p14:tracePt t="190689" x="6430963" y="4930775"/>
          <p14:tracePt t="190706" x="6430963" y="4953000"/>
          <p14:tracePt t="190722" x="6461125" y="4991100"/>
          <p14:tracePt t="190739" x="6515100" y="5013325"/>
          <p14:tracePt t="190756" x="6561138" y="5021263"/>
          <p14:tracePt t="190772" x="6569075" y="5029200"/>
          <p14:tracePt t="190831" x="6569075" y="5021263"/>
          <p14:tracePt t="190839" x="6561138" y="4999038"/>
          <p14:tracePt t="190847" x="6530975" y="4975225"/>
          <p14:tracePt t="190856" x="6530975" y="4968875"/>
          <p14:tracePt t="190872" x="6477000" y="4945063"/>
          <p14:tracePt t="190889" x="6430963" y="4937125"/>
          <p14:tracePt t="190906" x="6392863" y="4937125"/>
          <p14:tracePt t="190922" x="6362700" y="4960938"/>
          <p14:tracePt t="190939" x="6278563" y="5059363"/>
          <p14:tracePt t="190956" x="6232525" y="5197475"/>
          <p14:tracePt t="190972" x="6202363" y="5356225"/>
          <p14:tracePt t="190989" x="6194425" y="5486400"/>
          <p14:tracePt t="191006" x="6232525" y="5562600"/>
          <p14:tracePt t="191022" x="6384925" y="5600700"/>
          <p14:tracePt t="191039" x="6561138" y="5600700"/>
          <p14:tracePt t="191056" x="6727825" y="5532438"/>
          <p14:tracePt t="191073" x="6804025" y="5410200"/>
          <p14:tracePt t="191089" x="6842125" y="5287963"/>
          <p14:tracePt t="191107" x="6827838" y="5143500"/>
          <p14:tracePt t="191122" x="6743700" y="5013325"/>
          <p14:tracePt t="191139" x="6613525" y="4906963"/>
          <p14:tracePt t="191156" x="6515100" y="4854575"/>
          <p14:tracePt t="191173" x="6492875" y="4854575"/>
          <p14:tracePt t="191190" x="6461125" y="4884738"/>
          <p14:tracePt t="191206" x="6446838" y="4968875"/>
          <p14:tracePt t="191223" x="6438900" y="5151438"/>
          <p14:tracePt t="191239" x="6469063" y="5249863"/>
          <p14:tracePt t="191256" x="6499225" y="5265738"/>
          <p14:tracePt t="191273" x="6561138" y="5265738"/>
          <p14:tracePt t="191289" x="6613525" y="5265738"/>
          <p14:tracePt t="191306" x="6659563" y="5211763"/>
          <p14:tracePt t="191323" x="6675438" y="5105400"/>
          <p14:tracePt t="191339" x="6667500" y="5029200"/>
          <p14:tracePt t="191342" x="6637338" y="4983163"/>
          <p14:tracePt t="191356" x="6613525" y="4953000"/>
          <p14:tracePt t="191373" x="6545263" y="4930775"/>
          <p14:tracePt t="191390" x="6400800" y="4922838"/>
          <p14:tracePt t="191406" x="6340475" y="4968875"/>
          <p14:tracePt t="191423" x="6286500" y="5075238"/>
          <p14:tracePt t="191439" x="6286500" y="5159375"/>
          <p14:tracePt t="191456" x="6302375" y="5219700"/>
          <p14:tracePt t="191473" x="6340475" y="5227638"/>
          <p14:tracePt t="191489" x="6400800" y="5227638"/>
          <p14:tracePt t="191506" x="6492875" y="5211763"/>
          <p14:tracePt t="191523" x="6530975" y="5143500"/>
          <p14:tracePt t="191539" x="6553200" y="5045075"/>
          <p14:tracePt t="191556" x="6553200" y="4953000"/>
          <p14:tracePt t="191573" x="6499225" y="4884738"/>
          <p14:tracePt t="191590" x="6400800" y="4846638"/>
          <p14:tracePt t="191606" x="6378575" y="4846638"/>
          <p14:tracePt t="191623" x="6324600" y="4876800"/>
          <p14:tracePt t="191639" x="6308725" y="4960938"/>
          <p14:tracePt t="191656" x="6308725" y="5051425"/>
          <p14:tracePt t="191673" x="6340475" y="5105400"/>
          <p14:tracePt t="191689" x="6438900" y="5143500"/>
          <p14:tracePt t="191706" x="6583363" y="5159375"/>
          <p14:tracePt t="191723" x="6721475" y="5127625"/>
          <p14:tracePt t="191739" x="6773863" y="5089525"/>
          <p14:tracePt t="191756" x="6781800" y="5021263"/>
          <p14:tracePt t="191773" x="6735763" y="4937125"/>
          <p14:tracePt t="191790" x="6621463" y="4892675"/>
          <p14:tracePt t="191807" x="6575425" y="4884738"/>
          <p14:tracePt t="191823" x="6545263" y="4906963"/>
          <p14:tracePt t="191839" x="6530975" y="4999038"/>
          <p14:tracePt t="191856" x="6530975" y="5059363"/>
          <p14:tracePt t="191873" x="6537325" y="5127625"/>
          <p14:tracePt t="191889" x="6583363" y="5143500"/>
          <p14:tracePt t="191906" x="6637338" y="5143500"/>
          <p14:tracePt t="191923" x="6689725" y="5135563"/>
          <p14:tracePt t="191939" x="6705600" y="5113338"/>
          <p14:tracePt t="191956" x="6713538" y="5083175"/>
          <p14:tracePt t="191973" x="6713538" y="5029200"/>
          <p14:tracePt t="191990" x="6675438" y="5006975"/>
          <p14:tracePt t="192006" x="6645275" y="5006975"/>
          <p14:tracePt t="192023" x="6613525" y="5021263"/>
          <p14:tracePt t="192040" x="6599238" y="5067300"/>
          <p14:tracePt t="192056" x="6599238" y="5113338"/>
          <p14:tracePt t="192073" x="6599238" y="5127625"/>
          <p14:tracePt t="192090" x="6621463" y="5151438"/>
          <p14:tracePt t="192106" x="6667500" y="5151438"/>
          <p14:tracePt t="192124" x="6713538" y="5127625"/>
          <p14:tracePt t="192140" x="6735763" y="5097463"/>
          <p14:tracePt t="192156" x="6735763" y="5067300"/>
          <p14:tracePt t="192173" x="6705600" y="5013325"/>
          <p14:tracePt t="192190" x="6659563" y="4999038"/>
          <p14:tracePt t="192206" x="6591300" y="4999038"/>
          <p14:tracePt t="192224" x="6515100" y="5021263"/>
          <p14:tracePt t="192240" x="6499225" y="5067300"/>
          <p14:tracePt t="192256" x="6499225" y="5121275"/>
          <p14:tracePt t="192273" x="6507163" y="5159375"/>
          <p14:tracePt t="192290" x="6569075" y="5181600"/>
          <p14:tracePt t="192306" x="6629400" y="5181600"/>
          <p14:tracePt t="192324" x="6667500" y="5181600"/>
          <p14:tracePt t="192340" x="6689725" y="5181600"/>
          <p14:tracePt t="192367" x="6689725" y="5173663"/>
          <p14:tracePt t="192375" x="6689725" y="5151438"/>
          <p14:tracePt t="192390" x="6683375" y="5127625"/>
          <p14:tracePt t="192406" x="6667500" y="5113338"/>
          <p14:tracePt t="192440" x="6659563" y="5113338"/>
          <p14:tracePt t="192495" x="6651625" y="5113338"/>
          <p14:tracePt t="192504" x="6645275" y="5113338"/>
          <p14:tracePt t="192543" x="6637338" y="5113338"/>
          <p14:tracePt t="192567" x="6629400" y="5113338"/>
          <p14:tracePt t="192591" x="6629400" y="5121275"/>
          <p14:tracePt t="192599" x="6621463" y="5121275"/>
          <p14:tracePt t="192607" x="6621463" y="5127625"/>
          <p14:tracePt t="192623" x="6613525" y="5127625"/>
          <p14:tracePt t="192640" x="6607175" y="5143500"/>
          <p14:tracePt t="192656" x="6599238" y="5151438"/>
          <p14:tracePt t="192673" x="6575425" y="5151438"/>
          <p14:tracePt t="192690" x="6553200" y="5151438"/>
          <p14:tracePt t="192706" x="6530975" y="5151438"/>
          <p14:tracePt t="192724" x="6499225" y="5151438"/>
          <p14:tracePt t="192740" x="6469063" y="5151438"/>
          <p14:tracePt t="192757" x="6438900" y="5151438"/>
          <p14:tracePt t="192773" x="6430963" y="5143500"/>
          <p14:tracePt t="192790" x="6423025" y="5135563"/>
          <p14:tracePt t="192823" x="6416675" y="5135563"/>
          <p14:tracePt t="192840" x="6416675" y="5127625"/>
          <p14:tracePt t="192911" x="6416675" y="5121275"/>
          <p14:tracePt t="192928" x="6416675" y="5113338"/>
          <p14:tracePt t="192935" x="6416675" y="5105400"/>
          <p14:tracePt t="192967" x="6416675" y="5089525"/>
          <p14:tracePt t="192983" x="6416675" y="5083175"/>
          <p14:tracePt t="192999" x="6416675" y="5067300"/>
          <p14:tracePt t="193007" x="6416675" y="5051425"/>
          <p14:tracePt t="193015" x="6408738" y="5045075"/>
          <p14:tracePt t="193031" x="6408738" y="5029200"/>
          <p14:tracePt t="193040" x="6408738" y="5013325"/>
          <p14:tracePt t="193057" x="6408738" y="5006975"/>
          <p14:tracePt t="193073" x="6408738" y="4975225"/>
          <p14:tracePt t="193090" x="6392863" y="4953000"/>
          <p14:tracePt t="193107" x="6392863" y="4922838"/>
          <p14:tracePt t="193123" x="6392863" y="4914900"/>
          <p14:tracePt t="193140" x="6392863" y="4899025"/>
          <p14:tracePt t="193535" x="6384925" y="4892675"/>
          <p14:tracePt t="193560" x="6384925" y="4906963"/>
          <p14:tracePt t="193567" x="6384925" y="4922838"/>
          <p14:tracePt t="193576" x="6384925" y="4953000"/>
          <p14:tracePt t="193591" x="6384925" y="5006975"/>
          <p14:tracePt t="193607" x="6392863" y="5037138"/>
          <p14:tracePt t="193623" x="6400800" y="5051425"/>
          <p14:tracePt t="193640" x="6416675" y="5059363"/>
          <p14:tracePt t="193657" x="6430963" y="5067300"/>
          <p14:tracePt t="193673" x="6438900" y="5067300"/>
          <p14:tracePt t="193707" x="6446838" y="5067300"/>
          <p14:tracePt t="193775" x="6454775" y="5075238"/>
          <p14:tracePt t="193783" x="6454775" y="5083175"/>
          <p14:tracePt t="193792" x="6454775" y="5089525"/>
          <p14:tracePt t="193807" x="6454775" y="5113338"/>
          <p14:tracePt t="193823" x="6446838" y="5143500"/>
          <p14:tracePt t="193840" x="6446838" y="5159375"/>
          <p14:tracePt t="193874" x="6446838" y="5165725"/>
          <p14:tracePt t="193890" x="6461125" y="5173663"/>
          <p14:tracePt t="193907" x="6523038" y="5173663"/>
          <p14:tracePt t="193924" x="6645275" y="5135563"/>
          <p14:tracePt t="193940" x="6743700" y="5075238"/>
          <p14:tracePt t="193957" x="6765925" y="5051425"/>
          <p14:tracePt t="193974" x="6765925" y="5006975"/>
          <p14:tracePt t="193990" x="6751638" y="4975225"/>
          <p14:tracePt t="194007" x="6683375" y="4953000"/>
          <p14:tracePt t="194023" x="6575425" y="4937125"/>
          <p14:tracePt t="194040" x="6492875" y="4937125"/>
          <p14:tracePt t="194057" x="6461125" y="4968875"/>
          <p14:tracePt t="194074" x="6446838" y="4999038"/>
          <p14:tracePt t="194090" x="6446838" y="5021263"/>
          <p14:tracePt t="194107" x="6492875" y="5075238"/>
          <p14:tracePt t="194125" x="6591300" y="5105400"/>
          <p14:tracePt t="194140" x="6697663" y="5127625"/>
          <p14:tracePt t="194157" x="6827838" y="5127625"/>
          <p14:tracePt t="194174" x="6850063" y="5127625"/>
          <p14:tracePt t="194190" x="6850063" y="5121275"/>
          <p14:tracePt t="194207" x="6835775" y="5075238"/>
          <p14:tracePt t="194224" x="6735763" y="5051425"/>
          <p14:tracePt t="194240" x="6637338" y="5051425"/>
          <p14:tracePt t="194257" x="6575425" y="5067300"/>
          <p14:tracePt t="194274" x="6561138" y="5083175"/>
          <p14:tracePt t="194290" x="6561138" y="5089525"/>
          <p14:tracePt t="194307" x="6591300" y="5105400"/>
          <p14:tracePt t="194324" x="6629400" y="5121275"/>
          <p14:tracePt t="194340" x="6659563" y="5127625"/>
          <p14:tracePt t="194357" x="6667500" y="5127625"/>
          <p14:tracePt t="194559" x="6667500" y="5121275"/>
          <p14:tracePt t="194591" x="6659563" y="5121275"/>
          <p14:tracePt t="194599" x="6645275" y="5121275"/>
          <p14:tracePt t="194607" x="6621463" y="5121275"/>
          <p14:tracePt t="194625" x="6561138" y="5121275"/>
          <p14:tracePt t="194640" x="6484938" y="5121275"/>
          <p14:tracePt t="194657" x="6469063" y="5121275"/>
          <p14:tracePt t="194719" x="6492875" y="5121275"/>
          <p14:tracePt t="194727" x="6515100" y="5121275"/>
          <p14:tracePt t="194735" x="6530975" y="5121275"/>
          <p14:tracePt t="194743" x="6561138" y="5121275"/>
          <p14:tracePt t="194758" x="6591300" y="5121275"/>
          <p14:tracePt t="194823" x="6575425" y="5121275"/>
          <p14:tracePt t="194831" x="6553200" y="5121275"/>
          <p14:tracePt t="194841" x="6515100" y="5121275"/>
          <p14:tracePt t="194857" x="6438900" y="5121275"/>
          <p14:tracePt t="194874" x="6430963" y="5121275"/>
          <p14:tracePt t="195959" x="6423025" y="5121275"/>
          <p14:tracePt t="195975" x="6423025" y="5173663"/>
          <p14:tracePt t="195983" x="6423025" y="5197475"/>
          <p14:tracePt t="195991" x="6423025" y="5211763"/>
          <p14:tracePt t="196008" x="6423025" y="5227638"/>
          <p14:tracePt t="198664" x="6477000" y="5227638"/>
          <p14:tracePt t="198671" x="6561138" y="5227638"/>
          <p14:tracePt t="198679" x="6621463" y="5219700"/>
          <p14:tracePt t="198692" x="6675438" y="5203825"/>
          <p14:tracePt t="198709" x="6759575" y="5189538"/>
          <p14:tracePt t="198726" x="6781800" y="5181600"/>
          <p14:tracePt t="198959" x="6797675" y="5181600"/>
          <p14:tracePt t="198967" x="6804025" y="5181600"/>
          <p14:tracePt t="198975" x="6819900" y="5181600"/>
          <p14:tracePt t="198992" x="6911975" y="5181600"/>
          <p14:tracePt t="199009" x="7002463" y="5159375"/>
          <p14:tracePt t="199025" x="7102475" y="5151438"/>
          <p14:tracePt t="199042" x="7200900" y="5127625"/>
          <p14:tracePt t="199059" x="7246938" y="5127625"/>
          <p14:tracePt t="199959" x="7216775" y="5083175"/>
          <p14:tracePt t="199968" x="7108825" y="4983163"/>
          <p14:tracePt t="199976" x="6994525" y="4892675"/>
          <p14:tracePt t="199992" x="6727825" y="4656138"/>
          <p14:tracePt t="200009" x="6507163" y="4479925"/>
          <p14:tracePt t="200026" x="6362700" y="4335463"/>
          <p14:tracePt t="200044" x="6202363" y="4175125"/>
          <p14:tracePt t="200059" x="6088063" y="4022725"/>
          <p14:tracePt t="200076" x="5997575" y="3894138"/>
          <p14:tracePt t="200093" x="5927725" y="3787775"/>
          <p14:tracePt t="200110" x="5875338" y="3703638"/>
          <p14:tracePt t="200126" x="5851525" y="3665538"/>
          <p14:tracePt t="200142" x="5799138" y="3603625"/>
          <p14:tracePt t="200159" x="5761038" y="3565525"/>
          <p14:tracePt t="200176" x="5722938" y="3551238"/>
          <p14:tracePt t="200193" x="5622925" y="3513138"/>
          <p14:tracePt t="200209" x="5448300" y="3489325"/>
          <p14:tracePt t="200226" x="5165725" y="3436938"/>
          <p14:tracePt t="200243" x="4746625" y="3314700"/>
          <p14:tracePt t="200259" x="4313238" y="3192463"/>
          <p14:tracePt t="200276" x="4084638" y="3124200"/>
          <p14:tracePt t="200293" x="3978275" y="3070225"/>
          <p14:tracePt t="200309" x="3962400" y="3063875"/>
          <p14:tracePt t="200326" x="3954463" y="3055938"/>
          <p14:tracePt t="200383" x="3954463" y="3048000"/>
          <p14:tracePt t="200391" x="3940175" y="3032125"/>
          <p14:tracePt t="200399" x="3932238" y="3032125"/>
          <p14:tracePt t="200409" x="3932238" y="3025775"/>
          <p14:tracePt t="200431" x="3924300" y="3017838"/>
          <p14:tracePt t="200443" x="3908425" y="3001963"/>
          <p14:tracePt t="200459" x="3894138" y="2963863"/>
          <p14:tracePt t="200476" x="3878263" y="2925763"/>
          <p14:tracePt t="200493" x="3863975" y="2887663"/>
          <p14:tracePt t="200510" x="3848100" y="2849563"/>
          <p14:tracePt t="200526" x="3848100" y="2841625"/>
          <p14:tracePt t="200544" x="3848100" y="2835275"/>
          <p14:tracePt t="200559" x="3848100" y="2819400"/>
          <p14:tracePt t="200576" x="3863975" y="2811463"/>
          <p14:tracePt t="200593" x="3878263" y="2803525"/>
          <p14:tracePt t="200609" x="3916363" y="2797175"/>
          <p14:tracePt t="200626" x="3954463" y="2797175"/>
          <p14:tracePt t="200643" x="4008438" y="2781300"/>
          <p14:tracePt t="200659" x="4046538" y="2765425"/>
          <p14:tracePt t="200676" x="4084638" y="2751138"/>
          <p14:tracePt t="200693" x="4122738" y="2743200"/>
          <p14:tracePt t="200710" x="4237038" y="2743200"/>
          <p14:tracePt t="200726" x="4389438" y="2743200"/>
          <p14:tracePt t="200743" x="4541838" y="2727325"/>
          <p14:tracePt t="200759" x="4702175" y="2727325"/>
          <p14:tracePt t="200776" x="4830763" y="2727325"/>
          <p14:tracePt t="200793" x="4945063" y="2727325"/>
          <p14:tracePt t="200809" x="5021263" y="2727325"/>
          <p14:tracePt t="200826" x="5083175" y="2727325"/>
          <p14:tracePt t="200843" x="5189538" y="2759075"/>
          <p14:tracePt t="200859" x="5273675" y="2781300"/>
          <p14:tracePt t="200862" x="5295900" y="2781300"/>
          <p14:tracePt t="200876" x="5326063" y="2789238"/>
          <p14:tracePt t="200893" x="5334000" y="2789238"/>
          <p14:tracePt t="200910" x="5349875" y="2789238"/>
          <p14:tracePt t="200926" x="5372100" y="2797175"/>
          <p14:tracePt t="200943" x="5402263" y="2819400"/>
          <p14:tracePt t="200959" x="5470525" y="2849563"/>
          <p14:tracePt t="200976" x="5494338" y="2857500"/>
          <p14:tracePt t="200993" x="5516563" y="2865438"/>
          <p14:tracePt t="201039" x="5524500" y="2873375"/>
          <p14:tracePt t="201063" x="5524500" y="2887663"/>
          <p14:tracePt t="201072" x="5540375" y="2917825"/>
          <p14:tracePt t="201079" x="5546725" y="2933700"/>
          <p14:tracePt t="201093" x="5546725" y="2963863"/>
          <p14:tracePt t="201110" x="5562600" y="3017838"/>
          <p14:tracePt t="201126" x="5570538" y="3040063"/>
          <p14:tracePt t="201143" x="5570538" y="3094038"/>
          <p14:tracePt t="201159" x="5570538" y="3124200"/>
          <p14:tracePt t="201176" x="5570538" y="3154363"/>
          <p14:tracePt t="201193" x="5554663" y="3184525"/>
          <p14:tracePt t="201210" x="5516563" y="3208338"/>
          <p14:tracePt t="201226" x="5464175" y="3216275"/>
          <p14:tracePt t="201244" x="5356225" y="3222625"/>
          <p14:tracePt t="201260" x="5265738" y="3222625"/>
          <p14:tracePt t="201276" x="5181600" y="3246438"/>
          <p14:tracePt t="201293" x="5089525" y="3260725"/>
          <p14:tracePt t="201310" x="4968875" y="3284538"/>
          <p14:tracePt t="201326" x="4914900" y="3292475"/>
          <p14:tracePt t="201343" x="4724400" y="3330575"/>
          <p14:tracePt t="201360" x="4587875" y="3344863"/>
          <p14:tracePt t="201376" x="4441825" y="3375025"/>
          <p14:tracePt t="201393" x="4403725" y="3398838"/>
          <p14:tracePt t="201495" x="4381500" y="3398838"/>
          <p14:tracePt t="201503" x="4365625" y="3375025"/>
          <p14:tracePt t="201511" x="4343400" y="3344863"/>
          <p14:tracePt t="201526" x="4313238" y="3292475"/>
          <p14:tracePt t="201544" x="4275138" y="3222625"/>
          <p14:tracePt t="201560" x="4244975" y="3154363"/>
          <p14:tracePt t="201576" x="4206875" y="3094038"/>
          <p14:tracePt t="201593" x="4198938" y="3070225"/>
          <p14:tracePt t="201610" x="4198938" y="3032125"/>
          <p14:tracePt t="201626" x="4198938" y="2987675"/>
          <p14:tracePt t="201643" x="4183063" y="2925763"/>
          <p14:tracePt t="201660" x="4175125" y="2865438"/>
          <p14:tracePt t="201676" x="4168775" y="2789238"/>
          <p14:tracePt t="201693" x="4160838" y="2759075"/>
          <p14:tracePt t="201710" x="4160838" y="2713038"/>
          <p14:tracePt t="201726" x="4160838" y="2682875"/>
          <p14:tracePt t="201744" x="4160838" y="2667000"/>
          <p14:tracePt t="201760" x="4160838" y="2651125"/>
          <p14:tracePt t="201776" x="4168775" y="2651125"/>
          <p14:tracePt t="201793" x="4191000" y="2651125"/>
          <p14:tracePt t="201810" x="4221163" y="2651125"/>
          <p14:tracePt t="201826" x="4275138" y="2651125"/>
          <p14:tracePt t="201843" x="4351338" y="2659063"/>
          <p14:tracePt t="201860" x="4465638" y="2674938"/>
          <p14:tracePt t="201862" x="4533900" y="2697163"/>
          <p14:tracePt t="201876" x="4610100" y="2705100"/>
          <p14:tracePt t="201894" x="4838700" y="2735263"/>
          <p14:tracePt t="201910" x="4914900" y="2743200"/>
          <p14:tracePt t="201926" x="5121275" y="2759075"/>
          <p14:tracePt t="201943" x="5219700" y="2781300"/>
          <p14:tracePt t="201960" x="5241925" y="2789238"/>
          <p14:tracePt t="201977" x="5280025" y="2789238"/>
          <p14:tracePt t="201993" x="5311775" y="2811463"/>
          <p14:tracePt t="202010" x="5318125" y="2811463"/>
          <p14:tracePt t="202027" x="5334000" y="2811463"/>
          <p14:tracePt t="202043" x="5349875" y="2819400"/>
          <p14:tracePt t="202077" x="5364163" y="2827338"/>
          <p14:tracePt t="202094" x="5387975" y="2849563"/>
          <p14:tracePt t="202110" x="5402263" y="2865438"/>
          <p14:tracePt t="202127" x="5440363" y="2917825"/>
          <p14:tracePt t="202143" x="5448300" y="2941638"/>
          <p14:tracePt t="202160" x="5464175" y="2963863"/>
          <p14:tracePt t="202177" x="5464175" y="2979738"/>
          <p14:tracePt t="202193" x="5464175" y="2994025"/>
          <p14:tracePt t="202210" x="5464175" y="3048000"/>
          <p14:tracePt t="202227" x="5464175" y="3078163"/>
          <p14:tracePt t="202243" x="5464175" y="3116263"/>
          <p14:tracePt t="202260" x="5464175" y="3154363"/>
          <p14:tracePt t="202277" x="5464175" y="3178175"/>
          <p14:tracePt t="202294" x="5464175" y="3200400"/>
          <p14:tracePt t="202310" x="5464175" y="3216275"/>
          <p14:tracePt t="202327" x="5418138" y="3222625"/>
          <p14:tracePt t="202343" x="5349875" y="3238500"/>
          <p14:tracePt t="202361" x="5257800" y="3238500"/>
          <p14:tracePt t="202377" x="5143500" y="3238500"/>
          <p14:tracePt t="202393" x="5013325" y="3238500"/>
          <p14:tracePt t="202410" x="4868863" y="3260725"/>
          <p14:tracePt t="202427" x="4740275" y="3284538"/>
          <p14:tracePt t="202443" x="4618038" y="3322638"/>
          <p14:tracePt t="202461" x="4495800" y="3360738"/>
          <p14:tracePt t="202477" x="4373563" y="3390900"/>
          <p14:tracePt t="202494" x="4237038" y="3413125"/>
          <p14:tracePt t="202510" x="4191000" y="3413125"/>
          <p14:tracePt t="202527" x="4130675" y="3413125"/>
          <p14:tracePt t="202543" x="4114800" y="3413125"/>
          <p14:tracePt t="202560" x="4106863" y="3413125"/>
          <p14:tracePt t="202599" x="4098925" y="3406775"/>
          <p14:tracePt t="202610" x="4076700" y="3368675"/>
          <p14:tracePt t="202627" x="4038600" y="3298825"/>
          <p14:tracePt t="202643" x="4022725" y="3230563"/>
          <p14:tracePt t="202661" x="4008438" y="3154363"/>
          <p14:tracePt t="202677" x="3970338" y="3048000"/>
          <p14:tracePt t="202694" x="3932238" y="2917825"/>
          <p14:tracePt t="202710" x="3932238" y="2903538"/>
          <p14:tracePt t="202727" x="3932238" y="2827338"/>
          <p14:tracePt t="202743" x="3932238" y="2797175"/>
          <p14:tracePt t="202760" x="3932238" y="2751138"/>
          <p14:tracePt t="202777" x="3932238" y="2713038"/>
          <p14:tracePt t="202794" x="3932238" y="2689225"/>
          <p14:tracePt t="202810" x="3932238" y="2667000"/>
          <p14:tracePt t="202827" x="3946525" y="2651125"/>
          <p14:tracePt t="202844" x="3962400" y="2644775"/>
          <p14:tracePt t="202860" x="3978275" y="2636838"/>
          <p14:tracePt t="202877" x="4008438" y="2636838"/>
          <p14:tracePt t="202881" x="4038600" y="2636838"/>
          <p14:tracePt t="202894" x="4098925" y="2636838"/>
          <p14:tracePt t="202910" x="4198938" y="2636838"/>
          <p14:tracePt t="202927" x="4297363" y="2636838"/>
          <p14:tracePt t="202944" x="4419600" y="2636838"/>
          <p14:tracePt t="202961" x="4511675" y="2636838"/>
          <p14:tracePt t="202977" x="4625975" y="2636838"/>
          <p14:tracePt t="202994" x="4732338" y="2636838"/>
          <p14:tracePt t="203010" x="4854575" y="2636838"/>
          <p14:tracePt t="203027" x="4975225" y="2636838"/>
          <p14:tracePt t="203044" x="5097463" y="2636838"/>
          <p14:tracePt t="203060" x="5211763" y="2636838"/>
          <p14:tracePt t="203077" x="5318125" y="2636838"/>
          <p14:tracePt t="203095" x="5394325" y="2636838"/>
          <p14:tracePt t="203111" x="5432425" y="2636838"/>
          <p14:tracePt t="203127" x="5448300" y="2636838"/>
          <p14:tracePt t="203175" x="5456238" y="2636838"/>
          <p14:tracePt t="203191" x="5470525" y="2636838"/>
          <p14:tracePt t="203199" x="5470525" y="2644775"/>
          <p14:tracePt t="203211" x="5486400" y="2651125"/>
          <p14:tracePt t="203227" x="5502275" y="2659063"/>
          <p14:tracePt t="203244" x="5546725" y="2705100"/>
          <p14:tracePt t="203260" x="5592763" y="2751138"/>
          <p14:tracePt t="203277" x="5630863" y="2797175"/>
          <p14:tracePt t="203294" x="5661025" y="2849563"/>
          <p14:tracePt t="203310" x="5668963" y="2865438"/>
          <p14:tracePt t="203327" x="5668963" y="2873375"/>
          <p14:tracePt t="203344" x="5668963" y="2895600"/>
          <p14:tracePt t="203360" x="5668963" y="2925763"/>
          <p14:tracePt t="203377" x="5668963" y="2987675"/>
          <p14:tracePt t="203394" x="5668963" y="3086100"/>
          <p14:tracePt t="203411" x="5668963" y="3162300"/>
          <p14:tracePt t="203427" x="5668963" y="3260725"/>
          <p14:tracePt t="203444" x="5661025" y="3322638"/>
          <p14:tracePt t="203461" x="5661025" y="3360738"/>
          <p14:tracePt t="203477" x="5654675" y="3375025"/>
          <p14:tracePt t="203494" x="5646738" y="3382963"/>
          <p14:tracePt t="203527" x="5592763" y="3390900"/>
          <p14:tracePt t="203544" x="5540375" y="3390900"/>
          <p14:tracePt t="203560" x="5464175" y="3390900"/>
          <p14:tracePt t="203577" x="5341938" y="3390900"/>
          <p14:tracePt t="203594" x="5257800" y="3390900"/>
          <p14:tracePt t="203610" x="5173663" y="3390900"/>
          <p14:tracePt t="203627" x="5121275" y="3390900"/>
          <p14:tracePt t="203644" x="5075238" y="3390900"/>
          <p14:tracePt t="203661" x="4983163" y="3390900"/>
          <p14:tracePt t="203677" x="4892675" y="3390900"/>
          <p14:tracePt t="203694" x="4770438" y="3390900"/>
          <p14:tracePt t="203710" x="4572000" y="3390900"/>
          <p14:tracePt t="203728" x="4473575" y="3390900"/>
          <p14:tracePt t="203744" x="4397375" y="3382963"/>
          <p14:tracePt t="203761" x="4373563" y="3375025"/>
          <p14:tracePt t="203847" x="4373563" y="3368675"/>
          <p14:tracePt t="203855" x="4359275" y="3352800"/>
          <p14:tracePt t="203863" x="4327525" y="3314700"/>
          <p14:tracePt t="203878" x="4305300" y="3276600"/>
          <p14:tracePt t="203894" x="4289425" y="3260725"/>
          <p14:tracePt t="203911" x="4267200" y="3222625"/>
          <p14:tracePt t="203927" x="4267200" y="3216275"/>
          <p14:tracePt t="203944" x="4267200" y="3208338"/>
          <p14:tracePt t="203961" x="4267200" y="3178175"/>
          <p14:tracePt t="203977" x="4259263" y="3124200"/>
          <p14:tracePt t="203994" x="4244975" y="3063875"/>
          <p14:tracePt t="204011" x="4229100" y="2971800"/>
          <p14:tracePt t="204027" x="4229100" y="2911475"/>
          <p14:tracePt t="204045" x="4229100" y="2819400"/>
          <p14:tracePt t="204061" x="4229100" y="2789238"/>
          <p14:tracePt t="204078" x="4229100" y="2751138"/>
          <p14:tracePt t="204094" x="4229100" y="2727325"/>
          <p14:tracePt t="204111" x="4244975" y="2689225"/>
          <p14:tracePt t="204127" x="4259263" y="2674938"/>
          <p14:tracePt t="204144" x="4275138" y="2651125"/>
          <p14:tracePt t="204161" x="4321175" y="2651125"/>
          <p14:tracePt t="204177" x="4389438" y="2651125"/>
          <p14:tracePt t="204194" x="4473575" y="2651125"/>
          <p14:tracePt t="204211" x="4533900" y="2651125"/>
          <p14:tracePt t="204227" x="4572000" y="2651125"/>
          <p14:tracePt t="204244" x="4632325" y="2651125"/>
          <p14:tracePt t="204261" x="4754563" y="2651125"/>
          <p14:tracePt t="204278" x="5105400" y="2705100"/>
          <p14:tracePt t="204294" x="5241925" y="2720975"/>
          <p14:tracePt t="204311" x="5532438" y="2751138"/>
          <p14:tracePt t="204327" x="5608638" y="2765425"/>
          <p14:tracePt t="204344" x="5616575" y="2765425"/>
          <p14:tracePt t="204391" x="5622925" y="2765425"/>
          <p14:tracePt t="204407" x="5630863" y="2765425"/>
          <p14:tracePt t="204416" x="5646738" y="2781300"/>
          <p14:tracePt t="204431" x="5654675" y="2781300"/>
          <p14:tracePt t="204444" x="5661025" y="2797175"/>
          <p14:tracePt t="204461" x="5684838" y="2827338"/>
          <p14:tracePt t="204478" x="5707063" y="2895600"/>
          <p14:tracePt t="204494" x="5722938" y="2917825"/>
          <p14:tracePt t="204511" x="5745163" y="2994025"/>
          <p14:tracePt t="204527" x="5761038" y="3055938"/>
          <p14:tracePt t="204544" x="5768975" y="3086100"/>
          <p14:tracePt t="204561" x="5768975" y="3101975"/>
          <p14:tracePt t="204577" x="5768975" y="3132138"/>
          <p14:tracePt t="204594" x="5768975" y="3140075"/>
          <p14:tracePt t="204611" x="5768975" y="3154363"/>
          <p14:tracePt t="204628" x="5768975" y="3184525"/>
          <p14:tracePt t="204644" x="5737225" y="3216275"/>
          <p14:tracePt t="204661" x="5699125" y="3238500"/>
          <p14:tracePt t="204678" x="5616575" y="3268663"/>
          <p14:tracePt t="204694" x="5554663" y="3284538"/>
          <p14:tracePt t="204711" x="5508625" y="3298825"/>
          <p14:tracePt t="204728" x="5432425" y="3314700"/>
          <p14:tracePt t="204744" x="5349875" y="3322638"/>
          <p14:tracePt t="204761" x="5235575" y="3322638"/>
          <p14:tracePt t="204778" x="5083175" y="3352800"/>
          <p14:tracePt t="204794" x="4914900" y="3375025"/>
          <p14:tracePt t="204811" x="4762500" y="3382963"/>
          <p14:tracePt t="204828" x="4656138" y="3382963"/>
          <p14:tracePt t="204844" x="4572000" y="3382963"/>
          <p14:tracePt t="204863" x="4525963" y="3382963"/>
          <p14:tracePt t="204878" x="4518025" y="3382963"/>
          <p14:tracePt t="204911" x="4511675" y="3375025"/>
          <p14:tracePt t="204919" x="4495800" y="3375025"/>
          <p14:tracePt t="204928" x="4495800" y="3368675"/>
          <p14:tracePt t="204944" x="4473575" y="3344863"/>
          <p14:tracePt t="204961" x="4449763" y="3336925"/>
          <p14:tracePt t="204978" x="4441825" y="3322638"/>
          <p14:tracePt t="205118" x="4435475" y="3322638"/>
          <p14:tracePt t="205134" x="4427538" y="3322638"/>
          <p14:tracePt t="206863" x="4435475" y="3314700"/>
          <p14:tracePt t="206999" x="4441825" y="33147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20123" r="25777" b="48399"/>
          <a:stretch/>
        </p:blipFill>
        <p:spPr>
          <a:xfrm>
            <a:off x="1355217" y="1973176"/>
            <a:ext cx="9099503" cy="30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6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379"/>
    </mc:Choice>
    <mc:Fallback xmlns="">
      <p:transition advTm="53379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206" t="51807" r="25777" b="12926"/>
          <a:stretch/>
        </p:blipFill>
        <p:spPr>
          <a:xfrm>
            <a:off x="1410494" y="1973176"/>
            <a:ext cx="9631451" cy="360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647"/>
    </mc:Choice>
    <mc:Fallback xmlns="">
      <p:transition advTm="125647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639" t="36819" r="29605" b="34338"/>
          <a:stretch/>
        </p:blipFill>
        <p:spPr>
          <a:xfrm>
            <a:off x="1858507" y="2793311"/>
            <a:ext cx="8676648" cy="3145285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960083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4983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151"/>
    </mc:Choice>
    <mc:Fallback xmlns="">
      <p:transition advTm="41151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76" t="37178" r="29509" b="46521"/>
          <a:stretch/>
        </p:blipFill>
        <p:spPr>
          <a:xfrm>
            <a:off x="1858507" y="3145617"/>
            <a:ext cx="8760785" cy="1768739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970970" y="1796394"/>
            <a:ext cx="596188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General Form of a Linear Equation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5388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504"/>
    </mc:Choice>
    <mc:Fallback xmlns="">
      <p:transition advTm="215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39" x="549275" y="5241925"/>
          <p14:tracePt t="11728" x="563563" y="5241925"/>
          <p14:tracePt t="11737" x="625475" y="5227638"/>
          <p14:tracePt t="11744" x="739775" y="5181600"/>
          <p14:tracePt t="11757" x="868363" y="5121275"/>
          <p14:tracePt t="11774" x="1303338" y="4937125"/>
          <p14:tracePt t="11791" x="1812925" y="4708525"/>
          <p14:tracePt t="11807" x="2628900" y="4213225"/>
          <p14:tracePt t="11824" x="3001963" y="4000500"/>
          <p14:tracePt t="11841" x="3284538" y="3832225"/>
          <p14:tracePt t="11857" x="3497263" y="3703638"/>
          <p14:tracePt t="11874" x="3649663" y="3611563"/>
          <p14:tracePt t="11891" x="3787775" y="3497263"/>
          <p14:tracePt t="11908" x="3908425" y="3413125"/>
          <p14:tracePt t="11925" x="4000500" y="3368675"/>
          <p14:tracePt t="11941" x="4060825" y="3322638"/>
          <p14:tracePt t="11958" x="4068763" y="3322638"/>
          <p14:tracePt t="12209" x="4076700" y="3322638"/>
          <p14:tracePt t="12216" x="4191000" y="3238500"/>
          <p14:tracePt t="12224" x="4397375" y="3108325"/>
          <p14:tracePt t="12241" x="4702175" y="2979738"/>
          <p14:tracePt t="12257" x="4808538" y="2925763"/>
          <p14:tracePt t="12274" x="4884738" y="2879725"/>
          <p14:tracePt t="12291" x="4930775" y="2841625"/>
          <p14:tracePt t="12307" x="4945063" y="2811463"/>
          <p14:tracePt t="12341" x="4953000" y="2765425"/>
          <p14:tracePt t="12358" x="4968875" y="2743200"/>
          <p14:tracePt t="12393" x="4975225" y="2735263"/>
          <p14:tracePt t="12498" x="4983163" y="2735263"/>
          <p14:tracePt t="12505" x="4999038" y="2735263"/>
          <p14:tracePt t="12513" x="5013325" y="2735263"/>
          <p14:tracePt t="12524" x="5021263" y="2735263"/>
          <p14:tracePt t="12541" x="5075238" y="2727325"/>
          <p14:tracePt t="12558" x="5083175" y="2720975"/>
          <p14:tracePt t="12574" x="5105400" y="2720975"/>
          <p14:tracePt t="15425" x="5089525" y="2713038"/>
          <p14:tracePt t="15433" x="5075238" y="2713038"/>
          <p14:tracePt t="15442" x="5059363" y="2705100"/>
          <p14:tracePt t="15459" x="5045075" y="2697163"/>
          <p14:tracePt t="15476" x="5029200" y="2697163"/>
          <p14:tracePt t="15492" x="5013325" y="2697163"/>
          <p14:tracePt t="15561" x="5006975" y="2697163"/>
          <p14:tracePt t="15569" x="4999038" y="2682875"/>
          <p14:tracePt t="15601" x="4991100" y="2682875"/>
          <p14:tracePt t="20241" x="4999038" y="2682875"/>
          <p14:tracePt t="20249" x="5029200" y="2682875"/>
          <p14:tracePt t="20261" x="5059363" y="2689225"/>
          <p14:tracePt t="20277" x="5197475" y="2720975"/>
          <p14:tracePt t="20295" x="5410200" y="2759075"/>
          <p14:tracePt t="20311" x="5502275" y="2789238"/>
          <p14:tracePt t="20327" x="5562600" y="2803525"/>
          <p14:tracePt t="20344" x="5622925" y="2827338"/>
          <p14:tracePt t="20361" x="5630863" y="2835275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Straight line and Applications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046" t="35716" r="30939" b="31217"/>
          <a:stretch/>
        </p:blipFill>
        <p:spPr>
          <a:xfrm>
            <a:off x="2440788" y="2746690"/>
            <a:ext cx="7150917" cy="3021936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17070" y="1865541"/>
            <a:ext cx="452559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n-US" sz="3200" dirty="0" smtClean="0"/>
              <a:t>Equation of Straight Lines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701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665"/>
    </mc:Choice>
    <mc:Fallback xmlns="">
      <p:transition advTm="1226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1" x="5630863" y="2827338"/>
          <p14:tracePt t="1529" x="5600700" y="2797175"/>
          <p14:tracePt t="1537" x="5540375" y="2735263"/>
          <p14:tracePt t="1544" x="5478463" y="2705100"/>
          <p14:tracePt t="1557" x="5394325" y="2674938"/>
          <p14:tracePt t="1574" x="5257800" y="2636838"/>
          <p14:tracePt t="1591" x="5013325" y="2636838"/>
          <p14:tracePt t="1607" x="4846638" y="2651125"/>
          <p14:tracePt t="1624" x="4702175" y="2682875"/>
          <p14:tracePt t="1641" x="4579938" y="2727325"/>
          <p14:tracePt t="1657" x="4495800" y="2773363"/>
          <p14:tracePt t="1674" x="4435475" y="2803525"/>
          <p14:tracePt t="1691" x="4397375" y="2827338"/>
          <p14:tracePt t="1707" x="4373563" y="2849563"/>
          <p14:tracePt t="1724" x="4351338" y="2857500"/>
          <p14:tracePt t="1741" x="4327525" y="2857500"/>
          <p14:tracePt t="1757" x="4321175" y="2873375"/>
          <p14:tracePt t="1791" x="4305300" y="2873375"/>
          <p14:tracePt t="1840" x="4297363" y="2873375"/>
          <p14:tracePt t="1848" x="4289425" y="2865438"/>
          <p14:tracePt t="1857" x="4267200" y="2841625"/>
          <p14:tracePt t="1874" x="4229100" y="2735263"/>
          <p14:tracePt t="1891" x="4221163" y="2674938"/>
          <p14:tracePt t="1984" x="4213225" y="2667000"/>
          <p14:tracePt t="2113" x="4198938" y="2667000"/>
          <p14:tracePt t="2129" x="4183063" y="2674938"/>
          <p14:tracePt t="2137" x="4160838" y="2697163"/>
          <p14:tracePt t="2144" x="4137025" y="2705100"/>
          <p14:tracePt t="2158" x="4106863" y="2727325"/>
          <p14:tracePt t="2175" x="4046538" y="2759075"/>
          <p14:tracePt t="2281" x="4038600" y="2759075"/>
          <p14:tracePt t="2290" x="4038600" y="2765425"/>
          <p14:tracePt t="2297" x="4016375" y="2789238"/>
          <p14:tracePt t="2308" x="3962400" y="2835275"/>
          <p14:tracePt t="2325" x="3856038" y="2979738"/>
          <p14:tracePt t="2341" x="3756025" y="3116263"/>
          <p14:tracePt t="2358" x="3695700" y="3238500"/>
          <p14:tracePt t="2375" x="3657600" y="3368675"/>
          <p14:tracePt t="2391" x="3657600" y="3413125"/>
          <p14:tracePt t="2408" x="3657600" y="3482975"/>
          <p14:tracePt t="2425" x="3717925" y="3543300"/>
          <p14:tracePt t="2441" x="3856038" y="3589338"/>
          <p14:tracePt t="2458" x="4016375" y="3627438"/>
          <p14:tracePt t="2475" x="4221163" y="3635375"/>
          <p14:tracePt t="2493" x="4397375" y="3635375"/>
          <p14:tracePt t="2508" x="4479925" y="3635375"/>
          <p14:tracePt t="2525" x="4533900" y="3635375"/>
          <p14:tracePt t="2681" x="4541838" y="3635375"/>
          <p14:tracePt t="2689" x="4602163" y="3635375"/>
          <p14:tracePt t="2697" x="4702175" y="3635375"/>
          <p14:tracePt t="2708" x="4868863" y="3635375"/>
          <p14:tracePt t="2725" x="5143500" y="3635375"/>
          <p14:tracePt t="2741" x="5394325" y="3635375"/>
          <p14:tracePt t="2758" x="5562600" y="3635375"/>
          <p14:tracePt t="2775" x="5646738" y="3635375"/>
          <p14:tracePt t="2857" x="5646738" y="3627438"/>
          <p14:tracePt t="2865" x="5622925" y="3619500"/>
          <p14:tracePt t="2875" x="5562600" y="3603625"/>
          <p14:tracePt t="2891" x="5402263" y="3559175"/>
          <p14:tracePt t="2908" x="5165725" y="3559175"/>
          <p14:tracePt t="2925" x="4953000" y="3559175"/>
          <p14:tracePt t="2941" x="4868863" y="3559175"/>
          <p14:tracePt t="2958" x="4846638" y="3559175"/>
          <p14:tracePt t="2994" x="4846638" y="3551238"/>
          <p14:tracePt t="3017" x="4846638" y="3535363"/>
          <p14:tracePt t="3025" x="4854575" y="3527425"/>
          <p14:tracePt t="3033" x="4876800" y="3527425"/>
          <p14:tracePt t="3041" x="4884738" y="3521075"/>
          <p14:tracePt t="3058" x="4906963" y="3505200"/>
          <p14:tracePt t="3153" x="4892675" y="3505200"/>
          <p14:tracePt t="3161" x="4830763" y="3505200"/>
          <p14:tracePt t="3169" x="4784725" y="3505200"/>
          <p14:tracePt t="3177" x="4708525" y="3505200"/>
          <p14:tracePt t="3191" x="4556125" y="3505200"/>
          <p14:tracePt t="3208" x="4427538" y="3505200"/>
          <p14:tracePt t="3225" x="4373563" y="3505200"/>
          <p14:tracePt t="3242" x="4365625" y="3497263"/>
          <p14:tracePt t="3275" x="4381500" y="3497263"/>
          <p14:tracePt t="3292" x="4487863" y="3497263"/>
          <p14:tracePt t="3308" x="4694238" y="3497263"/>
          <p14:tracePt t="3325" x="4892675" y="3497263"/>
          <p14:tracePt t="3342" x="5113338" y="3497263"/>
          <p14:tracePt t="3358" x="5303838" y="3497263"/>
          <p14:tracePt t="3375" x="5387975" y="3497263"/>
          <p14:tracePt t="3392" x="5394325" y="3497263"/>
          <p14:tracePt t="3433" x="5372100" y="3497263"/>
          <p14:tracePt t="3441" x="5326063" y="3497263"/>
          <p14:tracePt t="3449" x="5257800" y="3497263"/>
          <p14:tracePt t="3458" x="5173663" y="3497263"/>
          <p14:tracePt t="3475" x="5013325" y="3497263"/>
          <p14:tracePt t="3493" x="4884738" y="3497263"/>
          <p14:tracePt t="3508" x="4860925" y="3497263"/>
          <p14:tracePt t="3537" x="4906963" y="3505200"/>
          <p14:tracePt t="3545" x="4991100" y="3527425"/>
          <p14:tracePt t="3558" x="5097463" y="3527425"/>
          <p14:tracePt t="3575" x="5440363" y="3527425"/>
          <p14:tracePt t="3592" x="5745163" y="3527425"/>
          <p14:tracePt t="3608" x="5783263" y="3527425"/>
          <p14:tracePt t="3649" x="5768975" y="3527425"/>
          <p14:tracePt t="3657" x="5730875" y="3527425"/>
          <p14:tracePt t="3665" x="5676900" y="3527425"/>
          <p14:tracePt t="3675" x="5616575" y="3527425"/>
          <p14:tracePt t="3692" x="5532438" y="3527425"/>
          <p14:tracePt t="3708" x="5516563" y="3527425"/>
          <p14:tracePt t="3753" x="5532438" y="3527425"/>
          <p14:tracePt t="3761" x="5562600" y="3527425"/>
          <p14:tracePt t="3775" x="5608638" y="3527425"/>
          <p14:tracePt t="3792" x="5707063" y="3543300"/>
          <p14:tracePt t="3865" x="5676900" y="3543300"/>
          <p14:tracePt t="3874" x="5630863" y="3535363"/>
          <p14:tracePt t="3881" x="5600700" y="3527425"/>
          <p14:tracePt t="3953" x="5630863" y="3527425"/>
          <p14:tracePt t="3961" x="5676900" y="3527425"/>
          <p14:tracePt t="3969" x="5737225" y="3527425"/>
          <p14:tracePt t="3977" x="5799138" y="3527425"/>
          <p14:tracePt t="3992" x="5959475" y="3527425"/>
          <p14:tracePt t="4009" x="6080125" y="3527425"/>
          <p14:tracePt t="4025" x="6164263" y="3527425"/>
          <p14:tracePt t="4097" x="6172200" y="3527425"/>
          <p14:tracePt t="4105" x="6180138" y="3527425"/>
          <p14:tracePt t="4112" x="6210300" y="3527425"/>
          <p14:tracePt t="4126" x="6270625" y="3527425"/>
          <p14:tracePt t="4142" x="6423025" y="3527425"/>
          <p14:tracePt t="4159" x="6569075" y="3527425"/>
          <p14:tracePt t="4175" x="6689725" y="3527425"/>
          <p14:tracePt t="4192" x="6759575" y="3527425"/>
          <p14:tracePt t="4361" x="6727825" y="3527425"/>
          <p14:tracePt t="4369" x="6675438" y="3551238"/>
          <p14:tracePt t="4377" x="6613525" y="3551238"/>
          <p14:tracePt t="4392" x="6461125" y="3551238"/>
          <p14:tracePt t="4409" x="6302375" y="3551238"/>
          <p14:tracePt t="4425" x="6248400" y="3551238"/>
          <p14:tracePt t="4465" x="6264275" y="3551238"/>
          <p14:tracePt t="4475" x="6332538" y="3551238"/>
          <p14:tracePt t="4492" x="6530975" y="3551238"/>
          <p14:tracePt t="4509" x="6765925" y="3551238"/>
          <p14:tracePt t="4525" x="6873875" y="3551238"/>
          <p14:tracePt t="4542" x="6888163" y="3551238"/>
          <p14:tracePt t="4577" x="6873875" y="3551238"/>
          <p14:tracePt t="4584" x="6804025" y="3543300"/>
          <p14:tracePt t="4593" x="6743700" y="3527425"/>
          <p14:tracePt t="4609" x="6591300" y="3513138"/>
          <p14:tracePt t="4625" x="6499225" y="3513138"/>
          <p14:tracePt t="4642" x="6492875" y="3513138"/>
          <p14:tracePt t="4714" x="6507163" y="3513138"/>
          <p14:tracePt t="4777" x="6507163" y="3505200"/>
          <p14:tracePt t="4817" x="6507163" y="3497263"/>
          <p14:tracePt t="4969" x="6507163" y="3513138"/>
          <p14:tracePt t="4977" x="6523038" y="3521075"/>
          <p14:tracePt t="4985" x="6553200" y="3535363"/>
          <p14:tracePt t="4993" x="6583363" y="3543300"/>
          <p14:tracePt t="5009" x="6697663" y="3559175"/>
          <p14:tracePt t="5026" x="6835775" y="3559175"/>
          <p14:tracePt t="5042" x="6873875" y="3551238"/>
          <p14:tracePt t="5209" x="6873875" y="3543300"/>
          <p14:tracePt t="5225" x="6896100" y="3535363"/>
          <p14:tracePt t="5233" x="6942138" y="3535363"/>
          <p14:tracePt t="5242" x="7002463" y="3513138"/>
          <p14:tracePt t="5259" x="7124700" y="3497263"/>
          <p14:tracePt t="5276" x="7231063" y="3489325"/>
          <p14:tracePt t="5292" x="7239000" y="3482975"/>
          <p14:tracePt t="5385" x="7231063" y="3475038"/>
          <p14:tracePt t="5393" x="7208838" y="3475038"/>
          <p14:tracePt t="5408" x="7200900" y="3467100"/>
          <p14:tracePt t="5424" x="7192963" y="3467100"/>
          <p14:tracePt t="5472" x="7185025" y="3467100"/>
          <p14:tracePt t="5481" x="7178675" y="3467100"/>
          <p14:tracePt t="5489" x="7154863" y="3467100"/>
          <p14:tracePt t="5496" x="7132638" y="3451225"/>
          <p14:tracePt t="5509" x="7116763" y="3451225"/>
          <p14:tracePt t="5525" x="7064375" y="3451225"/>
          <p14:tracePt t="5542" x="7010400" y="3451225"/>
          <p14:tracePt t="5559" x="7002463" y="3451225"/>
          <p14:tracePt t="5689" x="7010400" y="3451225"/>
          <p14:tracePt t="5696" x="7018338" y="3459163"/>
          <p14:tracePt t="5793" x="7018338" y="3467100"/>
          <p14:tracePt t="6209" x="7010400" y="3467100"/>
          <p14:tracePt t="6217" x="6972300" y="3467100"/>
          <p14:tracePt t="6226" x="6918325" y="3467100"/>
          <p14:tracePt t="6243" x="6667500" y="3467100"/>
          <p14:tracePt t="6259" x="6294438" y="3467100"/>
          <p14:tracePt t="6276" x="5753100" y="3467100"/>
          <p14:tracePt t="6293" x="5219700" y="3467100"/>
          <p14:tracePt t="6310" x="4784725" y="3467100"/>
          <p14:tracePt t="6326" x="4503738" y="3467100"/>
          <p14:tracePt t="6343" x="4359275" y="3467100"/>
          <p14:tracePt t="6359" x="4297363" y="3451225"/>
          <p14:tracePt t="6376" x="4283075" y="3444875"/>
          <p14:tracePt t="6393" x="4267200" y="3436938"/>
          <p14:tracePt t="6433" x="4259263" y="3436938"/>
          <p14:tracePt t="6450" x="4251325" y="3436938"/>
          <p14:tracePt t="6466" x="4244975" y="3436938"/>
          <p14:tracePt t="6489" x="4237038" y="3436938"/>
          <p14:tracePt t="6497" x="4237038" y="3429000"/>
          <p14:tracePt t="6514" x="4206875" y="3429000"/>
          <p14:tracePt t="6521" x="4152900" y="3429000"/>
          <p14:tracePt t="6528" x="4114800" y="3429000"/>
          <p14:tracePt t="6543" x="4060825" y="3429000"/>
          <p14:tracePt t="6559" x="3908425" y="3413125"/>
          <p14:tracePt t="6576" x="3832225" y="3413125"/>
          <p14:tracePt t="6593" x="3817938" y="3413125"/>
          <p14:tracePt t="6609" x="3810000" y="3413125"/>
          <p14:tracePt t="6665" x="3817938" y="3413125"/>
          <p14:tracePt t="6673" x="3832225" y="3413125"/>
          <p14:tracePt t="6681" x="3848100" y="3413125"/>
          <p14:tracePt t="6693" x="3863975" y="3421063"/>
          <p14:tracePt t="6709" x="3902075" y="3436938"/>
          <p14:tracePt t="6726" x="4008438" y="3451225"/>
          <p14:tracePt t="6743" x="4183063" y="3475038"/>
          <p14:tracePt t="6759" x="4449763" y="3482975"/>
          <p14:tracePt t="6776" x="4610100" y="3489325"/>
          <p14:tracePt t="6793" x="4746625" y="3521075"/>
          <p14:tracePt t="6810" x="4808538" y="3521075"/>
          <p14:tracePt t="6826" x="4822825" y="3521075"/>
          <p14:tracePt t="6865" x="4838700" y="3527425"/>
          <p14:tracePt t="6876" x="4860925" y="3535363"/>
          <p14:tracePt t="6893" x="4937125" y="3551238"/>
          <p14:tracePt t="6910" x="5121275" y="3573463"/>
          <p14:tracePt t="6926" x="5318125" y="3603625"/>
          <p14:tracePt t="6943" x="5494338" y="3627438"/>
          <p14:tracePt t="6960" x="5622925" y="3627438"/>
          <p14:tracePt t="7073" x="5630863" y="3627438"/>
          <p14:tracePt t="7081" x="5630863" y="3619500"/>
          <p14:tracePt t="7089" x="5638800" y="3603625"/>
          <p14:tracePt t="7096" x="5654675" y="3597275"/>
          <p14:tracePt t="7110" x="5661025" y="3589338"/>
          <p14:tracePt t="7126" x="5676900" y="3573463"/>
          <p14:tracePt t="7129" x="5707063" y="3573463"/>
          <p14:tracePt t="7143" x="5722938" y="3551238"/>
          <p14:tracePt t="7160" x="5791200" y="3543300"/>
          <p14:tracePt t="7176" x="5807075" y="3527425"/>
          <p14:tracePt t="7193" x="5813425" y="3521075"/>
          <p14:tracePt t="7226" x="5829300" y="3505200"/>
          <p14:tracePt t="7260" x="5829300" y="3489325"/>
          <p14:tracePt t="7276" x="5837238" y="3482975"/>
          <p14:tracePt t="7345" x="5845175" y="3475038"/>
          <p14:tracePt t="7370" x="5851525" y="3475038"/>
          <p14:tracePt t="7377" x="5859463" y="3475038"/>
          <p14:tracePt t="7402" x="5867400" y="3475038"/>
          <p14:tracePt t="7417" x="5883275" y="3475038"/>
          <p14:tracePt t="7433" x="5889625" y="3475038"/>
          <p14:tracePt t="7441" x="5905500" y="3475038"/>
          <p14:tracePt t="7449" x="5913438" y="3475038"/>
          <p14:tracePt t="7460" x="5921375" y="3475038"/>
          <p14:tracePt t="7476" x="5927725" y="3475038"/>
          <p14:tracePt t="7586" x="5927725" y="3482975"/>
          <p14:tracePt t="7593" x="5927725" y="3505200"/>
          <p14:tracePt t="7601" x="5905500" y="3513138"/>
          <p14:tracePt t="7610" x="5867400" y="3513138"/>
          <p14:tracePt t="7627" x="5745163" y="3513138"/>
          <p14:tracePt t="7643" x="5540375" y="3513138"/>
          <p14:tracePt t="7660" x="5311775" y="3513138"/>
          <p14:tracePt t="7677" x="5173663" y="3513138"/>
          <p14:tracePt t="7693" x="5143500" y="3513138"/>
          <p14:tracePt t="7769" x="5135563" y="3513138"/>
          <p14:tracePt t="7777" x="5121275" y="3513138"/>
          <p14:tracePt t="7785" x="5113338" y="3513138"/>
          <p14:tracePt t="7793" x="5089525" y="3513138"/>
          <p14:tracePt t="7810" x="5059363" y="3521075"/>
          <p14:tracePt t="7827" x="5013325" y="3521075"/>
          <p14:tracePt t="7843" x="4953000" y="3521075"/>
          <p14:tracePt t="7860" x="4868863" y="3521075"/>
          <p14:tracePt t="7876" x="4732338" y="3521075"/>
          <p14:tracePt t="7893" x="4602163" y="3521075"/>
          <p14:tracePt t="7910" x="4525963" y="3521075"/>
          <p14:tracePt t="7926" x="4503738" y="3521075"/>
          <p14:tracePt t="8161" x="4511675" y="3521075"/>
          <p14:tracePt t="8169" x="4533900" y="3535363"/>
          <p14:tracePt t="8177" x="4556125" y="3543300"/>
          <p14:tracePt t="8193" x="4625975" y="3551238"/>
          <p14:tracePt t="8211" x="4746625" y="3565525"/>
          <p14:tracePt t="8227" x="4930775" y="3597275"/>
          <p14:tracePt t="8243" x="5083175" y="3597275"/>
          <p14:tracePt t="8260" x="5173663" y="3597275"/>
          <p14:tracePt t="8277" x="5181600" y="3597275"/>
          <p14:tracePt t="16271" x="5173663" y="3603625"/>
          <p14:tracePt t="16279" x="5159375" y="3635375"/>
          <p14:tracePt t="16287" x="5135563" y="3649663"/>
          <p14:tracePt t="16296" x="5113338" y="3679825"/>
          <p14:tracePt t="16313" x="5021263" y="3725863"/>
          <p14:tracePt t="16329" x="4922838" y="3787775"/>
          <p14:tracePt t="16346" x="4770438" y="3840163"/>
          <p14:tracePt t="16363" x="4640263" y="3902075"/>
          <p14:tracePt t="16379" x="4564063" y="3932238"/>
          <p14:tracePt t="16396" x="4503738" y="3954463"/>
          <p14:tracePt t="16413" x="4487863" y="3970338"/>
          <p14:tracePt t="16446" x="4479925" y="3970338"/>
          <p14:tracePt t="16472" x="4465638" y="3970338"/>
          <p14:tracePt t="16488" x="4449763" y="3970338"/>
          <p14:tracePt t="16496" x="4441825" y="3970338"/>
          <p14:tracePt t="16513" x="4411663" y="3962400"/>
          <p14:tracePt t="16529" x="4403725" y="3954463"/>
          <p14:tracePt t="16601" x="4389438" y="3954463"/>
          <p14:tracePt t="16609" x="4373563" y="3970338"/>
          <p14:tracePt t="16618" x="4359275" y="3978275"/>
          <p14:tracePt t="16630" x="4351338" y="3978275"/>
          <p14:tracePt t="16647" x="4327525" y="3992563"/>
          <p14:tracePt t="17018" x="4343400" y="3992563"/>
          <p14:tracePt t="17025" x="4359275" y="4000500"/>
          <p14:tracePt t="17032" x="4389438" y="4008438"/>
          <p14:tracePt t="17047" x="4479925" y="4016375"/>
          <p14:tracePt t="17063" x="4618038" y="4016375"/>
          <p14:tracePt t="17080" x="4716463" y="4016375"/>
          <p14:tracePt t="17097" x="4778375" y="4016375"/>
          <p14:tracePt t="17113" x="4816475" y="4016375"/>
          <p14:tracePt t="17147" x="4830763" y="4016375"/>
          <p14:tracePt t="17177" x="4838700" y="4016375"/>
          <p14:tracePt t="17184" x="4876800" y="4016375"/>
          <p14:tracePt t="17197" x="4945063" y="4016375"/>
          <p14:tracePt t="17213" x="5089525" y="4016375"/>
          <p14:tracePt t="17230" x="5235575" y="4016375"/>
          <p14:tracePt t="17248" x="5418138" y="4016375"/>
          <p14:tracePt t="17263" x="5440363" y="4016375"/>
          <p14:tracePt t="17473" x="5456238" y="4016375"/>
          <p14:tracePt t="17481" x="5470525" y="4016375"/>
          <p14:tracePt t="17489" x="5478463" y="4022725"/>
          <p14:tracePt t="17498" x="5486400" y="4022725"/>
          <p14:tracePt t="18937" x="5494338" y="4022725"/>
          <p14:tracePt t="18945" x="5554663" y="4022725"/>
          <p14:tracePt t="18952" x="5622925" y="4016375"/>
          <p14:tracePt t="18964" x="5699125" y="4016375"/>
          <p14:tracePt t="18981" x="5783263" y="3984625"/>
          <p14:tracePt t="18997" x="5845175" y="3970338"/>
          <p14:tracePt t="19014" x="5859463" y="3954463"/>
          <p14:tracePt t="19047" x="5875338" y="3946525"/>
          <p14:tracePt t="19064" x="5927725" y="3932238"/>
          <p14:tracePt t="19081" x="5989638" y="3916363"/>
          <p14:tracePt t="19097" x="6073775" y="3886200"/>
          <p14:tracePt t="19114" x="6156325" y="3886200"/>
          <p14:tracePt t="19131" x="6270625" y="3886200"/>
          <p14:tracePt t="19148" x="6362700" y="3886200"/>
          <p14:tracePt t="19164" x="6454775" y="3886200"/>
          <p14:tracePt t="19167" x="6484938" y="3886200"/>
          <p14:tracePt t="19181" x="6492875" y="3886200"/>
          <p14:tracePt t="19197" x="6507163" y="3886200"/>
          <p14:tracePt t="19601" x="6523038" y="3886200"/>
          <p14:tracePt t="19609" x="6569075" y="3886200"/>
          <p14:tracePt t="19616" x="6659563" y="3886200"/>
          <p14:tracePt t="19631" x="6759575" y="3886200"/>
          <p14:tracePt t="19648" x="6980238" y="3886200"/>
          <p14:tracePt t="19664" x="7064375" y="3886200"/>
          <p14:tracePt t="20713" x="7040563" y="3886200"/>
          <p14:tracePt t="20721" x="7002463" y="3886200"/>
          <p14:tracePt t="20731" x="6950075" y="3886200"/>
          <p14:tracePt t="20748" x="6759575" y="3916363"/>
          <p14:tracePt t="20765" x="6492875" y="3946525"/>
          <p14:tracePt t="20781" x="6156325" y="3946525"/>
          <p14:tracePt t="20798" x="5921375" y="3946525"/>
          <p14:tracePt t="20815" x="5600700" y="3946525"/>
          <p14:tracePt t="20831" x="5478463" y="3946525"/>
          <p14:tracePt t="20848" x="5410200" y="3946525"/>
          <p14:tracePt t="20864" x="5364163" y="3946525"/>
          <p14:tracePt t="20881" x="5326063" y="3946525"/>
          <p14:tracePt t="20898" x="5280025" y="3946525"/>
          <p14:tracePt t="20914" x="5203825" y="3946525"/>
          <p14:tracePt t="20931" x="5037138" y="3946525"/>
          <p14:tracePt t="20948" x="4868863" y="3946525"/>
          <p14:tracePt t="20964" x="4686300" y="3946525"/>
          <p14:tracePt t="20981" x="4556125" y="3946525"/>
          <p14:tracePt t="20998" x="4449763" y="3946525"/>
          <p14:tracePt t="21015" x="4365625" y="3946525"/>
          <p14:tracePt t="21031" x="4359275" y="3946525"/>
          <p14:tracePt t="21064" x="4351338" y="3946525"/>
          <p14:tracePt t="21081" x="4343400" y="3946525"/>
          <p14:tracePt t="21104" x="4335463" y="3946525"/>
          <p14:tracePt t="21114" x="4327525" y="3946525"/>
          <p14:tracePt t="21132" x="4313238" y="3946525"/>
          <p14:tracePt t="21148" x="4297363" y="3946525"/>
          <p14:tracePt t="21164" x="4283075" y="3946525"/>
          <p14:tracePt t="21181" x="4267200" y="3954463"/>
          <p14:tracePt t="21784" x="4259263" y="3962400"/>
          <p14:tracePt t="27649" x="4259263" y="3970338"/>
          <p14:tracePt t="27658" x="4275138" y="4046538"/>
          <p14:tracePt t="27667" x="4289425" y="4098925"/>
          <p14:tracePt t="27684" x="4365625" y="4244975"/>
          <p14:tracePt t="27701" x="4435475" y="4359275"/>
          <p14:tracePt t="27704" x="4479925" y="4403725"/>
          <p14:tracePt t="27717" x="4518025" y="4427538"/>
          <p14:tracePt t="27734" x="4618038" y="4473575"/>
          <p14:tracePt t="27751" x="4664075" y="4495800"/>
          <p14:tracePt t="27767" x="4702175" y="4511675"/>
          <p14:tracePt t="27833" x="4694238" y="4511675"/>
          <p14:tracePt t="27842" x="4648200" y="4503738"/>
          <p14:tracePt t="27851" x="4587875" y="4495800"/>
          <p14:tracePt t="27867" x="4449763" y="4457700"/>
          <p14:tracePt t="27885" x="4335463" y="4457700"/>
          <p14:tracePt t="27901" x="4283075" y="4457700"/>
          <p14:tracePt t="27961" x="4275138" y="4457700"/>
          <p14:tracePt t="27969" x="4275138" y="4465638"/>
          <p14:tracePt t="27977" x="4275138" y="4473575"/>
          <p14:tracePt t="28057" x="4267200" y="4473575"/>
          <p14:tracePt t="28065" x="4259263" y="4473575"/>
          <p14:tracePt t="28073" x="4251325" y="4473575"/>
          <p14:tracePt t="28084" x="4229100" y="4473575"/>
          <p14:tracePt t="28101" x="4206875" y="4473575"/>
          <p14:tracePt t="28117" x="4198938" y="4473575"/>
          <p14:tracePt t="28151" x="4191000" y="4473575"/>
          <p14:tracePt t="28217" x="4191000" y="4465638"/>
          <p14:tracePt t="28233" x="4191000" y="4449763"/>
          <p14:tracePt t="28257" x="4191000" y="4441825"/>
          <p14:tracePt t="28289" x="4198938" y="4435475"/>
          <p14:tracePt t="28314" x="4206875" y="4435475"/>
          <p14:tracePt t="28321" x="4221163" y="4435475"/>
          <p14:tracePt t="28330" x="4237038" y="4435475"/>
          <p14:tracePt t="28337" x="4259263" y="4435475"/>
          <p14:tracePt t="28351" x="4283075" y="4435475"/>
          <p14:tracePt t="28367" x="4381500" y="4435475"/>
          <p14:tracePt t="28385" x="4473575" y="4435475"/>
          <p14:tracePt t="28401" x="4541838" y="4435475"/>
          <p14:tracePt t="28417" x="4610100" y="4435475"/>
          <p14:tracePt t="28434" x="4640263" y="4435475"/>
          <p14:tracePt t="28451" x="4648200" y="4435475"/>
          <p14:tracePt t="28521" x="4664075" y="4427538"/>
          <p14:tracePt t="28536" x="4686300" y="4411663"/>
          <p14:tracePt t="28545" x="4716463" y="4411663"/>
          <p14:tracePt t="28553" x="4754563" y="4397375"/>
          <p14:tracePt t="28567" x="4838700" y="4373563"/>
          <p14:tracePt t="28586" x="4937125" y="4359275"/>
          <p14:tracePt t="28601" x="5006975" y="4351338"/>
          <p14:tracePt t="28618" x="5075238" y="4343400"/>
          <p14:tracePt t="28634" x="5097463" y="4343400"/>
          <p14:tracePt t="28651" x="5143500" y="4335463"/>
          <p14:tracePt t="28668" x="5151438" y="4335463"/>
          <p14:tracePt t="28684" x="5165725" y="4335463"/>
          <p14:tracePt t="28701" x="5203825" y="4327525"/>
          <p14:tracePt t="28705" x="5227638" y="4327525"/>
          <p14:tracePt t="28718" x="5249863" y="4327525"/>
          <p14:tracePt t="28734" x="5334000" y="4327525"/>
          <p14:tracePt t="28751" x="5426075" y="4327525"/>
          <p14:tracePt t="28768" x="5584825" y="4327525"/>
          <p14:tracePt t="28784" x="5676900" y="4327525"/>
          <p14:tracePt t="28801" x="5745163" y="4327525"/>
          <p14:tracePt t="28818" x="5761038" y="4327525"/>
          <p14:tracePt t="28890" x="5768975" y="4327525"/>
          <p14:tracePt t="28929" x="5775325" y="4321175"/>
          <p14:tracePt t="28936" x="5799138" y="4321175"/>
          <p14:tracePt t="28945" x="5821363" y="4321175"/>
          <p14:tracePt t="28953" x="5867400" y="4321175"/>
          <p14:tracePt t="28968" x="5959475" y="4313238"/>
          <p14:tracePt t="28984" x="6049963" y="4313238"/>
          <p14:tracePt t="29001" x="6164263" y="4313238"/>
          <p14:tracePt t="29018" x="6264275" y="4313238"/>
          <p14:tracePt t="29034" x="6370638" y="4313238"/>
          <p14:tracePt t="29051" x="6438900" y="4313238"/>
          <p14:tracePt t="29068" x="6484938" y="4313238"/>
          <p14:tracePt t="29085" x="6492875" y="4313238"/>
          <p14:tracePt t="29101" x="6507163" y="4313238"/>
          <p14:tracePt t="29118" x="6515100" y="4313238"/>
          <p14:tracePt t="29145" x="6523038" y="4313238"/>
          <p14:tracePt t="29153" x="6530975" y="4313238"/>
          <p14:tracePt t="29168" x="6537325" y="4313238"/>
          <p14:tracePt t="29184" x="6537325" y="4321175"/>
          <p14:tracePt t="29201" x="6553200" y="4327525"/>
          <p14:tracePt t="29218" x="6569075" y="4327525"/>
          <p14:tracePt t="29289" x="6575425" y="4327525"/>
          <p14:tracePt t="29297" x="6583363" y="4327525"/>
          <p14:tracePt t="29304" x="6591300" y="4327525"/>
          <p14:tracePt t="29369" x="6607175" y="4327525"/>
          <p14:tracePt t="29393" x="6613525" y="4327525"/>
          <p14:tracePt t="29425" x="6621463" y="4343400"/>
          <p14:tracePt t="29465" x="6629400" y="4343400"/>
          <p14:tracePt t="29473" x="6637338" y="4343400"/>
          <p14:tracePt t="29489" x="6651625" y="4343400"/>
          <p14:tracePt t="29501" x="6683375" y="4351338"/>
          <p14:tracePt t="29518" x="6705600" y="4351338"/>
          <p14:tracePt t="29535" x="6842125" y="4351338"/>
          <p14:tracePt t="29551" x="6934200" y="4351338"/>
          <p14:tracePt t="29568" x="7032625" y="4351338"/>
          <p14:tracePt t="29585" x="7086600" y="4351338"/>
          <p14:tracePt t="29792" x="7094538" y="4351338"/>
          <p14:tracePt t="29800" x="7094538" y="4359275"/>
          <p14:tracePt t="29807" x="7094538" y="4365625"/>
          <p14:tracePt t="29818" x="7094538" y="4373563"/>
          <p14:tracePt t="29835" x="7094538" y="4381500"/>
          <p14:tracePt t="30257" x="7094538" y="4389438"/>
          <p14:tracePt t="30265" x="7108825" y="4389438"/>
          <p14:tracePt t="30272" x="7146925" y="4389438"/>
          <p14:tracePt t="30285" x="7239000" y="4389438"/>
          <p14:tracePt t="30302" x="7407275" y="4389438"/>
          <p14:tracePt t="30318" x="7543800" y="4389438"/>
          <p14:tracePt t="30336" x="7688263" y="4389438"/>
          <p14:tracePt t="30352" x="7696200" y="4389438"/>
          <p14:tracePt t="30385" x="7696200" y="4381500"/>
          <p14:tracePt t="30937" x="7750175" y="4381500"/>
          <p14:tracePt t="30945" x="7788275" y="4381500"/>
          <p14:tracePt t="30954" x="7856538" y="4381500"/>
          <p14:tracePt t="30969" x="8023225" y="4381500"/>
          <p14:tracePt t="30985" x="8153400" y="4381500"/>
          <p14:tracePt t="31003" x="8283575" y="4343400"/>
          <p14:tracePt t="31018" x="8305800" y="4343400"/>
          <p14:tracePt t="31329" x="8328025" y="4343400"/>
          <p14:tracePt t="31337" x="8351838" y="4343400"/>
          <p14:tracePt t="31345" x="8428038" y="4343400"/>
          <p14:tracePt t="31353" x="8518525" y="4343400"/>
          <p14:tracePt t="31369" x="8626475" y="4343400"/>
          <p14:tracePt t="31385" x="8702675" y="4343400"/>
          <p14:tracePt t="31403" x="8732838" y="4343400"/>
          <p14:tracePt t="31993" x="8716963" y="4343400"/>
          <p14:tracePt t="32001" x="8686800" y="4343400"/>
          <p14:tracePt t="32009" x="8670925" y="4343400"/>
          <p14:tracePt t="32019" x="8640763" y="4343400"/>
          <p14:tracePt t="32035" x="8518525" y="4343400"/>
          <p14:tracePt t="32052" x="8359775" y="4365625"/>
          <p14:tracePt t="32069" x="8169275" y="4397375"/>
          <p14:tracePt t="32086" x="7985125" y="4411663"/>
          <p14:tracePt t="32102" x="7832725" y="4419600"/>
          <p14:tracePt t="32119" x="7712075" y="4419600"/>
          <p14:tracePt t="32135" x="7620000" y="4419600"/>
          <p14:tracePt t="32152" x="7597775" y="4419600"/>
          <p14:tracePt t="32185" x="7589838" y="4419600"/>
          <p14:tracePt t="32217" x="7573963" y="4419600"/>
          <p14:tracePt t="32233" x="7559675" y="4419600"/>
          <p14:tracePt t="32240" x="7543800" y="4419600"/>
          <p14:tracePt t="32252" x="7505700" y="4411663"/>
          <p14:tracePt t="32269" x="7337425" y="4403725"/>
          <p14:tracePt t="32286" x="7178675" y="4389438"/>
          <p14:tracePt t="32302" x="7064375" y="4365625"/>
          <p14:tracePt t="32319" x="7002463" y="4359275"/>
          <p14:tracePt t="32336" x="6980238" y="4359275"/>
          <p14:tracePt t="32457" x="6972300" y="4359275"/>
          <p14:tracePt t="32465" x="6956425" y="4359275"/>
          <p14:tracePt t="32472" x="6934200" y="4359275"/>
          <p14:tracePt t="32486" x="6926263" y="4365625"/>
          <p14:tracePt t="32503" x="6896100" y="4389438"/>
          <p14:tracePt t="32602" x="6911975" y="4389438"/>
          <p14:tracePt t="32609" x="6942138" y="4389438"/>
          <p14:tracePt t="32619" x="6972300" y="4389438"/>
          <p14:tracePt t="32636" x="7070725" y="4381500"/>
          <p14:tracePt t="32652" x="7162800" y="4373563"/>
          <p14:tracePt t="32669" x="7261225" y="4365625"/>
          <p14:tracePt t="32686" x="7315200" y="4351338"/>
          <p14:tracePt t="32703" x="7323138" y="4351338"/>
          <p14:tracePt t="32719" x="7337425" y="4351338"/>
          <p14:tracePt t="32736" x="7369175" y="4351338"/>
          <p14:tracePt t="32752" x="7445375" y="4359275"/>
          <p14:tracePt t="32769" x="7597775" y="4359275"/>
          <p14:tracePt t="32786" x="7764463" y="4359275"/>
          <p14:tracePt t="32802" x="7954963" y="4359275"/>
          <p14:tracePt t="32819" x="8099425" y="4359275"/>
          <p14:tracePt t="32836" x="8183563" y="4359275"/>
          <p14:tracePt t="32852" x="8207375" y="4359275"/>
          <p14:tracePt t="32886" x="8213725" y="4359275"/>
          <p14:tracePt t="32937" x="8229600" y="4359275"/>
          <p14:tracePt t="32946" x="8237538" y="4359275"/>
          <p14:tracePt t="32953" x="8267700" y="4359275"/>
          <p14:tracePt t="32969" x="8321675" y="4351338"/>
          <p14:tracePt t="32986" x="8389938" y="4343400"/>
          <p14:tracePt t="33003" x="8466138" y="4335463"/>
          <p14:tracePt t="33019" x="8512175" y="4335463"/>
          <p14:tracePt t="33036" x="8518525" y="4327525"/>
          <p14:tracePt t="33153" x="8526463" y="4327525"/>
          <p14:tracePt t="33249" x="8518525" y="4327525"/>
          <p14:tracePt t="33256" x="8512175" y="4327525"/>
          <p14:tracePt t="33265" x="8474075" y="4327525"/>
          <p14:tracePt t="33272" x="8450263" y="4335463"/>
          <p14:tracePt t="33286" x="8412163" y="4365625"/>
          <p14:tracePt t="33303" x="8305800" y="4397375"/>
          <p14:tracePt t="33319" x="8267700" y="4419600"/>
          <p14:tracePt t="33449" x="8283575" y="4411663"/>
          <p14:tracePt t="33456" x="8305800" y="4411663"/>
          <p14:tracePt t="33465" x="8351838" y="4397375"/>
          <p14:tracePt t="33472" x="8374063" y="4389438"/>
          <p14:tracePt t="33486" x="8397875" y="4381500"/>
          <p14:tracePt t="33503" x="8428038" y="4373563"/>
          <p14:tracePt t="33519" x="8435975" y="4373563"/>
          <p14:tracePt t="33609" x="8435975" y="4365625"/>
          <p14:tracePt t="33625" x="8420100" y="4365625"/>
          <p14:tracePt t="33634" x="8389938" y="4365625"/>
          <p14:tracePt t="33640" x="8335963" y="4381500"/>
          <p14:tracePt t="33653" x="8259763" y="4411663"/>
          <p14:tracePt t="33669" x="8039100" y="4457700"/>
          <p14:tracePt t="33686" x="7734300" y="4495800"/>
          <p14:tracePt t="33703" x="7437438" y="4495800"/>
          <p14:tracePt t="33719" x="7086600" y="4465638"/>
          <p14:tracePt t="33736" x="7010400" y="4435475"/>
          <p14:tracePt t="33753" x="6994525" y="4435475"/>
          <p14:tracePt t="33786" x="6994525" y="4427538"/>
          <p14:tracePt t="33803" x="7018338" y="4411663"/>
          <p14:tracePt t="33819" x="7064375" y="4389438"/>
          <p14:tracePt t="33836" x="7154863" y="4359275"/>
          <p14:tracePt t="33853" x="7277100" y="4343400"/>
          <p14:tracePt t="33869" x="7429500" y="4321175"/>
          <p14:tracePt t="33886" x="7566025" y="4289425"/>
          <p14:tracePt t="33903" x="7612063" y="4275138"/>
          <p14:tracePt t="33919" x="7627938" y="4275138"/>
          <p14:tracePt t="34018" x="7627938" y="4289425"/>
          <p14:tracePt t="34025" x="7627938" y="4321175"/>
          <p14:tracePt t="34036" x="7627938" y="4335463"/>
          <p14:tracePt t="34053" x="7627938" y="4359275"/>
          <p14:tracePt t="34086" x="7635875" y="4365625"/>
          <p14:tracePt t="34103" x="7642225" y="4365625"/>
          <p14:tracePt t="34409" x="7642225" y="4389438"/>
          <p14:tracePt t="34417" x="7642225" y="4397375"/>
          <p14:tracePt t="34425" x="7642225" y="4411663"/>
          <p14:tracePt t="34436" x="7642225" y="4435475"/>
          <p14:tracePt t="34453" x="7642225" y="4449763"/>
          <p14:tracePt t="34470" x="7642225" y="4457700"/>
          <p14:tracePt t="34553" x="7642225" y="4427538"/>
          <p14:tracePt t="34561" x="7642225" y="4397375"/>
          <p14:tracePt t="34570" x="7642225" y="4381500"/>
          <p14:tracePt t="34586" x="7658100" y="4335463"/>
          <p14:tracePt t="34603" x="7666038" y="4297363"/>
          <p14:tracePt t="34723" x="7666038" y="4335463"/>
          <p14:tracePt t="34728" x="7666038" y="4351338"/>
          <p14:tracePt t="34737" x="7666038" y="4359275"/>
          <p14:tracePt t="34825" x="7666038" y="4321175"/>
          <p14:tracePt t="34833" x="7666038" y="4305300"/>
          <p14:tracePt t="34840" x="7666038" y="4283075"/>
          <p14:tracePt t="34853" x="7666038" y="4275138"/>
          <p14:tracePt t="34870" x="7666038" y="4267200"/>
          <p14:tracePt t="34936" x="7666038" y="4297363"/>
          <p14:tracePt t="34944" x="7666038" y="4313238"/>
          <p14:tracePt t="34960" x="7666038" y="4321175"/>
          <p14:tracePt t="35018" x="7642225" y="4289425"/>
          <p14:tracePt t="35024" x="7635875" y="4267200"/>
          <p14:tracePt t="35037" x="7635875" y="4237038"/>
          <p14:tracePt t="35053" x="7627938" y="4213225"/>
          <p14:tracePt t="35070" x="7620000" y="4206875"/>
          <p14:tracePt t="35103" x="7620000" y="4237038"/>
          <p14:tracePt t="35120" x="7627938" y="4441825"/>
          <p14:tracePt t="35137" x="7658100" y="4511675"/>
          <p14:tracePt t="35153" x="7658100" y="4518025"/>
          <p14:tracePt t="35193" x="7658100" y="4487863"/>
          <p14:tracePt t="35203" x="7658100" y="4435475"/>
          <p14:tracePt t="35220" x="7635875" y="4343400"/>
          <p14:tracePt t="35237" x="7627938" y="4327525"/>
          <p14:tracePt t="35402" x="7642225" y="4335463"/>
          <p14:tracePt t="35409" x="7642225" y="4343400"/>
          <p14:tracePt t="35420" x="7650163" y="4343400"/>
          <p14:tracePt t="35437" x="7756525" y="4365625"/>
          <p14:tracePt t="35454" x="7970838" y="4397375"/>
          <p14:tracePt t="35470" x="8153400" y="4403725"/>
          <p14:tracePt t="35487" x="8251825" y="4403725"/>
          <p14:tracePt t="35503" x="8267700" y="4403725"/>
          <p14:tracePt t="35586" x="8275638" y="4403725"/>
          <p14:tracePt t="35593" x="8275638" y="4389438"/>
          <p14:tracePt t="35603" x="8275638" y="4373563"/>
          <p14:tracePt t="35620" x="8283575" y="4359275"/>
          <p14:tracePt t="35657" x="8283575" y="4343400"/>
          <p14:tracePt t="35665" x="8297863" y="4335463"/>
          <p14:tracePt t="35672" x="8313738" y="4321175"/>
          <p14:tracePt t="35687" x="8321675" y="4321175"/>
          <p14:tracePt t="35704" x="8328025" y="4321175"/>
          <p14:tracePt t="35785" x="8335963" y="4321175"/>
          <p14:tracePt t="35809" x="8343900" y="4321175"/>
          <p14:tracePt t="35817" x="8351838" y="4321175"/>
          <p14:tracePt t="35825" x="8359775" y="4321175"/>
          <p14:tracePt t="35837" x="8366125" y="4321175"/>
          <p14:tracePt t="35854" x="8412163" y="4297363"/>
          <p14:tracePt t="35871" x="8474075" y="4297363"/>
          <p14:tracePt t="36161" x="8442325" y="4297363"/>
          <p14:tracePt t="36169" x="8397875" y="4297363"/>
          <p14:tracePt t="36176" x="8321675" y="4297363"/>
          <p14:tracePt t="36187" x="8221663" y="4305300"/>
          <p14:tracePt t="36204" x="7940675" y="4373563"/>
          <p14:tracePt t="36222" x="7712075" y="4403725"/>
          <p14:tracePt t="36225" x="7642225" y="4411663"/>
          <p14:tracePt t="36237" x="7589838" y="4419600"/>
          <p14:tracePt t="36254" x="7581900" y="4419600"/>
          <p14:tracePt t="36401" x="7566025" y="4419600"/>
          <p14:tracePt t="36409" x="7535863" y="4397375"/>
          <p14:tracePt t="36420" x="7505700" y="4365625"/>
          <p14:tracePt t="36437" x="7421563" y="4321175"/>
          <p14:tracePt t="36454" x="7246938" y="4259263"/>
          <p14:tracePt t="36471" x="7002463" y="4213225"/>
          <p14:tracePt t="36487" x="6972300" y="4206875"/>
          <p14:tracePt t="36504" x="6934200" y="4206875"/>
          <p14:tracePt t="37065" x="6896100" y="4244975"/>
          <p14:tracePt t="37073" x="6850063" y="4327525"/>
          <p14:tracePt t="37081" x="6781800" y="4427538"/>
          <p14:tracePt t="37089" x="6689725" y="4541838"/>
          <p14:tracePt t="37104" x="6384925" y="4784725"/>
          <p14:tracePt t="37121" x="6011863" y="4968875"/>
          <p14:tracePt t="37137" x="5600700" y="5127625"/>
          <p14:tracePt t="37154" x="5364163" y="5189538"/>
          <p14:tracePt t="37171" x="5241925" y="5197475"/>
          <p14:tracePt t="37187" x="5181600" y="5211763"/>
          <p14:tracePt t="37204" x="5173663" y="5211763"/>
          <p14:tracePt t="37237" x="5151438" y="5211763"/>
          <p14:tracePt t="37254" x="5051425" y="5203825"/>
          <p14:tracePt t="37271" x="4822825" y="5173663"/>
          <p14:tracePt t="37287" x="4313238" y="5045075"/>
          <p14:tracePt t="37304" x="4000500" y="4945063"/>
          <p14:tracePt t="37321" x="3825875" y="4899025"/>
          <p14:tracePt t="37337" x="3756025" y="4868863"/>
          <p14:tracePt t="37354" x="3749675" y="4860925"/>
          <p14:tracePt t="37394" x="3741738" y="4846638"/>
          <p14:tracePt t="37404" x="3733800" y="4846638"/>
          <p14:tracePt t="37421" x="3687763" y="4816475"/>
          <p14:tracePt t="37437" x="3641725" y="4800600"/>
          <p14:tracePt t="37454" x="3559175" y="4762500"/>
          <p14:tracePt t="37471" x="3451225" y="4732338"/>
          <p14:tracePt t="37487" x="3298825" y="4664075"/>
          <p14:tracePt t="37504" x="3184525" y="4632325"/>
          <p14:tracePt t="37521" x="3094038" y="4610100"/>
          <p14:tracePt t="37538" x="3055938" y="4594225"/>
          <p14:tracePt t="37632" x="3063875" y="4594225"/>
          <p14:tracePt t="37641" x="3070225" y="4602163"/>
          <p14:tracePt t="37649" x="3078163" y="4602163"/>
          <p14:tracePt t="37656" x="3078163" y="4610100"/>
          <p14:tracePt t="37681" x="3078163" y="4618038"/>
          <p14:tracePt t="37689" x="3078163" y="4625975"/>
          <p14:tracePt t="37705" x="3086100" y="4632325"/>
          <p14:tracePt t="37729" x="3086100" y="4640263"/>
          <p14:tracePt t="37761" x="3086100" y="4648200"/>
          <p14:tracePt t="37769" x="3101975" y="4656138"/>
          <p14:tracePt t="37785" x="3108325" y="4664075"/>
          <p14:tracePt t="37793" x="3124200" y="4670425"/>
          <p14:tracePt t="37809" x="3146425" y="4670425"/>
          <p14:tracePt t="37821" x="3170238" y="4670425"/>
          <p14:tracePt t="37838" x="3208338" y="4670425"/>
          <p14:tracePt t="37854" x="3254375" y="4670425"/>
          <p14:tracePt t="37871" x="3292475" y="4670425"/>
          <p14:tracePt t="37888" x="3336925" y="4670425"/>
          <p14:tracePt t="37904" x="3344863" y="4670425"/>
          <p14:tracePt t="37945" x="3352800" y="4670425"/>
          <p14:tracePt t="37954" x="3360738" y="4670425"/>
          <p14:tracePt t="37971" x="3375025" y="4670425"/>
          <p14:tracePt t="37988" x="3459163" y="4702175"/>
          <p14:tracePt t="38004" x="3543300" y="4724400"/>
          <p14:tracePt t="38021" x="3649663" y="4732338"/>
          <p14:tracePt t="38038" x="3763963" y="4740275"/>
          <p14:tracePt t="38054" x="3870325" y="4740275"/>
          <p14:tracePt t="38071" x="3954463" y="4740275"/>
          <p14:tracePt t="38088" x="4106863" y="4740275"/>
          <p14:tracePt t="38104" x="4213225" y="4740275"/>
          <p14:tracePt t="38122" x="4343400" y="4740275"/>
          <p14:tracePt t="38138" x="4473575" y="4740275"/>
          <p14:tracePt t="38154" x="4579938" y="4740275"/>
          <p14:tracePt t="38171" x="4664075" y="4740275"/>
          <p14:tracePt t="38188" x="4724400" y="4740275"/>
          <p14:tracePt t="38204" x="4808538" y="4740275"/>
          <p14:tracePt t="38221" x="4876800" y="4740275"/>
          <p14:tracePt t="38225" x="4922838" y="4740275"/>
          <p14:tracePt t="38238" x="4975225" y="4740275"/>
          <p14:tracePt t="38255" x="5143500" y="4740275"/>
          <p14:tracePt t="38271" x="5203825" y="4740275"/>
          <p14:tracePt t="38288" x="5402263" y="4740275"/>
          <p14:tracePt t="38304" x="5486400" y="4740275"/>
          <p14:tracePt t="38322" x="5554663" y="4740275"/>
          <p14:tracePt t="38338" x="5600700" y="4740275"/>
          <p14:tracePt t="38354" x="5622925" y="4740275"/>
          <p14:tracePt t="38388" x="5646738" y="4740275"/>
          <p14:tracePt t="38405" x="5676900" y="4746625"/>
          <p14:tracePt t="38421" x="5783263" y="4762500"/>
          <p14:tracePt t="38438" x="5913438" y="4778375"/>
          <p14:tracePt t="38455" x="6111875" y="4816475"/>
          <p14:tracePt t="38471" x="6149975" y="4816475"/>
          <p14:tracePt t="38488" x="6278563" y="4830763"/>
          <p14:tracePt t="38505" x="6286500" y="4830763"/>
          <p14:tracePt t="38745" x="6302375" y="4830763"/>
          <p14:tracePt t="38752" x="6308725" y="4838700"/>
          <p14:tracePt t="38760" x="6332538" y="4838700"/>
          <p14:tracePt t="38771" x="6362700" y="4838700"/>
          <p14:tracePt t="38788" x="6492875" y="4838700"/>
          <p14:tracePt t="38804" x="6645275" y="4838700"/>
          <p14:tracePt t="38821" x="6797675" y="4838700"/>
          <p14:tracePt t="38838" x="6873875" y="4838700"/>
          <p14:tracePt t="38855" x="6896100" y="4838700"/>
          <p14:tracePt t="38921" x="6904038" y="4838700"/>
          <p14:tracePt t="39081" x="6911975" y="4838700"/>
          <p14:tracePt t="39089" x="6911975" y="4830763"/>
          <p14:tracePt t="39105" x="6918325" y="4830763"/>
          <p14:tracePt t="39113" x="6942138" y="4816475"/>
          <p14:tracePt t="39121" x="6988175" y="4808538"/>
          <p14:tracePt t="39138" x="7040563" y="4808538"/>
          <p14:tracePt t="39155" x="7132638" y="4800600"/>
          <p14:tracePt t="39171" x="7277100" y="4792663"/>
          <p14:tracePt t="39188" x="7375525" y="4792663"/>
          <p14:tracePt t="39205" x="7483475" y="4778375"/>
          <p14:tracePt t="39222" x="7527925" y="4778375"/>
          <p14:tracePt t="39305" x="7535863" y="4778375"/>
          <p14:tracePt t="39321" x="7543800" y="4778375"/>
          <p14:tracePt t="39329" x="7551738" y="4778375"/>
          <p14:tracePt t="39338" x="7581900" y="4778375"/>
          <p14:tracePt t="39355" x="7642225" y="4778375"/>
          <p14:tracePt t="39372" x="7750175" y="4778375"/>
          <p14:tracePt t="39388" x="7810500" y="4778375"/>
          <p14:tracePt t="39405" x="7894638" y="4778375"/>
          <p14:tracePt t="39422" x="7962900" y="4778375"/>
          <p14:tracePt t="39438" x="7978775" y="4778375"/>
          <p14:tracePt t="39609" x="7947025" y="4778375"/>
          <p14:tracePt t="39618" x="7886700" y="4784725"/>
          <p14:tracePt t="39624" x="7826375" y="4792663"/>
          <p14:tracePt t="39638" x="7750175" y="4816475"/>
          <p14:tracePt t="39655" x="7597775" y="4830763"/>
          <p14:tracePt t="39672" x="7451725" y="4838700"/>
          <p14:tracePt t="39688" x="7445375" y="4838700"/>
          <p14:tracePt t="39705" x="7429500" y="4838700"/>
          <p14:tracePt t="39738" x="7407275" y="4838700"/>
          <p14:tracePt t="39755" x="7361238" y="4830763"/>
          <p14:tracePt t="39772" x="7246938" y="4830763"/>
          <p14:tracePt t="39788" x="7146925" y="4830763"/>
          <p14:tracePt t="39805" x="7094538" y="4830763"/>
          <p14:tracePt t="39822" x="7086600" y="4822825"/>
          <p14:tracePt t="39969" x="7102475" y="4822825"/>
          <p14:tracePt t="39977" x="7108825" y="4822825"/>
          <p14:tracePt t="39988" x="7140575" y="4822825"/>
          <p14:tracePt t="40005" x="7261225" y="4822825"/>
          <p14:tracePt t="40022" x="7407275" y="4816475"/>
          <p14:tracePt t="40040" x="7627938" y="4778375"/>
          <p14:tracePt t="40055" x="7688263" y="4778375"/>
          <p14:tracePt t="40072" x="7764463" y="4754563"/>
          <p14:tracePt t="40088" x="7772400" y="4754563"/>
          <p14:tracePt t="40137" x="7788275" y="4754563"/>
          <p14:tracePt t="40161" x="7802563" y="4754563"/>
          <p14:tracePt t="40177" x="7810500" y="4754563"/>
          <p14:tracePt t="40185" x="7832725" y="4754563"/>
          <p14:tracePt t="40209" x="7840663" y="4754563"/>
          <p14:tracePt t="40249" x="7848600" y="4754563"/>
          <p14:tracePt t="40265" x="7856538" y="4754563"/>
          <p14:tracePt t="40506" x="7848600" y="4754563"/>
          <p14:tracePt t="40513" x="7832725" y="4754563"/>
          <p14:tracePt t="40522" x="7794625" y="4754563"/>
          <p14:tracePt t="40539" x="7696200" y="4778375"/>
          <p14:tracePt t="40555" x="7581900" y="4808538"/>
          <p14:tracePt t="40573" x="7505700" y="4830763"/>
          <p14:tracePt t="40589" x="7459663" y="4838700"/>
          <p14:tracePt t="40605" x="7437438" y="4846638"/>
          <p14:tracePt t="40622" x="7421563" y="4846638"/>
          <p14:tracePt t="40639" x="7399338" y="4846638"/>
          <p14:tracePt t="40655" x="7307263" y="4846638"/>
          <p14:tracePt t="40673" x="7223125" y="4846638"/>
          <p14:tracePt t="40689" x="7132638" y="4846638"/>
          <p14:tracePt t="40705" x="7056438" y="4846638"/>
          <p14:tracePt t="40722" x="6988175" y="4846638"/>
          <p14:tracePt t="40739" x="6980238" y="4846638"/>
          <p14:tracePt t="40755" x="6972300" y="4846638"/>
          <p14:tracePt t="40833" x="6964363" y="4846638"/>
          <p14:tracePt t="40849" x="6964363" y="4838700"/>
          <p14:tracePt t="40857" x="6964363" y="4830763"/>
          <p14:tracePt t="40865" x="6956425" y="4822825"/>
          <p14:tracePt t="40874" x="6956425" y="4808538"/>
          <p14:tracePt t="40889" x="6950075" y="4778375"/>
          <p14:tracePt t="40905" x="6942138" y="4724400"/>
          <p14:tracePt t="40922" x="6934200" y="4670425"/>
          <p14:tracePt t="40939" x="6934200" y="4640263"/>
          <p14:tracePt t="40955" x="6934200" y="4610100"/>
          <p14:tracePt t="40989" x="6934200" y="4602163"/>
          <p14:tracePt t="41009" x="6942138" y="4602163"/>
          <p14:tracePt t="41022" x="6950075" y="4602163"/>
          <p14:tracePt t="41039" x="6994525" y="4632325"/>
          <p14:tracePt t="41055" x="7040563" y="4762500"/>
          <p14:tracePt t="41072" x="7078663" y="4846638"/>
          <p14:tracePt t="41089" x="7094538" y="4876800"/>
          <p14:tracePt t="41145" x="7094538" y="4846638"/>
          <p14:tracePt t="41153" x="7086600" y="4800600"/>
          <p14:tracePt t="41161" x="7078663" y="4778375"/>
          <p14:tracePt t="41172" x="7064375" y="4740275"/>
          <p14:tracePt t="41189" x="7056438" y="4694238"/>
          <p14:tracePt t="41206" x="7056438" y="4670425"/>
          <p14:tracePt t="41257" x="7056438" y="4678363"/>
          <p14:tracePt t="41265" x="7056438" y="4708525"/>
          <p14:tracePt t="41273" x="7064375" y="4746625"/>
          <p14:tracePt t="41289" x="7064375" y="4800600"/>
          <p14:tracePt t="41306" x="7064375" y="4816475"/>
          <p14:tracePt t="41353" x="7064375" y="4778375"/>
          <p14:tracePt t="41361" x="7064375" y="4746625"/>
          <p14:tracePt t="41372" x="7064375" y="4724400"/>
          <p14:tracePt t="41389" x="7064375" y="4678363"/>
          <p14:tracePt t="41406" x="7064375" y="4670425"/>
          <p14:tracePt t="41422" x="7064375" y="4664075"/>
          <p14:tracePt t="41457" x="7064375" y="4694238"/>
          <p14:tracePt t="41465" x="7064375" y="4716463"/>
          <p14:tracePt t="41473" x="7070725" y="4746625"/>
          <p14:tracePt t="41489" x="7078663" y="4778375"/>
          <p14:tracePt t="41545" x="7078663" y="4754563"/>
          <p14:tracePt t="41553" x="7078663" y="4716463"/>
          <p14:tracePt t="41561" x="7078663" y="4678363"/>
          <p14:tracePt t="41572" x="7078663" y="4640263"/>
          <p14:tracePt t="41589" x="7078663" y="4587875"/>
          <p14:tracePt t="41606" x="7078663" y="4579938"/>
          <p14:tracePt t="41642" x="7078663" y="4610100"/>
          <p14:tracePt t="41649" x="7078663" y="4664075"/>
          <p14:tracePt t="41657" x="7078663" y="4724400"/>
          <p14:tracePt t="41672" x="7102475" y="4792663"/>
          <p14:tracePt t="41713" x="7102475" y="4800600"/>
          <p14:tracePt t="41729" x="7108825" y="4784725"/>
          <p14:tracePt t="41739" x="7108825" y="4740275"/>
          <p14:tracePt t="41756" x="7108825" y="4640263"/>
          <p14:tracePt t="41772" x="7108825" y="4579938"/>
          <p14:tracePt t="41825" x="7108825" y="4618038"/>
          <p14:tracePt t="41835" x="7124700" y="4656138"/>
          <p14:tracePt t="41841" x="7132638" y="4702175"/>
          <p14:tracePt t="41856" x="7140575" y="4754563"/>
          <p14:tracePt t="41905" x="7140575" y="4746625"/>
          <p14:tracePt t="41913" x="7140575" y="4702175"/>
          <p14:tracePt t="41922" x="7140575" y="4664075"/>
          <p14:tracePt t="41939" x="7140575" y="4587875"/>
          <p14:tracePt t="41956" x="7140575" y="4564063"/>
          <p14:tracePt t="41993" x="7140575" y="4579938"/>
          <p14:tracePt t="42006" x="7140575" y="4632325"/>
          <p14:tracePt t="42023" x="7140575" y="4762500"/>
          <p14:tracePt t="42039" x="7140575" y="4770438"/>
          <p14:tracePt t="42056" x="7140575" y="4778375"/>
          <p14:tracePt t="42089" x="7140575" y="4746625"/>
          <p14:tracePt t="42097" x="7140575" y="4716463"/>
          <p14:tracePt t="42106" x="7140575" y="4694238"/>
          <p14:tracePt t="42123" x="7140575" y="4670425"/>
          <p14:tracePt t="42169" x="7140575" y="4702175"/>
          <p14:tracePt t="42177" x="7140575" y="4732338"/>
          <p14:tracePt t="42189" x="7140575" y="4762500"/>
          <p14:tracePt t="42206" x="7140575" y="4784725"/>
          <p14:tracePt t="42257" x="7140575" y="4770438"/>
          <p14:tracePt t="42265" x="7140575" y="4754563"/>
          <p14:tracePt t="42273" x="7140575" y="4732338"/>
          <p14:tracePt t="42289" x="7124700" y="4702175"/>
          <p14:tracePt t="42689" x="7124700" y="4708525"/>
          <p14:tracePt t="42697" x="7124700" y="4716463"/>
          <p14:tracePt t="42706" x="7140575" y="4732338"/>
          <p14:tracePt t="42723" x="7192963" y="4754563"/>
          <p14:tracePt t="42739" x="7315200" y="4770438"/>
          <p14:tracePt t="42756" x="7489825" y="4792663"/>
          <p14:tracePt t="42773" x="7612063" y="4792663"/>
          <p14:tracePt t="42789" x="7688263" y="4792663"/>
          <p14:tracePt t="42806" x="7696200" y="4792663"/>
          <p14:tracePt t="42840" x="7696200" y="4770438"/>
          <p14:tracePt t="42856" x="7696200" y="4746625"/>
          <p14:tracePt t="42873" x="7704138" y="4724400"/>
          <p14:tracePt t="42889" x="7718425" y="4702175"/>
          <p14:tracePt t="42906" x="7718425" y="4694238"/>
          <p14:tracePt t="42939" x="7718425" y="4686300"/>
          <p14:tracePt t="42956" x="7726363" y="4670425"/>
          <p14:tracePt t="42973" x="7734300" y="4664075"/>
          <p14:tracePt t="42989" x="7734300" y="4656138"/>
          <p14:tracePt t="43137" x="7734300" y="4702175"/>
          <p14:tracePt t="43145" x="7734300" y="4708525"/>
          <p14:tracePt t="43156" x="7734300" y="4732338"/>
          <p14:tracePt t="43173" x="7734300" y="4740275"/>
          <p14:tracePt t="43233" x="7734300" y="4708525"/>
          <p14:tracePt t="43241" x="7726363" y="4686300"/>
          <p14:tracePt t="43249" x="7704138" y="4648200"/>
          <p14:tracePt t="43257" x="7688263" y="4625975"/>
          <p14:tracePt t="43273" x="7673975" y="4587875"/>
          <p14:tracePt t="43330" x="7673975" y="4610100"/>
          <p14:tracePt t="43338" x="7688263" y="4664075"/>
          <p14:tracePt t="43344" x="7712075" y="4702175"/>
          <p14:tracePt t="43356" x="7734300" y="4754563"/>
          <p14:tracePt t="43373" x="7750175" y="4784725"/>
          <p14:tracePt t="43425" x="7750175" y="4746625"/>
          <p14:tracePt t="43433" x="7750175" y="4716463"/>
          <p14:tracePt t="43441" x="7750175" y="4694238"/>
          <p14:tracePt t="43456" x="7734300" y="4656138"/>
          <p14:tracePt t="43473" x="7734300" y="4648200"/>
          <p14:tracePt t="43521" x="7734300" y="4670425"/>
          <p14:tracePt t="43529" x="7734300" y="4694238"/>
          <p14:tracePt t="43540" x="7734300" y="4708525"/>
          <p14:tracePt t="43556" x="7734300" y="4716463"/>
          <p14:tracePt t="43576" x="7734300" y="4724400"/>
          <p14:tracePt t="43601" x="7742238" y="4724400"/>
          <p14:tracePt t="43609" x="7734300" y="4670425"/>
          <p14:tracePt t="43623" x="7726363" y="4640263"/>
          <p14:tracePt t="43640" x="7712075" y="4594225"/>
          <p14:tracePt t="43697" x="7712075" y="4602163"/>
          <p14:tracePt t="43705" x="7712075" y="4625975"/>
          <p14:tracePt t="43713" x="7712075" y="4640263"/>
          <p14:tracePt t="43913" x="7712075" y="4656138"/>
          <p14:tracePt t="43921" x="7704138" y="4686300"/>
          <p14:tracePt t="43928" x="7680325" y="4724400"/>
          <p14:tracePt t="43940" x="7658100" y="4778375"/>
          <p14:tracePt t="43957" x="7597775" y="4876800"/>
          <p14:tracePt t="43973" x="7527925" y="4975225"/>
          <p14:tracePt t="43990" x="7451725" y="5045075"/>
          <p14:tracePt t="44007" x="7337425" y="5105400"/>
          <p14:tracePt t="44023" x="7323138" y="5105400"/>
          <p14:tracePt t="44041" x="7261225" y="5113338"/>
          <p14:tracePt t="44057" x="7239000" y="5113338"/>
          <p14:tracePt t="44073" x="7216775" y="5113338"/>
          <p14:tracePt t="44090" x="7208838" y="5113338"/>
          <p14:tracePt t="44107" x="7170738" y="5105400"/>
          <p14:tracePt t="44123" x="7078663" y="5105400"/>
          <p14:tracePt t="44140" x="6911975" y="5105400"/>
          <p14:tracePt t="44157" x="6705600" y="5105400"/>
          <p14:tracePt t="44173" x="6484938" y="5159375"/>
          <p14:tracePt t="44190" x="6264275" y="5219700"/>
          <p14:tracePt t="44207" x="5927725" y="5311775"/>
          <p14:tracePt t="44223" x="5745163" y="5356225"/>
          <p14:tracePt t="44241" x="5554663" y="5356225"/>
          <p14:tracePt t="44257" x="5349875" y="5356225"/>
          <p14:tracePt t="44273" x="5189538" y="5356225"/>
          <p14:tracePt t="44290" x="5067300" y="5349875"/>
          <p14:tracePt t="44307" x="4968875" y="5326063"/>
          <p14:tracePt t="44323" x="4914900" y="5303838"/>
          <p14:tracePt t="44340" x="4876800" y="5287963"/>
          <p14:tracePt t="44357" x="4854575" y="5280025"/>
          <p14:tracePt t="44373" x="4816475" y="5265738"/>
          <p14:tracePt t="44390" x="4746625" y="5235575"/>
          <p14:tracePt t="44407" x="4587875" y="5219700"/>
          <p14:tracePt t="44423" x="4473575" y="5203825"/>
          <p14:tracePt t="44440" x="4351338" y="5173663"/>
          <p14:tracePt t="44457" x="4259263" y="5173663"/>
          <p14:tracePt t="44473" x="4168775" y="5165725"/>
          <p14:tracePt t="44490" x="4076700" y="5165725"/>
          <p14:tracePt t="44507" x="4008438" y="5165725"/>
          <p14:tracePt t="44523" x="3924300" y="5165725"/>
          <p14:tracePt t="44540" x="3878263" y="5159375"/>
          <p14:tracePt t="44557" x="3832225" y="5143500"/>
          <p14:tracePt t="44573" x="3802063" y="5135563"/>
          <p14:tracePt t="44590" x="3794125" y="5135563"/>
          <p14:tracePt t="44681" x="3802063" y="5127625"/>
          <p14:tracePt t="44689" x="3856038" y="5127625"/>
          <p14:tracePt t="44697" x="3908425" y="5127625"/>
          <p14:tracePt t="44707" x="3978275" y="5127625"/>
          <p14:tracePt t="44723" x="4175125" y="5105400"/>
          <p14:tracePt t="44728" x="4283075" y="5097463"/>
          <p14:tracePt t="44740" x="4419600" y="5067300"/>
          <p14:tracePt t="44757" x="4656138" y="5037138"/>
          <p14:tracePt t="44774" x="4892675" y="5006975"/>
          <p14:tracePt t="44790" x="5075238" y="4975225"/>
          <p14:tracePt t="44807" x="5287963" y="4953000"/>
          <p14:tracePt t="44823" x="5554663" y="4914900"/>
          <p14:tracePt t="44840" x="5753100" y="4876800"/>
          <p14:tracePt t="44857" x="5927725" y="4854575"/>
          <p14:tracePt t="44874" x="6142038" y="4822825"/>
          <p14:tracePt t="44890" x="6392863" y="4784725"/>
          <p14:tracePt t="44907" x="6599238" y="4754563"/>
          <p14:tracePt t="44924" x="6781800" y="4746625"/>
          <p14:tracePt t="44940" x="6934200" y="4724400"/>
          <p14:tracePt t="44957" x="7086600" y="4724400"/>
          <p14:tracePt t="44974" x="7216775" y="4708525"/>
          <p14:tracePt t="44990" x="7337425" y="4670425"/>
          <p14:tracePt t="45007" x="7451725" y="4656138"/>
          <p14:tracePt t="45024" x="7635875" y="4625975"/>
          <p14:tracePt t="45040" x="7764463" y="4618038"/>
          <p14:tracePt t="45057" x="7886700" y="4618038"/>
          <p14:tracePt t="45074" x="8023225" y="4618038"/>
          <p14:tracePt t="45090" x="8169275" y="4618038"/>
          <p14:tracePt t="45107" x="8283575" y="4618038"/>
          <p14:tracePt t="45124" x="8389938" y="4618038"/>
          <p14:tracePt t="45140" x="8474075" y="4618038"/>
          <p14:tracePt t="45157" x="8550275" y="4618038"/>
          <p14:tracePt t="45174" x="8664575" y="4618038"/>
          <p14:tracePt t="45190" x="8740775" y="4618038"/>
          <p14:tracePt t="45207" x="8823325" y="4618038"/>
          <p14:tracePt t="45224" x="8915400" y="4618038"/>
          <p14:tracePt t="45240" x="8969375" y="4618038"/>
          <p14:tracePt t="45258" x="8991600" y="4618038"/>
          <p14:tracePt t="45313" x="8999538" y="4618038"/>
          <p14:tracePt t="45322" x="8999538" y="4625975"/>
          <p14:tracePt t="45328" x="8999538" y="4648200"/>
          <p14:tracePt t="45340" x="8999538" y="4664075"/>
          <p14:tracePt t="45357" x="8999538" y="4746625"/>
          <p14:tracePt t="45374" x="8999538" y="4830763"/>
          <p14:tracePt t="45391" x="8999538" y="4914900"/>
          <p14:tracePt t="45407" x="8999538" y="4960938"/>
          <p14:tracePt t="45424" x="8999538" y="5006975"/>
          <p14:tracePt t="45440" x="8999538" y="5029200"/>
          <p14:tracePt t="45458" x="8991600" y="5045075"/>
          <p14:tracePt t="45474" x="8961438" y="5067300"/>
          <p14:tracePt t="45490" x="8893175" y="5113338"/>
          <p14:tracePt t="45507" x="8785225" y="5151438"/>
          <p14:tracePt t="45524" x="8640763" y="5189538"/>
          <p14:tracePt t="45540" x="8480425" y="5249863"/>
          <p14:tracePt t="45557" x="8305800" y="5287963"/>
          <p14:tracePt t="45576" x="8016875" y="5334000"/>
          <p14:tracePt t="45591" x="7794625" y="5356225"/>
          <p14:tracePt t="45607" x="7688263" y="5380038"/>
          <p14:tracePt t="45624" x="7315200" y="5410200"/>
          <p14:tracePt t="45640" x="7102475" y="5426075"/>
          <p14:tracePt t="45657" x="6918325" y="5426075"/>
          <p14:tracePt t="45674" x="6705600" y="5426075"/>
          <p14:tracePt t="45691" x="6499225" y="5426075"/>
          <p14:tracePt t="45707" x="6302375" y="5426075"/>
          <p14:tracePt t="45724" x="6088063" y="5426075"/>
          <p14:tracePt t="45741" x="5905500" y="5426075"/>
          <p14:tracePt t="45757" x="5783263" y="5426075"/>
          <p14:tracePt t="45774" x="5730875" y="5426075"/>
          <p14:tracePt t="45791" x="5715000" y="5426075"/>
          <p14:tracePt t="45807" x="5715000" y="5394325"/>
          <p14:tracePt t="45824" x="5707063" y="5364163"/>
          <p14:tracePt t="45841" x="5692775" y="5311775"/>
          <p14:tracePt t="45857" x="5676900" y="5249863"/>
          <p14:tracePt t="45874" x="5661025" y="5189538"/>
          <p14:tracePt t="45892" x="5661025" y="5135563"/>
          <p14:tracePt t="45907" x="5699125" y="5075238"/>
          <p14:tracePt t="45924" x="5753100" y="5021263"/>
          <p14:tracePt t="45941" x="5821363" y="4983163"/>
          <p14:tracePt t="45959" x="5905500" y="4975225"/>
          <p14:tracePt t="45974" x="6035675" y="4960938"/>
          <p14:tracePt t="45992" x="6286500" y="4960938"/>
          <p14:tracePt t="46008" x="6469063" y="4960938"/>
          <p14:tracePt t="46024" x="6667500" y="4960938"/>
          <p14:tracePt t="46041" x="6850063" y="4960938"/>
          <p14:tracePt t="46057" x="7010400" y="4960938"/>
          <p14:tracePt t="46074" x="7178675" y="4945063"/>
          <p14:tracePt t="46091" x="7299325" y="4930775"/>
          <p14:tracePt t="46107" x="7437438" y="4906963"/>
          <p14:tracePt t="46124" x="7551738" y="4892675"/>
          <p14:tracePt t="46141" x="7650163" y="4876800"/>
          <p14:tracePt t="46157" x="7780338" y="4860925"/>
          <p14:tracePt t="46174" x="7916863" y="4860925"/>
          <p14:tracePt t="46191" x="8031163" y="4854575"/>
          <p14:tracePt t="46208" x="8161338" y="4854575"/>
          <p14:tracePt t="46224" x="8221663" y="4854575"/>
          <p14:tracePt t="46241" x="8251825" y="4854575"/>
          <p14:tracePt t="46257" x="8328025" y="4868863"/>
          <p14:tracePt t="46274" x="8374063" y="4884738"/>
          <p14:tracePt t="46291" x="8412163" y="4899025"/>
          <p14:tracePt t="46308" x="8435975" y="4906963"/>
          <p14:tracePt t="46324" x="8466138" y="4930775"/>
          <p14:tracePt t="46341" x="8480425" y="4930775"/>
          <p14:tracePt t="46358" x="8488363" y="4937125"/>
          <p14:tracePt t="46374" x="8518525" y="4953000"/>
          <p14:tracePt t="46391" x="8534400" y="4953000"/>
          <p14:tracePt t="46407" x="8542338" y="4953000"/>
          <p14:tracePt t="46424" x="8556625" y="4960938"/>
          <p14:tracePt t="46441" x="8556625" y="4968875"/>
          <p14:tracePt t="46457" x="8564563" y="4999038"/>
          <p14:tracePt t="46474" x="8572500" y="5029200"/>
          <p14:tracePt t="46491" x="8580438" y="5075238"/>
          <p14:tracePt t="46507" x="8580438" y="5127625"/>
          <p14:tracePt t="46524" x="8580438" y="5165725"/>
          <p14:tracePt t="46541" x="8572500" y="5197475"/>
          <p14:tracePt t="46557" x="8542338" y="5235575"/>
          <p14:tracePt t="46574" x="8474075" y="5249863"/>
          <p14:tracePt t="46591" x="8343900" y="5273675"/>
          <p14:tracePt t="46607" x="8047038" y="5280025"/>
          <p14:tracePt t="46625" x="7780338" y="5280025"/>
          <p14:tracePt t="46641" x="7467600" y="5280025"/>
          <p14:tracePt t="46658" x="7154863" y="5280025"/>
          <p14:tracePt t="46674" x="6942138" y="5280025"/>
          <p14:tracePt t="46691" x="6789738" y="5311775"/>
          <p14:tracePt t="46708" x="6705600" y="5318125"/>
          <p14:tracePt t="46724" x="6629400" y="5326063"/>
          <p14:tracePt t="46729" x="6607175" y="5326063"/>
          <p14:tracePt t="46741" x="6553200" y="5341938"/>
          <p14:tracePt t="46758" x="6469063" y="5341938"/>
          <p14:tracePt t="46774" x="6354763" y="5341938"/>
          <p14:tracePt t="46791" x="6202363" y="5341938"/>
          <p14:tracePt t="46808" x="5989638" y="5311775"/>
          <p14:tracePt t="46824" x="5897563" y="5287963"/>
          <p14:tracePt t="46841" x="5845175" y="5249863"/>
          <p14:tracePt t="46858" x="5829300" y="5235575"/>
          <p14:tracePt t="46874" x="5813425" y="5211763"/>
          <p14:tracePt t="46891" x="5807075" y="5189538"/>
          <p14:tracePt t="46908" x="5799138" y="5173663"/>
          <p14:tracePt t="46924" x="5799138" y="5165725"/>
          <p14:tracePt t="46942" x="5799138" y="5143500"/>
          <p14:tracePt t="46958" x="5807075" y="5113338"/>
          <p14:tracePt t="46974" x="5859463" y="5105400"/>
          <p14:tracePt t="46991" x="5943600" y="5083175"/>
          <p14:tracePt t="47008" x="6088063" y="5067300"/>
          <p14:tracePt t="47024" x="6226175" y="5045075"/>
          <p14:tracePt t="47041" x="6370638" y="5037138"/>
          <p14:tracePt t="47058" x="6507163" y="5037138"/>
          <p14:tracePt t="47074" x="6675438" y="5037138"/>
          <p14:tracePt t="47091" x="6858000" y="5037138"/>
          <p14:tracePt t="47108" x="7056438" y="5037138"/>
          <p14:tracePt t="47124" x="7231063" y="5037138"/>
          <p14:tracePt t="47141" x="7399338" y="5051425"/>
          <p14:tracePt t="47158" x="7566025" y="5067300"/>
          <p14:tracePt t="47175" x="7688263" y="5089525"/>
          <p14:tracePt t="47191" x="7734300" y="5097463"/>
          <p14:tracePt t="47208" x="7742238" y="5097463"/>
          <p14:tracePt t="47257" x="7718425" y="5097463"/>
          <p14:tracePt t="47266" x="7688263" y="5097463"/>
          <p14:tracePt t="47274" x="7635875" y="5097463"/>
          <p14:tracePt t="47291" x="7489825" y="5097463"/>
          <p14:tracePt t="47308" x="7353300" y="5097463"/>
          <p14:tracePt t="47324" x="7200900" y="5097463"/>
          <p14:tracePt t="47341" x="7078663" y="5059363"/>
          <p14:tracePt t="47358" x="7026275" y="5021263"/>
          <p14:tracePt t="47375" x="7010400" y="4999038"/>
          <p14:tracePt t="47391" x="7002463" y="4999038"/>
          <p14:tracePt t="47408" x="7002463" y="4991100"/>
          <p14:tracePt t="47433" x="7002463" y="4975225"/>
          <p14:tracePt t="47441" x="7002463" y="4960938"/>
          <p14:tracePt t="47458" x="7056438" y="4960938"/>
          <p14:tracePt t="47474" x="7170738" y="4953000"/>
          <p14:tracePt t="47491" x="7285038" y="4953000"/>
          <p14:tracePt t="47508" x="7345363" y="4953000"/>
          <p14:tracePt t="47541" x="7337425" y="4953000"/>
          <p14:tracePt t="47558" x="7185025" y="4968875"/>
          <p14:tracePt t="47575" x="6942138" y="4983163"/>
          <p14:tracePt t="47591" x="6545263" y="4983163"/>
          <p14:tracePt t="47608" x="6210300" y="4983163"/>
          <p14:tracePt t="47625" x="6202363" y="4983163"/>
          <p14:tracePt t="47658" x="6286500" y="4975225"/>
          <p14:tracePt t="47675" x="6469063" y="4975225"/>
          <p14:tracePt t="47691" x="6637338" y="4975225"/>
          <p14:tracePt t="47708" x="6789738" y="4975225"/>
          <p14:tracePt t="47725" x="6827838" y="4975225"/>
          <p14:tracePt t="47761" x="6789738" y="4975225"/>
          <p14:tracePt t="47769" x="6689725" y="4975225"/>
          <p14:tracePt t="47777" x="6599238" y="4975225"/>
          <p14:tracePt t="47791" x="6507163" y="4975225"/>
          <p14:tracePt t="47808" x="6308725" y="4975225"/>
          <p14:tracePt t="47841" x="6340475" y="4975225"/>
          <p14:tracePt t="47858" x="6507163" y="4975225"/>
          <p14:tracePt t="47875" x="6735763" y="4975225"/>
          <p14:tracePt t="47891" x="6911975" y="4975225"/>
          <p14:tracePt t="47908" x="6956425" y="4975225"/>
          <p14:tracePt t="47941" x="6835775" y="4975225"/>
          <p14:tracePt t="47958" x="6515100" y="4953000"/>
          <p14:tracePt t="47975" x="6188075" y="4906963"/>
          <p14:tracePt t="47991" x="6111875" y="4899025"/>
          <p14:tracePt t="48008" x="6194425" y="4899025"/>
          <p14:tracePt t="48025" x="6362700" y="4899025"/>
          <p14:tracePt t="48041" x="6689725" y="4899025"/>
          <p14:tracePt t="48058" x="6964363" y="4899025"/>
          <p14:tracePt t="48075" x="7010400" y="4899025"/>
          <p14:tracePt t="48108" x="6835775" y="4899025"/>
          <p14:tracePt t="48125" x="6416675" y="4899025"/>
          <p14:tracePt t="48141" x="6149975" y="4860925"/>
          <p14:tracePt t="48158" x="6111875" y="4860925"/>
          <p14:tracePt t="48175" x="6156325" y="4860925"/>
          <p14:tracePt t="48191" x="6461125" y="4860925"/>
          <p14:tracePt t="48208" x="6789738" y="4860925"/>
          <p14:tracePt t="48225" x="6888163" y="4860925"/>
          <p14:tracePt t="48258" x="6842125" y="4860925"/>
          <p14:tracePt t="48265" x="6751638" y="4860925"/>
          <p14:tracePt t="48275" x="6637338" y="4860925"/>
          <p14:tracePt t="48291" x="6515100" y="4860925"/>
          <p14:tracePt t="48308" x="6499225" y="4860925"/>
          <p14:tracePt t="48345" x="6515100" y="4860925"/>
          <p14:tracePt t="48358" x="6530975" y="4860925"/>
          <p14:tracePt t="48375" x="6537325" y="4860925"/>
          <p14:tracePt t="48391" x="6545263" y="4860925"/>
          <p14:tracePt t="48465" x="6545263" y="4854575"/>
          <p14:tracePt t="49449" x="6553200" y="4830763"/>
          <p14:tracePt t="49457" x="6553200" y="4816475"/>
          <p14:tracePt t="49464" x="6553200" y="4800600"/>
          <p14:tracePt t="49490" x="6553200" y="4792663"/>
          <p14:tracePt t="49496" x="6553200" y="4778375"/>
          <p14:tracePt t="49509" x="6530975" y="4770438"/>
          <p14:tracePt t="49525" x="6515100" y="4762500"/>
          <p14:tracePt t="49985" x="6523038" y="4762500"/>
          <p14:tracePt t="49993" x="6523038" y="4778375"/>
          <p14:tracePt t="50001" x="6523038" y="4792663"/>
          <p14:tracePt t="50009" x="6523038" y="4816475"/>
          <p14:tracePt t="50049" x="6545263" y="4816475"/>
          <p14:tracePt t="50057" x="6545263" y="4808538"/>
          <p14:tracePt t="50064" x="6561138" y="4800600"/>
          <p14:tracePt t="50075" x="6575425" y="4784725"/>
          <p14:tracePt t="50092" x="6583363" y="4770438"/>
          <p14:tracePt t="50109" x="6583363" y="4762500"/>
          <p14:tracePt t="50125" x="6583363" y="4754563"/>
          <p14:tracePt t="50142" x="6583363" y="4740275"/>
          <p14:tracePt t="50160" x="6583363" y="4716463"/>
          <p14:tracePt t="50175" x="6583363" y="4702175"/>
          <p14:tracePt t="50281" x="6575425" y="4678363"/>
          <p14:tracePt t="50289" x="6561138" y="4664075"/>
          <p14:tracePt t="50296" x="6545263" y="4640263"/>
          <p14:tracePt t="50313" x="6545263" y="4632325"/>
          <p14:tracePt t="50585" x="6561138" y="4610100"/>
          <p14:tracePt t="50593" x="6721475" y="4511675"/>
          <p14:tracePt t="50601" x="6964363" y="4373563"/>
          <p14:tracePt t="50610" x="7216775" y="4251325"/>
          <p14:tracePt t="50626" x="7620000" y="4038600"/>
          <p14:tracePt t="50642" x="7788275" y="3908425"/>
          <p14:tracePt t="50659" x="7864475" y="3817938"/>
          <p14:tracePt t="50676" x="7902575" y="3741738"/>
          <p14:tracePt t="50693" x="7924800" y="3649663"/>
          <p14:tracePt t="50709" x="7924800" y="3513138"/>
          <p14:tracePt t="50713" x="7864475" y="3436938"/>
          <p14:tracePt t="50726" x="7802563" y="3360738"/>
          <p14:tracePt t="50743" x="7299325" y="2987675"/>
          <p14:tracePt t="50760" x="6727825" y="2735263"/>
          <p14:tracePt t="50776" x="6164263" y="2552700"/>
          <p14:tracePt t="50793" x="5646738" y="2408238"/>
          <p14:tracePt t="50809" x="5249863" y="2346325"/>
          <p14:tracePt t="50826" x="4899025" y="2308225"/>
          <p14:tracePt t="50842" x="4610100" y="2308225"/>
          <p14:tracePt t="50859" x="4313238" y="2308225"/>
          <p14:tracePt t="50877" x="4076700" y="2308225"/>
          <p14:tracePt t="50893" x="3840163" y="2308225"/>
          <p14:tracePt t="50909" x="3565525" y="2339975"/>
          <p14:tracePt t="50926" x="3284538" y="2400300"/>
          <p14:tracePt t="50943" x="2765425" y="2552700"/>
          <p14:tracePt t="50959" x="2484438" y="2651125"/>
          <p14:tracePt t="50976" x="2270125" y="2735263"/>
          <p14:tracePt t="50992" x="2103438" y="2819400"/>
          <p14:tracePt t="51009" x="1973263" y="2895600"/>
          <p14:tracePt t="51026" x="1866900" y="2987675"/>
          <p14:tracePt t="51042" x="1790700" y="3063875"/>
          <p14:tracePt t="51059" x="1760538" y="3116263"/>
          <p14:tracePt t="51076" x="1722438" y="3200400"/>
          <p14:tracePt t="51092" x="1698625" y="3314700"/>
          <p14:tracePt t="51109" x="1684338" y="3429000"/>
          <p14:tracePt t="51126" x="1684338" y="3581400"/>
          <p14:tracePt t="51143" x="1684338" y="3848100"/>
          <p14:tracePt t="51159" x="1706563" y="3940175"/>
          <p14:tracePt t="51177" x="1820863" y="4259263"/>
          <p14:tracePt t="51193" x="1989138" y="4579938"/>
          <p14:tracePt t="51210" x="2193925" y="4930775"/>
          <p14:tracePt t="51226" x="2422525" y="5241925"/>
          <p14:tracePt t="51243" x="2697163" y="5554663"/>
          <p14:tracePt t="51259" x="3063875" y="5845175"/>
          <p14:tracePt t="51276" x="3459163" y="6111875"/>
          <p14:tracePt t="51293" x="3886200" y="6354763"/>
          <p14:tracePt t="51310" x="4359275" y="6583363"/>
          <p14:tracePt t="51326" x="4899025" y="6759575"/>
          <p14:tracePt t="51343" x="5737225" y="6850063"/>
          <p14:tracePt t="51359" x="5973763" y="6850063"/>
          <p14:tracePt t="51377" x="6751638" y="6850063"/>
          <p14:tracePt t="51393" x="7269163" y="6850063"/>
          <p14:tracePt t="51409" x="7802563" y="6804025"/>
          <p14:tracePt t="51426" x="8366125" y="6613525"/>
          <p14:tracePt t="51443" x="8991600" y="6400800"/>
          <p14:tracePt t="51459" x="9532938" y="6156325"/>
          <p14:tracePt t="51476" x="9952038" y="5905500"/>
          <p14:tracePt t="51493" x="10409238" y="5616575"/>
          <p14:tracePt t="51509" x="10880725" y="5303838"/>
          <p14:tracePt t="51526" x="11285538" y="5006975"/>
          <p14:tracePt t="51543" x="11506200" y="4754563"/>
          <p14:tracePt t="51559" x="11552238" y="4648200"/>
          <p14:tracePt t="51577" x="11612563" y="4495800"/>
          <p14:tracePt t="51593" x="11636375" y="4313238"/>
          <p14:tracePt t="51609" x="11636375" y="4144963"/>
          <p14:tracePt t="51627" x="11636375" y="3970338"/>
          <p14:tracePt t="51643" x="11620500" y="3817938"/>
          <p14:tracePt t="51659" x="11560175" y="3673475"/>
          <p14:tracePt t="51676" x="11407775" y="3451225"/>
          <p14:tracePt t="51693" x="11079163" y="3170238"/>
          <p14:tracePt t="51709" x="10690225" y="2917825"/>
          <p14:tracePt t="51726" x="10248900" y="2697163"/>
          <p14:tracePt t="51730" x="10036175" y="2598738"/>
          <p14:tracePt t="51744" x="9502775" y="2392363"/>
          <p14:tracePt t="51759" x="9045575" y="2255838"/>
          <p14:tracePt t="51776" x="8572500" y="2125663"/>
          <p14:tracePt t="51793" x="8191500" y="2049463"/>
          <p14:tracePt t="51809" x="7818438" y="2011363"/>
          <p14:tracePt t="51826" x="7513638" y="1981200"/>
          <p14:tracePt t="51843" x="7192963" y="1958975"/>
          <p14:tracePt t="51859" x="6835775" y="1958975"/>
          <p14:tracePt t="51877" x="6507163" y="1958975"/>
          <p14:tracePt t="51893" x="6111875" y="1958975"/>
          <p14:tracePt t="51909" x="5737225" y="1958975"/>
          <p14:tracePt t="51926" x="5402263" y="1997075"/>
          <p14:tracePt t="51944" x="4968875" y="2065338"/>
          <p14:tracePt t="51960" x="4822825" y="2111375"/>
          <p14:tracePt t="51976" x="4297363" y="2270125"/>
          <p14:tracePt t="51993" x="3886200" y="2454275"/>
          <p14:tracePt t="52009" x="3513138" y="2644775"/>
          <p14:tracePt t="52026" x="3208338" y="2819400"/>
          <p14:tracePt t="52043" x="2955925" y="2987675"/>
          <p14:tracePt t="52059" x="2743200" y="3154363"/>
          <p14:tracePt t="52077" x="2568575" y="3306763"/>
          <p14:tracePt t="52093" x="2446338" y="3436938"/>
          <p14:tracePt t="52110" x="2354263" y="3535363"/>
          <p14:tracePt t="52126" x="2286000" y="3665538"/>
          <p14:tracePt t="52143" x="2217738" y="3787775"/>
          <p14:tracePt t="52160" x="2149475" y="3970338"/>
          <p14:tracePt t="52176" x="2111375" y="4114800"/>
          <p14:tracePt t="52193" x="2087563" y="4259263"/>
          <p14:tracePt t="52210" x="2087563" y="4373563"/>
          <p14:tracePt t="52226" x="2087563" y="4449763"/>
          <p14:tracePt t="52243" x="2117725" y="4564063"/>
          <p14:tracePt t="52260" x="2171700" y="4686300"/>
          <p14:tracePt t="52276" x="2239963" y="4792663"/>
          <p14:tracePt t="52293" x="2339975" y="4914900"/>
          <p14:tracePt t="52310" x="2460625" y="5021263"/>
          <p14:tracePt t="52326" x="2628900" y="5135563"/>
          <p14:tracePt t="52343" x="2797175" y="5219700"/>
          <p14:tracePt t="52360" x="3140075" y="5318125"/>
          <p14:tracePt t="52377" x="3482975" y="5387975"/>
          <p14:tracePt t="52393" x="3856038" y="5440363"/>
          <p14:tracePt t="52410" x="4365625" y="5478463"/>
          <p14:tracePt t="52426" x="4800600" y="5478463"/>
          <p14:tracePt t="52443" x="5341938" y="5478463"/>
          <p14:tracePt t="52460" x="5813425" y="5478463"/>
          <p14:tracePt t="52476" x="6278563" y="5402263"/>
          <p14:tracePt t="52493" x="6721475" y="5265738"/>
          <p14:tracePt t="52510" x="7094538" y="5083175"/>
          <p14:tracePt t="52526" x="7467600" y="4830763"/>
          <p14:tracePt t="52543" x="7856538" y="4511675"/>
          <p14:tracePt t="52560" x="8145463" y="4144963"/>
          <p14:tracePt t="52577" x="8221663" y="3924300"/>
          <p14:tracePt t="52593" x="8245475" y="3733800"/>
          <p14:tracePt t="52610" x="8245475" y="3543300"/>
          <p14:tracePt t="52626" x="8213725" y="3336925"/>
          <p14:tracePt t="52643" x="8131175" y="3101975"/>
          <p14:tracePt t="52660" x="8054975" y="2911475"/>
          <p14:tracePt t="52676" x="7962900" y="2759075"/>
          <p14:tracePt t="52693" x="7826375" y="2606675"/>
          <p14:tracePt t="52710" x="7635875" y="2460625"/>
          <p14:tracePt t="52727" x="7056438" y="2239963"/>
          <p14:tracePt t="52743" x="6765925" y="2171700"/>
          <p14:tracePt t="52760" x="5699125" y="1981200"/>
          <p14:tracePt t="52777" x="5075238" y="1981200"/>
          <p14:tracePt t="52793" x="4541838" y="1981200"/>
          <p14:tracePt t="52810" x="4106863" y="2019300"/>
          <p14:tracePt t="52826" x="3763963" y="2133600"/>
          <p14:tracePt t="52843" x="3505200" y="2286000"/>
          <p14:tracePt t="52860" x="3314700" y="2446338"/>
          <p14:tracePt t="52876" x="3154363" y="2628900"/>
          <p14:tracePt t="52893" x="2949575" y="2925763"/>
          <p14:tracePt t="52910" x="2743200" y="3268663"/>
          <p14:tracePt t="52927" x="2454275" y="3756025"/>
          <p14:tracePt t="52943" x="2400300" y="3856038"/>
          <p14:tracePt t="52960" x="2332038" y="4076700"/>
          <p14:tracePt t="52977" x="2339975" y="4229100"/>
          <p14:tracePt t="52993" x="2430463" y="4427538"/>
          <p14:tracePt t="53010" x="2651125" y="4708525"/>
          <p14:tracePt t="53027" x="3025775" y="5045075"/>
          <p14:tracePt t="53043" x="3436938" y="5303838"/>
          <p14:tracePt t="53060" x="3902075" y="5540375"/>
          <p14:tracePt t="53077" x="4419600" y="5715000"/>
          <p14:tracePt t="53093" x="5021263" y="5883275"/>
          <p14:tracePt t="53110" x="5592763" y="5943600"/>
          <p14:tracePt t="53127" x="6446838" y="5973763"/>
          <p14:tracePt t="53143" x="6735763" y="5973763"/>
          <p14:tracePt t="53160" x="7589838" y="5821363"/>
          <p14:tracePt t="53177" x="8047038" y="5600700"/>
          <p14:tracePt t="53193" x="8512175" y="5241925"/>
          <p14:tracePt t="53210" x="8907463" y="4792663"/>
          <p14:tracePt t="53227" x="9212263" y="4244975"/>
          <p14:tracePt t="53243" x="9356725" y="3589338"/>
          <p14:tracePt t="53260" x="9356725" y="3170238"/>
          <p14:tracePt t="53277" x="9204325" y="2841625"/>
          <p14:tracePt t="53293" x="8983663" y="2560638"/>
          <p14:tracePt t="53310" x="8724900" y="2370138"/>
          <p14:tracePt t="53327" x="8412163" y="2225675"/>
          <p14:tracePt t="53343" x="7810500" y="2117725"/>
          <p14:tracePt t="53360" x="7391400" y="2103438"/>
          <p14:tracePt t="53377" x="6911975" y="2103438"/>
          <p14:tracePt t="53393" x="6346825" y="2217738"/>
          <p14:tracePt t="53410" x="5807075" y="2392363"/>
          <p14:tracePt t="53427" x="5189538" y="2667000"/>
          <p14:tracePt t="53443" x="4724400" y="2903538"/>
          <p14:tracePt t="53460" x="4283075" y="3222625"/>
          <p14:tracePt t="53477" x="3984625" y="3467100"/>
          <p14:tracePt t="53493" x="3802063" y="3665538"/>
          <p14:tracePt t="53510" x="3741738" y="3802063"/>
          <p14:tracePt t="53527" x="3733800" y="3924300"/>
          <p14:tracePt t="53543" x="3794125" y="4137025"/>
          <p14:tracePt t="53560" x="3970338" y="4305300"/>
          <p14:tracePt t="53577" x="4206875" y="4427538"/>
          <p14:tracePt t="53593" x="4556125" y="4518025"/>
          <p14:tracePt t="53610" x="4983163" y="4541838"/>
          <p14:tracePt t="53627" x="5578475" y="4541838"/>
          <p14:tracePt t="53643" x="6202363" y="4541838"/>
          <p14:tracePt t="53660" x="6727825" y="4511675"/>
          <p14:tracePt t="53677" x="7032625" y="4449763"/>
          <p14:tracePt t="53693" x="7146925" y="4419600"/>
          <p14:tracePt t="53710" x="7162800" y="4411663"/>
          <p14:tracePt t="53769" x="7162800" y="4403725"/>
          <p14:tracePt t="53777" x="7154863" y="4397375"/>
          <p14:tracePt t="53849" x="7146925" y="4397375"/>
          <p14:tracePt t="59409" x="7094538" y="4381500"/>
          <p14:tracePt t="59417" x="7032625" y="4351338"/>
          <p14:tracePt t="59429" x="6988175" y="4321175"/>
          <p14:tracePt t="59446" x="6942138" y="4229100"/>
          <p14:tracePt t="59462" x="6811963" y="4092575"/>
          <p14:tracePt t="59479" x="6461125" y="3878263"/>
          <p14:tracePt t="59496" x="5486400" y="3475038"/>
          <p14:tracePt t="59512" x="4816475" y="3306763"/>
          <p14:tracePt t="59529" x="4191000" y="3192463"/>
          <p14:tracePt t="59546" x="3635375" y="3124200"/>
          <p14:tracePt t="59562" x="3390900" y="3086100"/>
          <p14:tracePt t="59579" x="3276600" y="3086100"/>
          <p14:tracePt t="59596" x="3254375" y="3078163"/>
          <p14:tracePt t="59737" x="3254375" y="3108325"/>
          <p14:tracePt t="59745" x="3254375" y="3192463"/>
          <p14:tracePt t="59753" x="3246438" y="3276600"/>
          <p14:tracePt t="59762" x="3246438" y="3336925"/>
          <p14:tracePt t="59779" x="3254375" y="3497263"/>
          <p14:tracePt t="59796" x="3314700" y="3657600"/>
          <p14:tracePt t="59812" x="3382963" y="3787775"/>
          <p14:tracePt t="59829" x="3444875" y="3863975"/>
          <p14:tracePt t="59846" x="3497263" y="3894138"/>
          <p14:tracePt t="59863" x="3535363" y="3916363"/>
          <p14:tracePt t="59879" x="3551238" y="3924300"/>
          <p14:tracePt t="59953" x="3565525" y="3924300"/>
          <p14:tracePt t="59961" x="3581400" y="3924300"/>
          <p14:tracePt t="59969" x="3635375" y="3924300"/>
          <p14:tracePt t="59979" x="3687763" y="3924300"/>
          <p14:tracePt t="59996" x="3763963" y="3924300"/>
          <p14:tracePt t="60012" x="3787775" y="3924300"/>
          <p14:tracePt t="60029" x="3832225" y="3940175"/>
          <p14:tracePt t="60046" x="3908425" y="3954463"/>
          <p14:tracePt t="60063" x="3940175" y="3970338"/>
          <p14:tracePt t="60079" x="3946525" y="3970338"/>
          <p14:tracePt t="60096" x="3962400" y="3978275"/>
          <p14:tracePt t="60657" x="3970338" y="3978275"/>
          <p14:tracePt t="60713" x="3984625" y="3978275"/>
          <p14:tracePt t="60721" x="4046538" y="3984625"/>
          <p14:tracePt t="60729" x="4168775" y="3984625"/>
          <p14:tracePt t="60746" x="4602163" y="3984625"/>
          <p14:tracePt t="60763" x="5097463" y="3984625"/>
          <p14:tracePt t="60779" x="5616575" y="3984625"/>
          <p14:tracePt t="60796" x="6096000" y="3984625"/>
          <p14:tracePt t="60813" x="6507163" y="3984625"/>
          <p14:tracePt t="60830" x="6743700" y="3984625"/>
          <p14:tracePt t="60846" x="6880225" y="3970338"/>
          <p14:tracePt t="60863" x="6956425" y="3946525"/>
          <p14:tracePt t="60879" x="6994525" y="3932238"/>
          <p14:tracePt t="60896" x="7018338" y="3916363"/>
          <p14:tracePt t="60913" x="7040563" y="3908425"/>
          <p14:tracePt t="60929" x="7064375" y="3902075"/>
          <p14:tracePt t="60946" x="7102475" y="3902075"/>
          <p14:tracePt t="60963" x="7140575" y="3902075"/>
          <p14:tracePt t="60979" x="7231063" y="3902075"/>
          <p14:tracePt t="60996" x="7375525" y="3924300"/>
          <p14:tracePt t="61013" x="7521575" y="3954463"/>
          <p14:tracePt t="61029" x="7612063" y="3984625"/>
          <p14:tracePt t="61046" x="7635875" y="3984625"/>
          <p14:tracePt t="61137" x="7627938" y="3984625"/>
          <p14:tracePt t="61145" x="7604125" y="3984625"/>
          <p14:tracePt t="61153" x="7589838" y="3984625"/>
          <p14:tracePt t="61163" x="7573963" y="3984625"/>
          <p14:tracePt t="61180" x="7551738" y="3984625"/>
          <p14:tracePt t="61196" x="7489825" y="3984625"/>
          <p14:tracePt t="61213" x="7429500" y="3984625"/>
          <p14:tracePt t="61230" x="7375525" y="3992563"/>
          <p14:tracePt t="61233" x="7361238" y="3992563"/>
          <p14:tracePt t="61248" x="7299325" y="4016375"/>
          <p14:tracePt t="61279" x="7277100" y="4022725"/>
          <p14:tracePt t="61321" x="7261225" y="4022725"/>
          <p14:tracePt t="61393" x="7254875" y="4022725"/>
          <p14:tracePt t="61689" x="7231063" y="4022725"/>
          <p14:tracePt t="61698" x="7154863" y="4000500"/>
          <p14:tracePt t="61705" x="7018338" y="3954463"/>
          <p14:tracePt t="61713" x="6858000" y="3878263"/>
          <p14:tracePt t="61729" x="6675438" y="3817938"/>
          <p14:tracePt t="61746" x="6545263" y="3787775"/>
          <p14:tracePt t="61763" x="6370638" y="3741738"/>
          <p14:tracePt t="61780" x="6134100" y="3725863"/>
          <p14:tracePt t="61796" x="5875338" y="3679825"/>
          <p14:tracePt t="61813" x="5622925" y="3641725"/>
          <p14:tracePt t="61829" x="5372100" y="3603625"/>
          <p14:tracePt t="61846" x="5173663" y="3573463"/>
          <p14:tracePt t="61863" x="5045075" y="3559175"/>
          <p14:tracePt t="61880" x="5006975" y="3559175"/>
          <p14:tracePt t="62050" x="4991100" y="3551238"/>
          <p14:tracePt t="62057" x="4960938" y="3535363"/>
          <p14:tracePt t="62066" x="4945063" y="3527425"/>
          <p14:tracePt t="62080" x="4914900" y="3527425"/>
          <p14:tracePt t="65273" x="4906963" y="3527425"/>
          <p14:tracePt t="65289" x="4892675" y="3535363"/>
          <p14:tracePt t="65297" x="4876800" y="3573463"/>
          <p14:tracePt t="65305" x="4868863" y="3597275"/>
          <p14:tracePt t="65314" x="4860925" y="3635375"/>
          <p14:tracePt t="65331" x="4854575" y="3657600"/>
          <p14:tracePt t="65348" x="4846638" y="3695700"/>
          <p14:tracePt t="65364" x="4838700" y="3717925"/>
          <p14:tracePt t="65381" x="4830763" y="3741738"/>
          <p14:tracePt t="65398" x="4830763" y="3763963"/>
          <p14:tracePt t="65414" x="4830763" y="3779838"/>
          <p14:tracePt t="65431" x="4830763" y="3787775"/>
          <p14:tracePt t="65448" x="4830763" y="3802063"/>
          <p14:tracePt t="65464" x="4830763" y="3810000"/>
          <p14:tracePt t="65481" x="4822825" y="3817938"/>
          <p14:tracePt t="65513" x="4822825" y="3825875"/>
          <p14:tracePt t="65577" x="4822825" y="3832225"/>
          <p14:tracePt t="65584" x="4822825" y="3840163"/>
          <p14:tracePt t="65593" x="4822825" y="3856038"/>
          <p14:tracePt t="65600" x="4822825" y="3863975"/>
          <p14:tracePt t="65615" x="4822825" y="3886200"/>
          <p14:tracePt t="65631" x="4822825" y="3902075"/>
          <p14:tracePt t="65769" x="4822825" y="3908425"/>
          <p14:tracePt t="65809" x="4822825" y="3924300"/>
          <p14:tracePt t="65817" x="4822825" y="3940175"/>
          <p14:tracePt t="65825" x="4822825" y="3946525"/>
          <p14:tracePt t="65834" x="4822825" y="3954463"/>
          <p14:tracePt t="65849" x="4816475" y="3954463"/>
          <p14:tracePt t="68969" x="4816475" y="3970338"/>
          <p14:tracePt t="68978" x="4784725" y="4054475"/>
          <p14:tracePt t="68985" x="4754563" y="4106863"/>
          <p14:tracePt t="68999" x="4724400" y="4137025"/>
          <p14:tracePt t="69016" x="4664075" y="4275138"/>
          <p14:tracePt t="69032" x="4625975" y="4335463"/>
          <p14:tracePt t="69049" x="4602163" y="4373563"/>
          <p14:tracePt t="69066" x="4594225" y="4397375"/>
          <p14:tracePt t="69082" x="4587875" y="4403725"/>
          <p14:tracePt t="69138" x="4579938" y="4411663"/>
          <p14:tracePt t="69145" x="4572000" y="4419600"/>
          <p14:tracePt t="69152" x="4572000" y="4427538"/>
          <p14:tracePt t="69166" x="4556125" y="4427538"/>
          <p14:tracePt t="69183" x="4449763" y="4487863"/>
          <p14:tracePt t="69199" x="4403725" y="4511675"/>
          <p14:tracePt t="69216" x="4335463" y="4564063"/>
          <p14:tracePt t="69232" x="4283075" y="4594225"/>
          <p14:tracePt t="69249" x="4267200" y="4602163"/>
          <p14:tracePt t="69457" x="4259263" y="4602163"/>
          <p14:tracePt t="69473" x="4259263" y="4594225"/>
          <p14:tracePt t="69481" x="4259263" y="4572000"/>
          <p14:tracePt t="69488" x="4259263" y="4549775"/>
          <p14:tracePt t="69505" x="4259263" y="4541838"/>
          <p14:tracePt t="69516" x="4259263" y="4533900"/>
          <p14:tracePt t="69533" x="4259263" y="4518025"/>
          <p14:tracePt t="69549" x="4259263" y="4503738"/>
          <p14:tracePt t="69566" x="4251325" y="4495800"/>
          <p14:tracePt t="69583" x="4244975" y="4473575"/>
          <p14:tracePt t="69599" x="4237038" y="4465638"/>
          <p14:tracePt t="69616" x="4229100" y="4457700"/>
          <p14:tracePt t="69634" x="4229100" y="4441825"/>
          <p14:tracePt t="69649" x="4213225" y="4419600"/>
          <p14:tracePt t="69666" x="4213225" y="4389438"/>
          <p14:tracePt t="69683" x="4206875" y="4365625"/>
          <p14:tracePt t="69699" x="4206875" y="4343400"/>
          <p14:tracePt t="69716" x="4198938" y="4313238"/>
          <p14:tracePt t="69733" x="4198938" y="4275138"/>
          <p14:tracePt t="69749" x="4198938" y="4237038"/>
          <p14:tracePt t="69754" x="4221163" y="4191000"/>
          <p14:tracePt t="69766" x="4229100" y="4168775"/>
          <p14:tracePt t="69783" x="4267200" y="4076700"/>
          <p14:tracePt t="69799" x="4283075" y="4060825"/>
          <p14:tracePt t="69816" x="4321175" y="3984625"/>
          <p14:tracePt t="69833" x="4327525" y="3954463"/>
          <p14:tracePt t="69849" x="4343400" y="3924300"/>
          <p14:tracePt t="69866" x="4351338" y="3908425"/>
          <p14:tracePt t="69883" x="4359275" y="3886200"/>
          <p14:tracePt t="69899" x="4365625" y="3878263"/>
          <p14:tracePt t="70352" x="4365625" y="3870325"/>
          <p14:tracePt t="70369" x="4365625" y="3848100"/>
          <p14:tracePt t="70377" x="4373563" y="3763963"/>
          <p14:tracePt t="70385" x="4419600" y="3665538"/>
          <p14:tracePt t="70400" x="4457700" y="3581400"/>
          <p14:tracePt t="70416" x="4465638" y="3559175"/>
          <p14:tracePt t="70433" x="4503738" y="3497263"/>
          <p14:tracePt t="70450" x="4518025" y="3467100"/>
          <p14:tracePt t="70466" x="4525963" y="3444875"/>
          <p14:tracePt t="70483" x="4541838" y="3413125"/>
          <p14:tracePt t="70500" x="4541838" y="3406775"/>
          <p14:tracePt t="70516" x="4541838" y="3398838"/>
          <p14:tracePt t="70533" x="4541838" y="3390900"/>
          <p14:tracePt t="70755" x="4541838" y="3421063"/>
          <p14:tracePt t="70761" x="4541838" y="3451225"/>
          <p14:tracePt t="70769" x="4541838" y="3482975"/>
          <p14:tracePt t="70783" x="4541838" y="3505200"/>
          <p14:tracePt t="70800" x="4541838" y="3597275"/>
          <p14:tracePt t="70816" x="4533900" y="3665538"/>
          <p14:tracePt t="70833" x="4525963" y="3725863"/>
          <p14:tracePt t="70850" x="4518025" y="3802063"/>
          <p14:tracePt t="70867" x="4495800" y="3870325"/>
          <p14:tracePt t="70883" x="4487863" y="3908425"/>
          <p14:tracePt t="70900" x="4487863" y="3946525"/>
          <p14:tracePt t="70916" x="4487863" y="3954463"/>
          <p14:tracePt t="71057" x="4487863" y="3940175"/>
          <p14:tracePt t="71065" x="4487863" y="3932238"/>
          <p14:tracePt t="71072" x="4487863" y="3916363"/>
          <p14:tracePt t="71084" x="4495800" y="3902075"/>
          <p14:tracePt t="71100" x="4503738" y="3886200"/>
          <p14:tracePt t="71117" x="4511675" y="3856038"/>
          <p14:tracePt t="71133" x="4525963" y="3840163"/>
          <p14:tracePt t="71150" x="4541838" y="3810000"/>
          <p14:tracePt t="71167" x="4587875" y="3749675"/>
          <p14:tracePt t="71184" x="4618038" y="3711575"/>
          <p14:tracePt t="71200" x="4640263" y="3679825"/>
          <p14:tracePt t="71217" x="4648200" y="3673475"/>
          <p14:tracePt t="71233" x="4664075" y="3665538"/>
          <p14:tracePt t="71345" x="4664075" y="3657600"/>
          <p14:tracePt t="71585" x="4670425" y="3657600"/>
          <p14:tracePt t="71601" x="4678363" y="3657600"/>
          <p14:tracePt t="71609" x="4686300" y="3657600"/>
          <p14:tracePt t="71761" x="4694238" y="3657600"/>
          <p14:tracePt t="82769" x="4694238" y="3725863"/>
          <p14:tracePt t="82777" x="4694238" y="3886200"/>
          <p14:tracePt t="82787" x="4694238" y="3992563"/>
          <p14:tracePt t="82804" x="4694238" y="4206875"/>
          <p14:tracePt t="82821" x="4678363" y="4351338"/>
          <p14:tracePt t="82838" x="4678363" y="4389438"/>
          <p14:tracePt t="82905" x="4716463" y="4397375"/>
          <p14:tracePt t="82914" x="4778375" y="4397375"/>
          <p14:tracePt t="82921" x="4860925" y="4397375"/>
          <p14:tracePt t="82938" x="4991100" y="4381500"/>
          <p14:tracePt t="82954" x="5159375" y="4381500"/>
          <p14:tracePt t="82971" x="5349875" y="4381500"/>
          <p14:tracePt t="82988" x="5578475" y="4397375"/>
          <p14:tracePt t="83004" x="5745163" y="4419600"/>
          <p14:tracePt t="83021" x="5775325" y="4419600"/>
          <p14:tracePt t="83081" x="5783263" y="4419600"/>
          <p14:tracePt t="83217" x="5791200" y="4419600"/>
          <p14:tracePt t="83224" x="5813425" y="4427538"/>
          <p14:tracePt t="83233" x="5837238" y="4427538"/>
          <p14:tracePt t="83241" x="5883275" y="4427538"/>
          <p14:tracePt t="83254" x="5927725" y="4427538"/>
          <p14:tracePt t="83271" x="5989638" y="4427538"/>
          <p14:tracePt t="83288" x="6073775" y="4427538"/>
          <p14:tracePt t="83304" x="6096000" y="4427538"/>
          <p14:tracePt t="83321" x="6103938" y="4427538"/>
          <p14:tracePt t="83394" x="6126163" y="4427538"/>
          <p14:tracePt t="83401" x="6164263" y="4435475"/>
          <p14:tracePt t="83408" x="6202363" y="4449763"/>
          <p14:tracePt t="83421" x="6232525" y="4457700"/>
          <p14:tracePt t="83809" x="6286500" y="4457700"/>
          <p14:tracePt t="83818" x="6316663" y="4457700"/>
          <p14:tracePt t="83824" x="6332538" y="4449763"/>
          <p14:tracePt t="83838" x="6354763" y="4449763"/>
          <p14:tracePt t="83855" x="6430963" y="4427538"/>
          <p14:tracePt t="83961" x="6438900" y="4427538"/>
          <p14:tracePt t="83968" x="6446838" y="4427538"/>
          <p14:tracePt t="83976" x="6461125" y="4427538"/>
          <p14:tracePt t="83988" x="6477000" y="4427538"/>
          <p14:tracePt t="84005" x="6530975" y="4427538"/>
          <p14:tracePt t="84021" x="6575425" y="4427538"/>
          <p14:tracePt t="84038" x="6645275" y="4427538"/>
          <p14:tracePt t="84055" x="6727825" y="4427538"/>
          <p14:tracePt t="84071" x="6858000" y="4427538"/>
          <p14:tracePt t="84088" x="6942138" y="4411663"/>
          <p14:tracePt t="84105" x="6988175" y="4411663"/>
          <p14:tracePt t="84122" x="6994525" y="4411663"/>
          <p14:tracePt t="84138" x="7010400" y="4397375"/>
          <p14:tracePt t="84281" x="7018338" y="4397375"/>
          <p14:tracePt t="84289" x="7040563" y="4397375"/>
          <p14:tracePt t="84298" x="7064375" y="4397375"/>
          <p14:tracePt t="84305" x="7078663" y="4403725"/>
          <p14:tracePt t="84323" x="7102475" y="4403725"/>
          <p14:tracePt t="84633" x="7124700" y="4411663"/>
          <p14:tracePt t="84641" x="7140575" y="4411663"/>
          <p14:tracePt t="84649" x="7162800" y="4427538"/>
          <p14:tracePt t="84657" x="7185025" y="4427538"/>
          <p14:tracePt t="84671" x="7285038" y="4427538"/>
          <p14:tracePt t="84688" x="7383463" y="4427538"/>
          <p14:tracePt t="84705" x="7497763" y="4427538"/>
          <p14:tracePt t="84722" x="7581900" y="4427538"/>
          <p14:tracePt t="84738" x="7696200" y="4411663"/>
          <p14:tracePt t="84755" x="7780338" y="4403725"/>
          <p14:tracePt t="84772" x="7794625" y="4403725"/>
          <p14:tracePt t="85017" x="7794625" y="4389438"/>
          <p14:tracePt t="85025" x="7788275" y="4365625"/>
          <p14:tracePt t="85033" x="7772400" y="4335463"/>
          <p14:tracePt t="85041" x="7764463" y="4327525"/>
          <p14:tracePt t="85065" x="7756525" y="4321175"/>
          <p14:tracePt t="85073" x="7756525" y="4313238"/>
          <p14:tracePt t="85097" x="7756525" y="4297363"/>
          <p14:tracePt t="85105" x="7756525" y="4283075"/>
          <p14:tracePt t="85122" x="7742238" y="4267200"/>
          <p14:tracePt t="85138" x="7742238" y="4259263"/>
          <p14:tracePt t="85172" x="7742238" y="4251325"/>
          <p14:tracePt t="85304" x="7734300" y="4251325"/>
          <p14:tracePt t="85313" x="7726363" y="4259263"/>
          <p14:tracePt t="85322" x="7718425" y="4283075"/>
          <p14:tracePt t="85338" x="7712075" y="4297363"/>
          <p14:tracePt t="85355" x="7696200" y="4305300"/>
          <p14:tracePt t="85372" x="7666038" y="4305300"/>
          <p14:tracePt t="85388" x="7635875" y="4305300"/>
          <p14:tracePt t="85405" x="7573963" y="4305300"/>
          <p14:tracePt t="85422" x="7551738" y="4305300"/>
          <p14:tracePt t="85438" x="7535863" y="4305300"/>
          <p14:tracePt t="85489" x="7521575" y="4305300"/>
          <p14:tracePt t="85497" x="7513638" y="4305300"/>
          <p14:tracePt t="85505" x="7505700" y="4305300"/>
          <p14:tracePt t="85523" x="7451725" y="4305300"/>
          <p14:tracePt t="85539" x="7375525" y="4305300"/>
          <p14:tracePt t="85555" x="7285038" y="4305300"/>
          <p14:tracePt t="85572" x="7170738" y="4305300"/>
          <p14:tracePt t="85588" x="7070725" y="4305300"/>
          <p14:tracePt t="85605" x="7040563" y="4305300"/>
          <p14:tracePt t="85622" x="7032625" y="4305300"/>
          <p14:tracePt t="86426" x="7048500" y="4313238"/>
          <p14:tracePt t="86433" x="7094538" y="4335463"/>
          <p14:tracePt t="86442" x="7132638" y="4343400"/>
          <p14:tracePt t="86456" x="7239000" y="4373563"/>
          <p14:tracePt t="86472" x="7437438" y="4389438"/>
          <p14:tracePt t="86489" x="7573963" y="4411663"/>
          <p14:tracePt t="86505" x="7635875" y="4411663"/>
          <p14:tracePt t="86522" x="7688263" y="4411663"/>
          <p14:tracePt t="86539" x="7726363" y="4411663"/>
          <p14:tracePt t="86556" x="7788275" y="4411663"/>
          <p14:tracePt t="86572" x="7864475" y="4403725"/>
          <p14:tracePt t="86589" x="7954963" y="4389438"/>
          <p14:tracePt t="86606" x="8077200" y="4373563"/>
          <p14:tracePt t="86622" x="8199438" y="4351338"/>
          <p14:tracePt t="86639" x="8267700" y="4343400"/>
          <p14:tracePt t="86655" x="8359775" y="4313238"/>
          <p14:tracePt t="86672" x="8374063" y="4313238"/>
          <p14:tracePt t="86713" x="8382000" y="4313238"/>
          <p14:tracePt t="86737" x="8397875" y="4313238"/>
          <p14:tracePt t="86745" x="8404225" y="4313238"/>
          <p14:tracePt t="86768" x="8420100" y="4313238"/>
          <p14:tracePt t="86776" x="8435975" y="4313238"/>
          <p14:tracePt t="86789" x="8488363" y="4313238"/>
          <p14:tracePt t="86805" x="8564563" y="4313238"/>
          <p14:tracePt t="86822" x="8632825" y="4313238"/>
          <p14:tracePt t="86839" x="8694738" y="4313238"/>
          <p14:tracePt t="86856" x="8716963" y="4313238"/>
          <p14:tracePt t="86905" x="8716963" y="4297363"/>
          <p14:tracePt t="86912" x="8694738" y="4297363"/>
          <p14:tracePt t="86922" x="8678863" y="4289425"/>
          <p14:tracePt t="86939" x="8670925" y="4289425"/>
          <p14:tracePt t="87057" x="8664575" y="4289425"/>
          <p14:tracePt t="87065" x="8632825" y="4297363"/>
          <p14:tracePt t="87074" x="8618538" y="4321175"/>
          <p14:tracePt t="87089" x="8526463" y="4351338"/>
          <p14:tracePt t="87106" x="8389938" y="4389438"/>
          <p14:tracePt t="87122" x="8251825" y="4403725"/>
          <p14:tracePt t="87140" x="8107363" y="4411663"/>
          <p14:tracePt t="87156" x="7993063" y="4411663"/>
          <p14:tracePt t="87172" x="7932738" y="4411663"/>
          <p14:tracePt t="87190" x="7878763" y="4397375"/>
          <p14:tracePt t="87206" x="7848600" y="4381500"/>
          <p14:tracePt t="87223" x="7788275" y="4351338"/>
          <p14:tracePt t="87239" x="7756525" y="4335463"/>
          <p14:tracePt t="87256" x="7589838" y="4313238"/>
          <p14:tracePt t="87272" x="7467600" y="4289425"/>
          <p14:tracePt t="87289" x="7361238" y="4275138"/>
          <p14:tracePt t="87306" x="7216775" y="4251325"/>
          <p14:tracePt t="87322" x="7070725" y="4244975"/>
          <p14:tracePt t="87339" x="7018338" y="4244975"/>
          <p14:tracePt t="87778" x="7018338" y="4267200"/>
          <p14:tracePt t="87785" x="7026275" y="4313238"/>
          <p14:tracePt t="87795" x="7040563" y="4343400"/>
          <p14:tracePt t="87806" x="7078663" y="4403725"/>
          <p14:tracePt t="87824" x="7154863" y="4518025"/>
          <p14:tracePt t="87840" x="7231063" y="4572000"/>
          <p14:tracePt t="87856" x="7277100" y="4587875"/>
          <p14:tracePt t="87873" x="7369175" y="4610100"/>
          <p14:tracePt t="87889" x="7467600" y="4618038"/>
          <p14:tracePt t="87906" x="7497763" y="4618038"/>
          <p14:tracePt t="87923" x="7527925" y="4618038"/>
          <p14:tracePt t="87939" x="7551738" y="4602163"/>
          <p14:tracePt t="87956" x="7581900" y="4572000"/>
          <p14:tracePt t="87973" x="7612063" y="4518025"/>
          <p14:tracePt t="87989" x="7658100" y="4449763"/>
          <p14:tracePt t="88006" x="7696200" y="4389438"/>
          <p14:tracePt t="88023" x="7750175" y="4335463"/>
          <p14:tracePt t="88039" x="7772400" y="4289425"/>
          <p14:tracePt t="88073" x="7780338" y="4275138"/>
          <p14:tracePt t="88177" x="7772400" y="4327525"/>
          <p14:tracePt t="88185" x="7772400" y="4397375"/>
          <p14:tracePt t="88192" x="7772400" y="4465638"/>
          <p14:tracePt t="88206" x="7772400" y="4511675"/>
          <p14:tracePt t="88223" x="7764463" y="4549775"/>
          <p14:tracePt t="88257" x="7764463" y="4518025"/>
          <p14:tracePt t="88265" x="7742238" y="4411663"/>
          <p14:tracePt t="88273" x="7718425" y="4313238"/>
          <p14:tracePt t="88289" x="7620000" y="4060825"/>
          <p14:tracePt t="88306" x="7527925" y="3848100"/>
          <p14:tracePt t="88323" x="7497763" y="3763963"/>
          <p14:tracePt t="88385" x="7497763" y="3810000"/>
          <p14:tracePt t="88392" x="7497763" y="3878263"/>
          <p14:tracePt t="88401" x="7521575" y="3962400"/>
          <p14:tracePt t="88408" x="7535863" y="4022725"/>
          <p14:tracePt t="88423" x="7551738" y="4068763"/>
          <p14:tracePt t="88440" x="7559675" y="4106863"/>
          <p14:tracePt t="88497" x="7566025" y="4106863"/>
          <p14:tracePt t="88505" x="7566025" y="4098925"/>
          <p14:tracePt t="88571" x="7573963" y="4098925"/>
          <p14:tracePt t="88577" x="7573963" y="4130675"/>
          <p14:tracePt t="88590" x="7589838" y="4175125"/>
          <p14:tracePt t="88606" x="7627938" y="4275138"/>
          <p14:tracePt t="88623" x="7635875" y="4305300"/>
          <p14:tracePt t="88673" x="7650163" y="4305300"/>
          <p14:tracePt t="88681" x="7650163" y="4289425"/>
          <p14:tracePt t="88690" x="7650163" y="4267200"/>
          <p14:tracePt t="88706" x="7650163" y="4259263"/>
          <p14:tracePt t="88777" x="7650163" y="4267200"/>
          <p14:tracePt t="88785" x="7650163" y="4297363"/>
          <p14:tracePt t="88792" x="7650163" y="4313238"/>
          <p14:tracePt t="88806" x="7658100" y="4321175"/>
          <p14:tracePt t="89082" x="7658100" y="4313238"/>
          <p14:tracePt t="89089" x="7604125" y="4321175"/>
          <p14:tracePt t="89097" x="7521575" y="4351338"/>
          <p14:tracePt t="89106" x="7429500" y="4365625"/>
          <p14:tracePt t="89123" x="7132638" y="4411663"/>
          <p14:tracePt t="89140" x="6896100" y="4411663"/>
          <p14:tracePt t="89156" x="6765925" y="4411663"/>
          <p14:tracePt t="89173" x="6759575" y="4403725"/>
          <p14:tracePt t="89190" x="6751638" y="4397375"/>
          <p14:tracePt t="89249" x="6751638" y="4389438"/>
          <p14:tracePt t="89305" x="6751638" y="4381500"/>
          <p14:tracePt t="89314" x="6751638" y="4373563"/>
          <p14:tracePt t="89323" x="6751638" y="4365625"/>
          <p14:tracePt t="89341" x="6727825" y="4351338"/>
          <p14:tracePt t="89357" x="6721475" y="4351338"/>
          <p14:tracePt t="89373" x="6705600" y="4351338"/>
          <p14:tracePt t="89489" x="6697663" y="4351338"/>
          <p14:tracePt t="89497" x="6689725" y="4351338"/>
          <p14:tracePt t="89513" x="6675438" y="4351338"/>
          <p14:tracePt t="89523" x="6667500" y="4359275"/>
          <p14:tracePt t="89545" x="6659563" y="4365625"/>
          <p14:tracePt t="89787" x="6651625" y="4373563"/>
          <p14:tracePt t="89792" x="6651625" y="4381500"/>
          <p14:tracePt t="89807" x="6645275" y="4389438"/>
          <p14:tracePt t="89823" x="6645275" y="4403725"/>
          <p14:tracePt t="89841" x="6645275" y="4411663"/>
          <p14:tracePt t="89857" x="6645275" y="4419600"/>
          <p14:tracePt t="90265" x="6659563" y="4419600"/>
          <p14:tracePt t="90273" x="6675438" y="4435475"/>
          <p14:tracePt t="90281" x="6697663" y="4441825"/>
          <p14:tracePt t="90290" x="6713538" y="4441825"/>
          <p14:tracePt t="90307" x="6727825" y="4449763"/>
          <p14:tracePt t="90324" x="6743700" y="4449763"/>
          <p14:tracePt t="90340" x="6759575" y="4449763"/>
          <p14:tracePt t="90357" x="6765925" y="4449763"/>
          <p14:tracePt t="90390" x="6773863" y="4449763"/>
          <p14:tracePt t="90407" x="6797675" y="4435475"/>
          <p14:tracePt t="90424" x="6819900" y="4419600"/>
          <p14:tracePt t="90442" x="6842125" y="4411663"/>
          <p14:tracePt t="90457" x="6880225" y="4411663"/>
          <p14:tracePt t="90474" x="6926263" y="4411663"/>
          <p14:tracePt t="90490" x="6988175" y="4411663"/>
          <p14:tracePt t="90507" x="7048500" y="4411663"/>
          <p14:tracePt t="90524" x="7070725" y="4403725"/>
          <p14:tracePt t="90557" x="7086600" y="4403725"/>
          <p14:tracePt t="90641" x="7094538" y="4403725"/>
          <p14:tracePt t="90689" x="7102475" y="4403725"/>
          <p14:tracePt t="91153" x="7116763" y="4403725"/>
          <p14:tracePt t="91160" x="7132638" y="4403725"/>
          <p14:tracePt t="91169" x="7154863" y="4411663"/>
          <p14:tracePt t="91177" x="7223125" y="4411663"/>
          <p14:tracePt t="91191" x="7345363" y="4419600"/>
          <p14:tracePt t="91207" x="7391400" y="4419600"/>
          <p14:tracePt t="91224" x="7475538" y="4419600"/>
          <p14:tracePt t="91241" x="7483475" y="4411663"/>
          <p14:tracePt t="91305" x="7497763" y="4403725"/>
          <p14:tracePt t="91313" x="7497763" y="4397375"/>
          <p14:tracePt t="91324" x="7513638" y="4397375"/>
          <p14:tracePt t="91341" x="7527925" y="4381500"/>
          <p14:tracePt t="91357" x="7573963" y="4373563"/>
          <p14:tracePt t="91374" x="7620000" y="4359275"/>
          <p14:tracePt t="91391" x="7688263" y="4359275"/>
          <p14:tracePt t="91407" x="7704138" y="4359275"/>
          <p14:tracePt t="91424" x="7718425" y="4359275"/>
          <p14:tracePt t="91441" x="7726363" y="4359275"/>
          <p14:tracePt t="91457" x="7742238" y="4351338"/>
          <p14:tracePt t="91801" x="7772400" y="4351338"/>
          <p14:tracePt t="91809" x="7788275" y="4351338"/>
          <p14:tracePt t="91817" x="7840663" y="4351338"/>
          <p14:tracePt t="91825" x="7916863" y="4321175"/>
          <p14:tracePt t="91841" x="8001000" y="4297363"/>
          <p14:tracePt t="91857" x="8054975" y="4275138"/>
          <p14:tracePt t="91874" x="8077200" y="4259263"/>
          <p14:tracePt t="91907" x="8077200" y="4251325"/>
          <p14:tracePt t="91924" x="8077200" y="4244975"/>
          <p14:tracePt t="92042" x="8085138" y="4244975"/>
          <p14:tracePt t="92049" x="8115300" y="4267200"/>
          <p14:tracePt t="92057" x="8161338" y="4313238"/>
          <p14:tracePt t="92074" x="8297863" y="4389438"/>
          <p14:tracePt t="92091" x="8428038" y="4427538"/>
          <p14:tracePt t="92108" x="8534400" y="4435475"/>
          <p14:tracePt t="92124" x="8588375" y="4435475"/>
          <p14:tracePt t="92141" x="8632825" y="4427538"/>
          <p14:tracePt t="92158" x="8640763" y="4419600"/>
          <p14:tracePt t="93217" x="8640763" y="4403725"/>
          <p14:tracePt t="93225" x="8648700" y="4381500"/>
          <p14:tracePt t="93233" x="8670925" y="4359275"/>
          <p14:tracePt t="93241" x="8702675" y="4327525"/>
          <p14:tracePt t="93258" x="8724900" y="4275138"/>
          <p14:tracePt t="93275" x="8724900" y="4221163"/>
          <p14:tracePt t="93291" x="8724900" y="4168775"/>
          <p14:tracePt t="93308" x="8724900" y="4122738"/>
          <p14:tracePt t="93311" x="8724900" y="4098925"/>
          <p14:tracePt t="93325" x="8709025" y="4092575"/>
          <p14:tracePt t="93341" x="8670925" y="4054475"/>
          <p14:tracePt t="93359" x="8626475" y="4022725"/>
          <p14:tracePt t="93375" x="8602663" y="4022725"/>
          <p14:tracePt t="93391" x="8466138" y="3984625"/>
          <p14:tracePt t="93408" x="8289925" y="3954463"/>
          <p14:tracePt t="93425" x="8077200" y="3954463"/>
          <p14:tracePt t="93441" x="7856538" y="3954463"/>
          <p14:tracePt t="93458" x="7650163" y="3954463"/>
          <p14:tracePt t="93475" x="7459663" y="3978275"/>
          <p14:tracePt t="93491" x="7299325" y="4008438"/>
          <p14:tracePt t="93508" x="7170738" y="4022725"/>
          <p14:tracePt t="93525" x="7070725" y="4038600"/>
          <p14:tracePt t="93541" x="6988175" y="4046538"/>
          <p14:tracePt t="93558" x="6888163" y="4054475"/>
          <p14:tracePt t="93575" x="6797675" y="4076700"/>
          <p14:tracePt t="93591" x="6651625" y="4084638"/>
          <p14:tracePt t="93608" x="6575425" y="4084638"/>
          <p14:tracePt t="93625" x="6492875" y="4084638"/>
          <p14:tracePt t="93641" x="6438900" y="4084638"/>
          <p14:tracePt t="93658" x="6392863" y="4084638"/>
          <p14:tracePt t="93675" x="6354763" y="4084638"/>
          <p14:tracePt t="93692" x="6340475" y="4092575"/>
          <p14:tracePt t="93708" x="6324600" y="4092575"/>
          <p14:tracePt t="93725" x="6294438" y="4092575"/>
          <p14:tracePt t="93742" x="6248400" y="4106863"/>
          <p14:tracePt t="93760" x="6134100" y="4144963"/>
          <p14:tracePt t="93775" x="6088063" y="4152900"/>
          <p14:tracePt t="93791" x="6035675" y="4183063"/>
          <p14:tracePt t="93808" x="6019800" y="4191000"/>
          <p14:tracePt t="93825" x="6011863" y="4206875"/>
          <p14:tracePt t="93842" x="6003925" y="4237038"/>
          <p14:tracePt t="93858" x="6003925" y="4297363"/>
          <p14:tracePt t="93875" x="6003925" y="4359275"/>
          <p14:tracePt t="93892" x="6019800" y="4403725"/>
          <p14:tracePt t="93908" x="6057900" y="4441825"/>
          <p14:tracePt t="93925" x="6118225" y="4465638"/>
          <p14:tracePt t="93942" x="6256338" y="4495800"/>
          <p14:tracePt t="93958" x="6438900" y="4518025"/>
          <p14:tracePt t="93975" x="6683375" y="4556125"/>
          <p14:tracePt t="93992" x="7032625" y="4556125"/>
          <p14:tracePt t="94008" x="7277100" y="4556125"/>
          <p14:tracePt t="94025" x="7483475" y="4556125"/>
          <p14:tracePt t="94042" x="7680325" y="4556125"/>
          <p14:tracePt t="94058" x="7864475" y="4549775"/>
          <p14:tracePt t="94075" x="8047038" y="4549775"/>
          <p14:tracePt t="94092" x="8229600" y="4549775"/>
          <p14:tracePt t="94108" x="8382000" y="4549775"/>
          <p14:tracePt t="94125" x="8534400" y="4541838"/>
          <p14:tracePt t="94142" x="8610600" y="4518025"/>
          <p14:tracePt t="94158" x="8678863" y="4495800"/>
          <p14:tracePt t="94175" x="8702675" y="4479925"/>
          <p14:tracePt t="94192" x="8747125" y="4457700"/>
          <p14:tracePt t="94208" x="8778875" y="4435475"/>
          <p14:tracePt t="94225" x="8816975" y="4427538"/>
          <p14:tracePt t="94242" x="8839200" y="4411663"/>
          <p14:tracePt t="94259" x="8855075" y="4397375"/>
          <p14:tracePt t="94275" x="8885238" y="4373563"/>
          <p14:tracePt t="94292" x="8899525" y="4365625"/>
          <p14:tracePt t="94308" x="8915400" y="4343400"/>
          <p14:tracePt t="94325" x="8931275" y="4335463"/>
          <p14:tracePt t="94342" x="8931275" y="4313238"/>
          <p14:tracePt t="94358" x="8937625" y="4297363"/>
          <p14:tracePt t="94375" x="8937625" y="4251325"/>
          <p14:tracePt t="94392" x="8877300" y="4168775"/>
          <p14:tracePt t="94408" x="8763000" y="4098925"/>
          <p14:tracePt t="94425" x="8594725" y="4038600"/>
          <p14:tracePt t="94442" x="8442325" y="4016375"/>
          <p14:tracePt t="94458" x="8305800" y="3992563"/>
          <p14:tracePt t="94475" x="8191500" y="3978275"/>
          <p14:tracePt t="94492" x="8085138" y="3978275"/>
          <p14:tracePt t="94508" x="7970838" y="3978275"/>
          <p14:tracePt t="94525" x="7848600" y="3978275"/>
          <p14:tracePt t="94542" x="7704138" y="3978275"/>
          <p14:tracePt t="94559" x="7483475" y="3978275"/>
          <p14:tracePt t="94575" x="7413625" y="3978275"/>
          <p14:tracePt t="94592" x="7239000" y="3978275"/>
          <p14:tracePt t="94609" x="7132638" y="3984625"/>
          <p14:tracePt t="94625" x="7026275" y="4000500"/>
          <p14:tracePt t="94642" x="6896100" y="4060825"/>
          <p14:tracePt t="94659" x="6727825" y="4122738"/>
          <p14:tracePt t="94675" x="6561138" y="4198938"/>
          <p14:tracePt t="94692" x="6430963" y="4244975"/>
          <p14:tracePt t="94709" x="6324600" y="4275138"/>
          <p14:tracePt t="94725" x="6248400" y="4289425"/>
          <p14:tracePt t="94742" x="6218238" y="4305300"/>
          <p14:tracePt t="94760" x="6149975" y="4313238"/>
          <p14:tracePt t="94775" x="6111875" y="4313238"/>
          <p14:tracePt t="94792" x="5997575" y="4335463"/>
          <p14:tracePt t="94809" x="5943600" y="4343400"/>
          <p14:tracePt t="94825" x="5921375" y="4343400"/>
          <p14:tracePt t="94842" x="5913438" y="4351338"/>
          <p14:tracePt t="94875" x="5913438" y="4365625"/>
          <p14:tracePt t="94892" x="5897563" y="4435475"/>
          <p14:tracePt t="94909" x="5897563" y="4549775"/>
          <p14:tracePt t="94925" x="5921375" y="4656138"/>
          <p14:tracePt t="94942" x="6011863" y="4732338"/>
          <p14:tracePt t="94960" x="6302375" y="4784725"/>
          <p14:tracePt t="94975" x="6553200" y="4792663"/>
          <p14:tracePt t="94992" x="6888163" y="4792663"/>
          <p14:tracePt t="95009" x="7108825" y="4792663"/>
          <p14:tracePt t="95025" x="7323138" y="4746625"/>
          <p14:tracePt t="95042" x="7475538" y="4670425"/>
          <p14:tracePt t="95059" x="7535863" y="4618038"/>
          <p14:tracePt t="95075" x="7559675" y="4572000"/>
          <p14:tracePt t="95092" x="7581900" y="4511675"/>
          <p14:tracePt t="95109" x="7589838" y="4449763"/>
          <p14:tracePt t="95125" x="7589838" y="4389438"/>
          <p14:tracePt t="95142" x="7589838" y="4359275"/>
          <p14:tracePt t="95159" x="7589838" y="4343400"/>
          <p14:tracePt t="95175" x="7589838" y="4313238"/>
          <p14:tracePt t="95209" x="7589838" y="4305300"/>
          <p14:tracePt t="95225" x="7589838" y="4297363"/>
          <p14:tracePt t="95242" x="7589838" y="4283075"/>
          <p14:tracePt t="95260" x="7589838" y="4275138"/>
          <p14:tracePt t="95275" x="7597775" y="4267200"/>
          <p14:tracePt t="95292" x="7620000" y="4251325"/>
          <p14:tracePt t="95309" x="7635875" y="4251325"/>
          <p14:tracePt t="95326" x="7666038" y="4251325"/>
          <p14:tracePt t="95342" x="7688263" y="4251325"/>
          <p14:tracePt t="95377" x="7696200" y="4275138"/>
          <p14:tracePt t="95392" x="7718425" y="4351338"/>
          <p14:tracePt t="95409" x="7726363" y="4403725"/>
          <p14:tracePt t="95425" x="7726363" y="4419600"/>
          <p14:tracePt t="95481" x="7726363" y="4397375"/>
          <p14:tracePt t="95489" x="7726363" y="4365625"/>
          <p14:tracePt t="95496" x="7726363" y="4351338"/>
          <p14:tracePt t="95509" x="7726363" y="4335463"/>
          <p14:tracePt t="95526" x="7726363" y="4283075"/>
          <p14:tracePt t="95601" x="7726363" y="4321175"/>
          <p14:tracePt t="95609" x="7726363" y="4359275"/>
          <p14:tracePt t="95617" x="7718425" y="4381500"/>
          <p14:tracePt t="95681" x="7718425" y="4343400"/>
          <p14:tracePt t="95690" x="7712075" y="4321175"/>
          <p14:tracePt t="95696" x="7712075" y="4313238"/>
          <p14:tracePt t="95709" x="7712075" y="4283075"/>
          <p14:tracePt t="95726" x="7712075" y="4259263"/>
          <p14:tracePt t="95785" x="7704138" y="4289425"/>
          <p14:tracePt t="95793" x="7696200" y="4313238"/>
          <p14:tracePt t="95801" x="7688263" y="4335463"/>
          <p14:tracePt t="95865" x="7688263" y="4313238"/>
          <p14:tracePt t="95873" x="7688263" y="4289425"/>
          <p14:tracePt t="95881" x="7688263" y="4283075"/>
          <p14:tracePt t="95892" x="7688263" y="4275138"/>
          <p14:tracePt t="95909" x="7688263" y="4267200"/>
          <p14:tracePt t="95976" x="7688263" y="4297363"/>
          <p14:tracePt t="95984" x="7688263" y="4321175"/>
          <p14:tracePt t="95992" x="7712075" y="4335463"/>
          <p14:tracePt t="96009" x="7750175" y="4351338"/>
          <p14:tracePt t="96025" x="7894638" y="4351338"/>
          <p14:tracePt t="96042" x="8054975" y="4351338"/>
          <p14:tracePt t="96059" x="8191500" y="4327525"/>
          <p14:tracePt t="96075" x="8237538" y="4313238"/>
          <p14:tracePt t="96092" x="8245475" y="4305300"/>
          <p14:tracePt t="96109" x="8251825" y="4305300"/>
          <p14:tracePt t="96217" x="8259763" y="4305300"/>
          <p14:tracePt t="96225" x="8267700" y="4305300"/>
          <p14:tracePt t="96233" x="8283575" y="4305300"/>
          <p14:tracePt t="96242" x="8305800" y="4305300"/>
          <p14:tracePt t="96259" x="8382000" y="4313238"/>
          <p14:tracePt t="96276" x="8389938" y="4313238"/>
          <p14:tracePt t="96292" x="8397875" y="4313238"/>
          <p14:tracePt t="96361" x="8374063" y="4321175"/>
          <p14:tracePt t="96369" x="8283575" y="4359275"/>
          <p14:tracePt t="96378" x="8137525" y="4381500"/>
          <p14:tracePt t="96393" x="7513638" y="4479925"/>
          <p14:tracePt t="96409" x="6835775" y="4549775"/>
          <p14:tracePt t="96426" x="6340475" y="4564063"/>
          <p14:tracePt t="96443" x="6134100" y="4564063"/>
          <p14:tracePt t="96459" x="6103938" y="4564063"/>
          <p14:tracePt t="96492" x="6103938" y="4556125"/>
          <p14:tracePt t="96509" x="6103938" y="4533900"/>
          <p14:tracePt t="96526" x="6142038" y="4503738"/>
          <p14:tracePt t="96543" x="6270625" y="4457700"/>
          <p14:tracePt t="96559" x="6416675" y="4435475"/>
          <p14:tracePt t="96576" x="6599238" y="4427538"/>
          <p14:tracePt t="96593" x="6743700" y="4427538"/>
          <p14:tracePt t="96609" x="6804025" y="4427538"/>
          <p14:tracePt t="96826" x="6797675" y="4435475"/>
          <p14:tracePt t="96833" x="6759575" y="4449763"/>
          <p14:tracePt t="96843" x="6713538" y="4479925"/>
          <p14:tracePt t="96859" x="6575425" y="4564063"/>
          <p14:tracePt t="96876" x="6264275" y="4708525"/>
          <p14:tracePt t="96893" x="5867400" y="4838700"/>
          <p14:tracePt t="96909" x="5418138" y="4953000"/>
          <p14:tracePt t="96926" x="4999038" y="4968875"/>
          <p14:tracePt t="96943" x="4389438" y="4899025"/>
          <p14:tracePt t="96959" x="4198938" y="4846638"/>
          <p14:tracePt t="96976" x="3856038" y="4740275"/>
          <p14:tracePt t="96993" x="3787775" y="4694238"/>
          <p14:tracePt t="97010" x="3779838" y="4686300"/>
          <p14:tracePt t="97417" x="3771900" y="4678363"/>
          <p14:tracePt t="97425" x="3741738" y="4678363"/>
          <p14:tracePt t="97433" x="3725863" y="4686300"/>
          <p14:tracePt t="97443" x="3703638" y="4686300"/>
          <p14:tracePt t="97460" x="3673475" y="4708525"/>
          <p14:tracePt t="97476" x="3619500" y="4716463"/>
          <p14:tracePt t="97493" x="3611563" y="4716463"/>
          <p14:tracePt t="97721" x="3603625" y="4716463"/>
          <p14:tracePt t="97746" x="3597275" y="4724400"/>
          <p14:tracePt t="97753" x="3597275" y="4732338"/>
          <p14:tracePt t="97762" x="3597275" y="4740275"/>
          <p14:tracePt t="97776" x="3597275" y="4770438"/>
          <p14:tracePt t="97793" x="3597275" y="4784725"/>
          <p14:tracePt t="97810" x="3597275" y="4800600"/>
          <p14:tracePt t="97826" x="3619500" y="4808538"/>
          <p14:tracePt t="97843" x="3711575" y="4816475"/>
          <p14:tracePt t="97860" x="3840163" y="4816475"/>
          <p14:tracePt t="97877" x="3984625" y="4816475"/>
          <p14:tracePt t="97893" x="4144963" y="4816475"/>
          <p14:tracePt t="97910" x="4283075" y="4800600"/>
          <p14:tracePt t="97926" x="4373563" y="4762500"/>
          <p14:tracePt t="97943" x="4449763" y="4740275"/>
          <p14:tracePt t="97960" x="4525963" y="4724400"/>
          <p14:tracePt t="97976" x="4602163" y="4708525"/>
          <p14:tracePt t="97993" x="4686300" y="4702175"/>
          <p14:tracePt t="98010" x="4816475" y="4702175"/>
          <p14:tracePt t="98026" x="4975225" y="4702175"/>
          <p14:tracePt t="98043" x="5165725" y="4702175"/>
          <p14:tracePt t="98060" x="5341938" y="4702175"/>
          <p14:tracePt t="98077" x="5494338" y="4724400"/>
          <p14:tracePt t="98093" x="5608638" y="4746625"/>
          <p14:tracePt t="98110" x="5684838" y="4754563"/>
          <p14:tracePt t="98127" x="5799138" y="4778375"/>
          <p14:tracePt t="98143" x="5829300" y="4784725"/>
          <p14:tracePt t="98160" x="5935663" y="4808538"/>
          <p14:tracePt t="98176" x="5989638" y="4816475"/>
          <p14:tracePt t="98193" x="6035675" y="4816475"/>
          <p14:tracePt t="98210" x="6073775" y="4816475"/>
          <p14:tracePt t="98227" x="6103938" y="4816475"/>
          <p14:tracePt t="98264" x="6111875" y="4816475"/>
          <p14:tracePt t="98277" x="6118225" y="4816475"/>
          <p14:tracePt t="98293" x="6134100" y="4816475"/>
          <p14:tracePt t="98310" x="6149975" y="4808538"/>
          <p14:tracePt t="98327" x="6180138" y="4800600"/>
          <p14:tracePt t="98770" x="6188075" y="4800600"/>
          <p14:tracePt t="98777" x="6194425" y="4800600"/>
          <p14:tracePt t="98786" x="6202363" y="4800600"/>
          <p14:tracePt t="98793" x="6202363" y="4816475"/>
          <p14:tracePt t="98810" x="6096000" y="4838700"/>
          <p14:tracePt t="98827" x="5913438" y="4846638"/>
          <p14:tracePt t="98843" x="5867400" y="4860925"/>
          <p14:tracePt t="99073" x="5859463" y="4860925"/>
          <p14:tracePt t="99105" x="5867400" y="4860925"/>
          <p14:tracePt t="99112" x="5883275" y="4854575"/>
          <p14:tracePt t="99121" x="5913438" y="4830763"/>
          <p14:tracePt t="99129" x="5935663" y="4808538"/>
          <p14:tracePt t="99144" x="6073775" y="4716463"/>
          <p14:tracePt t="99160" x="6232525" y="4602163"/>
          <p14:tracePt t="99177" x="6354763" y="4518025"/>
          <p14:tracePt t="99194" x="6523038" y="4435475"/>
          <p14:tracePt t="99210" x="6651625" y="4365625"/>
          <p14:tracePt t="99227" x="6751638" y="4327525"/>
          <p14:tracePt t="99244" x="6850063" y="4283075"/>
          <p14:tracePt t="99260" x="6950075" y="4251325"/>
          <p14:tracePt t="99277" x="7040563" y="4229100"/>
          <p14:tracePt t="99294" x="7132638" y="4213225"/>
          <p14:tracePt t="99297" x="7170738" y="4206875"/>
          <p14:tracePt t="99310" x="7216775" y="4206875"/>
          <p14:tracePt t="99327" x="7323138" y="4206875"/>
          <p14:tracePt t="99344" x="7521575" y="4229100"/>
          <p14:tracePt t="99360" x="7658100" y="4275138"/>
          <p14:tracePt t="99377" x="7780338" y="4305300"/>
          <p14:tracePt t="99394" x="7870825" y="4335463"/>
          <p14:tracePt t="99410" x="7940675" y="4359275"/>
          <p14:tracePt t="99427" x="8001000" y="4373563"/>
          <p14:tracePt t="99444" x="8016875" y="4373563"/>
          <p14:tracePt t="99460" x="8023225" y="4381500"/>
          <p14:tracePt t="99477" x="8054975" y="4397375"/>
          <p14:tracePt t="99494" x="8093075" y="4397375"/>
          <p14:tracePt t="99510" x="8161338" y="4427538"/>
          <p14:tracePt t="99527" x="8199438" y="4449763"/>
          <p14:tracePt t="99544" x="8221663" y="4457700"/>
          <p14:tracePt t="99560" x="8237538" y="4473575"/>
          <p14:tracePt t="99577" x="8237538" y="4479925"/>
          <p14:tracePt t="99594" x="8237538" y="4518025"/>
          <p14:tracePt t="99610" x="8237538" y="4564063"/>
          <p14:tracePt t="99627" x="8237538" y="4632325"/>
          <p14:tracePt t="99644" x="8199438" y="4740275"/>
          <p14:tracePt t="99660" x="8123238" y="4838700"/>
          <p14:tracePt t="99677" x="8001000" y="4930775"/>
          <p14:tracePt t="99694" x="7856538" y="4983163"/>
          <p14:tracePt t="99710" x="7696200" y="5013325"/>
          <p14:tracePt t="99727" x="7527925" y="5029200"/>
          <p14:tracePt t="99744" x="7239000" y="5029200"/>
          <p14:tracePt t="99760" x="7026275" y="5029200"/>
          <p14:tracePt t="99778" x="6789738" y="5029200"/>
          <p14:tracePt t="99794" x="6499225" y="5029200"/>
          <p14:tracePt t="99810" x="6248400" y="5029200"/>
          <p14:tracePt t="99827" x="6073775" y="5029200"/>
          <p14:tracePt t="99844" x="5973763" y="5029200"/>
          <p14:tracePt t="99860" x="5951538" y="5029200"/>
          <p14:tracePt t="99897" x="5943600" y="5029200"/>
          <p14:tracePt t="99910" x="5943600" y="5013325"/>
          <p14:tracePt t="99927" x="5943600" y="4953000"/>
          <p14:tracePt t="99944" x="5943600" y="4816475"/>
          <p14:tracePt t="99960" x="5959475" y="4694238"/>
          <p14:tracePt t="99977" x="6035675" y="4564063"/>
          <p14:tracePt t="99994" x="6088063" y="4487863"/>
          <p14:tracePt t="100010" x="6126163" y="4435475"/>
          <p14:tracePt t="100027" x="6172200" y="4389438"/>
          <p14:tracePt t="100044" x="6218238" y="4365625"/>
          <p14:tracePt t="100060" x="6308725" y="4335463"/>
          <p14:tracePt t="100077" x="6461125" y="4335463"/>
          <p14:tracePt t="100094" x="6645275" y="4335463"/>
          <p14:tracePt t="100111" x="6942138" y="4335463"/>
          <p14:tracePt t="100127" x="7032625" y="4351338"/>
          <p14:tracePt t="100144" x="7223125" y="4365625"/>
          <p14:tracePt t="100161" x="7307263" y="4365625"/>
          <p14:tracePt t="100178" x="7383463" y="4365625"/>
          <p14:tracePt t="100194" x="7483475" y="4365625"/>
          <p14:tracePt t="100210" x="7597775" y="4381500"/>
          <p14:tracePt t="100227" x="7696200" y="4381500"/>
          <p14:tracePt t="100244" x="7802563" y="4381500"/>
          <p14:tracePt t="100261" x="7840663" y="4389438"/>
          <p14:tracePt t="100277" x="7856538" y="4389438"/>
          <p14:tracePt t="100293" x="7870825" y="4397375"/>
          <p14:tracePt t="100295" x="7902575" y="4411663"/>
          <p14:tracePt t="100310" x="7947025" y="4427538"/>
          <p14:tracePt t="100327" x="8077200" y="4487863"/>
          <p14:tracePt t="100343" x="8145463" y="4503738"/>
          <p14:tracePt t="100360" x="8237538" y="4541838"/>
          <p14:tracePt t="100377" x="8351838" y="4587875"/>
          <p14:tracePt t="100394" x="8374063" y="4610100"/>
          <p14:tracePt t="100411" x="8382000" y="4625975"/>
          <p14:tracePt t="100427" x="8397875" y="4648200"/>
          <p14:tracePt t="100444" x="8397875" y="4686300"/>
          <p14:tracePt t="100461" x="8366125" y="4754563"/>
          <p14:tracePt t="100477" x="8289925" y="4822825"/>
          <p14:tracePt t="100494" x="8207375" y="4868863"/>
          <p14:tracePt t="100511" x="7978775" y="4930775"/>
          <p14:tracePt t="100527" x="7788275" y="4968875"/>
          <p14:tracePt t="100544" x="7573963" y="4991100"/>
          <p14:tracePt t="100561" x="7361238" y="5013325"/>
          <p14:tracePt t="100577" x="7185025" y="5029200"/>
          <p14:tracePt t="100594" x="7040563" y="5051425"/>
          <p14:tracePt t="100611" x="6858000" y="5075238"/>
          <p14:tracePt t="100627" x="6667500" y="5075238"/>
          <p14:tracePt t="100644" x="6461125" y="5075238"/>
          <p14:tracePt t="100661" x="6248400" y="5075238"/>
          <p14:tracePt t="100678" x="6080125" y="5075238"/>
          <p14:tracePt t="100694" x="5959475" y="5075238"/>
          <p14:tracePt t="100711" x="5859463" y="5051425"/>
          <p14:tracePt t="100727" x="5837238" y="5045075"/>
          <p14:tracePt t="100744" x="5837238" y="5037138"/>
          <p14:tracePt t="100761" x="5837238" y="4999038"/>
          <p14:tracePt t="100777" x="5837238" y="4914900"/>
          <p14:tracePt t="100794" x="5837238" y="4800600"/>
          <p14:tracePt t="100811" x="5845175" y="4686300"/>
          <p14:tracePt t="100827" x="5883275" y="4602163"/>
          <p14:tracePt t="100844" x="5905500" y="4533900"/>
          <p14:tracePt t="100861" x="5951538" y="4465638"/>
          <p14:tracePt t="100878" x="5989638" y="4411663"/>
          <p14:tracePt t="100894" x="6019800" y="4365625"/>
          <p14:tracePt t="100911" x="6096000" y="4327525"/>
          <p14:tracePt t="100927" x="6210300" y="4327525"/>
          <p14:tracePt t="100944" x="6392863" y="4351338"/>
          <p14:tracePt t="100961" x="6575425" y="4397375"/>
          <p14:tracePt t="100977" x="6765925" y="4465638"/>
          <p14:tracePt t="100994" x="6873875" y="4533900"/>
          <p14:tracePt t="101011" x="6918325" y="4564063"/>
          <p14:tracePt t="101027" x="6942138" y="4587875"/>
          <p14:tracePt t="101044" x="6956425" y="4618038"/>
          <p14:tracePt t="101061" x="6964363" y="4656138"/>
          <p14:tracePt t="101078" x="6980238" y="4694238"/>
          <p14:tracePt t="101094" x="6988175" y="4754563"/>
          <p14:tracePt t="101111" x="6988175" y="4800600"/>
          <p14:tracePt t="101128" x="6988175" y="4860925"/>
          <p14:tracePt t="101144" x="6988175" y="4876800"/>
          <p14:tracePt t="101185" x="6994525" y="4876800"/>
          <p14:tracePt t="101194" x="7002463" y="4876800"/>
          <p14:tracePt t="101211" x="7032625" y="4792663"/>
          <p14:tracePt t="101228" x="7064375" y="4678363"/>
          <p14:tracePt t="101244" x="7078663" y="4572000"/>
          <p14:tracePt t="101261" x="7086600" y="4518025"/>
          <p14:tracePt t="101278" x="7086600" y="4511675"/>
          <p14:tracePt t="101321" x="7086600" y="4556125"/>
          <p14:tracePt t="101329" x="7086600" y="4594225"/>
          <p14:tracePt t="101337" x="7086600" y="4648200"/>
          <p14:tracePt t="101345" x="7086600" y="4716463"/>
          <p14:tracePt t="101361" x="7086600" y="4770438"/>
          <p14:tracePt t="101425" x="7086600" y="4746625"/>
          <p14:tracePt t="101433" x="7102475" y="4708525"/>
          <p14:tracePt t="101444" x="7102475" y="4670425"/>
          <p14:tracePt t="101461" x="7102475" y="4625975"/>
          <p14:tracePt t="101529" x="7102475" y="4648200"/>
          <p14:tracePt t="101537" x="7102475" y="4694238"/>
          <p14:tracePt t="101545" x="7102475" y="4754563"/>
          <p14:tracePt t="101561" x="7102475" y="4808538"/>
          <p14:tracePt t="101601" x="7108825" y="4816475"/>
          <p14:tracePt t="101617" x="7116763" y="4784725"/>
          <p14:tracePt t="101628" x="7116763" y="4740275"/>
          <p14:tracePt t="101644" x="7116763" y="4648200"/>
          <p14:tracePt t="101661" x="7116763" y="4602163"/>
          <p14:tracePt t="101678" x="7116763" y="4587875"/>
          <p14:tracePt t="101714" x="7116763" y="4632325"/>
          <p14:tracePt t="101721" x="7116763" y="4686300"/>
          <p14:tracePt t="101729" x="7116763" y="4754563"/>
          <p14:tracePt t="101744" x="7116763" y="4838700"/>
          <p14:tracePt t="101761" x="7116763" y="4876800"/>
          <p14:tracePt t="101794" x="7124700" y="4876800"/>
          <p14:tracePt t="101811" x="7132638" y="4800600"/>
          <p14:tracePt t="101828" x="7132638" y="4724400"/>
          <p14:tracePt t="101845" x="7132638" y="4664075"/>
          <p14:tracePt t="101861" x="7132638" y="4656138"/>
          <p14:tracePt t="101913" x="7132638" y="4678363"/>
          <p14:tracePt t="101921" x="7132638" y="4702175"/>
          <p14:tracePt t="101929" x="7132638" y="4724400"/>
          <p14:tracePt t="101945" x="7132638" y="4740275"/>
          <p14:tracePt t="101993" x="7132638" y="4716463"/>
          <p14:tracePt t="102001" x="7132638" y="4694238"/>
          <p14:tracePt t="102011" x="7140575" y="4670425"/>
          <p14:tracePt t="102028" x="7140575" y="4632325"/>
          <p14:tracePt t="102090" x="7140575" y="4656138"/>
          <p14:tracePt t="102097" x="7140575" y="4670425"/>
          <p14:tracePt t="102105" x="7140575" y="4702175"/>
          <p14:tracePt t="102114" x="7132638" y="4732338"/>
          <p14:tracePt t="102177" x="7132638" y="4724400"/>
          <p14:tracePt t="102185" x="7132638" y="4702175"/>
          <p14:tracePt t="102195" x="7132638" y="4686300"/>
          <p14:tracePt t="102211" x="7132638" y="4656138"/>
          <p14:tracePt t="102265" x="7132638" y="4670425"/>
          <p14:tracePt t="102273" x="7132638" y="4678363"/>
          <p14:tracePt t="102280" x="7132638" y="4686300"/>
          <p14:tracePt t="102295" x="7132638" y="4702175"/>
          <p14:tracePt t="102664" x="7146925" y="4702175"/>
          <p14:tracePt t="102673" x="7178675" y="4702175"/>
          <p14:tracePt t="102680" x="7231063" y="4708525"/>
          <p14:tracePt t="102695" x="7307263" y="4716463"/>
          <p14:tracePt t="102711" x="7543800" y="4716463"/>
          <p14:tracePt t="102728" x="7680325" y="4716463"/>
          <p14:tracePt t="102745" x="7734300" y="4716463"/>
          <p14:tracePt t="102762" x="7742238" y="4716463"/>
          <p14:tracePt t="102778" x="7742238" y="4708525"/>
          <p14:tracePt t="102796" x="7742238" y="4678363"/>
          <p14:tracePt t="102800" x="7742238" y="4656138"/>
          <p14:tracePt t="102812" x="7742238" y="4632325"/>
          <p14:tracePt t="102828" x="7756525" y="4610100"/>
          <p14:tracePt t="102845" x="7756525" y="4594225"/>
          <p14:tracePt t="102862" x="7756525" y="4579938"/>
          <p14:tracePt t="102937" x="7764463" y="4618038"/>
          <p14:tracePt t="102945" x="7772400" y="4702175"/>
          <p14:tracePt t="102952" x="7802563" y="4808538"/>
          <p14:tracePt t="102962" x="7818438" y="4899025"/>
          <p14:tracePt t="102978" x="7848600" y="5021263"/>
          <p14:tracePt t="102995" x="7848600" y="5051425"/>
          <p14:tracePt t="103028" x="7856538" y="5045075"/>
          <p14:tracePt t="103045" x="7856538" y="4930775"/>
          <p14:tracePt t="103062" x="7780338" y="4762500"/>
          <p14:tracePt t="103079" x="7620000" y="4518025"/>
          <p14:tracePt t="103096" x="7573963" y="4457700"/>
          <p14:tracePt t="103112" x="7573963" y="4449763"/>
          <p14:tracePt t="103128" x="7566025" y="4449763"/>
          <p14:tracePt t="103162" x="7566025" y="4556125"/>
          <p14:tracePt t="103178" x="7566025" y="4625975"/>
          <p14:tracePt t="103195" x="7566025" y="4648200"/>
          <p14:tracePt t="103228" x="7573963" y="4648200"/>
          <p14:tracePt t="103245" x="7589838" y="4594225"/>
          <p14:tracePt t="103262" x="7589838" y="4541838"/>
          <p14:tracePt t="103279" x="7589838" y="4503738"/>
          <p14:tracePt t="103321" x="7589838" y="4525963"/>
          <p14:tracePt t="103329" x="7597775" y="4579938"/>
          <p14:tracePt t="103345" x="7627938" y="4686300"/>
          <p14:tracePt t="103362" x="7650163" y="4746625"/>
          <p14:tracePt t="103378" x="7658100" y="4754563"/>
          <p14:tracePt t="103412" x="7673975" y="4724400"/>
          <p14:tracePt t="103428" x="7673975" y="4656138"/>
          <p14:tracePt t="103445" x="7673975" y="4602163"/>
          <p14:tracePt t="103462" x="7666038" y="4564063"/>
          <p14:tracePt t="103505" x="7666038" y="4572000"/>
          <p14:tracePt t="103513" x="7666038" y="4610100"/>
          <p14:tracePt t="103528" x="7666038" y="4664075"/>
          <p14:tracePt t="103545" x="7673975" y="4686300"/>
          <p14:tracePt t="103601" x="7673975" y="4678363"/>
          <p14:tracePt t="103609" x="7680325" y="4656138"/>
          <p14:tracePt t="103617" x="7680325" y="4640263"/>
          <p14:tracePt t="103632" x="7680325" y="4632325"/>
          <p14:tracePt t="104281" x="7673975" y="4632325"/>
          <p14:tracePt t="104289" x="7635875" y="4678363"/>
          <p14:tracePt t="104297" x="7527925" y="4754563"/>
          <p14:tracePt t="104312" x="7223125" y="4960938"/>
          <p14:tracePt t="104329" x="6705600" y="5173663"/>
          <p14:tracePt t="104345" x="5997575" y="5303838"/>
          <p14:tracePt t="104362" x="5380038" y="5303838"/>
          <p14:tracePt t="104379" x="4822825" y="5249863"/>
          <p14:tracePt t="104395" x="4564063" y="5203825"/>
          <p14:tracePt t="104412" x="4397375" y="5181600"/>
          <p14:tracePt t="104429" x="4351338" y="5173663"/>
          <p14:tracePt t="104489" x="4335463" y="5165725"/>
          <p14:tracePt t="104497" x="4313238" y="5165725"/>
          <p14:tracePt t="104506" x="4283075" y="5151438"/>
          <p14:tracePt t="104513" x="4267200" y="5151438"/>
          <p14:tracePt t="104529" x="4221163" y="5143500"/>
          <p14:tracePt t="104545" x="4168775" y="5121275"/>
          <p14:tracePt t="104562" x="4160838" y="5121275"/>
          <p14:tracePt t="104617" x="4160838" y="5113338"/>
          <p14:tracePt t="104625" x="4160838" y="5097463"/>
          <p14:tracePt t="104632" x="4160838" y="5089525"/>
          <p14:tracePt t="104648" x="4152900" y="5083175"/>
          <p14:tracePt t="104662" x="4137025" y="5067300"/>
          <p14:tracePt t="104679" x="4114800" y="5051425"/>
          <p14:tracePt t="104696" x="4030663" y="5021263"/>
          <p14:tracePt t="104712" x="3932238" y="5006975"/>
          <p14:tracePt t="104729" x="3840163" y="5006975"/>
          <p14:tracePt t="104746" x="3763963" y="5006975"/>
          <p14:tracePt t="104762" x="3749675" y="5006975"/>
          <p14:tracePt t="104796" x="3741738" y="5006975"/>
          <p14:tracePt t="104849" x="3763963" y="5006975"/>
          <p14:tracePt t="104857" x="3825875" y="5006975"/>
          <p14:tracePt t="104864" x="3924300" y="5006975"/>
          <p14:tracePt t="104879" x="4030663" y="5006975"/>
          <p14:tracePt t="104896" x="4511675" y="5006975"/>
          <p14:tracePt t="104912" x="4906963" y="5006975"/>
          <p14:tracePt t="104929" x="5241925" y="5006975"/>
          <p14:tracePt t="104946" x="5508625" y="5006975"/>
          <p14:tracePt t="104962" x="5745163" y="5006975"/>
          <p14:tracePt t="104979" x="5981700" y="5006975"/>
          <p14:tracePt t="104996" x="6232525" y="5006975"/>
          <p14:tracePt t="105012" x="6499225" y="5006975"/>
          <p14:tracePt t="105029" x="6797675" y="5006975"/>
          <p14:tracePt t="105046" x="7026275" y="5006975"/>
          <p14:tracePt t="105062" x="7208838" y="5006975"/>
          <p14:tracePt t="105079" x="7353300" y="5006975"/>
          <p14:tracePt t="105096" x="7521575" y="5006975"/>
          <p14:tracePt t="105112" x="7635875" y="5006975"/>
          <p14:tracePt t="105129" x="7750175" y="5006975"/>
          <p14:tracePt t="105146" x="7856538" y="4999038"/>
          <p14:tracePt t="105162" x="7932738" y="4999038"/>
          <p14:tracePt t="105179" x="7985125" y="4999038"/>
          <p14:tracePt t="105196" x="7993063" y="4999038"/>
          <p14:tracePt t="105212" x="8008938" y="4999038"/>
          <p14:tracePt t="105229" x="8069263" y="4999038"/>
          <p14:tracePt t="105246" x="8191500" y="4999038"/>
          <p14:tracePt t="105263" x="8366125" y="4999038"/>
          <p14:tracePt t="105279" x="8488363" y="4999038"/>
          <p14:tracePt t="105296" x="8556625" y="4999038"/>
          <p14:tracePt t="105312" x="8594725" y="4999038"/>
          <p14:tracePt t="105329" x="8618538" y="4999038"/>
          <p14:tracePt t="105346" x="8694738" y="4999038"/>
          <p14:tracePt t="105362" x="8724900" y="4999038"/>
          <p14:tracePt t="105481" x="8732838" y="4999038"/>
          <p14:tracePt t="105490" x="8732838" y="5045075"/>
          <p14:tracePt t="105497" x="8732838" y="5105400"/>
          <p14:tracePt t="105513" x="8716963" y="5219700"/>
          <p14:tracePt t="105529" x="8694738" y="5318125"/>
          <p14:tracePt t="105546" x="8694738" y="5349875"/>
          <p14:tracePt t="105563" x="8686800" y="5364163"/>
          <p14:tracePt t="105601" x="8678863" y="5364163"/>
          <p14:tracePt t="105613" x="8670925" y="5372100"/>
          <p14:tracePt t="105629" x="8626475" y="5372100"/>
          <p14:tracePt t="105646" x="8512175" y="5372100"/>
          <p14:tracePt t="105663" x="8328025" y="5372100"/>
          <p14:tracePt t="105679" x="8123238" y="5372100"/>
          <p14:tracePt t="105696" x="7788275" y="5372100"/>
          <p14:tracePt t="105713" x="7604125" y="5372100"/>
          <p14:tracePt t="105729" x="7467600" y="5372100"/>
          <p14:tracePt t="105746" x="7331075" y="5372100"/>
          <p14:tracePt t="105763" x="7208838" y="5387975"/>
          <p14:tracePt t="105779" x="7010400" y="5426075"/>
          <p14:tracePt t="105796" x="6811963" y="5426075"/>
          <p14:tracePt t="105813" x="6583363" y="5426075"/>
          <p14:tracePt t="105816" x="6461125" y="5426075"/>
          <p14:tracePt t="105829" x="6354763" y="5426075"/>
          <p14:tracePt t="105846" x="6149975" y="5426075"/>
          <p14:tracePt t="105863" x="5875338" y="5426075"/>
          <p14:tracePt t="105879" x="5807075" y="5426075"/>
          <p14:tracePt t="105897" x="5578475" y="5426075"/>
          <p14:tracePt t="105913" x="5470525" y="5426075"/>
          <p14:tracePt t="105929" x="5334000" y="5426075"/>
          <p14:tracePt t="105946" x="5197475" y="5426075"/>
          <p14:tracePt t="105963" x="5045075" y="5426075"/>
          <p14:tracePt t="105979" x="4876800" y="5426075"/>
          <p14:tracePt t="105996" x="4716463" y="5426075"/>
          <p14:tracePt t="106013" x="4564063" y="5426075"/>
          <p14:tracePt t="106029" x="4403725" y="5426075"/>
          <p14:tracePt t="106046" x="4267200" y="5418138"/>
          <p14:tracePt t="106063" x="4068763" y="5387975"/>
          <p14:tracePt t="106079" x="3916363" y="5364163"/>
          <p14:tracePt t="106096" x="3779838" y="5341938"/>
          <p14:tracePt t="106113" x="3627438" y="5326063"/>
          <p14:tracePt t="106129" x="3505200" y="5318125"/>
          <p14:tracePt t="106146" x="3413125" y="5303838"/>
          <p14:tracePt t="106163" x="3352800" y="5295900"/>
          <p14:tracePt t="106179" x="3322638" y="5287963"/>
          <p14:tracePt t="106213" x="3314700" y="5280025"/>
          <p14:tracePt t="106229" x="3314700" y="5265738"/>
          <p14:tracePt t="106246" x="3306763" y="5235575"/>
          <p14:tracePt t="106263" x="3298825" y="5219700"/>
          <p14:tracePt t="106279" x="3298825" y="5121275"/>
          <p14:tracePt t="106296" x="3330575" y="5051425"/>
          <p14:tracePt t="106313" x="3368675" y="4983163"/>
          <p14:tracePt t="106329" x="3436938" y="4914900"/>
          <p14:tracePt t="106346" x="3513138" y="4884738"/>
          <p14:tracePt t="106363" x="3627438" y="4868863"/>
          <p14:tracePt t="106379" x="3802063" y="4846638"/>
          <p14:tracePt t="106396" x="3992563" y="4846638"/>
          <p14:tracePt t="106413" x="4221163" y="4868863"/>
          <p14:tracePt t="106429" x="4457700" y="4906963"/>
          <p14:tracePt t="106446" x="4708525" y="4930775"/>
          <p14:tracePt t="106463" x="4937125" y="4937125"/>
          <p14:tracePt t="106479" x="5287963" y="4983163"/>
          <p14:tracePt t="106496" x="5540375" y="5006975"/>
          <p14:tracePt t="106513" x="5791200" y="5021263"/>
          <p14:tracePt t="106530" x="6042025" y="5021263"/>
          <p14:tracePt t="106546" x="6278563" y="5021263"/>
          <p14:tracePt t="106563" x="6484938" y="5021263"/>
          <p14:tracePt t="106580" x="6659563" y="5021263"/>
          <p14:tracePt t="106596" x="6842125" y="5021263"/>
          <p14:tracePt t="106613" x="6988175" y="5021263"/>
          <p14:tracePt t="106630" x="7146925" y="5021263"/>
          <p14:tracePt t="106646" x="7292975" y="5021263"/>
          <p14:tracePt t="106663" x="7451725" y="5021263"/>
          <p14:tracePt t="106680" x="7642225" y="5045075"/>
          <p14:tracePt t="106696" x="7788275" y="5075238"/>
          <p14:tracePt t="106714" x="7908925" y="5075238"/>
          <p14:tracePt t="106730" x="8008938" y="5075238"/>
          <p14:tracePt t="106746" x="8123238" y="5075238"/>
          <p14:tracePt t="106763" x="8213725" y="5075238"/>
          <p14:tracePt t="106780" x="8275638" y="5075238"/>
          <p14:tracePt t="106796" x="8328025" y="5075238"/>
          <p14:tracePt t="106813" x="8374063" y="5075238"/>
          <p14:tracePt t="106818" x="8389938" y="5075238"/>
          <p14:tracePt t="106830" x="8412163" y="5075238"/>
          <p14:tracePt t="106846" x="8466138" y="5075238"/>
          <p14:tracePt t="106863" x="8518525" y="5075238"/>
          <p14:tracePt t="106880" x="8550275" y="5075238"/>
          <p14:tracePt t="106896" x="8572500" y="5067300"/>
          <p14:tracePt t="106913" x="8602663" y="5067300"/>
          <p14:tracePt t="106930" x="8618538" y="5067300"/>
          <p14:tracePt t="106946" x="8648700" y="5067300"/>
          <p14:tracePt t="106963" x="8670925" y="5067300"/>
          <p14:tracePt t="106979" x="8686800" y="5067300"/>
          <p14:tracePt t="106996" x="8694738" y="5067300"/>
          <p14:tracePt t="107013" x="8702675" y="5075238"/>
          <p14:tracePt t="107029" x="8709025" y="5089525"/>
          <p14:tracePt t="107046" x="8724900" y="5127625"/>
          <p14:tracePt t="107063" x="8732838" y="5197475"/>
          <p14:tracePt t="107079" x="8732838" y="5287963"/>
          <p14:tracePt t="107096" x="8732838" y="5341938"/>
          <p14:tracePt t="107113" x="8716963" y="5372100"/>
          <p14:tracePt t="107129" x="8694738" y="5394325"/>
          <p14:tracePt t="107146" x="8656638" y="5410200"/>
          <p14:tracePt t="107163" x="8640763" y="5426075"/>
          <p14:tracePt t="107180" x="8594725" y="5432425"/>
          <p14:tracePt t="107196" x="8496300" y="5432425"/>
          <p14:tracePt t="107213" x="8335963" y="5432425"/>
          <p14:tracePt t="107230" x="8123238" y="5432425"/>
          <p14:tracePt t="107247" x="7742238" y="5432425"/>
          <p14:tracePt t="107263" x="7627938" y="5432425"/>
          <p14:tracePt t="107280" x="7292975" y="5432425"/>
          <p14:tracePt t="107297" x="7102475" y="5432425"/>
          <p14:tracePt t="107314" x="6858000" y="5432425"/>
          <p14:tracePt t="107330" x="6561138" y="5432425"/>
          <p14:tracePt t="107347" x="6232525" y="5432425"/>
          <p14:tracePt t="107363" x="5875338" y="5432425"/>
          <p14:tracePt t="107380" x="5562600" y="5432425"/>
          <p14:tracePt t="107397" x="5311775" y="5432425"/>
          <p14:tracePt t="107413" x="5113338" y="5432425"/>
          <p14:tracePt t="107430" x="4930775" y="5432425"/>
          <p14:tracePt t="107448" x="4656138" y="5432425"/>
          <p14:tracePt t="107464" x="4457700" y="5410200"/>
          <p14:tracePt t="107480" x="4267200" y="5380038"/>
          <p14:tracePt t="107497" x="4098925" y="5356225"/>
          <p14:tracePt t="107513" x="3992563" y="5341938"/>
          <p14:tracePt t="107530" x="3940175" y="5318125"/>
          <p14:tracePt t="107547" x="3908425" y="5287963"/>
          <p14:tracePt t="107563" x="3894138" y="5265738"/>
          <p14:tracePt t="107580" x="3878263" y="5257800"/>
          <p14:tracePt t="107597" x="3848100" y="5227638"/>
          <p14:tracePt t="107613" x="3817938" y="5189538"/>
          <p14:tracePt t="107630" x="3802063" y="5159375"/>
          <p14:tracePt t="107647" x="3794125" y="5127625"/>
          <p14:tracePt t="107664" x="3794125" y="5097463"/>
          <p14:tracePt t="107680" x="3794125" y="5051425"/>
          <p14:tracePt t="107697" x="3794125" y="5006975"/>
          <p14:tracePt t="107713" x="3794125" y="4968875"/>
          <p14:tracePt t="107730" x="3825875" y="4937125"/>
          <p14:tracePt t="107747" x="3870325" y="4906963"/>
          <p14:tracePt t="107764" x="3932238" y="4906963"/>
          <p14:tracePt t="107780" x="4046538" y="4899025"/>
          <p14:tracePt t="107797" x="4160838" y="4899025"/>
          <p14:tracePt t="107814" x="4305300" y="4899025"/>
          <p14:tracePt t="107818" x="4365625" y="4899025"/>
          <p14:tracePt t="107830" x="4441825" y="4899025"/>
          <p14:tracePt t="107847" x="4587875" y="4899025"/>
          <p14:tracePt t="107863" x="4830763" y="4906963"/>
          <p14:tracePt t="107880" x="5037138" y="4930775"/>
          <p14:tracePt t="107897" x="5265738" y="4960938"/>
          <p14:tracePt t="107913" x="5494338" y="4960938"/>
          <p14:tracePt t="107930" x="5707063" y="4960938"/>
          <p14:tracePt t="107947" x="5883275" y="4960938"/>
          <p14:tracePt t="107963" x="6057900" y="4960938"/>
          <p14:tracePt t="107980" x="6226175" y="4960938"/>
          <p14:tracePt t="107997" x="6423025" y="4960938"/>
          <p14:tracePt t="108014" x="6613525" y="4960938"/>
          <p14:tracePt t="108030" x="6835775" y="4960938"/>
          <p14:tracePt t="108047" x="7040563" y="4960938"/>
          <p14:tracePt t="108063" x="7299325" y="4960938"/>
          <p14:tracePt t="108081" x="7437438" y="4960938"/>
          <p14:tracePt t="108097" x="7543800" y="4960938"/>
          <p14:tracePt t="108113" x="7666038" y="4960938"/>
          <p14:tracePt t="108130" x="7818438" y="4960938"/>
          <p14:tracePt t="108147" x="7985125" y="4960938"/>
          <p14:tracePt t="108163" x="8123238" y="4960938"/>
          <p14:tracePt t="108180" x="8213725" y="4960938"/>
          <p14:tracePt t="108197" x="8297863" y="4960938"/>
          <p14:tracePt t="108213" x="8351838" y="4960938"/>
          <p14:tracePt t="108230" x="8382000" y="4960938"/>
          <p14:tracePt t="108247" x="8412163" y="4960938"/>
          <p14:tracePt t="108263" x="8458200" y="4960938"/>
          <p14:tracePt t="108280" x="8504238" y="4960938"/>
          <p14:tracePt t="108297" x="8526463" y="4960938"/>
          <p14:tracePt t="108314" x="8550275" y="4960938"/>
          <p14:tracePt t="108330" x="8626475" y="4975225"/>
          <p14:tracePt t="108347" x="8670925" y="4991100"/>
          <p14:tracePt t="108364" x="8716963" y="4991100"/>
          <p14:tracePt t="108380" x="8747125" y="4999038"/>
          <p14:tracePt t="108397" x="8785225" y="5021263"/>
          <p14:tracePt t="108414" x="8801100" y="5029200"/>
          <p14:tracePt t="108430" x="8831263" y="5051425"/>
          <p14:tracePt t="108447" x="8847138" y="5059363"/>
          <p14:tracePt t="108464" x="8855075" y="5075238"/>
          <p14:tracePt t="108480" x="8855075" y="5097463"/>
          <p14:tracePt t="108497" x="8869363" y="5121275"/>
          <p14:tracePt t="108514" x="8869363" y="5143500"/>
          <p14:tracePt t="108530" x="8869363" y="5151438"/>
          <p14:tracePt t="108547" x="8869363" y="5189538"/>
          <p14:tracePt t="108564" x="8839200" y="5219700"/>
          <p14:tracePt t="108580" x="8785225" y="5241925"/>
          <p14:tracePt t="108597" x="8709025" y="5280025"/>
          <p14:tracePt t="108614" x="8640763" y="5311775"/>
          <p14:tracePt t="108630" x="8550275" y="5349875"/>
          <p14:tracePt t="108647" x="8442325" y="5380038"/>
          <p14:tracePt t="108664" x="8267700" y="5387975"/>
          <p14:tracePt t="108680" x="8145463" y="5418138"/>
          <p14:tracePt t="108697" x="7978775" y="5432425"/>
          <p14:tracePt t="108715" x="7772400" y="5432425"/>
          <p14:tracePt t="108730" x="7521575" y="5432425"/>
          <p14:tracePt t="108747" x="7185025" y="5432425"/>
          <p14:tracePt t="108764" x="6850063" y="5432425"/>
          <p14:tracePt t="108780" x="6583363" y="5432425"/>
          <p14:tracePt t="108797" x="6286500" y="5432425"/>
          <p14:tracePt t="108814" x="6019800" y="5432425"/>
          <p14:tracePt t="108818" x="5867400" y="5432425"/>
          <p14:tracePt t="108831" x="5722938" y="5432425"/>
          <p14:tracePt t="108847" x="5387975" y="5432425"/>
          <p14:tracePt t="108864" x="4770438" y="5432425"/>
          <p14:tracePt t="108880" x="4518025" y="5432425"/>
          <p14:tracePt t="108897" x="4275138" y="5432425"/>
          <p14:tracePt t="108914" x="4084638" y="5432425"/>
          <p14:tracePt t="108930" x="3946525" y="5432425"/>
          <p14:tracePt t="108947" x="3810000" y="5432425"/>
          <p14:tracePt t="108964" x="3695700" y="5432425"/>
          <p14:tracePt t="108980" x="3603625" y="5432425"/>
          <p14:tracePt t="108997" x="3535363" y="5432425"/>
          <p14:tracePt t="109015" x="3482975" y="5402263"/>
          <p14:tracePt t="109031" x="3444875" y="5364163"/>
          <p14:tracePt t="109047" x="3436938" y="5356225"/>
          <p14:tracePt t="109080" x="3436938" y="5349875"/>
          <p14:tracePt t="109097" x="3444875" y="5326063"/>
          <p14:tracePt t="109114" x="3459163" y="5295900"/>
          <p14:tracePt t="109131" x="3482975" y="5241925"/>
          <p14:tracePt t="109147" x="3527425" y="5181600"/>
          <p14:tracePt t="109164" x="3581400" y="5127625"/>
          <p14:tracePt t="109181" x="3703638" y="5089525"/>
          <p14:tracePt t="109197" x="3878263" y="5059363"/>
          <p14:tracePt t="109216" x="4198938" y="5021263"/>
          <p14:tracePt t="109231" x="4313238" y="5021263"/>
          <p14:tracePt t="109247" x="4518025" y="5013325"/>
          <p14:tracePt t="109264" x="4800600" y="4983163"/>
          <p14:tracePt t="109281" x="4930775" y="4968875"/>
          <p14:tracePt t="109297" x="5075238" y="4968875"/>
          <p14:tracePt t="109314" x="5227638" y="4968875"/>
          <p14:tracePt t="109331" x="5387975" y="4968875"/>
          <p14:tracePt t="109347" x="5578475" y="4968875"/>
          <p14:tracePt t="109364" x="5783263" y="4975225"/>
          <p14:tracePt t="109381" x="6019800" y="5006975"/>
          <p14:tracePt t="109397" x="6270625" y="5006975"/>
          <p14:tracePt t="109415" x="6621463" y="5006975"/>
          <p14:tracePt t="109431" x="6705600" y="5006975"/>
          <p14:tracePt t="109447" x="6819900" y="5029200"/>
          <p14:tracePt t="109464" x="6972300" y="5029200"/>
          <p14:tracePt t="109481" x="7086600" y="5029200"/>
          <p14:tracePt t="109497" x="7216775" y="5029200"/>
          <p14:tracePt t="109514" x="7353300" y="5029200"/>
          <p14:tracePt t="109531" x="7505700" y="5029200"/>
          <p14:tracePt t="109547" x="7658100" y="5029200"/>
          <p14:tracePt t="109564" x="7788275" y="5029200"/>
          <p14:tracePt t="109581" x="7886700" y="5029200"/>
          <p14:tracePt t="109597" x="8001000" y="5029200"/>
          <p14:tracePt t="109614" x="8054975" y="5029200"/>
          <p14:tracePt t="109631" x="8085138" y="5029200"/>
          <p14:tracePt t="109647" x="8093075" y="5029200"/>
          <p14:tracePt t="109664" x="8115300" y="5029200"/>
          <p14:tracePt t="109681" x="8191500" y="5037138"/>
          <p14:tracePt t="109697" x="8283575" y="5051425"/>
          <p14:tracePt t="109715" x="8435975" y="5051425"/>
          <p14:tracePt t="109731" x="8602663" y="5083175"/>
          <p14:tracePt t="109747" x="8702675" y="5097463"/>
          <p14:tracePt t="109764" x="8763000" y="5105400"/>
          <p14:tracePt t="109781" x="8793163" y="5105400"/>
          <p14:tracePt t="109797" x="8809038" y="5113338"/>
          <p14:tracePt t="109857" x="8816975" y="5113338"/>
          <p14:tracePt t="109865" x="8831263" y="5127625"/>
          <p14:tracePt t="109874" x="8839200" y="5135563"/>
          <p14:tracePt t="109881" x="8861425" y="5159375"/>
          <p14:tracePt t="109897" x="8899525" y="5241925"/>
          <p14:tracePt t="109915" x="8937625" y="5356225"/>
          <p14:tracePt t="109931" x="8945563" y="5440363"/>
          <p14:tracePt t="109947" x="8945563" y="5546725"/>
          <p14:tracePt t="109964" x="8937625" y="5608638"/>
          <p14:tracePt t="109981" x="8923338" y="5661025"/>
          <p14:tracePt t="109997" x="8877300" y="5707063"/>
          <p14:tracePt t="110014" x="8816975" y="5730875"/>
          <p14:tracePt t="110031" x="8709025" y="5753100"/>
          <p14:tracePt t="110048" x="8526463" y="5761038"/>
          <p14:tracePt t="110064" x="8359775" y="5761038"/>
          <p14:tracePt t="110081" x="8207375" y="5761038"/>
          <p14:tracePt t="110098" x="8016875" y="5761038"/>
          <p14:tracePt t="110114" x="7810500" y="5761038"/>
          <p14:tracePt t="110131" x="7559675" y="5761038"/>
          <p14:tracePt t="110148" x="7223125" y="5761038"/>
          <p14:tracePt t="110164" x="6972300" y="5761038"/>
          <p14:tracePt t="110181" x="6721475" y="5761038"/>
          <p14:tracePt t="110198" x="6507163" y="5761038"/>
          <p14:tracePt t="110216" x="6256338" y="5761038"/>
          <p14:tracePt t="110231" x="6180138" y="5761038"/>
          <p14:tracePt t="110248" x="5897563" y="5737225"/>
          <p14:tracePt t="110264" x="5722938" y="5707063"/>
          <p14:tracePt t="110281" x="5516563" y="5692775"/>
          <p14:tracePt t="110298" x="5303838" y="5692775"/>
          <p14:tracePt t="110314" x="5089525" y="5692775"/>
          <p14:tracePt t="110331" x="4937125" y="5692775"/>
          <p14:tracePt t="110348" x="4808538" y="5692775"/>
          <p14:tracePt t="110364" x="4708525" y="5692775"/>
          <p14:tracePt t="110381" x="4625975" y="5684838"/>
          <p14:tracePt t="110398" x="4518025" y="5684838"/>
          <p14:tracePt t="110416" x="4457700" y="5684838"/>
          <p14:tracePt t="110431" x="4449763" y="5684838"/>
          <p14:tracePt t="110465" x="4441825" y="5684838"/>
          <p14:tracePt t="110481" x="4495800" y="5668963"/>
          <p14:tracePt t="110498" x="4732338" y="5668963"/>
          <p14:tracePt t="110514" x="5165725" y="5661025"/>
          <p14:tracePt t="110531" x="5707063" y="5578475"/>
          <p14:tracePt t="110548" x="6270625" y="5486400"/>
          <p14:tracePt t="110564" x="6683375" y="5364163"/>
          <p14:tracePt t="110581" x="6972300" y="5265738"/>
          <p14:tracePt t="110598" x="7078663" y="5173663"/>
          <p14:tracePt t="110616" x="7116763" y="5075238"/>
          <p14:tracePt t="110631" x="7116763" y="5045075"/>
          <p14:tracePt t="110648" x="7116763" y="4953000"/>
          <p14:tracePt t="110664" x="7108825" y="4922838"/>
          <p14:tracePt t="110681" x="7102475" y="4906963"/>
          <p14:tracePt t="110761" x="7116763" y="4906963"/>
          <p14:tracePt t="110769" x="7192963" y="4906963"/>
          <p14:tracePt t="110781" x="7307263" y="4906963"/>
          <p14:tracePt t="110798" x="7505700" y="4906963"/>
          <p14:tracePt t="110815" x="7734300" y="4906963"/>
          <p14:tracePt t="110831" x="7750175" y="4906963"/>
          <p14:tracePt t="110865" x="7742238" y="4906963"/>
          <p14:tracePt t="110873" x="7650163" y="4899025"/>
          <p14:tracePt t="110881" x="7483475" y="4899025"/>
          <p14:tracePt t="110898" x="6942138" y="4899025"/>
          <p14:tracePt t="110915" x="6507163" y="4899025"/>
          <p14:tracePt t="110931" x="6270625" y="4899025"/>
          <p14:tracePt t="110948" x="6256338" y="4899025"/>
          <p14:tracePt t="110965" x="6270625" y="4899025"/>
          <p14:tracePt t="110981" x="6507163" y="4899025"/>
          <p14:tracePt t="110998" x="7086600" y="4899025"/>
          <p14:tracePt t="111015" x="7673975" y="4899025"/>
          <p14:tracePt t="111031" x="7764463" y="4899025"/>
          <p14:tracePt t="111048" x="7780338" y="4899025"/>
          <p14:tracePt t="111065" x="7712075" y="4906963"/>
          <p14:tracePt t="111081" x="7246938" y="4906963"/>
          <p14:tracePt t="111098" x="6561138" y="4906963"/>
          <p14:tracePt t="111115" x="6088063" y="4846638"/>
          <p14:tracePt t="111131" x="6011863" y="4846638"/>
          <p14:tracePt t="111165" x="6264275" y="4822825"/>
          <p14:tracePt t="111181" x="6888163" y="4822825"/>
          <p14:tracePt t="111198" x="7361238" y="4822825"/>
          <p14:tracePt t="111215" x="7551738" y="4822825"/>
          <p14:tracePt t="111248" x="7315200" y="4830763"/>
          <p14:tracePt t="111265" x="6651625" y="4822825"/>
          <p14:tracePt t="111281" x="6324600" y="4792663"/>
          <p14:tracePt t="111298" x="6278563" y="4792663"/>
          <p14:tracePt t="111315" x="6294438" y="4792663"/>
          <p14:tracePt t="111331" x="6599238" y="4792663"/>
          <p14:tracePt t="111348" x="7261225" y="4792663"/>
          <p14:tracePt t="111365" x="7696200" y="4792663"/>
          <p14:tracePt t="111381" x="7810500" y="4792663"/>
          <p14:tracePt t="111415" x="7650163" y="4792663"/>
          <p14:tracePt t="111431" x="6751638" y="4816475"/>
          <p14:tracePt t="111448" x="6469063" y="4778375"/>
          <p14:tracePt t="111465" x="6461125" y="4778375"/>
          <p14:tracePt t="111481" x="6469063" y="4778375"/>
          <p14:tracePt t="111498" x="6735763" y="4778375"/>
          <p14:tracePt t="111515" x="7200900" y="4792663"/>
          <p14:tracePt t="111531" x="7399338" y="4822825"/>
          <p14:tracePt t="111548" x="7421563" y="4830763"/>
          <p14:tracePt t="111565" x="7429500" y="4838700"/>
          <p14:tracePt t="111581" x="7345363" y="4838700"/>
          <p14:tracePt t="111598" x="7132638" y="4816475"/>
          <p14:tracePt t="111615" x="7056438" y="4800600"/>
          <p14:tracePt t="111648" x="7070725" y="4784725"/>
          <p14:tracePt t="111665" x="7208838" y="4784725"/>
          <p14:tracePt t="111681" x="7292975" y="4784725"/>
          <p14:tracePt t="111698" x="7307263" y="4784725"/>
          <p14:tracePt t="111715" x="7315200" y="4792663"/>
          <p14:tracePt t="111748" x="7277100" y="4792663"/>
          <p14:tracePt t="113025" x="7269163" y="4792663"/>
          <p14:tracePt t="113041" x="7261225" y="4784725"/>
          <p14:tracePt t="113049" x="7246938" y="4778375"/>
          <p14:tracePt t="113056" x="7223125" y="4770438"/>
          <p14:tracePt t="113065" x="7200900" y="4770438"/>
          <p14:tracePt t="113082" x="7010400" y="4740275"/>
          <p14:tracePt t="113099" x="6591300" y="4740275"/>
          <p14:tracePt t="113115" x="6240463" y="4740275"/>
          <p14:tracePt t="113132" x="5883275" y="4740275"/>
          <p14:tracePt t="113149" x="5646738" y="4740275"/>
          <p14:tracePt t="113165" x="5540375" y="4740275"/>
          <p14:tracePt t="113182" x="5532438" y="4740275"/>
          <p14:tracePt t="114593" x="5578475" y="4708525"/>
          <p14:tracePt t="114601" x="5699125" y="4664075"/>
          <p14:tracePt t="114609" x="5867400" y="4610100"/>
          <p14:tracePt t="114617" x="6011863" y="4564063"/>
          <p14:tracePt t="114634" x="6408738" y="4435475"/>
          <p14:tracePt t="114649" x="6888163" y="4221163"/>
          <p14:tracePt t="114666" x="7269163" y="4016375"/>
          <p14:tracePt t="114683" x="7459663" y="3902075"/>
          <p14:tracePt t="114699" x="7566025" y="3810000"/>
          <p14:tracePt t="114716" x="7604125" y="3756025"/>
          <p14:tracePt t="114733" x="7604125" y="3703638"/>
          <p14:tracePt t="114749" x="7604125" y="3573463"/>
          <p14:tracePt t="114766" x="7535863" y="3459163"/>
          <p14:tracePt t="114783" x="7413625" y="3268663"/>
          <p14:tracePt t="114799" x="7361238" y="3200400"/>
          <p14:tracePt t="114816" x="7178675" y="2987675"/>
          <p14:tracePt t="114833" x="7040563" y="2865438"/>
          <p14:tracePt t="114849" x="6819900" y="2735263"/>
          <p14:tracePt t="114866" x="6530975" y="2606675"/>
          <p14:tracePt t="114883" x="6194425" y="2506663"/>
          <p14:tracePt t="114899" x="5959475" y="2460625"/>
          <p14:tracePt t="114916" x="5692775" y="2438400"/>
          <p14:tracePt t="114933" x="5470525" y="2438400"/>
          <p14:tracePt t="114949" x="5257800" y="2438400"/>
          <p14:tracePt t="114966" x="5006975" y="2438400"/>
          <p14:tracePt t="114983" x="4686300" y="2498725"/>
          <p14:tracePt t="114999" x="4549775" y="2544763"/>
          <p14:tracePt t="115016" x="4449763" y="2582863"/>
          <p14:tracePt t="115033" x="4381500" y="2613025"/>
          <p14:tracePt t="115049" x="4305300" y="2636838"/>
          <p14:tracePt t="115066" x="4198938" y="2667000"/>
          <p14:tracePt t="115083" x="4022725" y="2689225"/>
          <p14:tracePt t="115099" x="3787775" y="2727325"/>
          <p14:tracePt t="115116" x="3535363" y="2765425"/>
          <p14:tracePt t="115134" x="3238500" y="2803525"/>
          <p14:tracePt t="115149" x="2933700" y="2879725"/>
          <p14:tracePt t="115166" x="2682875" y="2955925"/>
          <p14:tracePt t="115183" x="2530475" y="3009900"/>
          <p14:tracePt t="115199" x="2392363" y="3063875"/>
          <p14:tracePt t="115216" x="2225675" y="3178175"/>
          <p14:tracePt t="115233" x="2179638" y="3254375"/>
          <p14:tracePt t="115249" x="2155825" y="3360738"/>
          <p14:tracePt t="115266" x="2141538" y="3527425"/>
          <p14:tracePt t="115283" x="2141538" y="3725863"/>
          <p14:tracePt t="115299" x="2111375" y="4022725"/>
          <p14:tracePt t="115316" x="2087563" y="4389438"/>
          <p14:tracePt t="115319" x="2065338" y="4587875"/>
          <p14:tracePt t="115333" x="2065338" y="4732338"/>
          <p14:tracePt t="115349" x="2065338" y="4983163"/>
          <p14:tracePt t="115366" x="2065338" y="5151438"/>
          <p14:tracePt t="115383" x="2125663" y="5356225"/>
          <p14:tracePt t="115399" x="2362200" y="5676900"/>
          <p14:tracePt t="115416" x="2689225" y="5875338"/>
          <p14:tracePt t="115433" x="3216275" y="6049963"/>
          <p14:tracePt t="115449" x="3870325" y="6134100"/>
          <p14:tracePt t="115466" x="4678363" y="6256338"/>
          <p14:tracePt t="115483" x="5486400" y="6256338"/>
          <p14:tracePt t="115500" x="6308725" y="6256338"/>
          <p14:tracePt t="115516" x="7032625" y="6256338"/>
          <p14:tracePt t="115533" x="7696200" y="6232525"/>
          <p14:tracePt t="115550" x="8275638" y="6149975"/>
          <p14:tracePt t="115566" x="8716963" y="6065838"/>
          <p14:tracePt t="115583" x="9045575" y="6003925"/>
          <p14:tracePt t="115600" x="9418638" y="5799138"/>
          <p14:tracePt t="115616" x="9685338" y="5622925"/>
          <p14:tracePt t="115633" x="9921875" y="5356225"/>
          <p14:tracePt t="115650" x="10088563" y="5006975"/>
          <p14:tracePt t="115666" x="10188575" y="4632325"/>
          <p14:tracePt t="115683" x="10248900" y="4365625"/>
          <p14:tracePt t="115700" x="10256838" y="4068763"/>
          <p14:tracePt t="115716" x="10256838" y="3832225"/>
          <p14:tracePt t="115733" x="10172700" y="3597275"/>
          <p14:tracePt t="115750" x="10028238" y="3336925"/>
          <p14:tracePt t="115766" x="9890125" y="3146425"/>
          <p14:tracePt t="115783" x="9631363" y="2887663"/>
          <p14:tracePt t="115800" x="9212263" y="2613025"/>
          <p14:tracePt t="115816" x="8869363" y="2492375"/>
          <p14:tracePt t="115834" x="8480425" y="2384425"/>
          <p14:tracePt t="115850" x="8023225" y="2308225"/>
          <p14:tracePt t="115866" x="7505700" y="2255838"/>
          <p14:tracePt t="115883" x="6911975" y="2255838"/>
          <p14:tracePt t="115900" x="6149975" y="2255838"/>
          <p14:tracePt t="115916" x="5448300" y="2255838"/>
          <p14:tracePt t="115933" x="4860925" y="2270125"/>
          <p14:tracePt t="115950" x="4503738" y="2332038"/>
          <p14:tracePt t="115966" x="4122738" y="2384425"/>
          <p14:tracePt t="115983" x="3840163" y="2454275"/>
          <p14:tracePt t="116000" x="3368675" y="2606675"/>
          <p14:tracePt t="116016" x="3055938" y="2765425"/>
          <p14:tracePt t="116033" x="2773363" y="2925763"/>
          <p14:tracePt t="116050" x="2530475" y="3086100"/>
          <p14:tracePt t="116066" x="2324100" y="3246438"/>
          <p14:tracePt t="116083" x="2179638" y="3390900"/>
          <p14:tracePt t="116100" x="2065338" y="3551238"/>
          <p14:tracePt t="116116" x="1981200" y="3695700"/>
          <p14:tracePt t="116134" x="1943100" y="3840163"/>
          <p14:tracePt t="116150" x="1927225" y="3984625"/>
          <p14:tracePt t="116167" x="1927225" y="4198938"/>
          <p14:tracePt t="116183" x="1927225" y="4267200"/>
          <p14:tracePt t="116200" x="1965325" y="4541838"/>
          <p14:tracePt t="116216" x="2095500" y="4822825"/>
          <p14:tracePt t="116233" x="2239963" y="5083175"/>
          <p14:tracePt t="116250" x="2492375" y="5387975"/>
          <p14:tracePt t="116266" x="2895600" y="5692775"/>
          <p14:tracePt t="116283" x="3444875" y="5927725"/>
          <p14:tracePt t="116300" x="4137025" y="6088063"/>
          <p14:tracePt t="116316" x="4778375" y="6172200"/>
          <p14:tracePt t="116319" x="5135563" y="6188075"/>
          <p14:tracePt t="116334" x="5470525" y="6218238"/>
          <p14:tracePt t="116350" x="6111875" y="6232525"/>
          <p14:tracePt t="116367" x="7048500" y="6226175"/>
          <p14:tracePt t="116383" x="7331075" y="6188075"/>
          <p14:tracePt t="116400" x="8207375" y="5875338"/>
          <p14:tracePt t="116417" x="8793163" y="5546725"/>
          <p14:tracePt t="116433" x="9288463" y="5235575"/>
          <p14:tracePt t="116450" x="9731375" y="4899025"/>
          <p14:tracePt t="116467" x="10020300" y="4640263"/>
          <p14:tracePt t="116483" x="10202863" y="4449763"/>
          <p14:tracePt t="116500" x="10279063" y="4321175"/>
          <p14:tracePt t="116517" x="10309225" y="4175125"/>
          <p14:tracePt t="116534" x="10317163" y="4000500"/>
          <p14:tracePt t="116550" x="10317163" y="3817938"/>
          <p14:tracePt t="116567" x="10194925" y="3521075"/>
          <p14:tracePt t="116583" x="10126663" y="3398838"/>
          <p14:tracePt t="116600" x="9936163" y="3200400"/>
          <p14:tracePt t="116617" x="9723438" y="3001963"/>
          <p14:tracePt t="116633" x="9410700" y="2811463"/>
          <p14:tracePt t="116650" x="9021763" y="2620963"/>
          <p14:tracePt t="116667" x="8374063" y="2422525"/>
          <p14:tracePt t="116683" x="7742238" y="2270125"/>
          <p14:tracePt t="116700" x="7162800" y="2187575"/>
          <p14:tracePt t="116717" x="6637338" y="2095500"/>
          <p14:tracePt t="116733" x="6156325" y="2073275"/>
          <p14:tracePt t="116750" x="5783263" y="2073275"/>
          <p14:tracePt t="116767" x="5356225" y="2125663"/>
          <p14:tracePt t="116783" x="5089525" y="2187575"/>
          <p14:tracePt t="116800" x="4884738" y="2247900"/>
          <p14:tracePt t="116817" x="4549775" y="2332038"/>
          <p14:tracePt t="116833" x="4237038" y="2430463"/>
          <p14:tracePt t="116850" x="3886200" y="2522538"/>
          <p14:tracePt t="116866" x="3551238" y="2620963"/>
          <p14:tracePt t="116883" x="3154363" y="2759075"/>
          <p14:tracePt t="116899" x="2797175" y="2857500"/>
          <p14:tracePt t="116916" x="2438400" y="2987675"/>
          <p14:tracePt t="116933" x="2087563" y="3124200"/>
          <p14:tracePt t="116949" x="1874838" y="3238500"/>
          <p14:tracePt t="116966" x="1744663" y="3330575"/>
          <p14:tracePt t="116983" x="1622425" y="3436938"/>
          <p14:tracePt t="117000" x="1554163" y="3513138"/>
          <p14:tracePt t="117016" x="1508125" y="3603625"/>
          <p14:tracePt t="117033" x="1477963" y="3733800"/>
          <p14:tracePt t="117050" x="1455738" y="3870325"/>
          <p14:tracePt t="117066" x="1447800" y="4008438"/>
          <p14:tracePt t="117083" x="1447800" y="4137025"/>
          <p14:tracePt t="117100" x="1493838" y="4259263"/>
          <p14:tracePt t="117116" x="1546225" y="4373563"/>
          <p14:tracePt t="117133" x="1646238" y="4465638"/>
          <p14:tracePt t="117150" x="1684338" y="4511675"/>
          <p14:tracePt t="117166" x="1706563" y="4541838"/>
          <p14:tracePt t="117183" x="1760538" y="4579938"/>
          <p14:tracePt t="117200" x="1790700" y="4602163"/>
          <p14:tracePt t="117216" x="1798638" y="4602163"/>
          <p14:tracePt t="117721" x="1820863" y="4632325"/>
          <p14:tracePt t="117729" x="1866900" y="4784725"/>
          <p14:tracePt t="117737" x="1897063" y="4876800"/>
          <p14:tracePt t="117750" x="1920875" y="4953000"/>
          <p14:tracePt t="117767" x="1927225" y="4999038"/>
          <p14:tracePt t="117889" x="1927225" y="5006975"/>
          <p14:tracePt t="117921" x="1927225" y="4999038"/>
          <p14:tracePt t="117929" x="1927225" y="4975225"/>
          <p14:tracePt t="117936" x="1935163" y="4960938"/>
          <p14:tracePt t="117950" x="1935163" y="4953000"/>
          <p14:tracePt t="118433" x="1935163" y="4945063"/>
          <p14:tracePt t="118505" x="1935163" y="4937125"/>
          <p14:tracePt t="118545" x="1935163" y="4930775"/>
          <p14:tracePt t="118585" x="1943100" y="4914900"/>
          <p14:tracePt t="118593" x="1951038" y="4906963"/>
          <p14:tracePt t="118601" x="1958975" y="4892675"/>
          <p14:tracePt t="118617" x="1989138" y="4846638"/>
          <p14:tracePt t="118634" x="2095500" y="4762500"/>
          <p14:tracePt t="118651" x="2263775" y="4648200"/>
          <p14:tracePt t="118667" x="2506663" y="4503738"/>
          <p14:tracePt t="118684" x="2811463" y="4259263"/>
          <p14:tracePt t="118701" x="3063875" y="4030663"/>
          <p14:tracePt t="118717" x="3246438" y="3863975"/>
          <p14:tracePt t="118734" x="3330575" y="3756025"/>
          <p14:tracePt t="118752" x="3360738" y="3695700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perpendicular 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4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4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1262" y="2123338"/>
            <a:ext cx="7283669" cy="1119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What the Slope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 line that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parallel </a:t>
            </a:r>
            <a:r>
              <a:rPr lang="en-US" sz="3200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 line with slope </a:t>
            </a:r>
            <a:r>
              <a:rPr lang="en-US" sz="3200" dirty="0" smtClean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= 6</a:t>
            </a:r>
            <a:endParaRPr lang="en-US" sz="32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1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8352" t="36833" r="29010" b="41544"/>
          <a:stretch/>
        </p:blipFill>
        <p:spPr>
          <a:xfrm>
            <a:off x="2247330" y="2257777"/>
            <a:ext cx="6846398" cy="195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8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005" t="36902" r="28037" b="43307"/>
          <a:stretch/>
        </p:blipFill>
        <p:spPr>
          <a:xfrm>
            <a:off x="1949717" y="2336547"/>
            <a:ext cx="7971805" cy="206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63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8289" t="37184" r="19450" b="41468"/>
          <a:stretch/>
        </p:blipFill>
        <p:spPr>
          <a:xfrm>
            <a:off x="2460350" y="2506132"/>
            <a:ext cx="7123918" cy="163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76742" y="2080649"/>
            <a:ext cx="890339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Find the equation of line with slope 3 and y-intercept 7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3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53"/>
    </mc:Choice>
    <mc:Fallback xmlns="">
      <p:transition spd="slow" advTm="193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729" x="5257800" y="4740275"/>
          <p14:tracePt t="20740" x="5235575" y="4740275"/>
          <p14:tracePt t="20757" x="5089525" y="4740275"/>
          <p14:tracePt t="20773" x="4640263" y="4724400"/>
          <p14:tracePt t="20790" x="4389438" y="4670425"/>
          <p14:tracePt t="20807" x="4267200" y="4610100"/>
          <p14:tracePt t="20824" x="4130675" y="4556125"/>
          <p14:tracePt t="20840" x="3717925" y="4381500"/>
          <p14:tracePt t="20857" x="3017838" y="4030663"/>
          <p14:tracePt t="20873" x="2293938" y="3687763"/>
          <p14:tracePt t="20890" x="1774825" y="3368675"/>
          <p14:tracePt t="20907" x="1570038" y="3254375"/>
          <p14:tracePt t="20923" x="1493838" y="3184525"/>
          <p14:tracePt t="20940" x="1425575" y="3146425"/>
          <p14:tracePt t="20957" x="1279525" y="3032125"/>
          <p14:tracePt t="20973" x="1158875" y="2941638"/>
          <p14:tracePt t="20990" x="1112838" y="2849563"/>
          <p14:tracePt t="21007" x="1104900" y="2743200"/>
          <p14:tracePt t="21024" x="1112838" y="2689225"/>
          <p14:tracePt t="21113" x="1104900" y="2689225"/>
          <p14:tracePt t="21121" x="922338" y="2651125"/>
          <p14:tracePt t="21129" x="457200" y="2606675"/>
          <p14:tracePt t="21140" x="0" y="2552700"/>
          <p14:tracePt t="21157" x="0" y="2498725"/>
          <p14:tracePt t="21174" x="0" y="2422525"/>
          <p14:tracePt t="21190" x="0" y="2339975"/>
          <p14:tracePt t="21207" x="0" y="2247900"/>
          <p14:tracePt t="21223" x="0" y="2171700"/>
          <p14:tracePt t="21240" x="0" y="2125663"/>
          <p14:tracePt t="21257" x="0" y="1989138"/>
          <p14:tracePt t="21274" x="0" y="1782763"/>
          <p14:tracePt t="21290" x="76200" y="1470025"/>
          <p14:tracePt t="21307" x="160338" y="1173163"/>
          <p14:tracePt t="21324" x="228600" y="974725"/>
          <p14:tracePt t="21340" x="274638" y="830263"/>
          <p14:tracePt t="21345" x="296863" y="784225"/>
          <p14:tracePt t="21357" x="320675" y="739775"/>
          <p14:tracePt t="21374" x="358775" y="647700"/>
          <p14:tracePt t="21390" x="403225" y="533400"/>
          <p14:tracePt t="21407" x="465138" y="388938"/>
          <p14:tracePt t="23010" x="296863" y="358775"/>
          <p14:tracePt t="23026" x="373063" y="563563"/>
          <p14:tracePt t="23031" x="434975" y="701675"/>
          <p14:tracePt t="23041" x="555625" y="922338"/>
          <p14:tracePt t="23058" x="762000" y="1287463"/>
          <p14:tracePt t="23074" x="1096963" y="1730375"/>
          <p14:tracePt t="23091" x="1447800" y="2193925"/>
          <p14:tracePt t="23108" x="1798638" y="2506663"/>
          <p14:tracePt t="23125" x="2332038" y="2841625"/>
          <p14:tracePt t="23141" x="2727325" y="3040063"/>
          <p14:tracePt t="23158" x="3055938" y="3178175"/>
          <p14:tracePt t="23174" x="3284538" y="3284538"/>
          <p14:tracePt t="23191" x="3413125" y="3336925"/>
          <p14:tracePt t="23208" x="3451225" y="3368675"/>
          <p14:tracePt t="147738" x="3475038" y="3413125"/>
          <p14:tracePt t="148068" x="3429000" y="4495800"/>
          <p14:tracePt t="148391" x="3436938" y="4457700"/>
          <p14:tracePt t="148399" x="3489325" y="4419600"/>
          <p14:tracePt t="148407" x="3505200" y="4403725"/>
          <p14:tracePt t="148420" x="3513138" y="4403725"/>
          <p14:tracePt t="148437" x="3573463" y="4381500"/>
          <p14:tracePt t="148453" x="3627438" y="4359275"/>
          <p14:tracePt t="148470" x="3673475" y="4359275"/>
          <p14:tracePt t="148487" x="3695700" y="4359275"/>
          <p14:tracePt t="148503" x="3711575" y="4359275"/>
          <p14:tracePt t="148520" x="3725863" y="4365625"/>
          <p14:tracePt t="148537" x="3733800" y="4365625"/>
          <p14:tracePt t="185386" x="3733800" y="4359275"/>
          <p14:tracePt t="185708" x="3787775" y="4122738"/>
          <p14:tracePt t="186257" x="3802063" y="4114800"/>
          <p14:tracePt t="186274" x="3810000" y="4114800"/>
          <p14:tracePt t="186408" x="3810000" y="4098925"/>
          <p14:tracePt t="186415" x="3802063" y="4054475"/>
          <p14:tracePt t="186423" x="3771900" y="3992563"/>
          <p14:tracePt t="186434" x="3763963" y="3970338"/>
          <p14:tracePt t="186450" x="3725863" y="3916363"/>
          <p14:tracePt t="186468" x="3711575" y="3894138"/>
          <p14:tracePt t="186484" x="3695700" y="3878263"/>
          <p14:tracePt t="186501" x="3649663" y="3825875"/>
          <p14:tracePt t="186518" x="3527425" y="3733800"/>
          <p14:tracePt t="186534" x="3344863" y="3611563"/>
          <p14:tracePt t="186551" x="3124200" y="3459163"/>
          <p14:tracePt t="186568" x="2781300" y="3246438"/>
          <p14:tracePt t="186584" x="2606675" y="3170238"/>
          <p14:tracePt t="186601" x="2530475" y="3162300"/>
          <p14:tracePt t="186618" x="2514600" y="3162300"/>
          <p14:tracePt t="186635" x="2506663" y="3170238"/>
          <p14:tracePt t="186651" x="2506663" y="3178175"/>
          <p14:tracePt t="186668" x="2498725" y="3246438"/>
          <p14:tracePt t="186684" x="2492375" y="3413125"/>
          <p14:tracePt t="186701" x="2408238" y="3856038"/>
          <p14:tracePt t="186718" x="2232025" y="4533900"/>
          <p14:tracePt t="186734" x="2003425" y="5159375"/>
          <p14:tracePt t="186751" x="1836738" y="5516563"/>
          <p14:tracePt t="186768" x="1660525" y="5753100"/>
          <p14:tracePt t="186784" x="1584325" y="5813425"/>
          <p14:tracePt t="186801" x="1524000" y="5845175"/>
          <p14:tracePt t="186818" x="1447800" y="5875338"/>
          <p14:tracePt t="186836" x="1349375" y="5905500"/>
          <p14:tracePt t="186851" x="1273175" y="5921375"/>
          <p14:tracePt t="186868" x="1211263" y="5921375"/>
          <p14:tracePt t="186885" x="1143000" y="5927725"/>
          <p14:tracePt t="186901" x="1112838" y="5927725"/>
          <p14:tracePt t="186918" x="1050925" y="5959475"/>
          <p14:tracePt t="186935" x="898525" y="6027738"/>
          <p14:tracePt t="186951" x="800100" y="6088063"/>
          <p14:tracePt t="186968" x="677863" y="6194425"/>
          <p14:tracePt t="186985" x="563563" y="6294438"/>
          <p14:tracePt t="187001" x="473075" y="6370638"/>
          <p14:tracePt t="187018" x="427038" y="6416675"/>
          <p14:tracePt t="187035" x="403225" y="6446838"/>
          <p14:tracePt t="187105" x="403225" y="6454775"/>
          <p14:tracePt t="187113" x="403225" y="6469063"/>
          <p14:tracePt t="187122" x="396875" y="6477000"/>
          <p14:tracePt t="187135" x="388938" y="6499225"/>
          <p14:tracePt t="187151" x="388938" y="6523038"/>
          <p14:tracePt t="187168" x="342900" y="6583363"/>
          <p14:tracePt t="188689" x="731838" y="6530975"/>
          <p14:tracePt t="188702" x="731838" y="6499225"/>
          <p14:tracePt t="188719" x="731838" y="6469063"/>
          <p14:tracePt t="188736" x="731838" y="6430963"/>
          <p14:tracePt t="188752" x="731838" y="6370638"/>
          <p14:tracePt t="188769" x="731838" y="6302375"/>
          <p14:tracePt t="188785" x="731838" y="6232525"/>
          <p14:tracePt t="188802" x="731838" y="6180138"/>
          <p14:tracePt t="188819" x="731838" y="6118225"/>
          <p14:tracePt t="188835" x="731838" y="6080125"/>
          <p14:tracePt t="188852" x="731838" y="6057900"/>
          <p14:tracePt t="188869" x="731838" y="6035675"/>
          <p14:tracePt t="188905" x="731838" y="6027738"/>
          <p14:tracePt t="188919" x="731838" y="6011863"/>
          <p14:tracePt t="189033" x="731838" y="6003925"/>
          <p14:tracePt t="189041" x="731838" y="5997575"/>
          <p14:tracePt t="189052" x="723900" y="5981700"/>
          <p14:tracePt t="189073" x="723900" y="5965825"/>
          <p14:tracePt t="189085" x="708025" y="5943600"/>
          <p14:tracePt t="189102" x="708025" y="5921375"/>
          <p14:tracePt t="189119" x="708025" y="5889625"/>
          <p14:tracePt t="189135" x="708025" y="5875338"/>
          <p14:tracePt t="189152" x="708025" y="5851525"/>
          <p14:tracePt t="189169" x="708025" y="5837238"/>
          <p14:tracePt t="189185" x="708025" y="5829300"/>
          <p14:tracePt t="189202" x="708025" y="5821363"/>
          <p14:tracePt t="189593" x="708025" y="5837238"/>
          <p14:tracePt t="189601" x="708025" y="5927725"/>
          <p14:tracePt t="189609" x="708025" y="6027738"/>
          <p14:tracePt t="189619" x="708025" y="6118225"/>
          <p14:tracePt t="189636" x="708025" y="6264275"/>
          <p14:tracePt t="189653" x="708025" y="6354763"/>
          <p14:tracePt t="189669" x="708025" y="6400800"/>
          <p14:tracePt t="189686" x="708025" y="6430963"/>
          <p14:tracePt t="189702" x="708025" y="6454775"/>
          <p14:tracePt t="189719" x="708025" y="6492875"/>
          <p14:tracePt t="189736" x="708025" y="6499225"/>
          <p14:tracePt t="189752" x="708025" y="6523038"/>
          <p14:tracePt t="189769" x="708025" y="6537325"/>
          <p14:tracePt t="189786" x="708025" y="6553200"/>
          <p14:tracePt t="189802" x="708025" y="6569075"/>
          <p14:tracePt t="191975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609999C-ABAD-4845-A5D8-11BD3B1E3531}"/>
</file>

<file path=customXml/itemProps2.xml><?xml version="1.0" encoding="utf-8"?>
<ds:datastoreItem xmlns:ds="http://schemas.openxmlformats.org/officeDocument/2006/customXml" ds:itemID="{F9D55FD3-EC57-40C5-B9F1-E87FC9439B79}"/>
</file>

<file path=customXml/itemProps3.xml><?xml version="1.0" encoding="utf-8"?>
<ds:datastoreItem xmlns:ds="http://schemas.openxmlformats.org/officeDocument/2006/customXml" ds:itemID="{B8EA9982-472D-4E8D-A534-94A38D522F07}"/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506</Words>
  <Application>Microsoft Office PowerPoint</Application>
  <PresentationFormat>Widescreen</PresentationFormat>
  <Paragraphs>103</Paragraphs>
  <Slides>58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99</cp:revision>
  <dcterms:created xsi:type="dcterms:W3CDTF">2023-04-29T09:08:23Z</dcterms:created>
  <dcterms:modified xsi:type="dcterms:W3CDTF">2026-05-05T13:07:32Z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