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ink/ink7.xml" ContentType="application/inkml+xml"/>
  <Override PartName="/ppt/notesSlides/notesSlide9.xml" ContentType="application/vnd.openxmlformats-officedocument.presentationml.notesSlide+xml"/>
  <Override PartName="/ppt/ink/ink8.xml" ContentType="application/inkml+xml"/>
  <Override PartName="/ppt/notesSlides/notesSlide10.xml" ContentType="application/vnd.openxmlformats-officedocument.presentationml.notesSlide+xml"/>
  <Override PartName="/ppt/ink/ink9.xml" ContentType="application/inkml+xml"/>
  <Override PartName="/ppt/ink/ink10.xml" ContentType="application/inkml+xml"/>
  <Override PartName="/ppt/ink/ink11.xml" ContentType="application/inkml+xml"/>
  <Override PartName="/ppt/ink/ink12.xml" ContentType="application/inkml+xml"/>
  <Override PartName="/ppt/notesSlides/notesSlide11.xml" ContentType="application/vnd.openxmlformats-officedocument.presentationml.notesSlide+xml"/>
  <Override PartName="/ppt/ink/ink13.xml" ContentType="application/inkml+xml"/>
  <Override PartName="/ppt/ink/ink14.xml" ContentType="application/inkml+xml"/>
  <Override PartName="/ppt/ink/ink15.xml" ContentType="application/inkml+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ink/ink16.xml" ContentType="application/inkml+xml"/>
  <Override PartName="/ppt/notesSlides/notesSlide15.xml" ContentType="application/vnd.openxmlformats-officedocument.presentationml.notesSlide+xml"/>
  <Override PartName="/ppt/ink/ink17.xml" ContentType="application/inkml+xml"/>
  <Override PartName="/ppt/ink/ink18.xml" ContentType="application/inkml+xml"/>
  <Override PartName="/ppt/ink/ink19.xml" ContentType="application/inkml+xml"/>
  <Override PartName="/ppt/notesSlides/notesSlide16.xml" ContentType="application/vnd.openxmlformats-officedocument.presentationml.notesSlide+xml"/>
  <Override PartName="/ppt/ink/ink20.xml" ContentType="application/inkml+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ink/ink21.xml" ContentType="application/inkml+xml"/>
  <Override PartName="/ppt/ink/ink22.xml" ContentType="application/inkml+xml"/>
  <Override PartName="/ppt/notesSlides/notesSlide21.xml" ContentType="application/vnd.openxmlformats-officedocument.presentationml.notesSlide+xml"/>
  <Override PartName="/ppt/ink/ink23.xml" ContentType="application/inkml+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ink/ink24.xml" ContentType="application/inkml+xml"/>
  <Override PartName="/ppt/ink/ink25.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67"/>
  </p:notesMasterIdLst>
  <p:handoutMasterIdLst>
    <p:handoutMasterId r:id="rId68"/>
  </p:handoutMasterIdLst>
  <p:sldIdLst>
    <p:sldId id="264" r:id="rId3"/>
    <p:sldId id="654" r:id="rId4"/>
    <p:sldId id="657" r:id="rId5"/>
    <p:sldId id="658" r:id="rId6"/>
    <p:sldId id="659" r:id="rId7"/>
    <p:sldId id="660" r:id="rId8"/>
    <p:sldId id="656" r:id="rId9"/>
    <p:sldId id="533" r:id="rId10"/>
    <p:sldId id="540" r:id="rId11"/>
    <p:sldId id="542" r:id="rId12"/>
    <p:sldId id="545" r:id="rId13"/>
    <p:sldId id="546" r:id="rId14"/>
    <p:sldId id="547" r:id="rId15"/>
    <p:sldId id="548" r:id="rId16"/>
    <p:sldId id="550" r:id="rId17"/>
    <p:sldId id="551" r:id="rId18"/>
    <p:sldId id="552" r:id="rId19"/>
    <p:sldId id="553" r:id="rId20"/>
    <p:sldId id="554" r:id="rId21"/>
    <p:sldId id="555" r:id="rId22"/>
    <p:sldId id="556" r:id="rId23"/>
    <p:sldId id="565" r:id="rId24"/>
    <p:sldId id="567" r:id="rId25"/>
    <p:sldId id="568" r:id="rId26"/>
    <p:sldId id="570" r:id="rId27"/>
    <p:sldId id="571" r:id="rId28"/>
    <p:sldId id="572" r:id="rId29"/>
    <p:sldId id="573" r:id="rId30"/>
    <p:sldId id="575" r:id="rId31"/>
    <p:sldId id="576" r:id="rId32"/>
    <p:sldId id="578" r:id="rId33"/>
    <p:sldId id="579" r:id="rId34"/>
    <p:sldId id="580" r:id="rId35"/>
    <p:sldId id="584" r:id="rId36"/>
    <p:sldId id="585" r:id="rId37"/>
    <p:sldId id="586" r:id="rId38"/>
    <p:sldId id="587" r:id="rId39"/>
    <p:sldId id="588" r:id="rId40"/>
    <p:sldId id="589" r:id="rId41"/>
    <p:sldId id="590" r:id="rId42"/>
    <p:sldId id="591" r:id="rId43"/>
    <p:sldId id="592" r:id="rId44"/>
    <p:sldId id="608" r:id="rId45"/>
    <p:sldId id="609" r:id="rId46"/>
    <p:sldId id="610" r:id="rId47"/>
    <p:sldId id="612" r:id="rId48"/>
    <p:sldId id="613" r:id="rId49"/>
    <p:sldId id="614" r:id="rId50"/>
    <p:sldId id="615" r:id="rId51"/>
    <p:sldId id="622" r:id="rId52"/>
    <p:sldId id="631" r:id="rId53"/>
    <p:sldId id="626" r:id="rId54"/>
    <p:sldId id="627" r:id="rId55"/>
    <p:sldId id="633" r:id="rId56"/>
    <p:sldId id="634" r:id="rId57"/>
    <p:sldId id="635" r:id="rId58"/>
    <p:sldId id="636" r:id="rId59"/>
    <p:sldId id="637" r:id="rId60"/>
    <p:sldId id="638" r:id="rId61"/>
    <p:sldId id="639" r:id="rId62"/>
    <p:sldId id="640" r:id="rId63"/>
    <p:sldId id="645" r:id="rId64"/>
    <p:sldId id="649" r:id="rId65"/>
    <p:sldId id="653"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97" autoAdjust="0"/>
    <p:restoredTop sz="89097" autoAdjust="0"/>
  </p:normalViewPr>
  <p:slideViewPr>
    <p:cSldViewPr snapToGrid="0">
      <p:cViewPr varScale="1">
        <p:scale>
          <a:sx n="70" d="100"/>
          <a:sy n="70" d="100"/>
        </p:scale>
        <p:origin x="58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handoutMaster" Target="handoutMasters/handoutMaster1.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21-Oct-21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0-21T17:10:10.514"/>
    </inkml:context>
    <inkml:brush xml:id="br0">
      <inkml:brushProperty name="width" value="0.05292" units="cm"/>
      <inkml:brushProperty name="height" value="0.05292" units="cm"/>
      <inkml:brushProperty name="color" value="#FF0000"/>
    </inkml:brush>
  </inkml:definitions>
  <inkml:trace contextRef="#ctx0" brushRef="#br0">17278 5029 5182 0,'0'0'97'0,"0"0"21"16,16 18 2-16,-16-18-12 0,0 0-13 0,0 0-10 15,17 19-7-15,-17-19-1 0,0 0 3 16,0 0-7-16,0 0-8 0,20 11-8 0,-20-11-5 16,0 0-7-16,0 0-7 0,0 0 1 15,0 0-6-15,25 9-3 0,-25-9 0 16,0 0 0-16,0 0 6 0,0 0-4 0,0 0 0 15,34-4 0-15,-34 4-3 0,0 0 2 16,0 0-11-16,0 0 0 0,0 0-4 16,0 0 2-16,0 0-2 0,0 0-5 0,35-8 0 15,-35 8-1-15,0 0-3 0,0 0 4 16,0 0 1-16,7-29-7 0,-7 29 0 0,0 0-1 16,0 0 2-16,0 0-3 0,0 0 2 15,0 0-2-15,0 0-2 0,0 0-2 16,0 0 6-16,0 0 1 0,0 0-14 0,0 0 3 15,-42 79 2-15,28-42 3 0,4 3 3 16,-5 1 13-16,4-1-3 0,-1 0 5 0,-3 1-4 16,8 1 4-16,-5-2-1 0,1-2-2 15,6-11 6-15,-7 3-10 0,9-6 1 0,-1 3 3 16,4-27 0-16,-13 38 4 0,13-38-1 16,-5 32 0-16,5-32 3 0,-5 25-1 0,5-25 1 15,0 0-3-15,0 0-3 0,42 2-4 16,-42-2-8-16,67-43-6 0,-22 7-11 0,8-10-12 15,4-7-6-15,12-17-5 0,-12 6 0 16,-11 13 1-16,-10 8 4 0,-3 6 5 16,-5 9 7-16,-7-1 5 0,-5 10 1 0,4-4 1 15,-11 11 4-15,-9 12 2 0,0 0 7 16,0 0 6-16,0 0 8 0,0 0 1 0,0 0 2 16,-66 50 3-16,53-29 1 0,-5 2-3 15,8-3 3-15,-10-3-1 0,8 7 0 16,0-3 2-16,-3-3-2 0,15-18-1 15,-15 35-1-15,8-22 1 0,7-13 1 0,-11 29-1 16,11-29 1-16,-10 28 2 0,10-28 0 16,-4 20 1-16,4-20 1 0,0 0-1 0,0 42-2 15,0-42 1-15,0 0-2 0,0 33-2 16,0-33-2-16,0 0-1 0,4 31-2 0,-4-31-1 16,0 0 1-16,0 28-3 0,0-28 0 0,0 0-1 15,0 0-1-15,0 27-1 0,0-27-1 16,0 0-5-16,0 0-5 0,0 0-7 0,0 0-6 15,0 27-7-15,0-27-6 0,0 0-8 16,0 0-8-16,0 13-13 0,0-13-17 16,0 0-36-16,0 0-63 0,0 0-101 15,0 0-145-15,0 0-47 0,-24-73-537 0,23 43-1505 16</inkml:trace>
  <inkml:trace contextRef="#ctx0" brushRef="#br0" timeOffset="563.529">17269 4684 5481 0,'-23'-25'-128'0,"23"25"11"0,0 0 2 16,0 0 13-16,0 0-1 0,0 0 8 15,-10-21 16-15,10 21 14 0,0 0 35 16,0 0 42-16,0 0 4 0,0 0 16 0,0 0 9 16,0 0-6-16,0 0 6 0,0 0 0 15,0 0 14-15,0 0 19 0,0 0 10 0,0 0 1 16,0 0-4-16,0 0-2 0,0 0-6 15,0 0-7-15,0 0-11 0,0 0-1 16,43 84-9-16,-36-51 1 0,-2 8-5 0,2-2 0 16,-4 8 4-16,2 2 7 0,-5 0 4 15,-5 6 15-15,5 9 3 0,-7 1-8 16,-1 6-1-16,1-5 0 0,-3 2-12 0,4-1-4 16,2 1-5-16,-9-8-4 15,8 0-4-15,-5-6-9 0,5-10-5 0,0 0-7 0,1-11-9 16,1-4-13-16,3-3-15 0,-2 0-14 15,2-26-23-15,0 36-26 0,0-36-39 0,0 0-34 16,5 26-40-16,-5-26-74 0,0 0-144 16,0 0-546-16,0 0-925 0</inkml:trace>
  <inkml:trace contextRef="#ctx0" brushRef="#br0" timeOffset="1503.1576">17669 4364 4732 0,'0'0'-176'16,"0"0"8"-16,0 0 5 0,0 0 24 0,0 0 28 16,0 0 32-16,0 0 15 0,0 0 21 15,0 0 20-15,0 0 23 0,0 0-4 0,0 0 4 16,0 0 8-16,0 0 6 0,0 0-7 15,0 0 9-15,0 0 4 0,-47 41 5 16,47-41-2-16,0 0-2 0,-6 21 3 0,6-21 12 16,0 0 12-16,-14 27 21 0,14-27 11 15,-10 28 13-15,10-28-2 0,-7 34-2 16,4-14-1-16,3-20-1 0,-5 41-18 0,2-16 0 16,3-25-5-16,-4 52-7 0,3-21 8 15,-3 1-1-15,4-2-7 0,-8 1 3 16,6 2-1-16,1 1 2 0,-3 6 4 0,-2 1 1 15,1-1 4-15,1 0-3 0,-4-3-1 16,3-2 1-16,0 7 12 0,-3-6-3 16,3 0 0-16,1-4 0 0,-3-1-4 0,2-3-9 15,-1 0-1-15,-1-1-5 0,7-27-7 16,-10 44-5-16,7-22-4 0,-4-2-6 0,7-20-2 16,-8 34-2-16,8-34-6 0,-7 33 3 15,7-33-3-15,-2 29-6 0,2-29 1 16,-5 32-1-16,5-32-4 0,-1 30-2 0,1-30 0 15,-4 25-4-15,4-25-3 0,0 0 3 16,0 0-2-16,4 39 0 0,-4-39-1 0,0 0 0 16,1 24 2-16,-1-24 2 0,0 0-6 15,7 23 7-15,-7-23 3 0,0 0 0 0,12 18 5 16,-12-18-4-16,0 0-1 0,0 0-6 16,18 18 6-16,-18-18-2 0,0 0-2 15,0 0-2-15,25 12 1 0,-25-12-7 0,0 0-4 16,27 7 5-16,-27-7 6 0,28 5 9 15,-28-5-6-15,0 0 4 0,42 7 12 16,-42-7-2-16,34 0 1 0,-34 0 0 0,38 0-1 16,-38 0 0-16,55-2-2 0,-21 2-3 15,3-5-2-15,11 3-2 0,1 2-4 0,1-7 0 16,5 3-5-16,10-1 0 0,4-1-10 16,-7 0 1-16,3 0 1 0,-10 0-1 0,0 3 2 15,-6-3 2-15,-2 0-1 0,-6 3 2 0,-4-3 5 16,-2 3 0-16,-8-2 0 0,5 0-3 15,-32 5 1-15,48-7-2 0,-24 7-2 16,-24 0 2-16,45-5-3 0,-45 5 0 0,32-5-2 16,-32 5-1-16,27-2-4 0,-27 2 0 15,0 0-4-15,41-1-4 0,-41 1-10 16,0 0-16-16,27-5-10 0,-27 5-31 0,10-3-56 16,-10 3-51-16,0 0-115 0,0 0-140 15,0 0-63-15,0 0-478 0,0 0-1158 0</inkml:trace>
  <inkml:trace contextRef="#ctx0" brushRef="#br0" timeOffset="1848.8677">18285 4943 5278 0,'0'0'24'0,"0"0"22"15,28-22-9-15,-28 22 6 0,0 0 7 0,0 0 28 16,0 0 21-16,20 55 7 0,-20-55 4 16,9 51-2-16,-4-18-11 0,-5 6-24 15,0 11-2-15,0 2 13 0,0 16 4 0,-5 19-4 16,1-1 3-16,-1 9-7 0,-5 34-4 15,-5 4-12-15,8-4-8 0,-1-1-6 0,1-21-7 16,6-18-5-16,-3 1-12 0,-1-8-12 16,10-11-17-16,-1-2-16 0,4-9-33 15,-3-10-50-15,10 3-68 0,-12-16-98 0,4-10-188 16,-3-11-41-16,1-8-486 0,-5-8-1173 16</inkml:trace>
  <inkml:trace contextRef="#ctx0" brushRef="#br0" timeOffset="3325.8546">23403 4287 5103 0,'4'-22'-103'0,"-4"22"16"16,0 0 16-16,8-27 4 0,-8 27 1 0,0 0 7 15,0 0 4-15,5-25 8 0,-5 25 21 16,0 0 24-16,0 0 15 0,0 0 14 16,0 0 23-16,0 0 5 0,9-28 19 0,-9 28 11 15,0 0 16-15,0 0 4 0,0 0 1 16,0 0-5-16,0 0-11 0,0 0-5 16,0 0-16-16,0 0-8 0,0 0-6 0,0 0-8 15,0 0-4-15,0 0-1 0,0 0-7 16,0 0 0-16,-44 71 1 0,27-37 4 0,4-1 2 15,0 8 10-15,-1 0-3 0,-6 7 12 16,-2 1-2-16,-1 4 2 0,3 0-1 16,-2 2 5-16,4 0-7 0,-4 0-10 0,-3 1-4 15,1 2-3-15,6-2-4 0,3-3 9 16,0-7-1-16,3 2-5 0,1-7 0 0,2-1-2 16,4 0 0-16,0-9 2 0,2 2 2 15,3 2 0-15,0-5 3 0,3 2-3 0,-1-1 1 16,1-1-3-16,2-2-2 0,7-1-2 15,5 4-3-15,6-4-1 0,-1-1-2 16,8-2-3-16,8-2-2 0,6 0-3 0,11-8-2 16,4 1-2-16,6-1-3 0,3-9 0 15,6 2-4-15,0-7 0 0,-1 0 0 0,-2-3-2 16,2-3-1-16,-3 3-1 0,-1-4-2 16,0-3 0-16,1 0-4 0,-2 7-2 15,-2-9-6-15,-1 4-2 0,-3-1-5 0,3-1-5 16,-10 2-4-16,-3 1-6 0,2-1-4 0,-9 1-4 15,-3 1-12-15,1-3-7 0,-6-1-19 16,-4-5-35-16,-3-4-55 0,-6-2-53 0,-9 0-110 16,-3-1-139-16,-12-6-29 0,0 0-480 15,-9-1-1080-15</inkml:trace>
  <inkml:trace contextRef="#ctx0" brushRef="#br0" timeOffset="3754.6094">23658 4925 4994 0,'0'0'-54'16,"-25"6"55"-16,25-6 18 0,0 0-4 15,0 0 2-15,0 0-4 0,0 0 9 16,-30 6 14-16,30-6 4 0,0 0-4 0,0 0-5 16,0 0-8-16,0 0-4 0,0 0-1 15,0 0-4-15,0 0-5 0,0 0-2 16,0 0 0-16,0 0 2 0,0 0-3 0,0 0 5 16,0 0 7-16,0 0 0 0,0 0 10 15,0 0 2-15,0 0 6 0,61-31 11 0,-61 31 11 16,29-8 7-16,-29 8 1 0,33-14-11 15,-16 8-5-15,3 0-10 0,0 0-4 16,5-6-9-16,-1 2-5 0,-3-2-2 0,6 4-3 16,-3-4-3-16,-1 0 2 0,4 4-7 15,0-5 1-15,-2 4-5 0,3-3-5 0,4 3-9 16,1-5-15-16,-1 7-20 0,-2-5-24 16,2 2-31-16,-4 3-36 0,1-2-47 15,-9-6-124-15,-3 3-653 0,1 0-891 0</inkml:trace>
  <inkml:trace contextRef="#ctx0" brushRef="#br0" timeOffset="4198.3174">23092 3871 4756 0,'0'0'-88'0,"0"0"45"0,34-9 34 16,-34 9 26-16,28-3 37 0,-28 3 37 0,37 0 37 16,-37 0 25-16,52-5 14 0,-24 5 5 15,2-4-10-15,6-1-12 0,-5 1-6 0,13-3-23 16,4-3-4-16,-2 1-14 0,7 1-10 16,4-2-29-16,5-2-2 0,-2 0-3 0,-1-1-9 15,-1 1-6-15,6-1-7 0,-7-2-3 16,-1 3-9-16,0-3-5 0,1 1-12 15,-4 1-13-15,-4-2-16 0,-4 3-20 0,-2 4-31 16,-3-2-41-16,7 1-55 0,-13 3-63 16,-3 0-165-16,0 0-119 0,0 3-444 0,-31 3-907 15</inkml:trace>
  <inkml:trace contextRef="#ctx0" brushRef="#br0" timeOffset="4953.2279">24874 4686 4996 0,'0'0'-2'0,"0"0"10"0,0 0-8 15,0 0 0-15,0 0-1 0,0 0 0 0,0 0 10 16,0 0 12-16,0 0 34 0,48 47 15 16,-36-28 7-16,-2 6-2 0,12 6-3 0,-5 0-5 15,8 12-7-15,3 0 1 0,-6 5-12 16,6 2 0-16,-4 4-3 0,1 0-2 0,-5-1-2 15,3-2 5-15,2-1 2 0,-6-4 0 16,3-2-4-16,-6-8-1 0,6 5-4 16,-5-5-2-16,1-2-6 0,1 1 0 0,-6-8-3 15,4 3-1-15,-1-4 2 0,-2-1 4 16,-1-4 0-16,-8 0 1 0,7-6-3 16,0 6-2-16,-12-21 0 0,23 32-3 15,-15-20-2-15,-8-12 3 0,17 25-2 0,-17-25 4 16,13 17-10-16,-13-17 8 0,19 15 5 0,-19-15 13 15,0 0-1-15,0 0-4 0,0 0 1 16,0 0-5-16,55-35-2 0,-50 10-5 0,8-9 1 16,-4-6-6-16,-1-5-2 0,-3-6-1 15,4-4-2-15,-4 0-2 0,1-4-2 16,-1 1-1-16,-1-1-1 0,1 0-1 0,-2 5-3 16,5-6 1-16,-4 2 0 0,-1-4-1 15,5 0 2-15,-6-2-4 0,5 2 0 0,-2 3-5 16,-5 6-7-16,3 4-7 0,-1 1-3 15,1 1-12-15,1 5-12 0,1 0-17 16,-2 3-27-16,-1 5-44 0,1 5-45 0,0-6-65 16,6 5-131-16,-9-2-109 0,1 1-61 15,-1 4-419-15,0 27-859 0</inkml:trace>
  <inkml:trace contextRef="#ctx0" brushRef="#br0" timeOffset="5795.398">26368 5469 4863 0,'0'0'88'15,"30"8"55"-15,-30-8-2 0,27 6-15 16,-27-6-20-16,30 2-16 0,-30-2-14 0,0 0-7 16,38 0 3-16,-38 0 7 0,0 0-3 15,40-7-11-15,-40 7-7 0,0 0-9 16,30-9-7-16,-30 9-5 0,24-12-6 0,-24 12 0 15,25-9 3-15,-25 9-7 0,22-15-1 16,-22 15-2-16,35-19-1 0,-18 8-2 0,8-5-3 16,-5 1 1-16,8-5-2 0,-6-1-3 15,8 0-5-15,-5-7-4 0,5 3-6 0,-1-2-5 16,-4-4-5-16,1 3 3 0,0-3-3 16,-8 0 2-16,7 4-1 0,-3-1 2 0,-4 1 5 15,-1 0 4-15,-2 7 6 0,-3-5 1 16,-1 4 5-16,-2-2-1 0,-1-1-1 15,-8 24-2-15,8-43-2 0,-8 43-2 0,0-36-5 16,0 36 1-16,-11-41-2 0,6 20 1 16,5 21-3-16,-15-35-2 0,5 20-1 15,10 15 1-15,-22-27-1 0,12 14 2 0,-2 1-2 16,-1 0 3-16,-4 2 0 0,-1 0 0 16,18 10 0-16,-34-7-2 0,16 3 2 0,-4 0 0 15,22 4-2-15,-35 8 5 0,8-1-1 16,2 3-2-16,-3 0 3 0,-1 6-1 0,-1-1 2 15,-2 3 3-15,-1 0 5 0,-2 6-1 16,1-1 0-16,-3 4 0 0,1 5 0 16,-4-2-1-16,3 4-1 0,-5-1 9 0,5-1-4 15,2 1 3-15,0-1 3 0,-2 1 0 16,14-3 3-16,-4 2-1 0,3-2 0 0,4 7 5 16,4-2-4-16,-4 2 0 0,8 4 1 15,3-3 2-15,6 2 3 0,1 1-5 0,4-1 4 16,5 5 1-16,10 2 3 0,6 3 4 15,7-1 2-15,10 3-1 0,10 0 1 16,7-2-1-16,27 13 2 0,8-9 0 0,-10-14 2 16,20 7 2-16,3-12-2 0,-9-7-2 15,-14-4 3-15,0-4-5 0,8-2-5 16,-1-2-3-16,-2-8-3 0,-17 3-3 0,7-8-4 16,-15-3-3-16,6-3-5 0,-11-9-9 15,2-8-12-15,-6-1-13 0,9-12-17 0,-7-8-20 16,-1-11-36-16,-7-4-53 0,10-37-59 15,-6 4-148-15,3-3-84 0,-12-4-49 0,-2 12-498 16,-15 15-1260-16</inkml:trace>
  <inkml:trace contextRef="#ctx0" brushRef="#br0" timeOffset="6473.784">28171 4552 5413 0,'0'0'30'15,"0"0"9"-15,0 0-5 0,-28 15-9 0,28-15-1 16,0 0-2-16,0 0 1 0,5 45 13 16,-5-45 16-16,10 41 6 0,-5-16-2 0,3 3-7 15,-3-1 0-15,2 4-1 0,1 5 0 16,0 5-2-16,-3 2-2 0,0 1-1 0,-1 1-3 15,-1 5-6-15,2 2-3 0,-2-5-4 16,1 2 0-16,-1-3-4 0,-3 0 1 0,5 1-4 16,-5-5 3-16,0 2-3 0,4-7-1 15,-4-4-2-15,0-1-6 0,0-2 4 16,0-6 5-16,0-24 0 0,0 44 3 0,1-26-2 16,-1-18-2-16,4 31-2 0,-4-31-2 15,0 0-7-15,8 24-4 0,-8-24-6 0,0 0-5 16,0 0 0-16,0 0 3 0,42-41 0 15,-27 19 4-15,-3-9 0 0,1-4 0 16,-5-5 3-16,4 1-3 0,-7-8-1 16,7-3 0-16,-1-2-2 0,-6 3 2 0,7-3-1 15,-4-1 0-15,6 2 0 0,-2 4 0 16,-2 0 2-16,0 1-2 0,3 4-1 0,2 4 1 16,-7 2 5-16,6 5 3 0,-4 3 2 15,-2 3 4-15,1 1-5 0,-1 4 2 0,-8 20 1 16,17-33 3-16,-7 21-2 0,-10 12 5 15,30-9 3-15,-30 9 8 0,0 0-3 0,52 15 8 16,-31 0-8-16,5 4-1 0,-8-2 2 16,12 6-15-16,-8 1 1 0,-2 2 6 15,5 1 2-15,-5 4 4 0,0 1 1 0,4 1 4 16,-8 3 0-16,1 2 7 0,-4-1-2 16,1 3-2-16,-4 0-2 0,1 7-1 0,3-5-2 15,-6 1-3-15,2 0-3 0,2 0-1 16,-7-2-2-16,8 1-2 0,-4-2-2 0,1-3-1 15,-4 0-4-15,5 1-9 0,-5-7-4 16,3-4-12-16,-4 1-15 0,3-3-16 16,-1-1-18-16,-4-6-21 0,5 1-33 15,-3-3-45-15,-5-16-46 0,9 24-102 0,-9-24-158 16,8 10-41-16,-8-10-459 0,0 0-1019 16</inkml:trace>
  <inkml:trace contextRef="#ctx0" brushRef="#br0" timeOffset="7061.5576">28782 2337 4967 0,'0'0'-86'0,"0"-32"43"0,0 32 26 16,0 0 17-16,-4-39 18 0,4 39 2 15,0 0 4-15,-1-30 3 0,1 30 8 0,0 0 9 16,0 0 6-16,0-35 3 0,0 35 8 16,0 0 2-16,0 0 7 0,0 0 25 0,13-18 8 15,-13 18 6-15,0 0 0 0,0 0-11 16,52 36-10-16,-37-14-4 0,10 6-14 15,-3 8-8-15,-1 11-4 0,1 8-9 0,0 14-3 16,-5 10-7-16,-9 8 1 16,2 42 6-16,-7-1-10 0,-6 13 0 0,1 3-3 0,-13 10 1 15,-1-2 0-15,0 4-1 0,-10-8-1 16,6-3 0-16,3-7 2 0,4-5-5 16,-3-12 4-16,13-23-18 0,6-16 2 0,8 1-8 15,2-8 1-15,4-4-2 0,-1-11-8 16,4-6-11-16,1-6-15 0,0-1-16 0,-1-11-24 15,4-4-39-15,-3-7-47 0,0-10-43 16,-5 2-116-16,1-14-170 0,-2-3-81 0,-15 0-374 16,30-11-680-16</inkml:trace>
  <inkml:trace contextRef="#ctx0" brushRef="#br0" timeOffset="7544.844">28224 3377 5201 0,'0'0'368'0,"32"-5"-71"0,-32 5-60 0,34-7-64 16,-14-2-49-16,5 3-22 15,0-3-18-15,3 0-9 0,1 2-5 0,-2-1-7 16,-4-2-5-16,5 1-10 0,4-3-6 16,2 1-5-16,1-4-4 0,0 6-4 0,12-3-2 15,-5 1-3-15,6 1-2 0,6 1-3 16,-1 6-3-16,1-3 0 0,11 0-13 0,0 1-10 16,5 5-14-16,1-1-12 0,6 2-7 15,-7-2-11-15,4 2-17 0,-18-1-16 0,6 0-25 16,-10 0-26-16,-2 5-37 0,-1-11-52 15,-6-1-149-15,-18-1-142 0,2-4-26 0,0-2-389 16,-7-4-631-16</inkml:trace>
  <inkml:trace contextRef="#ctx0" brushRef="#br0" timeOffset="8086.9441">31118 3501 4736 0,'0'0'96'15,"-53"16"7"-15,53-16-21 0,0 0-28 0,-39-4-42 16,39 4-36-16,0 0 11 0,0 0 6 15,-46-3 20-15,46 3 20 0,-27-5 16 0,27 5 4 16,0 0 4-16,-44-7 3 0,44 7-1 16,-25-3 1-16,25 3 0 0,0 0 1 0,-48 0-2 15,48 0-7-15,-45 3-3 0,19 0-5 16,-2 4-5-16,-4-2-2 0,2 5-5 16,-5 2 5-16,2 3-3 0,-4 3 4 0,0 5-4 15,-3 5-1-15,1-1-4 0,3 4-1 16,2 3-2-16,-6-4-1 0,11 2 2 0,-2-2 3 15,2-3 4-15,8 5 3 0,-6-5 0 16,10 4-1-16,4 0-7 0,8-3 4 16,5 3-6-16,8 1-4 0,9 3 0 15,14 5-4-15,11-1-1 0,15 11 0 0,34 12 0 16,6 1-1-16,-2-3 4 0,5-5 8 16,-3 6 3-16,0-4-1 0,-13 0 5 0,-15-12-14 15,-11-9 11-15,-11-3 3 0,-5 2 8 16,-10 3 10-16,-7-11 3 0,-17 1 0 0,-3-4 2 15,-5-24 0-15,-30 47-8 0,-5-26-4 16,-12 0-8-16,-10-1-5 0,-8-4-14 0,-17-1-33 16,-3-3-42-16,-18-1-73 0,-49-16-116 15,-3-5-152-15,-6-13-51 0,-10-16-566 16,-6-3-1714-16</inkml:trace>
  <inkml:trace contextRef="#ctx0" brushRef="#br0" timeOffset="11809.742">17626 7832 2174 0,'0'0'343'0,"0"0"-83"0,0 0-73 16,0 0-58-16,0 0-34 0,0 0-10 0,0 0-27 16,0 0-3-16,0 0 3 0,0 0 20 15,0 0 17-15,0 0-17 0,0 0 5 0,0 0-3 16,0 0 7-16,0 0 21 0,0 0 9 16,0 0-1-16,0 0 18 0,0 0 14 15,0 0 17-15,0 0 6 0,0 0 3 0,0 0-8 16,0 0-14-16,0 0-27 0,0 0-13 15,0 0-21-15,0 0-9 0,0 0-12 0,0 0-8 16,0 0-9-16,0 0-6 0,55-39-7 16,-28 33-12-16,3 0-10 0,13-1-6 15,2 2-8-15,1-2-3 0,2 1-1 0,4-1 1 16,-10 5 0-16,5-5 0 0,-2 4-1 16,-7 1 2-16,1 2-3 0,-3 0-3 0,-4 0-2 15,-2-3-3-15,-30 3-1 0,46 3 4 16,-26 2 2-16,-20-5 3 0,23 14 3 15,-23-14 3-15,0 0 1 0,-12 35 1 0,12-35 1 16,-42 37 7-16,7-14 10 0,-3-4 13 16,-1 11 7-16,3-8-4 0,-3 0-9 15,1-2 0-15,4-1-2 0,2 2-6 0,2 1-3 16,7-3-3-16,-6-6-3 0,11 4-1 16,3 0-9-16,15-17-2 0,-23 23-2 15,23-23 0-15,-7 28-1 0,7-28-1 0,0 0-1 16,20 37 0-16,-5-22 2 0,0 0-3 15,7-3 2-15,3 5-3 0,2-2-7 0,9 0-3 16,-2 0-5-16,1 5-3 0,7-2-3 16,-5-2 1-16,15 8 0 0,-16-6 3 15,4 4 1-15,-4-3 5 0,-6-1 4 0,0 3 16 16,-3-2 13-16,-7-2 10 0,-2 6 4 16,0-4-3-16,-6 5 1 0,0-3-1 0,3 5-5 15,-7-2 0-15,1 3-5 0,1-3 2 16,-5 3-6-16,1-4 4 0,-1 2-2 0,2 1-4 15,-2-6-3-15,2 5 1 0,-7-25-2 16,7 42 4-16,-1-22-8 0,-6-20 10 16,4 37-7-16,-4-37 11 0,-5 39 16 0,-7-15-2 15,-3-1 1-15,-5 4 0 0,-7 2-2 16,-3-5-3-16,-2 3 1 0,-1-5 0 0,1 2-5 16,3 5-6-16,-12-2-5 0,-6 0-4 15,0-1-9-15,-8 2-9 0,-16-5-7 0,-4 2-5 16,-8-3-8-16,-4-5-9 0,5-3-19 15,8-8-34-15,9 4-64 0,-4-14-67 0,9 4-184 16,11-3-84-16,4-3-34 0,7-3-422 16,11-4-773-16</inkml:trace>
  <inkml:trace contextRef="#ctx0" brushRef="#br0" timeOffset="13273.7732">23944 7915 4725 0,'0'0'-66'0,"0"0"20"16,15-17-8-16,-15 17 9 0,0 0-9 15,0 0 11-15,0 0 1 0,0 0 14 0,0 0 5 16,17-17 10-16,-17 17 13 0,0 0 33 16,0 0 4-16,0 0 12 0,0 0 18 15,0 0 12-15,0 0 1 0,0 0 0 0,0 0-6 16,0 0-13-16,0 0-3 0,0 0-7 15,0 0 10-15,0 0 6 0,0 0 4 16,21 61 1-16,-21-34 5 0,0 9 8 16,0 11 0-16,0 1-6 0,-5 16 0 0,5 3-6 15,-3 7-5-15,-2 9-3 16,-3-4-5-16,1 8-5 0,-3-1-4 0,0 0-7 0,-2-2-3 16,-5 1-3-16,1-2-1 0,-3-3-3 15,1 1 22-15,-7-4-3 0,6-5-8 0,1-7-7 16,1-5-3-16,0-4-5 0,1-7-1 15,4-6 8-15,-3-9-16 0,5-1 6 16,3-4-3-16,-3-4-4 0,10-25-5 0,-20 32-8 16,12-24-4-16,8-8-11 0,0 0-11 15,-40-20-8-15,26 0-11 0,3-14-14 0,-5-13-8 16,1-8-7-16,2-22-11 0,0-9 5 16,-1-37 1-16,-4-2 9 0,10-1 8 0,-4 4 11 15,2 18 7-15,3 11 5 0,2 1 4 16,-2-4 2-16,6 8 7 0,-3 3 13 0,3-4-18 15,6-2 0-15,6-32-8 0,3 29-8 16,3 6 0-16,1 3-2 0,0 5-3 0,6 2-3 16,4 1-3-16,1 3 3 0,1 7 6 15,2 3 0-15,-4 1 9 0,0 10 5 16,1 10 8-16,-2-4 9 0,-4 7 10 16,-3 5 11-16,2 4-1 0,-4 3 1 0,1 1-5 15,-4 5 4-15,3 2-2 0,0 7 6 16,3 1 6-16,-5 1 1 0,1 8 11 0,6 0 12 15,-23 3 2-15,42 12 13 0,-17-1-1 16,-5 1-4-16,9 3 2 0,-6 7-8 0,7-2 7 16,-1 7 4-16,3-4 3 0,-7 9 3 15,3-1 1-15,2 2-3 0,0 8-2 0,0 0-7 16,-4 3-6-16,2 3-4 0,0 2-6 16,-6 2-2-16,7 2-6 0,-6 0-2 15,2 1 2-15,-1 0-10 0,-3-2 0 0,1 2 5 16,5 1-6-16,-7-5 1 0,-2 2 1 15,1 4-3-15,1 1-1 0,2 0-2 0,-6 3 1 16,-1-5 2-16,2 0-4 0,-5-2 5 16,-2 3-1-16,1-12 8 0,-9 7 8 15,5-2 2-15,-2-4 4 0,0 2-1 0,-5 2 9 16,0-2 0-16,0-3-2 0,-5 1-1 16,5-2-3-16,0 1-3 0,0 0-3 15,-5-2-3-15,5-6-4 0,0 0-3 16,0 0-3-16,-4-6-1 0,4 4-2 0,4-3-1 15,-4 0-1-15,0-4-1 0,5 3 0 0,-5 1-1 16,5-4-1-16,-5 0-1 0,0 1-1 16,2-5-1-16,-2-23-2 0,3 51 0 0,0-28-3 15,-3 2-1-15,0-25-6 0,9 38-6 16,-9-38-9-16,5 33-7 0,-5-33-11 0,8 28-9 16,-6-14-15-16,-2-14-14 0,6 20-25 15,-6-20-44-15,0 0-45 0,0 0-93 0,0 0-157 16,0 0-40-16,0 0-520 0,0 0-1358 15</inkml:trace>
  <inkml:trace contextRef="#ctx0" brushRef="#br0" timeOffset="13693.7048">23728 8850 5265 0,'0'0'-131'16,"0"0"15"-16,0 0 14 0,0 0 4 15,0 0 13-15,32-44 19 0,-32 44 39 0,30-16 57 16,-15 9 48-16,-15 7 24 0,35-19-3 16,-17 9 1-16,9 0-10 0,-5 2-8 0,8-4-6 15,5-3-4-15,7-1 0 0,2 4 0 16,1 1-2-16,0-1 2 0,3 0-1 16,1 3 0-16,-2 0 1 0,1-1-2 15,1-1-7-15,-2 2-3 0,1-5-9 0,-4 1-3 16,-1 6-8-16,1-3-6 0,-6-3-10 15,1 1-12-15,-1 4-19 0,-1-2-23 0,-7 1-36 16,3 0-52-16,-1 3-51 0,2-2-84 16,-8 4-200-16,4-4-510 0,-3 2-945 0</inkml:trace>
  <inkml:trace contextRef="#ctx0" brushRef="#br0" timeOffset="14286.7121">25655 8514 4971 0,'0'0'86'16,"0"0"51"-16,0 0-5 0,27 12-26 15,-27-12-32-15,0 0-18 0,25 12-5 16,-25-12-6-16,22 18-2 0,-7-5-4 0,-15-13 0 15,20 26 4-15,-10-13 3 0,5 4-4 16,-5 1 0-16,0 4 0 0,2 0-1 0,-12-22-2 16,16 39-1-16,-11-18 0 0,4 4 2 15,-9-25 2-15,5 38-1 0,-5-17-5 16,0-21-2-16,0 35-2 0,0-35-4 0,0 29-3 16,0-29-4-16,3 29-4 0,-3-29-2 15,0 0 0-15,-3 30 1 0,3-30-2 16,0 0 7-16,0 0-1 0,-10 23-2 0,10-23-1 15,0 0-2-15,0 0-2 0,0 0 0 16,-60-32-2-16,34 11 1 0,1-1 1 0,-3-5 10 16,-6-8-6-16,-6 1-1 0,7-3 1 15,-2-3-4-15,1-2-1 0,-1-2-1 16,8-1 3-16,1-9-1 0,1 0 21 0,3-4 3 16,5 4 1-16,-1-1-1 0,-1-4-1 0,8 0-2 15,-1 3-6-15,7 7 0 0,0 4-3 16,1-5-5-16,4 4-9 0,4-1-3 0,1 2 1 15,0 4-3-15,7-1-1 0,-4 5 0 16,9 2-1-16,-4 2 0 0,5 2-1 16,-4 3 1-16,6 1-1 0,-7 5 1 0,6 0-1 15,-6 5 2-15,4-3-1 0,-4 0-3 16,2 4 2-16,2 4-3 0,-17 12-7 0,33-26-11 16,-13 18-10-16,7-2-13 0,-8 3-13 15,4-3-18-15,0 9-25 0,-1-6-36 16,8 7-33-16,0-4-35 0,1 3-113 0,4-6-166 15,-4 0-50-15,11 2-424 0,-3-3-861 16</inkml:trace>
  <inkml:trace contextRef="#ctx0" brushRef="#br0" timeOffset="14726.6895">26425 6742 4859 0,'16'-21'46'0,"-16"21"32"0,0 0-11 16,22-23-14-16,-22 23-11 0,27-8-4 15,-27 8 0-15,32 2-2 0,-32-2 13 0,30 17 22 16,-15-4 10-16,-2 4 3 0,2 4-4 15,-3 5-2-15,5 0-3 0,-7 12-3 0,5-3-9 16,-4 7-5-16,1-2 15 0,-4 5 1 16,-2-1 0-16,-3 6 4 0,2 11-22 15,-5 2-2-15,0-1-2 0,-5 9-1 0,-2-4-4 16,2 15-1-16,-7-1-4 0,-3 2-4 16,5 0-6-16,-1-2-8 0,-1-1-7 15,-1 2-6-15,8-16-5 0,-4 7 1 0,-1-9-4 16,5 2 1-16,-2-2-1 0,2-3 1 0,0 1-4 15,2 1 3-15,0-15-3 0,3 1-9 16,-2 2-10-16,-1-3 4 0,-2 1-5 16,1 4-15-16,1-6-28 0,3-5-40 0,0 4-47 15,3-10-32-15,-3-1-30 0,-3-6-86 16,6-2-136-16,-3-6-532 0,-3-3-991 16</inkml:trace>
  <inkml:trace contextRef="#ctx0" brushRef="#br0" timeOffset="15237.6936">25960 7864 5260 0,'0'0'198'16,"-9"-21"5"-16,9 21-48 0,0 0-28 0,-17-25-42 16,17 25-34-16,0-16-8 0,0 16-7 15,0 0-1-15,0 0 3 0,19-15 2 0,-19 15 6 16,0 0-1-16,42-6 1 0,-42 6-4 15,43 0-1-15,-9 3-2 0,2-3-2 0,1 3 0 16,3-1 6-16,5-2-5 0,2 0-1 16,2 0-4-16,3 0 5 0,-2-2-2 15,7-4-3-15,5-1-7 0,3 2-2 0,0-5-7 16,-5 0 2-16,1-2-3 0,0-1-4 16,0 4 1-16,-18-3-1 0,1 8 2 15,-1-7 7-15,-6 3 4 0,-5 1 3 0,-7 1-6 16,3 3-6-16,-28 3 0 0,47-9-4 0,-20 2-2 15,-5 4-2-15,-22 3-7 0,43-7-6 16,-43 7-10-16,39 0-5 0,-39 0-13 16,43 0-8-16,-25 0-12 0,-1 5-12 0,-17-5-16 15,35 5-29-15,-35-5-34 0,34 7-36 16,-16-6-46-16,-4 7-121 0,-14-8-159 0,28 4-40 16,-28-4-383-16,25 8-640 0</inkml:trace>
  <inkml:trace contextRef="#ctx0" brushRef="#br0" timeOffset="15529.8022">27885 7759 5131 0,'20'12'250'0,"-20"-12"-4"0,0 0-39 16,25 13-42-16,-25-13-30 0,8 24-21 0,-8-24-17 16,12 35-11-16,-9-22-8 0,-3-13-1 15,4 47 1-15,-4-22-8 0,-4 6-6 0,4 0-8 16,0-1-7-16,-3 6-7 0,3 2-3 15,0 0-5-15,0-2-2 0,0 4-3 16,0-4-2-16,0-1-1 0,3 6-4 0,1-5-2 16,1-2-4-16,-2 1-1 0,-1-2-1 15,1 2-4-15,2-2-1 0,-1-3-9 0,-3-2-9 16,3 1-7-16,4-2-15 0,-5-2-9 0,-1 0-11 16,1-6-11-16,1-2-13 0,1-1-18 15,-5-16-27-15,3 27-39 0,-3-27-42 16,0 0-92-16,0 0-146 0,0 0-71 0,0 0-450 15,0 0-915-15</inkml:trace>
  <inkml:trace contextRef="#ctx0" brushRef="#br0" timeOffset="15753.6284">27801 7022 5528 0,'-18'-23'337'0,"6"-1"-63"0,12 24-65 15,-18-30-58-15,18 30-35 0,-4-20-18 16,4 20-14-16,0-19-10 0,0 19 0 0,0 0-7 16,0 0-9-16,5-28-7 0,-5 28-6 15,0 0-8-15,0 0-9 0,0 0-17 0,0 0-23 16,52 28-24-16,-40-19-36 0,-12-9-60 16,8 21-78-16,-8-21-200 0,0 19-36 15,0-19-27-15,0 0-511 0,0 0-1179 0</inkml:trace>
  <inkml:trace contextRef="#ctx0" brushRef="#br0" timeOffset="19570.8911">29767 6655 5041 0,'0'0'-127'16,"0"0"40"-16,0 0 28 0,0 0 7 15,0 0-2-15,0 0 4 0,0 0-8 0,0 0 4 16,0 0-1-16,0 0 7 0,0 0 13 16,0 0 2-16,0 0 13 0,0 0-3 15,0 0 10-15,0 0 4 0,0 0 9 0,0 0 14 16,0 0 12-16,0 0 24 0,0 0 21 15,0 0 7-15,0 0 4 0,0 0-8 16,0 0-7-16,48-44-11 0,-48 44-17 0,0 0-10 16,0 0-11-16,0 0-10 0,0 0 7 15,-3-35 2-15,3 35 8 0,0 0 11 0,0 0 13 16,-20-34 1-16,20 34 8 0,0 0-1 16,-20-32-7-16,20 32-4 0,-17-20-4 15,17 20-4-15,-13-23-6 0,13 23 1 0,-22-24-7 16,22 24-2-16,-18-22-2 0,3 11-2 15,15 11-3-15,-27-22 3 0,27 22-3 0,-32-19-2 16,15 9-3-16,17 10 2 0,-35-13-3 16,15 9-4-16,20 4 3 0,-47-12-3 15,24 9 1-15,23 3 2 0,-49-13 1 0,28 13 3 16,21 0-1-16,-42-7 4 0,42 7 3 16,-44-5 6-16,44 5-3 0,-37-4 2 0,37 4-5 15,-33 0 1-15,33 0-1 0,0 0 0 16,-49 0 1-16,49 0-4 0,-25-3-1 0,25 3 5 15,0 0-7-15,0 0-1 0,-40 3-3 16,40-3-2-16,0 0 1 0,-25 16-1 16,25-16 0-16,0 0-1 0,-17 25 0 0,17-25 7 15,-8 24-3-15,8-24 2 0,-12 35 0 16,12-35 0-16,-11 35-1 0,7-15 1 0,-1 1 0 16,5-21 3-16,-8 47-1 0,5-23 1 15,1 5-3-15,-2-4 1 0,-1 4-3 16,2-1 0-16,0 2 5 0,1-1 5 0,2 1 4 15,0 1 6-15,0 5 1 0,0-1 3 16,2 4 1-16,1 2-1 0,0-1-4 0,6 3 1 16,-1 1-3-16,1-1 0 0,4 7-19 15,5 3 2-15,-4 1-3 0,-6 4 3 16,5-2-1-16,3-1 3 0,-1 2 1 0,-10 2 7 16,6 3 5-16,-6 1 5 0,4-4 2 15,-6 2 1-15,2-2 6 0,-2 1-5 0,6-1-2 16,-4 3 2-16,1 0-4 0,-2 1-4 15,1 0-3-15,3-4-2 0,-3 3-1 16,7-7-4-16,-4 0 1 0,1-5-1 0,-4-2-2 16,1-1 3-16,3-4-1 0,-6 1 0 15,0-5 2-15,2-2 1 0,0-4-2 0,-1 8-1 16,-1-9-2-16,2-6-1 0,-1 5-1 16,-3 0-4-16,6-4-1 0,-2-1-1 15,0 1-5-15,-5-27-5 0,12 44 1 0,-2-23-10 16,-2-3-9-16,-8-18-9 0,17 31-18 15,-9-20-15-15,0 4-18 0,-8-15-26 16,14 21-32-16,-9-12-34 0,-5-9-48 0,13 12-129 16,-13-12-136-16,0 0-27 0,0 0-450 15,0 0-930-15</inkml:trace>
  <inkml:trace contextRef="#ctx0" brushRef="#br0" timeOffset="20025.1049">29002 8311 5170 0,'0'0'49'16,"-11"-29"-14"-16,11 29-42 0,0 0-53 16,-5-27-40-16,5 27 6 0,0 0 29 15,0 0 26-15,1-43 37 0,-1 43 24 0,0 0 2 16,4-34 3-16,-4 34 7 0,8-21 20 16,-8 21 27-16,0 0 22 0,3-34 19 15,-3 34-4-15,5-24-1 0,-5 24-9 0,14-23-14 16,-14 23-13-16,13-24-11 0,-13 24-8 0,22-28-5 15,-9 16-11-15,6 0-3 0,1-4-7 16,5 4-5-16,-5-1-4 0,5-2-4 16,-3 3-3-16,8 0-5 0,3-8-3 0,-8 5-2 15,12 3-3-15,-3-5-2 0,1 1-3 16,-5 2 1-16,2-4-3 0,1 6-5 0,-1-3-8 16,-2-4-13-16,-5 6-22 0,2-1-33 15,-5 2-38-15,-2-1-34 0,3 2-45 16,-10-8-124-16,-1 7-205 0,-12 12-407 15,14-20-677-15</inkml:trace>
  <inkml:trace contextRef="#ctx0" brushRef="#br0" timeOffset="20632.3683">30310 7836 4830 0,'-40'0'139'0,"40"0"13"0,-33-4-41 0,33 4-71 16,-35-1-77-16,35 1-35 0,0 0 9 15,-42 0-4-15,42 0 28 0,0 0 42 16,-37 9 6-16,37-9 2 0,-17 11-5 0,17-11 3 16,-16 17 3-16,16-17 17 0,-15 23 11 15,15-23 5-15,-12 24 0 0,12-24 3 16,-5 29-7-16,5-16 0 0,0-13-11 0,0 33-4 16,2-18-4-16,1 4-3 0,0 0-2 15,6 5-5-15,-3-5-4 0,3 6-6 0,-1-4 2 16,2 0-1-16,2 3-2 0,-4-5-4 15,4-3 5-15,-7-2-4 0,5 2 2 16,-2-3-1-16,-8-13-1 0,22 16 2 0,-14-9-1 16,-8-7 0-16,32 0 0 0,-32 0 1 15,30-14 1-15,-10 2-1 0,-1 0 5 0,-3-3 9 16,1-5-4-16,0 3 6 0,-4-3 9 16,2 5 4-16,-1-6 12 0,-3 6 11 15,-6-2 10-15,-5 17 2 0,7-33 2 0,-7 33 0 16,0 0 3-16,-20-47-11 0,3 32-12 15,-3 2-8-15,-8-2-6 0,6 0-6 16,-10 2-4-16,4-1-9 0,4 2-7 0,-4 1-11 16,1-1-9-16,27 12-8 0,-43-19-1 0,18 11 2 15,25 8 5-15,-37-12 1 0,37 12 2 16,-30-12-4-16,30 12-7 0,-27-5-20 16,27 5-44-16,0 0-45 0,0 0-50 0,0 0-117 15,0 0-242-15,0 0-383 0,0 0-615 16</inkml:trace>
  <inkml:trace contextRef="#ctx0" brushRef="#br0" timeOffset="21009.3497">30237 7908 4625 0,'0'0'50'16,"0"0"8"-16,0 0-11 0,5 34-20 0,-5-34-13 15,25 11-7-15,-25-11 7 0,27 12 5 16,-27-12 17-16,30 12 18 0,-13 0 12 15,-17-12-1-15,31 11 8 0,-14-3 4 0,-17-8 7 16,30 16 7-16,-30-16 5 0,32 15-4 0,-17-10-8 16,-15-5-4-16,30 17-4 0,-15-10-5 15,-15-7-2-15,30 22-10 0,-13-13 0 16,-17-9-6-16,35 18-1 0,-16-5-1 0,1-6-4 16,-2 5-2-16,-18-12 3 0,39 23 7 15,-19-15 1-15,-4 2-4 0,8 2 0 0,-3-2-2 16,3 3 0-16,4-1-5 0,-6 0-6 15,10 3-3-15,-4-1-3 0,6-3-5 16,-1 2-2-16,2-1-3 0,-5-3-7 0,4 3-9 16,-2-6 1-16,-2 2-2 0,2-1-3 15,-1-3 0-15,1 2-1 0,-2-6 2 0,-1 0-11 16,8-2-16-16,-4-9-20 0,4-6-44 16,-4 1-64-16,11-10-60 0,-11 3-165 15,4-11-106-15,-9 5-54 0,-4-2-419 0,-7-1-853 16</inkml:trace>
  <inkml:trace contextRef="#ctx0" brushRef="#br0" timeOffset="21699.0061">31756 7309 4792 0,'0'0'-20'0,"-25"10"36"16,25-10 0-16,-27 20 1 0,14-3 0 0,13-17 1 16,-21 34 23-16,13-13 22 0,-4 0 26 15,1 2 15-15,6 1-6 0,-4 4-8 16,3 0-10-16,6 5-9 0,-2-2-5 0,2 2-6 16,2-1-4-16,1 3-7 0,5-10-2 15,-4 7 3-15,1-1 6 0,3-5 6 0,-1 1 0 16,4-3 4-16,-2 0-5 0,4 0-1 15,-1-1-6-15,-4-1-7 0,7-2-2 16,-5 3-3-16,5-3-8 0,-1-1-2 0,-6-2-3 16,9 0-2-16,-2 1-3 0,-2-1-2 15,-13-17 0-15,24 22-5 0,-24-22-1 16,28 11 2-16,-28-11-4 0,34 6 0 0,-34-6-1 16,45-10 0-16,-22-2-3 0,7-5-1 15,5-8-2-15,4-9-7 0,-2-3-4 16,105-139-338-16,42-205 650 15</inkml:trace>
  <inkml:trace contextRef="#ctx0" brushRef="#br0" timeOffset="23979.6302">32047 5537 2971 0,'5'-33'164'0,"-5"33"-28"16,0 0-30-16,0 0-31 0,0 0-16 15,-12-38 12-15,12 38 2 0,0 0-8 0,0 0 2 16,0 0-10-16,0 0 2 0,-2-26-10 16,2 26-2-16,0 0-11 0,0 0-5 15,0 0-2-15,0 0 15 0,0 0 17 0,0 0 23 16,0 0 2-16,0 0-4 0,0 0-1 15,0 0-11-15,0 88-11 0,2-53-2 0,5 8-5 16,1 5-10-16,1 8-2 0,2 6-7 16,1 2 0-16,1 13-8 0,-1 3 3 15,1 4-2-15,1 2 9 0,-4 1 7 16,-2-3 4-16,4 3 10 0,-7-4 5 0,7 4-7 16,-11-4 2-16,3 0 2 0,-1-9 3 15,-3-8 4-15,0-3 6 0,0-1 6 0,0 2 5 16,0 1-6-16,0-13-8 0,0 14-7 15,0-11-8-15,0-3-1 0,0 4-4 0,0-3-1 16,5-3-3-16,-5 1-1 0,3-1-7 16,-3-6-1-16,2 0-2 0,1 1 0 0,1-6-3 15,11 2-1-15,-2-5-1 0,4-1-4 16,3-2-3-16,8-5-4 0,3-4-2 16,4-3-1-16,1-4-6 0,6-4 4 0,3-2-6 15,1-5 2-15,-3 0-1 0,4-2 0 16,-4-4 3-16,-4 0 2 0,1 3 1 0,-3-3-1 15,0 0-4-15,-2-3 1 0,3 3-1 16,-1 0-3-16,-3 3-2 0,1-3-13 16,-2-3-13-16,1-1-20 0,2 1-24 0,1-6-33 15,3-6-45-15,5 0-35 0,2-10-42 16,-3-6-116-16,-1-3-168 0,4-15-448 16,-2-5-851-16</inkml:trace>
  <inkml:trace contextRef="#ctx0" brushRef="#br0" timeOffset="24463.6798">31739 6791 4792 0,'0'0'-103'16,"0"0"5"-16,0 0 14 0,0 0 2 16,0 0-2-16,0 0 7 0,13-64 9 15,-13 64 7-15,0 0 19 0,20-29 35 16,-6 17 12-16,-14 12 18 0,28-31 37 0,-8 12 15 16,9-2 17-16,3 2 19 0,-1-8-9 15,16 3 9-15,2 0-11 0,1-2-17 0,3 2-6 16,8 0-10-16,-8 1-10 0,7 2-7 15,-4-1-14-15,4 4-11 0,2 0-18 16,8-5-24-16,4 3-34 0,-1 1-18 0,4-2-28 16,2 3-19-16,-19-2-11 0,2 4-16 15,-2 5-47-15,-21-5-117 0,6 5-536 0,-13-1-60 16</inkml:trace>
  <inkml:trace contextRef="#ctx0" brushRef="#br0" timeOffset="25220.5714">33306 6615 3840 0,'9'-27'-66'0,"-9"27"20"16,0 0 7-16,0 0 3 0,0 0 11 0,0 0 31 15,0 0 17-15,0 0 22 0,0 0 31 16,0 0-10-16,0 0 3 0,0 0 0 15,0 0-9-15,0 0 1 0,0 0 17 16,0 0-10-16,0 0 19 0,0 0 2 0,0 0 3 16,0 0-2-16,0 0 2 0,0 0-8 15,0 0 0-15,0 0-4 0,-82 48-7 16,65-25-2-16,2-2-2 0,-5 5 4 0,3 5 8 16,-3-4 3-16,3 0 2 0,1 1-1 15,-1 0-1-15,-6-1-6 0,11 2-5 0,-2-5-7 16,3 4-4-16,6-4-12 0,0 0-6 15,5-24-5-15,0 44-7 0,8-23 0 0,2-3-12 16,2 5-2-16,5-4-3 0,1-3-2 16,0 0-1-16,2-1-1 0,-3-2 2 0,-2-1 0 15,-15-12 1-15,34 25 1 0,-18-12 0 16,1-1 2-16,-17-12-2 0,32 24 0 16,-24-10-3-16,6-2 2 0,-14-12 2 0,23 24 16 15,-18-9 3-15,-5-15 3 0,15 37 1 16,-13-11 1-16,1-2-1 0,1 0-19 0,-4-24 1 15,-4 54-4-15,1-26 0 0,-2 2-5 16,-4-3 1-16,-7 9-4 0,-3-5-5 16,-11 6-17-16,-7-3-27 0,-21 5-51 15,-4-3-76-15,-12-7-102 0,-6-9-182 0,-10-4-76 16,-4-10-434-16,-1-6-929 0</inkml:trace>
  <inkml:trace contextRef="#ctx0" brushRef="#br0" timeOffset="27107.1257">18156 10982 4775 0,'-35'9'-133'16,"35"-9"18"-16,-27 6 5 0,27-6 16 15,0 0 0-15,0 0 7 0,-38 6 16 0,38-6 6 16,0 0 24-16,-31 6 27 0,31-6 27 15,0 0 16-15,0 0 15 0,-30 6-3 0,30-6 27 16,0 0-2-16,-20 6-4 0,20-6 14 16,0 0 4-16,-33 9 1 0,33-9-3 0,0 0 10 15,-25 6-9-15,25-6-11 0,0 0-5 16,0 0-9-16,-30 9-3 16,30-9-1-16,0 0 11 0,0 0 3 0,0 0 6 0,0 0 9 15,-27 7 6-15,27-7 8 0,0 0 4 16,0 0 4-16,0 0-4 0,0 0-5 0,0 0-12 15,0 0-11-15,0 0-11 0,0 0-1 16,0 0-10-16,0 0-6 0,0 0-6 16,0 0-1-16,55-61-7 0,-33 49-2 15,13-8-4-15,-3 5-5 0,4-3-4 0,0 3 3 16,5-1-3-16,1 1-1 0,15-5-2 16,-2 5 1-16,7 3-2 0,-2 0-2 0,-3 3-6 15,-7 3 1-15,-4 0 0 0,-11 6 1 16,7-3 0-16,-11 6 0 0,6 3 4 15,-13 3 1-15,1 6 1 0,-9 0 3 0,-1 4 1 16,1 2-1-16,-11 5 11 0,-2-2 3 16,-3-24-1-16,-7 47-11 0,-4-20 4 0,2 8 7 15,-6-6 14-15,-8 6-5 0,-1-5-2 16,-3 11 8-16,2-11 1 0,2 1-2 0,0-3-5 16,-1 0-3-16,12-4-4 0,6 1-3 15,-3 0-7-15,3-4-10 0,6-21 0 0,16 40-6 16,-2-19-2-16,13-2-7 0,6 3-7 15,9-7-5-15,1 0-6 0,18-1-3 0,-6-5-2 16,7 3-1-16,3-3-3 16,-2 3-3-16,-1 1 0 0,2 2 2 0,-6 3 1 15,1-3 5-15,-9 7 1 0,2 3 6 0,-10 5 1 16,0 2 7-16,-11 1 11 0,-4 8 8 16,-5-7 3-16,-4 2 7 0,-4-1 4 0,-8 1 6 15,-2 2 4-15,-4-5 4 0,-10 7 2 16,-4 1 1-16,-9 1 6 0,-5 4 8 15,-8-5 3-15,1 1 3 0,-17 5-3 0,6-3-5 16,-11-5-5-16,3-8-6 0,7 1-4 16,-5-5-11-16,9-3-19 0,1-3-27 0,4-3-21 15,11-6-33-15,-7-4-49 0,14-8-51 16,-3-9-120-16,6-8-146 0,4 0-68 0,8-5-468 16,5 22-1150-16</inkml:trace>
  <inkml:trace contextRef="#ctx0" brushRef="#br0" timeOffset="27843.5306">24518 10277 5185 0,'0'0'-67'0,"15"-19"20"15,-15 19-5-15,0 0 17 0,0 0-4 16,16 65 25-16,-12-35 19 0,-3 0 23 15,3 11 27-15,4 1 25 0,-5 5 9 0,-3 2 7 16,2 4 9-16,1-4 0 0,-3 3 6 16,0 3-3-16,4 7 9 0,-8 0-7 15,4 1 3-15,-3 0-14 0,6 3-31 0,1 2-7 16,-4 8-4-16,5 7-5 0,0-3-9 16,5 7-6-16,-5-7-9 0,7-2-6 0,-1-3-9 15,-1-9-1-15,2-6-3 0,-4 1-2 16,4-7 2-16,-5 2-2 0,6-4-1 0,-4-7 0 15,-4 2-2-15,6-8-3 0,-6 3-11 16,2-6-7-16,1-4-14 0,-1-8-14 16,1 0-25-16,-3-6-27 0,-1-2-32 0,6-5-24 15,-10-11-39-15,15 10-62 0,-15-10-133 16,0 0-578-16,0 0-975 0</inkml:trace>
  <inkml:trace contextRef="#ctx0" brushRef="#br0" timeOffset="28662.5299">24414 10627 4949 0,'-25'-27'-99'0,"10"10"3"0,15 17 6 0,-20-39-20 15,15 18-2-15,1-4 6 0,3-4 19 16,1 29 17-16,-9-51 28 0,6 23 24 0,3 28 18 16,-3-50 25-16,3 28 18 0,0 22 26 15,-2-37 24-15,2 37 24 0,-3-30 17 0,3 30-2 16,0-30-8-16,0 30-15 0,-6-30-13 15,6 30-16-15,6-39-11 0,-6 39-10 16,5-42-6-16,-2 22-8 0,5-4-10 0,1 0-14 16,-1-2-8-16,0 2-6 0,1 0 3 15,6 0-3-15,-4 2-3 0,3 1 3 16,3-2-2-16,-4 2 0 0,14-3-2 0,-6 2 1 16,8 3-2-16,-1-2 0 0,6 3 1 15,3-1-4-15,-1-1-11 0,5 5 1 16,-1 0-1-16,-4 3 1 0,-4 6 2 0,-2 0-1 15,0 3 13-15,-30 3 14 0,52 15 8 16,-30 0 4-16,5 8-1 0,-5 4-1 0,-1 4 0 16,-2 8-5-16,-3 8 2 0,1 4-4 15,-3 8 3-15,-8 1 1 0,3 1 5 0,-9-9 5 16,-4 10 10-16,-4 0 8 0,0-5 12 16,-9 5-1-16,-8 7 3 0,-7-5-4 15,2 1-4-15,-5-6-3 0,5 0-4 0,-2-11-1 16,7-1-8-16,0-1-4 0,-4-3-5 15,9-6 0-15,0-3-4 0,0 0-4 16,3-1-3-16,1-3 1 0,2 2-1 0,-1-7-6 16,3-1-1-16,4 2-2 0,-4-7 0 15,7 8 1-15,5-27-2 0,-13 43 1 0,10-19-4 16,-2-2 3-16,5-22 2 0,0 45-16 16,5-19 6-16,0 4-4 0,11 2 3 0,4-3-2 15,4 5-1-15,4 3 3 0,9-2-3 16,2 1 2-16,-1-3-1 0,2 6 3 15,7-3 1-15,-7-2 9 0,2 0 17 0,-2-4 0 16,2 5 3-16,-2-5 1 0,4-2-3 16,2 1-2-16,0-2-2 0,0 0-2 0,-5-1-3 15,5-2-1-15,-10-5-5 16,-1-1 3-16,-2-3-6 0,4 0 0 0,-12-6-2 0,3 5 1 16,-4-5-3-16,-2 0-13 0,-1 0-14 15,1-3-15-15,3-3-24 0,-6-3-34 0,11-6-49 16,0 0-61-16,0-7-154 15,5-2-119-15,-5-1-25 0,-3-5-473 0,0-4-1043 0</inkml:trace>
  <inkml:trace contextRef="#ctx0" brushRef="#br0" timeOffset="29313.4315">26398 11342 4906 0,'-30'-22'-113'0,"30"22"42"0,-19-9 16 0,19 9 21 15,0 0 11-15,-25-13-5 0,25 13 5 16,0 0 3-16,-32-2 1 0,32 2 4 0,0 0 13 16,0 0-1-16,-50 9 22 0,50-9 1 15,-30 6 12-15,30-6 6 0,-22 15 24 16,22-15 8-16,-21 19 16 0,21-19 11 0,-19 28 1 16,11-16 1-16,8-12-4 0,-17 31 5 15,9-11-5-15,8-20-6 0,-9 45-4 16,4-21 3-16,-1 4-5 0,9 3-3 0,-3 2-5 15,0 1-11-15,3 1-4 0,6 4-3 16,-4 5-8-16,6-5-2 0,-6 1-2 0,7 1-3 16,2-5-4-16,1 0 7 0,-4-4-12 15,6-2-4-15,5 2-2 0,1-10-1 16,7-1-4-16,5-9-6 0,-1-6-8 0,6-2 3 16,-5-4-9-16,12-4-2 0,-5-5-2 15,11-9-1-15,1-3-1 0,-2-9 2 16,-2 0 1-16,7-9-1 0,-5-5 2 0,-4-1 1 15,-4-4 2-15,-14 5 3 0,0-2 2 16,-8 3-1-16,-4 0 3 0,-13 0 2 0,-5-1-2 16,-5 1 0-16,-10 1-2 0,-5-5 0 15,-7 4 2-15,-8-1 0 0,-3 1-2 0,-3 8-1 16,5 0 1-16,-8 7-5 0,-1 1-3 16,6 1-2-16,-4 8-3 0,6 0 5 0,0 2-6 15,-1 5 6-15,3 0-2 0,5 10-5 16,-2 1-1-16,32 0-6 0,-57 12-14 15,29-4-23-15,1 7-35 0,5 0-46 0,5 10-50 16,4-5-97-16,5-5-219 0,3-3-61 16,5-12-369-16,0 0-628 0</inkml:trace>
  <inkml:trace contextRef="#ctx0" brushRef="#br0" timeOffset="29837.5039">27119 9377 4597 0,'-4'-35'25'0,"4"35"58"16,0 0 19-16,0 0-7 0,0 0-8 0,0 0-10 15,0 0 11-15,0 0 1 0,0 0 5 16,0 0 3-16,0 0-5 0,0 0-2 16,0 0-2-16,39 78-3 0,-29-51-1 0,-2 1-4 15,4 11-4-15,-4 5-3 0,9 5-4 16,7 10-3-16,-6 9-7 0,5 2-5 15,6 4-2-15,-9 0-1 0,5 7-23 0,-7 3 4 16,4-2-6-16,0 4 3 0,-4 29-2 16,4-2 3-16,0 7-2 0,-1-6 9 0,-5-17-8 15,15 17-3-15,-1-9 0 0,-10-7-14 16,1-19-2-16,-1 1 1 0,-4 0 0 0,8-2 6 16,-11-6-1-16,4 3 10 0,-5-13-3 15,-2 0 4-15,0 0-4 0,-5-1-1 16,1-4-1-16,-1 5-4 0,-1 4-4 0,1-7 0 15,3 1-9-15,-5-5-5 0,6 6-6 16,-4-13-10-16,3 5-14 0,11-5-22 0,-9-8-39 16,5 1-57-16,3-14-44 0,4-2-160 15,0-9-129-15,-11-9-27 0,-11-7-452 0,0 0-924 16</inkml:trace>
  <inkml:trace contextRef="#ctx0" brushRef="#br0" timeOffset="30680.2378">28778 11302 4807 0,'0'0'-102'0,"0"0"22"0,0 0 5 16,0 0 3-16,0 0 9 0,0 0 20 16,-43-4 21-16,43 4 50 0,0 0 57 0,0 0 50 15,0 0 22-15,0 0-2 0,0 0-13 0,0 0-17 16,0 0-17-16,0 0-17 0,0 0-15 16,0 0-9-16,0 0-15 0,0 0-6 15,0 0-10-15,0 0-11 0,0 0-7 0,73-30-4 16,-73 30-3-16,35-12-1 0,-15 4 0 15,-20 8-1-15,46-15 1 0,-26 3 1 0,6 3-3 16,-7 0 2-16,1-3-6 0,-20 12 2 16,45-21-3-16,-28 8 1 0,3 2-5 0,-20 11 4 15,32-29-1-15,-19 11 2 0,-5-1-4 16,1-5 3-16,-9 24 0 0,12-50 7 16,-12 23-2-16,0-5-1 0,0-1-1 0,-4 3 1 15,-4-2-3-15,3-8 0 0,-10 7 1 16,5-5 2-16,1 8 1 0,-6 1 5 15,0 4 4-15,2 5 0 0,-4-2-2 0,0 7-2 16,-3-2 1-16,20 17-1 0,-45-16 0 16,25 16 8-16,20 0 2 0,-55 1 5 0,28 9 4 15,-6 3 4-15,1 2 1 0,-2 6 3 16,-2 1-1-16,2 6 0 0,-1 3-3 0,-2 2-3 16,4 0 2-16,1 3 0 0,2-2-4 15,-2-1 6-15,2 4-12 0,7-4 8 16,-3-1-1-16,5-2-16 0,-6 5 5 0,2 8-1 15,0-1 8-15,5 2 13 0,0 4-1 16,-2 6-1-16,5 4 3 0,-1 3-5 0,4 1-4 16,3 12-5-16,-3 3-2 0,6-6-4 15,5 0-1-15,3-5-2 0,0 6-2 16,3-7-1-16,7-2-5 0,5-6 1 0,3-2-1 16,14-3-1-16,2-8-1 0,13-7-1 15,9-13 2-15,1-8-9 0,12-8-8 0,-1-8-16 16,18-15-20-16,21-21-26 0,2-17-44 15,4-8-59-15,-4-22-66 0,-2-1-159 16,-2 1-98-16,-3 3-17 0,-6 13-441 0,-11 5-852 16</inkml:trace>
  <inkml:trace contextRef="#ctx0" brushRef="#br0" timeOffset="31143.7604">30488 10400 4843 0,'0'0'-33'0,"-17"-29"33"16,17 29 14-16,-22-24-4 0,1 9 4 15,-1 1 3-15,22 14 65 0,-45-17 44 0,21 9 22 16,-3 4-4-16,27 4-20 0,-51 0-15 16,51 0-13-16,-62 12-9 0,28 5 0 0,-4 8 1 15,3 6-2-15,0 2-10 0,4 6-2 16,0-4-8-16,6 10-8 0,8-4-6 16,3-5-8-16,6 3-6 0,6-4 0 0,7 4-20 15,10-5-4-15,9 7-2 0,11-5-1 16,9 1-6-16,14 1-4 0,7-2-2 0,4-3 0 15,-1-1-1-15,3 1 4 0,-6 3 5 16,-13-13 12-16,-4 8 5 0,-1-2 11 0,-12 1 4 16,-3 6 12-16,-12 2 10 0,-11 5-7 15,-18 5 1-15,-16 18-7 0,-28 29-3 16,-26-2 0-16,-13 5-4 0,-19-3-5 0,-2-5-8 16,-9-4-21-16,13-9-38 0,-13-10-72 15,10-13-137-15,-14-11-156 0,-1-16-65 16,17-20-17-16,11-14-505 0,-35-16-1163 0</inkml:trace>
  <inkml:trace contextRef="#ctx0" brushRef="#br0" timeOffset="41541.0526">16662 4617 2375 0,'0'0'121'16,"0"0"-94"-16,3-26-15 0,-3 26 6 16,0 0-3-16,4-27-15 0,-4 27 26 0,0 0 15 15,5-29 17-15,-5 29 14 0,0 0 0 16,0 0-19-16,3-28 2 0,-3 28-5 15,0 0-12-15,0 0 7 0,0 0-20 0,0-29-8 16,0 29-2-16,0 0-1 0,0 0 1 16,0 0-10-16,0 0 7 0,0 0-5 15,0 0-5-15,0 0 8 0,0 0 35 0,0-32 7 16,0 32 12-16,0 0-8 0,0 0-3 16,0 0 10-16,0 0-12 0,0 0-7 15,0 0 3-15,0 0-12 0,0 0-11 0,0 0 0 16,0 0 4-16,0 0-7 0,0 0-9 15,0 0 5-15,0 0 7 0,0 0-11 16,0 0-5-16,0 0 7 0,0 0-9 0,0 0-5 16,0 0 5-16,0 0 0 0,0 0 3 0,0 0-1 15,0 0 9-15,0 0 5 0,0 0 4 16,0 0-2-16,0 0-1 0,0 0 10 16,0 0-21-16,-32-12-10 0,32 12 9 0,0 0 5 15,0 0-4-15,-45 7-7 0,45-7-1 16,0 0 1-16,-37 12 7 0,37-12-10 15,-26 10 3-15,26-10 9 0,-24 8-14 0,24-8 9 16,-30 10-6-16,30-10 13 0,-30 15 4 16,30-15-6-16,-30 12-2 0,30-12 8 15,-35 15-10-15,18-4 0 0,2 0-2 16,-5 2-1-16,20-13 11 0,-32 24-13 0,12-9-8 16,3 0 14-16,-6 2-7 0,3 2 2 15,3-4-6-15,0 0 5 0,-3 2 18 0,-1-2 3 16,0 3 6-16,5-3 4 0,-3 0-2 15,1 0-3-15,1 0-3 0,0 5 4 0,-1-4-5 16,1 1-11-16,-1-4 6 0,18-13-6 16,-27 24 8-16,15-12-7 0,12-12-5 15,-18 21-4-15,18-21 4 0,-20 23-4 0,20-23 1 16,-13 24-3-16,13-24 5 0,-17 26-1 16,17-26-7-16,-13 28 2 0,7-13-3 0,6-15 0 15,-13 27 4-15,13-27-3 0,-15 32 4 16,15-32-3-16,-17 33 2 0,6-15-2 0,2 0-2 15,9-18 4-15,-21 36 0 0,12-16 3 16,-3 2-2-16,-3-1-6 0,7 0 5 16,-5 5-1-16,1 1-5 0,-1-3 9 0,4 5-7 15,-6 4-2-15,0-2 4 0,3 2-1 16,-3-1-1-16,4-2-7 0,-1-1 8 16,0-5 5-16,7 1-5 0,-7-3 11 0,4 3 7 15,8-25 0-15,-17 42 8 0,9-24-4 16,1 4 1-16,7-22-3 0,-13 40-2 0,10-18-1 15,3-22 9-15,-5 39-8 0,1-18 1 16,4-21-1-16,-3 53 0 0,3-29-3 16,0 5-1-16,0-2 2 0,0 0-3 0,3 0 0 15,-3-4 0-15,0 1-2 0,4-1 0 16,-4-3 4-16,5 0 2 0,-2 2 6 16,-1-5-2-16,-2-17-1 0,3 39 0 0,0-26-3 15,2 9-2-15,-5-22 2 0,10 28-6 16,-5-8 0-16,0-5 0 0,-1 2-4 0,4 0 3 15,0 0-5-15,1 2 3 0,-4-3-6 16,2-1-2-16,-7-15 2 0,10 28 3 16,0-16-3-16,-5 0-4 0,-5-12 2 0,0 0 0 15,16 32 0-15,-11-20 1 0,-5-12 0 16,0 0-1-16,15 27-1 0,-15-27 0 0,14 22-1 16,-14-22 2-16,18 23-3 0,-6-11 4 15,-12-12-5-15,22 20 2 0,-9-4 2 0,-13-16-1 16,27 21 0-16,-10-9-1 15,-17-12-1-15,21 23 2 0,-6-17-2 0,-15-6 2 16,29 18 0-16,-29-18-3 0,22 18 4 0,-22-18-3 16,30 17 2-16,-14-7 3 0,-16-10-5 15,27 16 3-15,-15-9-3 0,-12-7 0 16,40 16 2-16,-23-8 1 0,1-3-3 0,9 3 0 16,-27-8 0-16,42 15 1 0,-16-8 0 15,-4-2 1-15,3 2-2 0,-25-7-2 0,37 8 4 16,-15-1 0-16,-22-7-1 0,33 10 0 15,-33-10-4-15,34 7 2 0,-18 1-1 0,-16-8-4 16,37 9 3-16,-37-9 0 0,25 6 1 16,-25-6-1-16,27 9-1 0,-27-9 1 15,30 10-4-15,-30-10 2 0,25 5-2 0,-25-5-2 16,27 7 2-16,-27-7 2 0,27 8 1 16,-27-8-2-16,22 3 2 0,-22-3 0 15,30 8-1-15,-30-8 0 0,0 0 4 16,35 5 0-16,-35-5-5 0,27 3 4 0,-27-3-2 15,0 0 0-15,28 12 2 0,-28-12 2 16,22 7-3-16,-22-7 2 0,0 0-3 0,27 5 4 16,-27-5 2-16,0 0 2 0,0 0 1 15,25 11 1-15,-25-11 6 0,0 0-3 16,0 0-3-16,0 0 2 0,0 0-2 0,0 0-2 16,0 0 2-16,0 0-4 0,0 0 1 15,-49 40 1-15,49-40-2 0,-27 13-2 0,27-13 5 16,-31 18 0-16,12-9 0 0,19-9 7 15,-30 15 0-15,13-3 0 0,-4-1-1 0,21-11 1 16,-36 19-5-16,11-7 1 0,4 0-1 16,2-1-1-16,-3 1 3 0,1-2-1 15,21-10 5-15,-35 24 0 0,18-12 4 16,-2 1-4-16,19-13 1 0,-28 23-1 0,15-12-1 16,13-11-3-16,-29 25 2 0,21-9-1 15,8-16 2-15,-20 32-4 0,6-13 0 0,3-1-3 16,11-18 3-16,-19 42-1 0,13-21 0 15,-4 3-2-15,0-1-1 0,1 1 1 16,-3 0 7-16,4 1 2 0,-5 4 2 0,-2-6-2 16,0-3 3-16,5 5-5 0,-2-3 4 0,0 0-3 15,-3 3-3-15,5-6 0 0,2 2 3 16,-1 3-4-16,9-24-2 0,-16 41 3 16,11-20-4-16,-7 3-1 0,5-1 2 0,7-23-2 15,-12 46-1-15,7-22 2 0,2 2 0 16,-5-2-5-16,3 0 4 0,-4 8-3 0,4-6 0 15,-6 5 3-15,1 3 0 0,1-4 2 16,4 9 3-16,-6-5 2 0,9-3 1 16,-7 5-3-1,3-1 0-15,4-5-2 16,-1 3 0-16,3 2-1 0,0-2 0 0,3-2 0 0,-3 2 0 16,5 5-2-16,-2-8 2 0,2 5-1 0,1-4-1 0,0-1-2 0,-1-2 0 15,4 3 1-15,1-3-2 0,-5-3 3 16,-2 2 3-16,5-2 2 0,-3 4 0 0,-1-6-3 15,4 4 0-15,2 1-2 0,-5 1 2 16,10-5 1-16,-5 1-1 0,0 2-2 16,4-3-1-16,1 7 1 0,1-3 0 0,4 1-2 15,-4-5 3-15,-1 6-1 0,1-2-4 16,3-2 1-16,1-3-1 0,2 2-1 16,-1 7 1-16,-2-8-1 0,-3-3 2 0,3-2-2 15,-7 1 0-15,6 0 0 0,-5 0 1 16,4 0-1-16,-2-2 2 0,-2 2-3 0,3-2 4 15,-5 3-2-15,11-2 1 0,-10-2-2 16,3 2 1-16,-2 0-4 0,4 0 3 16,0-1 0-16,-1 0 0 0,-1 1 0 0,-1-3 0 15,-1 2 3-15,2-3-3 0,2 0 1 16,-17-15-4-16,23 30 2 0,-9-10 1 0,-14-20 1 16,18 24 0-16,-18-24-1 0,19 22-2 15,-4-13 4-15,-15-9 1 0,16 21-2 16,-16-21-2-16,22 20 1 0,-14-8 1 0,-8-12-1 15,24 18 2-15,-24-18-2 0,17 15 0 16,-17-15 0-16,16 12 1 0,-16-12 1 0,17 15-3 16,-17-15 0-16,18 12 3 0,-18-12-3 15,17 17 2-15,-17-17-3 0,14 15 1 16,-14-15 2-16,16 15 1 0,-16-15-4 0,19 16 4 16,-19-16-2-16,16 15-1 0,-16-15 0 15,19 16 3-15,-19-16-1 0,17 16 0 0,-17-16-1 16,21 15-1-16,-21-15 1 0,17 16 0 15,-17-16-1-15,17 12 2 0,-17-12-2 0,0 0 3 16,18 19-4-16,-18-19 2 0,0 0-2 16,20 12 2-16,-20-12-1 0,0 0 1 15,0 0-3-15,15 16 1 0,-15-16 0 0,0 0 1 16,0 0-1-16,14 13 3 0,-14-13 0 16,0 0-1-16,0 0-3 0,16 17 1 0,-16-17-2 15,0 0 0-15,0 0 3 0,0 0 1 16,17 15-2-16,-17-15 5 0,0 0-3 15,0 0 0-15,0 0 1 0,0 0-1 0,0 0 0 16,19 15 0-16,-19-15-1 0,0 0 1 16,0 0-3-16,0 0 3 0,0 0 0 0,0 0 0 15,0 0 3-15,0 0 0 16,0 0-1-16,0 0-1 0,0 0 1 0,0 0 2 16,0 0 3-16,0 0 3 0,0 0-2 0,0 0-6 15,0 0-1-15,0 0 2 0,0 0-1 16,0 0 2-16,0 0-1 0,-39 27-1 0,39-27-1 15,0 0 2-15,-32 11-3 0,32-11 2 16,0 0-3-16,-30 9 1 0,30-9 0 16,-25 6 2-16,25-6-2 0,0 0 1 0,-37 9 1 15,37-9-2-15,-28 7 0 16,28-7 1-16,-27 5 0 0,27-5-1 0,-22 10 0 0,22-10 3 16,0 0-3-16,-30 8 1 15,30-8 0-15,0 0 0 0,-20 12 1 0,20-12 0 16,0 0-3-16,-20 12 2 0,20-12 2 0,0 0-1 15,-17 17-1-15,17-17 3 0,-16 18 2 16,16-18 1-16,-12 28 0 0,12-28-2 0,-14 34 0 16,3-17 3-16,11-17 0 0,-9 35-1 15,9-35 0-15,-10 34-5 0,5-18 1 16,5-16 0-16,-10 36 3 0,10-36-3 0,-11 31 1 16,11-31 4-16,-5 27 1 0,5-27-1 15,-7 32 1-15,7-32-3 0,0 27 1 0,0-27 0 16,-12 31 0-16,12-31 2 0,0 31-2 15,0-31 1-15,-3 37-1 0,3-37 5 16,-2 39-4-16,2-39-1 0,-3 44-2 0,3-15-1 16,0-29 5-16,3 48 5 0,-3-20-15 15,5-1 0-15,-1-1-1 0,4 2 2 0,-5 2 1 16,6-2 1-16,-4 3 1 0,1-4-3 16,4 1 4-16,-3 0-1 0,3 3 2 15,-3-4-2-15,4-2 4 0,-2 3-3 0,-1-1 1 16,4-1 3-16,-5-2-5 0,3 0 0 15,-2 3 0-15,2 1-1 0,0-2 4 0,2 1-3 16,0 5 1-16,1-5-1 0,0 3 2 16,2 3-5-16,4 2 1 0,-9-4-1 0,6 0 3 15,5-3-1-15,-3 2 1 0,-3 2-3 16,2-4 2-16,1 2 0 0,1-3-3 16,1 2 2-16,1-2 4 0,-4 1-4 0,3-1-1 15,2 1-2-15,-4-1 4 0,6-2-2 16,-1 2 3-16,-4 2-1 0,9-4-3 0,-8 2 1 15,7 1 0-15,5-1 4 0,-12 1-2 16,8-1-1-16,-4 2 1 0,7 1 2 16,-4-3-1-16,5 8 0 0,-2-1 0 0,-3-2 1 15,8 1 0-15,2 1 1 0,-4-1-1 16,2 1-3-16,0-4-2 0,4 2 4 0,-7-7 0 16,4 5-1-16,-5-7 2 0,0 1 1 15,-2-2-5-15,8-5-1 0,-9 5 2 16,9-1 8-16,-4-2 4 0,-1 3-2 0,2-4-2 15,1 4 1-15,0-5-4 0,-2 6 1 16,2-4-1-16,4-1 2 0,-1-1 0 0,-4 7-1 16,3-6-4-16,-1 3 2 0,1-3-4 15,-5 0 0-15,6 2-2 0,4-5 6 0,-2 4-1 16,1-4-1-16,0-3 1 0,3 0-3 16,1 0 0-16,-3-4-1 0,0 0-1 0,3-3 2 15,-10 3 0-15,0-6 1 0,2 2-2 16,-9 2 4-16,6-3-3 0,-7 0 3 0,-1 3 3 15,-26-6-4-15,54 3 1 0,-34 0-1 16,10-3-2-16,-30 0 5 0,54 3-10 16,-23 0 8-16,-1-3-1 0,-30 0 0 0,57 0-2 15,-22 0-1-15,-1-3-1 0,-2 0 0 16,1 0 3-16,-6-3-3 0,6 0 2 0,-4 0 1 16,-1-1 1-16,4-3 2 0,-4 5-6 15,-4-3-8-15,4 0-13 0,4-4-18 16,2 3-29-16,-3-3-44 0,8 2-63 0,-6-5-106 15,-4 7-163-15,-8-8-44 0,-2 0-496 16,-19 16-1193-16</inkml:trace>
  <inkml:trace contextRef="#ctx0" brushRef="#br0" timeOffset="43314.3449">16466 4594 2412 0,'0'0'75'16,"0"0"-118"-16,0 0-117 0,0 0-79 16,0 0-67-16,0 0-153 0</inkml:trace>
  <inkml:trace contextRef="#ctx0" brushRef="#br0" timeOffset="45838.466">16466 4594 1666 0,'0'0'41'0,"0"0"66"16,0 0 30-16,0 0 10 0,0 0 0 0,-45-36 5 16,45 36-2-16,0 0-22 0,0 0-18 0,0 0-23 15,-3-28-8-15,3 28-10 0,0 0-16 16,0 0-1-16,0 0-15 0,-3-28-4 15,3 28-2-15,0 0 7 0,0 0-8 0,0 0 7 16,0 0 6-16,0 0 2 0,0 0-3 16,0 0-5-16,0 0 6 0,0 0 6 15,0 0-9-15,3-37-3 0,-3 37-4 0,0 0-3 16,18-19 6-16,-18 19-1 0,20-13-11 16,-20 13-1-16,27-24 4 0,-14 12 13 15,4-3 5-15,0-3-3 0,0 0 34 0,3-9 0 16,5 1 19-16,-2-2 6 0,2-4-9 15,9-3-15-15,8-9-4 0,1-3-12 0,7-1-2 16,2-1-12-16,22-20-11 0,-6 14-4 16,-6 10 2-16,0 4-9 0,-2-3 2 0,-1 4-1 15,3 3-2-15,-4-3 1 0,1 7 1 16,-2 2 12-16,1-3 1 0,-2 6-1 16,-5 1 4-16,1 4-3 0,-2-4-2 0,7 3-5 15,-3 1-5-15,-2 6-1 0,3-2-5 16,-5 4 0-16,-3 2-5 0,1 5-1 15,3 4 9-15,-3-2-1 0,7 4-2 0,-8 4-1 16,3-2-2-16,2 3-1 0,-3 4-3 16,3 1 0-16,-2-1-1 0,2 2 2 0,-6 3 3 15,5-3 2-15,5 6 1 0,-5-3-1 16,6 8-3-16,-1-2 2 0,1 5-2 0,2 1-2 16,9 3-2-16,3 4-1 0,-3 2-2 15,-2 2-1-15,-5-1-3 0,0-2 2 16,-3 7 0-16,-9-9 1 0,-1 2-3 0,-9-2-1 15,4 3-2-15,-8 2 5 0,10-4 0 16,-9 2-1-16,0 2-1 0,3 1 1 16,-4-3-2-16,-5 6 5 0,5-6-5 0,-10-3-1 15,0 5 4-15,-3-5 0 0,-2 0 0 16,4 2 0-16,-3 1 3 0,-1 3 0 16,-1-3-3-16,-1 8 1 0,2 0-1 0,7 6-1 15,-7 3-2-15,7 1 3 0,-4 3-5 16,7 8 3-16,-3-8-1 0,0 6 1 0,0-10 1 15,-7 4-4-15,-2-6 0 0,9 3 1 16,-5-4 2-16,1-5-2 0,-3-9 3 16,-1-1 7-16,-1-2 5 0,2-3 6 0,4-2 5 15,-9-6 1-15,3 0 5 0,2-1 2 16,7-6 3-16,-4 3-3 0,4-9 1 16,3-6 5-16,-30 0 2 0,70-12 8 0,-33-6 1 15,12-7-15-15,6-15 0 0,-2 0-3 16,8-6 4-16,-6-6-4 0,20-13 2 0,-5-5-6 15,4-3-4-15,-2 1-5 0,7-3-2 16,6 6-3-16,-1-4-2 0,8 0-5 0,-9 5 0 16,7 0 0-16,-4 4-3 0,2-1-3 15,1-1 0-15,0 4 0 0,-1 5 1 0,-4 0-3 16,-15 6 2-16,-7 8-2 0,1 3 1 16,-8 3 7-16,7-4 1 0,-7 5-3 15,4-2-3-15,-2 2 1 0,-4-1-2 0,-2 5 0 16,-3 2-1-16,-1 0-4 0,5 3 1 15,-4-2-2-15,-1 2 0 0,2-3-1 0,-1 6-3 16,4-3 1-16,-5 3 1 0,5-3-6 16,0 1 3-16,3 1-1 0,-3 2-1 15,1-4 6-15,-1 3-4 0,3 1 8 0,-6 1-8 16,4-3 0-16,4 0 2 0,-2-2-1 0,1 2 1 16,0-4 1-16,-2 6-2 0,-4-2-4 15,7 1-2-15,-4-2-2 0,-1 2-4 16,4 0-3-16,-8 2 6 0,4-1 0 0,-10 3 3 15,3-2 0-15,-5 4-1 0,-3 3 1 16,0-5 1-16,-4 5 2 0,7-3 1 0,-6 3 3 16,-1 0 3-16,1-2-3 0,4 3 2 15,4-5-1-15,6 3 4 0,1-5-3 16,3 4 3-16,3 0 0 0,2-2-2 0,5 3 3 16,3 1-2-16,2 3-1 0,2 0-1 15,-1 1 4-15,6-2 0 0,-4 2-3 0,-1 7 0 16,1-7 1-16,-7 6-1 0,3-5-1 15,-1 4 8-15,-12 0 3 0,3 3-1 16,9-3 1-16,-3 0-5 0,11 0 5 0,-2 0-6 16,2 1 2-16,1 2-4 0,4-2-2 15,3-2 6-15,-8 7-3 0,-1-1 0 16,0-4 0-16,-2 2-3 0,-9 0 0 0,-4 0 3 16,-6 3-2-16,1 0 0 0,0 0 2 15,-5 0 1-15,-2-3-2 0,-1 3 0 0,-6 0 4 16,6 0 0-16,2 0 1 0,6 0 3 15,-2-3-4-15,11 6-4 0,-4-3 5 0,16 0-1 16,1 0-4-16,1 3 1 0,5 0-5 16,-6-3 1-16,1 3 2 0,-3-3-1 0,-2 3-3 15,-13-3 2-15,-2 5 2 0,-3-4 0 16,-7 2 0-16,-6-3-3 0,-1 0 0 0,-4 4-2 16,3-1 6-16,-4-3 2 0,-1 2-3 15,1 6 1-15,2-6 0 0,-3 2 0 0,15-1-1 16,-8 3-2-16,6 0-5 15,2 0 4-15,-1 3-3 0,3-3 1 0,-1 3-1 0,-2 1-2 16,-1-2 0-16,0 0 4 16,0-1-2-16,0 3 8 0,-6-3-7 0,4 3 1 15,-9-5-3-15,1 2 6 0,-5-2-3 0,2 2 3 16,-4-4 3-16,4 2-5 0,1 2 4 16,9 2-3-16,0-1 2 0,-2 0-3 0,7-1 1 15,-3 1 2-15,-1-3-3 0,4 6 2 16,5-2-1-16,-4 0-1 0,6 0-1 15,-4 0 3-15,10 1 5 0,-1-1-3 0,1-1-1 16,-7 3-3-16,-6-7 4 0,2 8-3 16,-2-7 0-16,-9 5 4 0,6-5-4 0,-6 2 5 15,-3 1-5-15,4-1 2 0,-4-1-3 16,3 6 2-16,4-2 2 0,-2 2-2 16,5 4 4-16,1-1-6 0,4 1 4 0,2 3-9 15,-1-3 1-15,3 1-1 0,-16-2-3 16,6 0 4-16,-11-3-2 0,-1 1 0 0,-7-4-2 15,0 4 6-15,-1-5-5 0,-2 6 2 16,-2 1 4-16,0-3-2 0,-4 6 2 0,1-3-1 16,-3 9 2-16,1-7 0 0,0 5 0 15,-7-4 0-15,2 0 1 0,2 4 1 16,-7 0-1-16,1 2 2 0,-6-24-3 0,11 45 2 16,-8-22 1-16,4 1-2 0,-7-24 3 15,3 40-2-15,-3-17-1 0,0-23 1 0,2 42 0 16,-2-42 2-16,3 44-2 0,5-20 2 15,-4 1-1-15,1-1-2 0,-2 4-2 0,7-3 2 16,-7-1-1-16,6-3 2 0,-9-21 1 16,8 41-2-16,-5-26-1 0,-3-15 3 0,9 31-1 15,-9-31 1-15,7 27-1 0,-7-27 3 16,0 29-3-16,0-29-1 0,0 0 2 16,-4 49-2-16,-3-29-2 0,2 0 3 0,2-2-1 15,0 7 1-15,-2-1 4 0,0-1-3 16,1 1 0-16,-1 0-4 0,-3 2 5 15,5-2-1-15,-2 1-1 0,-4-5 2 0,6 4 0 16,-2-3-2-16,-8 0-2 0,8 4 2 16,-7-2-2-16,2 2 1 0,1 4 2 0,-2 1-1 15,2 5 7-15,-2 1-7 0,-1 1 1 16,4 3-3-16,-1-3 3 0,1 1 1 0,-1 1-1 16,6-9-1-16,-2 2-1 0,0-5 2 15,2 1-5-15,-1-2 4 0,1-3 1 16,-2-4-1-16,2-1 3 0,3-18 0 0,-4 30-1 15,3-18-2-15,1-12 0 0,-4 27 1 16,4-27-1-16,0 0-1 0,-5 30-2 0,5-30 3 16,0 0 2-16,0 0-1 0,-3 29 5 15,3-29-5-15,0 0 1 0,0 0 1 0,0 0-1 16,0 0-1-16,0 0 1 0,0 0 1 16,82-41-3-16,-55 28 5 0,-6 1-8 15,-1 4 2-15,6-6-1 0,-6 1 2 16,8 4-1-16,-4-2 1 0,1 1 3 0,-7 1-4 15,9 0-1-15,-27 9-2 0,47-16 4 0,-24 6-4 16,5 5 4-16,-6-2 1 0,-22 7-1 16,45-12 0-16,-21 8-3 0,1-5 4 15,-25 9-3-15,40-11 2 0,-23 5 3 0,-17 6-3 16,37-6-1-16,-37 6 2 0,25-10 0 16,-25 10-2-16,26-5 0 0,-26 5 2 0,0 0-1 15,34-10 4-15,-34 10-7 0,0 0 3 16,33-6-4-16,-33 6 4 0,0 0 1 15,32-3-2-15,-32 3 1 0,0 0-1 0,25-3 2 16,-25 3 1-16,0 0-1 0,0 0 2 16,0 0-2-16,32-4 1 0,-32 4-2 0,0 0 1 15,0 0-3-15,0 0 1 0,0 0 3 16,35-1-4-16,-35 1 4 0,0 0-3 0,24 0 2 16,-24 0-3-16,0 0 3 0,25 1 3 15,-25-1-6-15,16 4 3 0,-16-4-1 0,0 0 1 16,24 3-2-16,-24-3 1 0,20 3-2 15,-20-3 2-15,25 6 2 0,-25-6-4 0,23 6 2 16,-9 1 1-16,-14-7-1 16,30 8-2-16,-15-1 8 0,2-2-6 0,-1 2-1 15,1-1 4-15,0 5-5 0,1-7 3 0,-1 3 0 16,0-2-1-16,-4 2 1 0,-13-7-2 16,30 10 1-16,-21-5 1 0,-9-5 3 0,25 7 0 15,-25-7 3-15,16 9 0 0,-16-9-1 16,17 6 1-16,-17-6-4 0,0 0 1 15,17 6-5-15,-17-6 5 0,0 0-2 0,17 6-1 16,-17-6-11-16,0 0-24 0,13 10-28 16,-13-10-52-16,0 0-74 0,3 23-223 15,-3-23-88-15,0 0-31 0,0 0-427 0,-75-30-885 16</inkml:trace>
  <inkml:trace contextRef="#ctx0" brushRef="#br0" timeOffset="48816.5027">20257 13164 4850 0,'0'0'-64'0,"0"0"11"0,0 0 10 16,0 0 3-16,0 0-3 0,23-7-4 15,-23 7 4-15,0 0 8 0,0 0 2 0,20-11 10 16,-20 11 6-16,0 0-7 0,0 0 11 15,31-12 4-15,-31 12 1 0,0 0 10 16,0 0 22-16,23-6 18 0,-23 6 35 0,0 0 11 16,0 0-1-16,0 0-4 0,0 0-14 15,0 0-6-15,30-2-6 0,-30 2-7 0,0 0-15 16,0 0-3-16,0 0-1 0,0 0-5 16,0 0-3-16,45 0 3 0,-45 0-10 0,35 2 1 15,-35-2 0-15,47 3-7 0,-13 0 2 16,4 0-3-16,7 4 1 0,-1-2 4 15,6-1-4-15,4 3-3 0,7 2 5 0,1-4-3 16,4 2 3-16,0 0 4 0,6-2 4 16,2 5 1-16,6-7 3 0,12 2-2 0,-3-5-2 15,10 7-4-15,-1-7-1 0,-4 5-2 16,5-1 3-16,-4-4 7 0,-13 0 6 16,13 8 12-16,-13-7 4 0,0 1 11 0,10 2 2 15,-3 2-2-15,13 0 2 0,-3 2 3 16,3-2-4-16,-2 1-8 0,4 1-5 15,3-2-6-15,-7 0-3 0,4 0-5 0,1-6-3 16,-4 6-3-16,1 0-3 0,0 0 1 16,0 0-5-16,-5 1-2 0,3-2-3 0,2 6-2 15,0-2-2-15,0-4 0 0,-5 2-4 16,7-4-3-16,-9 6-1 0,11-6 2 0,-4 0-1 16,-5 1 4-16,0-4-4 0,2 3 1 15,-2-3-2-15,0-3 4 0,-2-4-4 16,-3 4 0-16,0-2 0 0,2-7 3 0,-7 8-3 15,5-7 1-15,0-1-2 0,-7 4-1 16,-1-5 2-16,-12 1 0 0,13 0 0 0,-15 0-1 16,12 0 0-16,-13-2 0 0,4 7-1 15,-6-5 2-15,10 0 0 0,5 0-1 16,-12 1 1-16,12-5-1 0,-3 5 0 16,6-5 1-16,-1 0-2 0,3-3 5 0,-5 1-3 15,0 0 2-15,0-1-4 0,0-3 4 16,0 4-2-16,-5-1-2 0,-9 4 1 0,-4 0-2 15,-2 2 0-15,-2-3 1 0,-2 5-5 16,6-2-1-16,-10 1 0 0,-4 3 0 16,2-1-1-16,-4 3 4 0,-1-1-1 0,1 0 0 15,-2 0 4-15,-1-1 2 0,-5 2 0 16,5 2 6-16,-3-7-1 0,-2 2 2 0,5 2-2 16,-5-6-2-16,9 1 0 0,-6 1 1 15,13-3-4-15,0 0 0 0,-4 0 0 16,5 0-1-16,0-2-1 0,0 4 0 0,-3-2 0 15,-1-2 2-15,4 5-1 0,-9-3 2 16,-1 3 1-16,-3 2 4 0,1-2 1 0,0 0 1 16,0 1 3-16,-5 2 1 0,-3 0-1 15,5-3 3-15,-9 3-2 0,11-3-1 0,-6-3-2 16,11-6-2-16,6-5-8 0,7-11-11 16,12-1-9-16,13-13-7 0,6-9-3 15,-2-2-1-15,6-1 0 0,-5-5 2 0,-2 4 8 16,-1-6 10-16,-7 10 7 0,-14 7 16 15,-6 10 6-15,-7 4 7 0,-1 1 2 16,-7 4-3-16,-6 0 0 0,1 6-2 0,-8 4-1 16,-2 0-1-16,-1 1 4 0,1 2-5 15,-7 2 0-15,4-1-2 0,-4-2-4 0,0 0 2 16,3 1-12-16,-4-4-3 0,2 1-5 16,1-8-3-16,3-5-2 0,0 0-2 0,6-3-1 15,-8 1 0-15,4-8-1 0,10-5 2 16,-11 5 0-16,5-7 0 0,-5 7-6 15,6-4 0-15,3-6-1 0,-1 4 1 0,-1-2-6 16,2 5 4-16,-1-1-4 0,-4 8 4 16,-5-1 1-16,7 6 4 0,-9-4 5 15,-3 3 8-15,-1 6 1 0,-2-6 2 0,-2 4-1 16,-4-7 1-16,-1 3-4 0,-1-5-2 16,-2-4-4-16,1-6-4 0,-5 12-7 0,1-5-5 15,1 2 2-15,-5 2-4 0,3-1-2 16,-3 0 4-16,-2 2 0 0,-3 2 1 0,4 8 7 15,1-1 4-15,-2 2 1 0,-3 0 5 16,0 4 2-16,0 27 4 0,2-53 5 0,-2 28 4 16,0 25 0-16,-2-39 0 0,2 39-1 15,2-35 3-15,-2 35-4 0,0-27 2 16,0 27 0-16,0 0-2 0,0-36 3 0,0 36 3 16,0 0-1-16,0-26 4 0,0 26 1 15,0 0 4-15,0 0-2 0,0 0 3 0,-2-33-7 16,2 33 0-16,0 0-3 0,0 0-1 15,0 0-12-15,0 0-14 0,0 0-36 16,0 0-60-16,0 0-70 0,0 0-255 0,0 0-140 16,-43 55-339-16,43-55-549 0</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0-21T17:13:05.607"/>
    </inkml:context>
    <inkml:brush xml:id="br0">
      <inkml:brushProperty name="width" value="0.05292" units="cm"/>
      <inkml:brushProperty name="height" value="0.05292" units="cm"/>
      <inkml:brushProperty name="color" value="#FF0000"/>
    </inkml:brush>
  </inkml:definitions>
  <inkml:trace contextRef="#ctx0" brushRef="#br0">9551 2582 4409 0,'-20'7'-235'0,"20"-7"6"16,0 0-601-16</inkml:trace>
  <inkml:trace contextRef="#ctx0" brushRef="#br0" timeOffset="18213.8287">10603 2084 138 0,'0'0'8'0,"0"0"0"0,0 0 9 0,0 0-59 16</inkml:trace>
  <inkml:trace contextRef="#ctx0" brushRef="#br0" timeOffset="24826.7349">1231 10677 1662 0,'0'0'129'0,"0"0"-98"16,0 0-46-16,0 0 3 0,0 0-12 0,0 0 24 16,0 0 24-16,0 0 38 0,0 0 13 15,0 0 28-15,-32-44 2 0,32 44 3 0,0 0-23 16,0 0-31-16,-17-15-35 0,17 15-50 15,0 0-69-15,0 0-66 0,0 0-369 16,0 0 113-16</inkml:trace>
  <inkml:trace contextRef="#ctx0" brushRef="#br0" timeOffset="35452.4872">1664 13157 3483 0,'0'0'-140'0,"-12"-20"-20"0,12 20-44 0,0 0-484 16,0 0 120-16</inkml:trace>
  <inkml:trace contextRef="#ctx0" brushRef="#br0" timeOffset="41882.5446">10039 7843 4262 0,'0'0'-164'16,"0"0"-73"-16,0 0-581 0,0 0 79 0</inkml:trace>
  <inkml:trace contextRef="#ctx0" brushRef="#br0" timeOffset="119624.7782">1055 1848 755 0,'0'0'191'15,"0"0"-57"-15,0 0-41 0,0 0-44 0,0 0-5 16,0 0-15-16,0 0-1 0,0 0-18 16,75-32-1-16,-51 26 14 0,1-1-4 15,0 2-1-15,7-2 0 0,-2 2-9 16,5-5 9-16,-5 5-9 0,5-5 5 16,-5 3 3-16,0-3-8 0,0 7 9 0,-5-1-18 15,4-4 4-15,-29 8-4 0,53-8-4 0,-24 8-1 16,-4-4 14-16,-25 4-4 0,47-3 3 15,-47 3-12-15,48 3 4 0,-48-3 4 16,44 4-8-16,-16 0 13 0,-28-4-9 0,45 0 4 16,-21 1 5-16,-24-1-5 0,47 0-8 15,-27 3 4-15,-20-3 8 0,48 0-4 16,-48 0 5-16,45-3-9 0,-25 6 0 16,-20-3 0-16,46-3 9 0,-46 3-9 0,41 3 0 15,-41-3 0-15,39 0 4 0,-39 0-8 16,32 8 8-16,-32-8-8 0,35 4 16 0,-35-4-16 15,33 8 4-15,-33-8-4 0,29 5 4 16,-29-5 4-16,23 7 46 0,-23-7 20 16,0 0 30-16,30 5 22 0,-30-5 19 15,0 0 4-15,0 0-14 0,32 7-9 0,-32-7-7 16,0 0-23-16,0 0-4 0,37 0-12 16,-37 0-14-16,0 0-2 0,42-2-16 0,-42 2-1 15,33-5-3-15,-33 5-8 0,39 0-7 16,-39 0 4-16,41-2-3 0,-41 2-4 15,41 0-4-15,-18 2 4 0,-23-2-8 16,42-2 14-16,-42 2-28 0,42 0 13 0,-42 0 6 16,33 2-8-16,-33-2-4 0,44 0 0 15,-44 0-5-15,35 0 9 0,-35 0-4 16,43 0 2-16,-21 0 0 0,-22 0-2 0,48 0-5 16,-48 0 11-16,46-2 1 0,-23-1-16 15,-23 3 2-15,60-3 8 0,-35 3-8 0,5 0 5 16,-30 0-5-16,59-4 9 0,-26 3-1 15,-6 1-8-15,2-4 7 0,-29 4 0 0,53-5-5 16,-31 5 11-16,-22 0 0 0,55-3-7 16,-30 1 3-16,-25 2-5 0,50-6 5 15,-19 6 4-15,-31 0-1 0,50-7-12 16,-19 6 11-16,-5-3 6 0,5 0-13 0,-4-2 7 16,3 3-7-16,2-3-2 0,0 3 6 15,-4-3-6-15,-28 6 19 0,57-9-13 16,-28 6-14-16,-4-3 4 0,6 6 6 15,-31 0 2-15,57-6-6 0,-32 3 5 0,2-1-5 16,-27 4-3-16,55-2 10 0,-31 2-5 16,-24 0-8-16,47-5 10 0,-26 2-13 15,-21 3 3-15,44 0 10 0,-44 0 9 0,43-1-1 16,-43 1-10-16,47-4 6 0,-15 0 2 16,-32 4-1-16,55-4 9 0,-23 0-12 0,-4 0-2 15,1-2-4-15,1 3 14 0,2-4-14 16,0 5 12-16,-1-1-10 0,3 0 4 0,-2 0-6 15,1 3 2-15,-1-4-4 0,0 2 4 16,-32 2 0-16,63-3 2 0,-38 6-8 16,-25-3 8-16,54-3-2 15,-33 3 10-15,-21 0-18 0,47 0 12 0,-47 0-16 0,39 3 10 16,-39-3 0-16,43 2 4 0,-24 2-8 16,-19-4 8-16,38 6-8 0,-38-6 8 0,39 12-4 15,-21-3-4-15,0 0 0 0,-18-9 12 16,34 22-12-16,-17-12 2 0,1 2 4 15,-18-12-6-15,30 18 4 0,-16-9 10 0,-14-9-8 16,30 18 7-16,-30-18-1 0,25 15-8 16,-25-15 0-16,25 14 0 0,-25-14-4 0,28 13 12 15,-28-13-8-15,25 12 0 0,-25-12 4 16,25 8-2-16,-25-8 4 0,32 10-8 16,-32-10 4-16,29 9 4 0,-29-9 2 15,31 9-10-15,-31-9 0 0,31 8 8 0,-31-8-14 16,35 4 25-16,-14 0-13 0,-21-4-6 15,34 5 2-15,-34-5 10 0,32 3-16 0,-32-3 10 16,30 5-4-16,-30-5-6 0,27 2 6 16,-27-2 4-16,0 0-6 0,33 4 4 15,-33-4 10-15,0 0-16 0,37 1 6 0,-37-1 3 16,22 5-10-16,-22-5 3 0,28 3 15 16,-28-3-17-16,0 0-5 0,35 6 24 15,-35-6-26-15,0 0 7 0,25 6 4 16,-25-6-4-16,0 0 4 0,25 6-10 15,-25-6 8-15,0 0 2 0,0 0 6 0,0 0-6 16,34 3 2-16,-34-3 2 0,0 0-6 16,28 3-2-16,-28-3 6 0,0 0-6 0,40-3 8 15,-40 3 0-15,40 0-4 0,-40 0 2 0,42-3-8 16,-42 3 6-16,45 0-4 0,-45 0 6 16,46 0-4-16,-26-3 6 0,-20 3-4 15,47 0 4-15,-47 0 4 0,46 3-12 16,-27-3 11-16,-19 0 3 0,48 0-14 0,-24 0 6 15,-24 0 0-15,45-3 6 0,-45 3-10 16,45 0 9-16,-45 0-9 0,37 0-1 16,-37 0 6-16,35 0-10 0,-35 0-1 0,0 0 10 15,42-3-4-15,-42 3-4 0,0 0 16 16,40 0-10-16,-40 0-2 0,27 0 12 0,-27 0-10 16,35 0 11-16,-35 0-7 0,33 3-2 15,-33-3 3-15,40 3-5 0,-40-3-3 0,34 3 5 16,-34-3-4-16,33 0 2 0,-33 0-2 15,32 3 2-15,-32-3 2 0,25 3 1 16,-25-3-6-16,0 0 3 0,42 0 0 16,-42 0 3-16,28 4 3 0,-28-4-6 0,32 0 0 15,-32 0 4-15,29 2-4 0,-29-2 4 16,37 0-8-16,-37 0 2 0,38 3-7 16,-38-3 3-16,38 3 10 0,-38-3-4 0,41 3-4 15,-20 1-2-15,-21-4 8 0,39 3-6 16,-39-3 8-16,35 5-4 0,-35-5 0 0,33 8-4 15,-33-8 2-15,32 3 0 0,-32-3 10 16,35 9-8-16,-18-5-8 0,-17-4 18 16,44 8-12-16,-19-1 4 0,3-2 7 15,1 2-3-15,6-1-6 0,-5 3 4 0,3-3 0 16,4 3-2-16,-4-1 3 0,-1 1-3 16,2-5 0-16,-6 3 2 0,6 3-4 15,-4-8 4-15,0 3-18 0,-5 3 14 0,3-4 4 16,1 1-4-16,-6 1 2 0,-23-6-4 15,45 9-4-15,-26-6 10 0,-19-3 2 0,43 9 3 16,-23-6-1-16,-20-3-10 0,37 7 2 16,-37-7 7-16,30 5 1 0,-30-5-4 15,35 7-1-15,-35-7-1 0,30 7-2 0,-30-7 4 16,27 4-12-16,-27-4 25 0,22 8-26 16,-22-8 7-16,0 0-5 0,33 9 7 15,-33-9-4-15,19 10 4 0,-19-10-15 0,0 0 21 16,27 12-14-16,-27-12 17 0,15 15-7 15,-15-15 2-15,18 20-2 0,-18-20 2 16,18 24-8-16,-6-12 2 0,-12-12 11 0,17 27-11 16,-12-12 2-16,-5-15 2 0,17 28-7 15,-17-28 1-15,15 25 10 0,-4-13-14 0,-11-12 19 16,9 30-5-16,-9-30-12 0,13 31 1 16,-1-12 7-16,-7 0 1 0,-5-19 1 15,15 45 3-15,-3-19-7 0,-7-2 8 16,6 3 1-16,-2 1-5 0,-1 1 7 0,0-2-9 15,3 0-6-15,2 0 6 0,-5 3 9 16,2-6-15-16,2 3 9 0,-4-6 3 0,1 5-1 16,-1-5-5-16,2 1 0 0,-5-2 3 15,-5-20 1-15,14 35-5 0,-8-16 1 0,-6-19 2 16,14 30 3-16,-6-15-2 0,-8-15 2 16,13 35-14-16,-3-14 14 0,-10-21 2 15,14 37-5-15,-3-17 10 0,-2 0-10 16,1 2 1-16,2-1-3 0,-4 1-2 0,4-3 3 15,-1 2 1-15,-2-2 1 0,2-2 4 16,-11-17-9-16,14 35 7 0,-6-23-2 16,-8-12 2-16,15 31 4 0,-15-31-3 0,14 27-9 15,-14-27 8-15,11 24-11 0,-6-7 1 16,-5-17 10-16,15 27-4 0,-10-9-1 0,-5-18 5 16,12 39 0-16,0-21-4 0,-7 2 2 15,2 5 2-15,1-3 3 0,-3 0 4 16,3 2-16-16,-3-3 0 0,2 3 6 15,1-4-6-15,-8-20 2 0,9 34-5 0,-1-19 8 16,-8-15 3-16,12 32-1 0,-12-32 10 16,8 30 0-16,-8-30 7 0,9 27 1 0,-9-27-7 15,5 30 4-15,-5-30-4 0,6 27 0 16,-6-27 4-16,9 27-1 0,-9-27-2 16,8 31-9-16,-8-31 10 0,7 31-12 0,-7-31-1 15,8 27 7-15,-8-27-15 0,5 25 9 16,-5-25 10-16,5 23-12 0,-5-23 7 0,3 27-3 15,-3-27 0-15,4 24-4 0,-4-24 7 16,5 27-8-16,-5-27 6 0,3 31 2 16,-3-31-14-16,0 28 7 0,0-28 4 15,0 28-11-15,0-28 9 0,0 0-6 0,0 35 6 16,0-35-5-16,0 23 8 0,0-23-1 16,0 0 2-16,0 31-1 0,0-31-6 0,0 0-3 15,-3 33 2-15,3-33 8 0,-5 26-10 16,5-26-2-16,0 0 8 0,-7 36-6 15,7-36 6-15,-2 27-10 0,2-27 2 0,0 0-1 16,-8 39 5-16,8-39 2 0,-3 23 1 16,3-23-7-16,-7 28 5 0,7-28 2 0,-12 24 3 15,12-24-9-15,-5 26 5 0,5-26-2 16,-8 24 2-16,8-24 2 0,-5 24 0 16,5-24-6-16,-8 23 3 0,8-23-2 0,0 0 5 15,-12 27-5-15,12-27-6 0,-9 19 9 16,9-19-8-16,0 0 1 0,0 0 7 15,-11 32-8-15,11-32 18 0,0 0-18 16,-7 21-2-16,7-21 3 0,0 0 9 0,0 0-10 16,-10 27 8-16,10-27-4 0,0 0-2 15,-8 24 10-15,8-24-8 0,-12 18-3 0,12-18-6 16,-5 26 2-16,5-26 17 0,-12 25-14 16,12-25 1-16,-8 31 3 0,8-31 3 15,-10 27 0-15,10-27 5 0,-10 28-15 0,10-28 11 16,-7 21 5-16,7-21-6 0,0 0-5 15,-10 27 10-15,10-27-8 0,-8 20 1 16,8-20 5-16,-15 18-6 0,15-18-3 0,0 0 0 16,-20 24 3-16,20-24 6 0,-14 19-6 15,14-19 0-15,-17 16 1 0,17-16 14 16,-20 17-18-16,20-17 9 0,-28 17-6 0,28-17 2 16,-34 12 4-16,13-6 1 0,-4 3-13 15,-5-6 8-15,1 4-6 0,-4-2 2 0,-4-2 2 16,-8 5-5-16,0-6 6 0,-4 0 0 15,-1 6-2-15,1-5 0 0,-3 0-1 0,2-2 2 16,0 2 4-16,0 2-4 0,1-5-2 16,-2 3 4-16,2-3-7 0,1 2 3 15,2-2 1-15,-2 4-2 0,9-4 0 0,-1 0 3 16,5 3 0-16,-3-3 6 0,-6 0-9 16,12 0 3-16,-6 0 0 0,-1 0 3 15,4 0-6-15,2 3-1 0,-1-3 11 0,1 4-4 16,-2-2-3-16,1 1-5 0,-6 0 7 15,3 4-1-15,4-4-5 0,-1 2 4 16,-12-1 0-16,10-1-3 0,-7 2 9 0,-1-1-5 16,6-1-4-16,-7 3 3 0,8-4-4 15,0 2 4-15,-1 1 1 0,-1-4-1 16,4 2 0-16,-5 1 8 0,7-4-7 0,-3 3 19 16,3 1-14-16,1-3 8 0,32-1-9 15,-60 5 0-15,33-5-7 0,-3 2 6 0,30-2 1 16,-48 0-1-16,48 0-4 0,-49 4 0 15,49-4-2-15,-45 1 1 0,21 4-5 16,24-5 6-16,-50 5-1 0,24-1 0 0,-1-1-1 16,2 3 8-16,25-6-5 0,-57 9 1 15,35-6-1-15,22-3 2 0,-52 9 0 16,25-6-1-16,1 0-3 0,26-3 4 0,-40 11-5 16,14-10 5-16,26-1 6 0,-40 8-8 15,15-4 0-15,25-4-3 0,-45 11-4 0,22-9 10 16,23-2-4-16,-47 14 4 0,20-12-2 15,2 4-1-15,-2 1 2 0,27-7 0 16,-57 10-12-16,27-5 34 0,0-2-8 0,-2 3-1 16,-1 0-1-16,8-2 4 0,-7-3-4 15,32-1 3-15,-60 10-6 0,38-7 5 0,-8 0-1 16,30-3-7-16,-47 8-1 0,25-8-5 16,22 0 10-16,-45 1 1 0,45-1-6 15,-43 7 1-15,43-7-2 0,-39 3 2 0,17-1 0 16,22-2-5-16,-48 8 1 0,24-8-5 15,24 0 0-15,-48 9 3 0,20-3-1 16,2 0-2-16,26-6 3 0,-53 9 4 16,28-6-4-16,25-3 9 0,-44 9-8 0,24-3-2 15,20-6-2-15,-35 6-2 0,35-6 4 16,-35 7 6-16,35-7-8 0,-35 10 9 16,35-10 2-16,-27 6-10 0,27-6 4 0,-30 3-5 15,30-3 0-15,-30 9 5 0,30-9-8 16,-22 6 3-16,22-6 0 0,-28 6-1 0,28-6-1 15,-25 10 7-15,25-10-4 0,-24 9 0 16,24-9-1-16,-22 11 0 0,22-11 1 0,-28 12-1 16,28-12 2-16,-25 12-2 0,25-12-4 15,-24 8 5-15,24-8-1 0,-20 8-5 16,20-8 6-16,-25 9 1 0,25-9-2 0,-21 14 1 16,21-14 0-16,0 0 0 0,-32 11-3 15,32-11-1-15,-17 13 7 0,17-13-1 16,0 0-1-16,-25 9-2 0,25-9 2 0,0 0 2 15,0 0-4-15,-23 9-4 0,23-9 4 16,0 0 0-16,0 0 3 0,-26 16-3 16,26-16 2-16,0 0-4 0,-20 16 2 0,20-16 0 15,-20 15-3-15,20-15 2 0,-16 13 2 16,16-13-3-16,-17 15 2 0,17-15-1 0,-17 15-3 16,17-15-2-16,0 0 2 0,-27 24 5 15,27-24-3-15,-13 16-3 0,13-16 5 16,-13 16 1-16,13-16-1 0,-12 18-2 0,12-18 1 15,0 0-1-15,-13 24 1 0,13-24 0 16,0 0-7-16,-14 24 10 0,14-24 0 0,0 0-8 16,-10 29 6-16,10-29 0 0,-3 25 5 15,3-25-4-15,-4 24 0 0,4-24 2 16,0 0-4-16,-1 38 3 0,1-38-2 16,0 24 0-16,0-24 1 0,0 0 1 0,0 40 3 15,0-40-3-15,0 31 2 0,0-31-1 16,1 36-3-16,-1-36 3 0,4 35 1 0,-1-18-4 15,-3-17 6-15,7 38-5 0,-7-38 4 16,6 31 0-16,-6-31-2 0,7 28 2 16,-7-28 1-16,4 21 0 0,-4-21-3 0,5 23 3 15,-5-23 0-15,0 0-2 0,0 0-3 16,3 34 1-16,-3-34 1 0,0 0-1 0,5 20-1 16,-5-20 2-16,0 0-1 0,0 0 4 15,0 0-1-15,5 28-4 0,-5-28-2 16,0 0 3-16,0 0-1 0,0 0 10 0,3 27-6 15,-3-27-5-15,0 0 1 0,0 0 3 16,0 0-6-16,0 32 5 0,0-32 1 16,0 0 4-16,0 0-6 0,0 30 3 0,0-30-3 15,0 0 4-15,0 0-6 0,-3 39 1 16,3-39 4-16,0 0-7 0,-2 27-1 16,2-27 4-16,0 0 0 0,0 0-1 0,-3 32 1 15,3-32-1-15,0 0 0 0,0 0-2 16,0 28 4-16,0-28 0 0,0 0-1 0,0 0 1 15,0 0-1-15,0 38-2 0,0-38 0 16,0 0 4-16,0 0-1 0,-5 31 1 16,5-31-3-16,0 0 1 0,0 0 0 0,0 32-1 15,0-32 0-15,0 0 0 0,-7 27 4 16,7-27-8-16,0 0 4 0,-1 23 3 16,1-23 1-16,0 0-2 0,-4 32 0 0,4-32-2 15,0 0 1-15,-10 27-1 0,10-27 1 16,0 0-1-16,-5 25 4 0,5-25-3 15,0 0-1-15,-8 24-2 0,8-24-1 0,0 0 3 16,0 0 0-16,-4 32 0 0,4-32-1 16,0 0 3-16,0 0-3 0,-5 25-1 0,5-25 1 15,0 0 3-15,0 0-1 0,0 0 0 16,-8 31 1-16,8-31 0 0,0 0-2 16,0 0 8-16,-5 26-9 0,5-26 2 0,0 0-2 15,0 0 2-15,-8 25 0 0,8-25-1 16,0 0 0-16,0 0-1 0,-9 28 2 0,9-28-4 15,0 0 4-15,0 0-1 0,-11 24 0 16,11-24-2-16,0 0 0 0,0 0 1 16,-7 30-1-16,7-30 2 0,0 0-1 0,-8 25 7 15,8-25-1-15,0 0-5 0,-6 27 3 16,6-27 0-16,0 0-6 0,-3 29 3 16,3-29 0-16,0 0 0 0,0 0-2 15,-5 28 1-15,5-28 0 0,0 0 3 0,0 0-3 16,-3 28 4-16,3-28-2 0,0 0 2 15,-5 24-1-15,5-24 1 0,0 0-4 0,-4 35 3 16,4-35-2-16,-5 24 3 0,5-24 0 16,0 0-6-16,0 40 7 0,0-40-5 0,0 0 1 15,0 34 0-15,0-34 0 0,0 0-3 16,0 35 3-16,0-35 5 0,5 23-8 16,-5-23 5-16,0 0-3 0,4 34 3 0,-4-34-2 15,0 25 0-15,0-25 0 0,0 0 6 16,1 31-7-16,-1-31-4 0,0 0 4 0,4 31 4 15,-4-31-4-15,0 0 2 0,0 32-1 16,0-32 4-16,3 25-3 0,-3-25 0 16,5 27-1-16,-5-27 0 0,0 0 2 15,3 34 0-15,-3-34-3 0,0 0 0 0,0 30 7 16,0-30-5-16,0 0 1 0,0 40-4 16,0-40 3-16,2 31 0 0,-2-31-1 15,4 30 0-15,-4-30 1 0,0 38 1 0,0-38-5 16,3 39 4-16,-3-20 3 0,0-19-4 15,0 38 2-15,0-38 0 0,5 36-2 0,-5-36 2 16,0 35 1-16,0-35-2 0,3 35 0 16,-3-35 0-16,-3 35-1 0,3-35 1 0,-5 36 3 15,5-36-1-15,-3 36 1 0,3-36-6 16,-4 35 2-16,4-35 0 0,-2 35 0 0,2-35 4 16,-3 31-6-16,3-31 0 0,-8 33-2 15,8-33 7-15,-5 34-5 0,5-34 3 16,-9 37 3-16,3-20-4 0,6-17 2 15,-5 36 0-15,-4-18 1 0,9-18 0 0,-11 36 0 16,4-20-2-16,7-16-2 0,-10 35-5 16,10-35 9-16,-8 30-1 0,8-30 1 15,-16 30-2-15,16-30-1 0,-10 26 5 0,10-26-4 16,-11 24-2-16,11-24 5 0,-12 21-1 16,12-21 0-16,-15 21 1 0,15-21-2 15,-17 19 3-15,17-19-3 0,-18 18 4 0,18-18-4 16,-27 19 2-16,14-9-4 0,13-10 5 15,-20 12-1-15,20-12-4 0,-22 12 4 0,22-12-2 16,-30 13-2-16,30-13 2 0,-24 11 1 16,24-11-4-16,-26 14 2 0,26-14 3 15,-26 8-6-15,26-8 4 0,-21 12-2 0,21-12 1 16,-30 7 2-16,30-7-3 0,-27 10-3 16,27-10 6-16,-25 5-3 0,25-5 2 0,-27 10-2 15,27-10 0-15,-30 5 0 0,30-5 3 16,-32 7-2-16,32-7-1 0,-33 6 2 15,33-6-4-15,-35 6 4 0,35-6 0 0,-37 3-3 16,37-3 1-16,-37 10 0 0,37-10 0 16,-42 2-3-16,19 3 3 0,23-5 0 15,-42 6 2-15,42-6-4 0,-40 5 3 0,18-1 0 16,22-4 0-16,-39 4 3 16,39-4-1-16,-35 4-4 0,35-4 6 0,-30 4 3 0,30-4-4 15,-32 4 1-15,32-4 4 0,0 0-1 16,-33 5-4-16,33-5 0 0,0 0 3 15,-32 6 2-15,32-6-3 0,0 0-2 0,-33 3 0 16,33-3 0-16,0 0 0 0,-32 6 1 16,32-6-6-16,0 0 5 0,-42 3-1 0,42-3-2 15,-23 3 1-15,23-3 0 0,0 0 0 16,-34 5 0-16,34-5-2 0,0 0-1 16,-40 4 4-16,40-4-1 0,-23 3-1 15,23-3 0-15,0 0 3 0,-32 5-2 0,32-5 5 16,0 0-5-16,-40 0 0 0,40 0 1 15,0 0-2-15,-39 1-4 0,39-1 2 0,0 0 0 16,-35 0 0-16,35 0 4 0,0 0-3 16,-35-1 2-16,35 1-4 0,0 0 3 15,-33 1 0-15,33-1-3 0,0 0 0 0,0 0 4 16,-34 0 1-16,34 0-3 0,0 0 1 16,0 0-1-16,0 0-1 0,-40-1 1 15,40 1 0-15,0 0 2 0,0 0-2 0,-30-5 1 16,30 5-1-16,0 0 0 0,0 0 0 15,-39-3 2-15,39 3-2 0,0 0-1 0,-36 3 0 16,36-3 1-16,-29 5-4 0,29-5 0 16,-30 1 0-16,30-1-2 0,-35 3 5 15,35-3 1-15,0 0 1 0,-44 5 2 0,44-5 0 16,-23 2-3-16,23-2 1 0,0 0 0 16,-33 2-1-16,33-2 2 0,0 0-2 15,-36 3 0-15,36-3 0 0,0 0 2 0,-35 0 2 16,35 0-6-16,0 0 0 0,-40 5 1 15,40-5 0-15,0 0-3 0,-42 0 5 0,42 0-1 16,-26 0-1-16,26 0-3 0,0 0 2 16,-39 3 2-16,39-3 8 0,0 0-10 15,-35 0 3-15,35 0-1 0,0 0 1 0,0 0-3 16,-37 0 0-16,37 0 4 0,0 0 0 16,0 0-3-16,-32 0 0 0,32 0-5 15,0 0 6-15,0 0 2 0,0 0-2 0,-33 0 1 16,33 0 2-16,0 0-3 0,0 0 0 15,0 0 1-15,0 0-1 0,0 0 3 16,-45-3-2-16,45 3 1 0,0 0-3 0,-30-8-1 16,30 8-2-16,-27-2 2 0,27 2 1 15,-30-2 2-15,30 2-5 0,-32-5 0 16,32 5 3-16,-38 0 1 0,38 0-2 0,-42-3 3 16,42 3-1-16,-40 0-4 0,40 0 4 15,-44 0-2-15,44 0 1 0,-42 0 2 0,42 0-3 16,-40-1 2-16,40 1 0 0,-45 0 1 15,20-5-3-15,25 5-1 0,-50 0 5 0,50 0-4 16,-39-3 1-16,39 3-4 0,-45-3 3 16,45 3 5-16,-38-1-3 0,38 1 5 15,-46 0-1-15,46 0-1 0,-31-8 0 0,31 8 1 16,-34 0-3-16,34 0 2 0,-35-6 0 16,35 6-3-16,-38-3-3 0,38 3 6 15,-37-3-5-15,37 3 3 0,-45-6-3 0,45 6 2 16,-44-5 1-16,44 5-2 0,-47-1 1 15,20 1 0-15,27 0-1 0,-43-3 4 16,43 3 1-16,-40-4-4 0,40 4 2 0,-42-5 1 16,42 5-3-16,-38-3 2 0,38 3-1 15,-31-4 4-15,31 4-1 0,-31-5 3 0,31 5 1 16,0 0 5-16,-39-5-1 0,39 5 4 16,-30-1 1-16,30 1-2 0,0 0-1 15,-30-7-3-15,30 7 2 0,0 0-3 0,0 0 4 16,-35-4-6-16,35 4-1 0,0 0 0 15,0 0 1-15,-34-6-1 0,34 6 3 16,0 0-7-16,0 0 3 0,-31-3-3 0,31 3 0 16,0 0-1-16,0 0 0 0,-27-6 1 15,27 6-2-15,0 0 0 0,0 0 1 16,0 0 3-16,0 0-1 0,-39-6-1 16,39 6 2-16,0 0 0 0,0 0-3 0,0 0 4 15,0 0 2-15,-26-7-4 0,26 7 0 16,0 0-1-16,0 0-2 0,0 0 3 0,0 0-3 15,0 0 3-15,-31-5-5 0,31 5 3 16,0 0-2-16,0 0-1 0,0 0-3 0,0 0-12 16,0 0-28-16,0 0-41 0,0 0-42 15,-41 12-51-15,36 0-74 0,-7-3-261 0,12-9-409 16,0 0-581-16</inkml:trace>
  <inkml:trace contextRef="#ctx0" brushRef="#br0" timeOffset="120727.2733">2381 10701 4252 0,'-31'-21'-224'0,"14"10"5"0,17 11 4 16,-22-17 2-16,22 17-539 0,-23-19 427 0</inkml:trace>
  <inkml:trace contextRef="#ctx0" brushRef="#br0" timeOffset="123757.1995">1752 8188 2987 0,'0'0'-191'0</inkml:trace>
  <inkml:trace contextRef="#ctx0" brushRef="#br0" timeOffset="124158.9087">1752 8188 2453 0,'0'0'-139'0,"0"0"16"0,0 0 9 15,0 0 25-15,0 0 7 0,0 0 29 16,0 0 18-16,0 0 12 0,15 91 3 15,-15-91 20-15,0 39 12 0,0-39 15 0,-3 48-3 16,3-21 10-16,0 5 11 0,0-32-11 16,3 54-12-16,-3-22 25 0,0-2 0 0,2-2-5 15,-2 1-4-15,3-2-1 16,-3 1 4-16,4 0-8 0,3-4 10 0,-6 3-11 16,6-2 3-16,-2 1-13 0,-5-26 13 15,5 42-10-15,2-21-10 0,-2 1 4 0,-5-22 2 16,6 40-12-16,-1-24 9 0,-5-16 6 15,9 35-6-15,-9-35 5 0,5 31 9 0,-2-12-3 16,-3-19-6-16,12 36 0 0,-9-20-1 16,-3-16-8-16,10 34 11 0,-6-9-8 15,-4-25-6-15,11 40 14 0,-6-18-4 16,-1 0-18-16,-4-22 10 0,10 40-2 0,-4-23 0 16,3 5 0-16,-4 1-9 0,5 2 19 15,-5-5-2-15,3 7-6 0,-3-1-5 0,2-1 18 16,-2 0-3-16,0-4 10 0,-5-21 12 15,12 39 7-15,-9-19-1 0,-3-20 4 16,5 32 8-16,-5-32-10 0,8 26-4 0,-8-26 0 16,0 0-14-16,7 33-4 0,-7-33 3 15,0 0 6-15,8 26-9 0,-8-26-10 16,0 0 12-16,0 0-17 0,2 24 3 16,-2-24-38-16,0 0-46 0,0 0-69 0,7 22-73 15,-7-22-528-15,0 0 489 0</inkml:trace>
  <inkml:trace contextRef="#ctx0" brushRef="#br0" timeOffset="125362.4496">1630 9690 2943 0,'0'0'-155'0,"-18"-11"-4"0,18 11 14 15,0 0 4-15,0 0-7 0,-30-7 16 0,30 7 5 16,0 0 9-16,0 0 27 0,0 0 30 16,-35 0 7-16,35 0 21 0,0 0 3 0,0 0-1 15,0 0 5-15,0 0 4 0,0 0 17 16,0 0 14-16,0 0 0 0,0 0 13 16,0 0 13-16,0 0 4 0,0 0 7 0,0 0-5 15,0 0-4-15,52 46 11 0,-52-46-16 16,23 19 11-16,-5-7 11 0,-1-2 13 15,0 2-8-15,0 3 12 0,4 3-8 0,1-1 5 16,-4-2-5-16,2 6-4 0,4-6-8 16,-4 7 12-16,-2-6-5 0,4 3-7 15,0-1-4-15,-5-1 11 0,3 2-1 0,0-3-7 16,0 1-6-16,2 3 5 0,-6-5-1 16,4 4-11-16,-3-7-1 0,0 4 5 0,0-1-3 15,1 1-11-15,-1-5 18 0,-1 1-13 16,-16-12 1-16,27 22 3 0,-27-22-10 15,25 17 4-15,-16-9 0 0,-9-8 0 0,21 16 13 16,-21-16 2-16,0 0 1 0,24 15 6 16,-24-15-18-16,0 0-5 0,22 9 3 15,-22-9-7-15,0 0 9 0,0 0 3 16,0 0-5-16,45-18 11 0,-45 18-15 0,16-18 1 16,-16 18-1-16,15-23 1 0,-15 23-14 15,14-24 8-15,-14 24 8 0,12-31-11 0,-12 31-10 16,8-35-5-16,-5 15 6 0,-3 20 7 15,4-46-5-15,-4 21 10 0,0 25-2 16,0-52 13-16,-4 22-8 0,4 30-14 0,0-42 16 16,-3 18-6-16,3 24-5 0,-3-44 7 15,3 44-4-15,-5-39-8 0,5 39 6 16,-4-37-5-16,1 16-3 0,3 21-5 0,-5-35 5 16,5 35-2-16,-8-33-7 0,8 33-1 15,-6-30 9-15,6 30-3 0,-8-29-4 16,8 29 6-16,-7-27-8 0,7 27-5 0,0 0 19 15,-5-34-17-15,5 34 10 0,0 0-11 16,-8-26 1-16,8 26 3 0,0 0-6 0,-10-24 4 16,10 24 2-16,0 0 2 0,0 0-7 15,-8-25 3-15,8 25 2 0,0 0-3 16,0 0 10-16,-5-25-7 0,5 25 4 0,0 0 3 16,0 0-12-16,0 0 2 0,-9-24 1 15,9 24-1-15,0 0-13 0,0 0 9 16,0 0 2-16,0 0-1 0,0 0-4 15,0 0 3-15,-5-25-2 0,5 25 2 0,0 0 9 16,0 0-6-16,0 0-1 0,0 0 2 16,0 0 0-16,0 0 3 0,0 0-4 0,0 0 3 15,0 0 6-15,0 0-5 0,0 0-4 16,0 0-4-16,0 0 1 0,0 0-6 0,0 0 6 16,0 0 4-16,-28-7 6 0,28 7-3 15,0 0 7-15,0 0-4 0,-62 29 9 0,40-17-10 16,-5-3-2-16,2 0-4 0,-6 3 13 15,-8 5-14-15,-1-2 0 0,-14 7 8 16,-2-2-11-16,2 3 9 0,-3 1-21 16,2-4-17-16,5 3-45 0,0 1-72 15,1-4-126-15,11-5-517 0,-1 0 192 0</inkml:trace>
  <inkml:trace contextRef="#ctx0" brushRef="#br0" timeOffset="130195.3742">2094 11087 3340 0,'0'0'-154'16,"0"0"6"-16,5-31 3 0,-5 31-2 15,0 0 22-15,0 0-3 0,0 0 13 0,0 0 5 16,0 0 9-16,0 0 15 0,0 0 3 16,0 0 14-16,0 0 1 0,0 0 14 0,0 0 2 15,0 0 0-15,0 0-5 0,16-16 19 16,-16 16-9-16,0 0 17 0,0 0 13 15,0 0-10-15,0 0 14 0,46 50 18 0,-33-35-5 16,2 3 22-16,2 5 17 0,3 1 16 16,-3 7 0-16,3-1-2 0,-2 0 23 15,4 7-6-15,0 3 10 0,-2 7-25 0,3-1 10 16,-6 4-2-16,1-8-8 0,4 5-11 16,-9-6 3-16,7-5-7 0,-6 1-5 15,-1-4 0-15,0-4-3 0,-4-2-20 0,1-3-5 16,2 2-26-16,-7-5-48 0,-5-21-88 15,3 33-174-15,-3-33-150 0,0 0 99 16</inkml:trace>
  <inkml:trace contextRef="#ctx0" brushRef="#br0" timeOffset="130922.6664">2020 11126 1759 0,'0'0'8'16,"0"0"8"-16,0 0 0 0,0 0-5 16,0 0 13-16,0 0 3 0,0 0 11 0,0 0-1 15,5-31-11-15,-5 31-15 0,0 0-11 16,17-18-7-16,-17 18-8 15,18-21-11-15,-18 21 7 0,19-23 0 0,-19 23 0 16,23-20-4-16,-13 7 12 0,-10 13-9 16,30-21 20-16,-16 11-11 0,-14 10 7 0,25-15 4 15,-25 15 15-15,35-10 1 0,-35 10 15 16,35 0-1-16,-35 0 11 0,40 15-11 0,-20-5 10 16,5 6-7-16,7-1 9 0,-7 3-7 15,0 4 7-15,7-2 2 0,-7 3-7 0,4-1 6 16,-1 2 12-16,-3 2-1 0,0-2 21 15,-1-2 1-15,-3 5-5 0,-1-4 10 16,-3 1 0-16,0-1-15 0,-4 2-2 16,4-3 12-16,-9 3-5 0,2-1-16 0,2-2 4 15,-4 1 1-15,6 4 3 0,-6-3-12 16,-3 0 1-16,4 0 4 0,-9-24 3 0,5 47 7 16,-5-20 7-16,0 0 15 0,-9 3-17 15,-1-3 1-15,2 2-8 0,-1 4 1 16,-7-3-3-16,4-3-1 0,2 2-16 0,0-4-12 15,-3-1-1-15,4-3 6 0,1 2-5 16,8-23-5-16,-17 33-2 0,5-15-1 16,12-18-1-16,-18 35-5 0,8-20-2 0,10-15 5 15,-13 25-11-15,13-25-14 0,-9 24 21 16,9-24-12-16,-12 18-5 0,12-18-4 16,0 0-14-16,-13 29-16 0,13-29-13 0,0 0-34 15,-3 21-38-15,3-21-52 0,0 0-85 16,0 0-554-16,0 0 144 0</inkml:trace>
  <inkml:trace contextRef="#ctx0" brushRef="#br0" timeOffset="131272.2535">3007 11362 3395 0,'0'0'-138'0,"0"0"13"0,0 0 13 0,0 0 9 16,0 0 9-16,0 0-25 0,0 0-8 15,0 0-3-15,0 0-10 0,0 0 7 16,17-42 1-16,-17 42-8 0,16-18 5 0,-16 18-3 16,21-22-298-16,-21 22 98 0</inkml:trace>
  <inkml:trace contextRef="#ctx0" brushRef="#br0" timeOffset="131740.1163">3168 11090 1461 0,'0'0'-23'0,"-10"-29"5"0,10 29 45 16,0 0 18-16,0 0-23 0,-21-21 0 0,21 21-14 15,0 0-8-15,-21-12-13 0,21 12-22 16,0 0-45-16,-30-13 6 0,30 13 8 0,0 0-8 15,-29-9 24-15,29 9 20 0,0 0-12 16,-30-6 37-16,30 6 16 0,0 0 9 16,-33 0 11-16,33 0 20 0,0 0-27 15,-39 9 6-15,39-9 4 0,-30 9 13 0,30-9 5 16,-28 10 20-16,28-10-14 0,-20 8-6 16,20-8 16-16,0 0-14 0,-26 24-2 0,26-24 0 15,-15 17 14-15,15-17 28 0,-5 25-6 16,5-25 11-16,0 0 13 0,10 44-11 15,-10-44 3-15,15 36-10 0,-3-15-3 16,0 0 1-16,1-1 18 0,1 1-17 0,7 0-15 16,1 4 5-16,3-3-5 0,4 0-1 15,-1-1 0-15,1-3 0 0,2-3-11 0,-1 0 4 16,6 0-5-16,-1-2 6 0,-5-2 8 16,0-3-12-16,2-1 6 0,-6-1 3 15,8-4 1-15,-2-2-6 0,1 0 3 0,2-5-14 16,10-2-2-16,-4-1-8 0,4-6-3 15,-3-1-6-15,1 2-11 0,-3-5-8 0,4 3 1 16,-6 0-10-16,-6 0-27 0,3-1-38 16,-5 0-40-16,-1 1-38 0,-6-3-64 15,-3 0-126-15,2-1-481 0,-10 0 178 16</inkml:trace>
  <inkml:trace contextRef="#ctx0" brushRef="#br0" timeOffset="132180.1435">3631 10818 3455 0,'0'0'-99'0,"0"0"14"0,0 0-5 15,0 0 12-15,22-35 8 0,-22 35 8 0,21-4 13 16,-21 4 7-16,36 0 26 0,-36 0-9 16,46 9 6-16,-17-3 8 0,1 3-2 0,2 0 16 15,1 4-1-15,1-1 17 0,1-1-2 16,-2 5 20-16,2 0-5 0,-4-4 7 0,4 7 3 15,-5-4 6-15,2 0 0 0,-2 3-13 16,1 2 16-16,0-5-8 0,-8 0-10 16,4 1-2-16,-6-5-1 0,1 1-7 15,-2 1-7-15,0-1 2 0,0 2 14 0,-20-14-10 16,29 15 9-16,-16-7 32 0,-13-8 35 16,20 13-7-16,-20-13-9 0,0 0-18 0,0 0-1 15,0 0 6-15,45-24-21 0,-38 5-4 16,-7 19 2-16,14-44-15 0,-14 17-4 15,3 0-8-15,-6-8-6 0,-1-5-11 0,3 1-4 16,-8-8-18-16,1-4-3 0,-7-3-10 16,-2-1 8-16,-3 0 11 0,-8-7-6 15,-1-1-7-15,-1 6 9 0,3 4-6 0,-1 0 10 16,-1 8 4-16,8-1-4 0,-5 6-7 16,3 5 10-16,3 1-10 0,2 6-7 15,1 4-21-15,-2 3-29 0,6 3-36 0,13 18-54 16,-23-19-111-16,13 10-442 0,10 9 551 15</inkml:trace>
  <inkml:trace contextRef="#ctx0" brushRef="#br0" timeOffset="133266.0569">4763 10446 2874 0,'26'-12'-122'0,"-26"12"14"0,0 0 2 0,0 0 12 16,23-19 12-16,-23 19 11 0,17-12-2 15,-17 12-12-15,23-20 15 0,-23 20-16 16,22-21-15-16,-5 9 8 0,-1-3-7 0,3-2-4 16,2 0 26-16,0 1 15 0,-3-3 27 15,0 1 45-15,-1 0 41 0,-4 0 25 0,4-2 18 16,-2 2 1-16,-15 18 5 0,29-34-19 16,-13 16-16-16,-4 1-6 0,8 1-19 15,-8-7-28-15,1 8 10 0,1-3-21 16,-1 0-4-16,-13 18 4 0,25-38 0 0,-17 23 0 15,-8 15 18-15,11-30 3 0,-11 30 23 16,3-30-23-16,-3 30 16 0,0 0-8 0,0 0-6 16,-14-39-6-16,14 39 12 0,0 0-16 15,-15-18 0-15,15 18 6 0,0 0-7 16,-31-6-12-16,31 6 13 0,0 0-10 0,-35 3 6 16,35-3-9-16,0 0 13 0,-41 12-1 15,41-12 10-15,-23 13-10 0,23-13 13 16,-32 20-7-16,19-6 12 0,-4 0-18 0,0 5 12 15,-1 3-4-15,1-4 6 0,4 3 9 16,4 5 8-16,-2-2 7 0,1 1 16 16,3 3 15-16,4 3-8 0,-2-1 3 0,5 3 16 15,0-1 2-15,0 2-6 0,11 1-13 16,3 4 0-16,1-6 1 0,-2 2-11 0,4-1 1 16,6-7-3-16,2 5 0 0,7-5 3 15,-3-3-7-15,4 0 15 0,7-4-28 16,0-1 2-16,1-2 1 0,0-4-2 0,-2 2 25 15,1-6-17-15,2-1-3 0,-9 0 4 16,1-5-9-16,1-1-5 0,2 1 1 16,3-6-14-16,-2 1-2 0,7-6-21 0,-1 0-33 15,-2-2-20-15,0-2-33 0,-2 0-16 16,0-6-40-16,-7 0-62 0,-1-5-166 16,-7-4-431-16,-1-1 217 0</inkml:trace>
  <inkml:trace contextRef="#ctx0" brushRef="#br0" timeOffset="133632.0501">5329 9105 3338 0,'0'0'-114'16,"0"0"30"-16,0 0 34 0,0 0 20 15,0 0 20-15,68 43 23 0,-47-21 27 0,0 5 6 16,3 4 27-16,4 2 9 0,6 9 9 16,9 6-5-16,-1 5 19 0,11 3 9 0,16 15-13 15,-5 2 17-15,-1-17-16 0,-13-4-2 16,4 4-8-16,6-8-7 0,-10 6 3 15,10-7-7-15,-8 4-3 0,4-3-17 0,0-1 3 16,-5-5-16-16,2 3-5 0,-8-12 7 16,-1 2-27-16,-7-5-19 0,-4-5-32 15,-5 0-30-15,-2-7-41 0,0 1-35 0,-7-7-54 16,-3-3-198-16,-2-6-444 0,-14-3 19 16</inkml:trace>
  <inkml:trace contextRef="#ctx0" brushRef="#br0" timeOffset="134049.0936">6446 9786 3642 0,'0'0'-114'15,"-13"-22"-6"-15,13 22-15 0,0 0-13 16,0 0 20-16,-13-18 11 0,13 18 30 0,0 0 23 16,0 0 33-16,0 0 23 0,0 0 5 15,0 0 17-15,0 0 3 0,0 0 22 16,0 0 0-16,43 67 15 0,-28-47-3 0,0-5 9 15,-1 0-11-15,6 0 1 0,1 1-5 16,6-5-1-16,7 1-3 0,2 0 0 16,8-4-1-16,-2-1-17 0,6-7-7 0,-4 0-9 15,4-3 5-15,4-1 2 0,-2-1-10 16,-1-5 1-16,-1 3-3 0,-4-3 0 0,-1 3 10 16,-14-4 15-16,2 2-5 0,-7-2 11 15,-4-5 15-15,-5 4 19 0,-15 12 2 16,7-35 13-16,-7 35 5 0,-25-36 8 0,-2 14-31 15,-8 3-5-15,-15-2-3 0,-12 2-3 16,-20 1-6-16,-4 0 13 0,1 0 11 16,-2 5 12-16,5-3 12 0,14 7-1 0,2 0-3 15,16 0-14-15,5 5-21 0,8-3-3 16,4 7-10-16,33 0 9 0,-52 11-15 0,30-2-4 16,22-9-6-16,-17 26-28 0,17-26-43 15,9 36-47-15,-1-15-60 0,5-3-95 0,8 1-653 16,2 1-414-16</inkml:trace>
  <inkml:trace contextRef="#ctx0" brushRef="#br0" timeOffset="134766.4734">7211 9197 4352 0,'0'0'-58'0,"0"0"-14"0,0 0-17 15,23 35 11-15,-23-35 3 0,0 0-5 16,14 25 9-16,-14-25 16 0,10 24 5 15,-10-24 15-15,21 30 11 0,-12-10 16 0,-1-3 8 16,2 5-4-16,5-2 4 0,-6 6 2 16,2-5 2-16,1 2-2 0,-7-2 12 15,8 1-8-15,-1-3 4 0,-12-19 7 0,12 28-9 16,-12-28 14-16,13 21 24 0,-13-21 43 0,12 17-6 16,-12-17-6-16,0 0-5 0,0 0-16 15,0 0-4-15,0 0-4 0,0 0-16 16,0 0 38-16,-37-74 4 0,25 51-8 0,2-5-9 15,2 1-4-15,-4-2-5 0,6 5-3 16,-3-1-3-16,9 25-11 0,-8-47 3 16,-1 29-13-16,9 18-1 0,-3-33 0 15,3 33-3-15,-2-28-2 0,2 28-5 0,0 0-3 16,17-37-7-16,-17 37-6 0,20-17-3 16,-20 17-10-16,30-12 5 0,-30 12-5 0,32-8 8 15,-32 8-2-15,32-10-6 0,-32 10 3 16,33-1-3-16,-33 1 10 0,32-8 6 0,-32 8-12 15,30-6 10-15,-30 6 7 0,20-6 6 16,-20 6 8-16,24-9 1 0,-24 9-4 16,22-16-1-16,-22 16-1 0,25-27-2 0,-7 10 0 15,4-4-16-15,-11 0-8 0,8-1-2 16,3-1-2-16,-6-3 5 0,3 8 2 16,-3-1 2-16,0 1-4 0,0 3 4 0,-16 15 1 15,25-22-5-15,-25 22-2 0,24-10 10 16,-24 10-6-16,0 0 6 0,0 0 6 0,50 18-4 15,-27-1 5-15,-3-5 4 0,2 3-1 16,5 0 0-16,-2 7 1 0,5-4 1 16,2 0 0-16,-2 5-5 0,5-8-1 0,-1 3-29 15,1 2-13-15,-2-5-38 0,-1-1-25 16,-2-2-30-16,-5-2-50 0,-1-4-175 0,-3-2-443 16,-1-4 156-16</inkml:trace>
  <inkml:trace contextRef="#ctx0" brushRef="#br0" timeOffset="135380.5012">8542 8548 3758 0,'0'0'45'0,"15"-19"-12"0,-15 19-19 0,0 0-1 16,29-8-11-16,-29 8 14 0,0 0-5 15,43 23-1-15,-21-3 5 0,-2 4 13 16,9 1 18-16,-8 8-7 0,13 3 20 15,-2 6-4-15,1-2 6 0,7 2 5 0,-6 2 4 16,2-1-2-16,1 9 5 0,3-11-2 16,-6-2-2-16,1 2 2 0,-2-5 1 15,4 4-27-15,0 0 1 0,3 3-11 0,-8-2-1 16,6-1 1-16,1-4-6 0,-7 0-1 16,-7-7-5-16,2-4-1 0,-6 3-3 0,-4-10 0 15,0-2 14-15,-2 0 6 0,-15-16 5 16,20 24-6-16,-20-24-5 0,0 0-4 0,0 24-2 15,0-24 0-15,0 0-2 0,0 0-1 16,0 0-2-16,0 0-12 0,0 0 3 16,-77-47-4-16,55 27-13 0,0-8-1 0,4 1 4 15,-10-19-23-15,-1 4-11 0,-4-16 1 16,-4-4 5-16,0-1 0 0,-3-9-4 0,-9-14 10 16,11 9-1-16,6 15 4 0,0-3 0 15,11 13 5-15,-6 0-9 0,8 2 2 16,3-1-4-16,-1 1 4 0,2 7 1 0,3-1-2 15,7 2 8-15,-3-1-9 0,5 0-1 16,-1 1-9-16,4 9 2 0,0 0-5 16,4 1 8-16,-4 3 2 0,3 2 6 0,-3 27-2 15,10-46-6-15,-7 28 6 0,9 0 3 16,-12 18 7-16,20-29 1 0,-20 29-17 16,25-14 14-16,-25 14 6 0,25 0 3 15,-25 0 9-15,0 0 3 0,40 31 12 0,-23-13 9 16,-5 7 3-16,3 0 5 0,2 5 1 15,-4 1 3-15,-1 2 11 0,-7-1 17 0,6 4 10 16,-9-4 19-16,-2-1 14 0,-2 5 0 16,-9 5-14-16,-3 0-9 0,-6-1-12 0,-12 10-15 15,-6 7-40-15,-31 12-72 0,-6 5-92 16,-24-8-111-16,7-8-711 0,14-18-971 0</inkml:trace>
  <inkml:trace contextRef="#ctx0" brushRef="#br0" timeOffset="141113.9007">7432 9248 4778 0,'0'0'-175'16,"16"-14"24"-16,-16 14 18 0,0 0 20 0,0 0 7 15,17-13 16-15,-17 13 4 16,0 0 8-16,0 0 19 0,23-20 14 0,-23 20 15 16,21-15 7-16,-21 15 19 0,21-12 0 0,-21 12 23 15,27-14 13-15,-5 8 6 0,-22 6-1 16,33-6 12-16,-33 6-9 0,40-6-2 15,-15 6 6-15,-25 0 0 0,44 5-2 0,-21-2 10 16,2 7 4-16,1 4 6 0,-5 2 3 16,8 4-2-16,-1 2 3 0,2 6 2 0,2 5-2 15,2 9 2-15,2-4-9 16,-2 5 6-16,13 10-6 0,-7-4 4 0,-2 4 0 16,2 0 0-16,-3-5 3 0,-5-2 2 0,3-3-7 15,0 0 7-15,-1 1-5 0,-1-2-6 16,1 2-4-16,4-1-6 0,6 4-6 15,-1-8-2-15,-6 1 1 0,0 1-11 0,-4-5 2 16,7 5-6-16,-5-8 0 0,-4-6-5 16,-6 5 1-16,-4-7-6 0,3-1 3 15,-7-6 1-15,-4 2 11 0,2-5 8 16,-15-15 9-16,23 24 3 0,-23-24-3 0,10 18-5 16,-10-18-5-16,0 0-3 0,0 0-6 0,0 0-7 15,0 0-6-15,0 0-7 0,-75-62-12 16,37 23-7-16,-6-7 2 0,-4-10-6 0,-23-18 0 15,3 4 2-15,-9-7-1 0,10 3-1 16,-7 2 0-16,4 8-3 0,-7-3 1 16,15 10-2-16,10 9 2 0,-1 1 3 15,3 1 1-15,1 2-3 0,1 2 5 0,11 6 0 16,0-5 0-16,9 4-5 0,3 5 0 16,1-1-2-16,2 1 1 0,9 5 1 15,1 0 4-15,1-2 0 0,4 1 0 0,-2 1 0 16,4 4 6-16,-3-6-3 0,8 29 1 15,-5-49 1-15,2 25 2 0,-2-2-1 16,5 26-3-16,5-45 4 0,-5 20-1 0,3-2 1 16,-3 27 1-16,8-44 1 0,-3 23 0 15,-5 21 2-15,5-34 0 0,-5 34 0 0,9-32 1 16,-9 32-1-16,7-30 0 0,-7 30-1 16,6-32 3-16,-6 32 1 0,5-29 1 15,-5 29-2-15,9-28 4 0,-9 28-6 0,13-30-1 16,0 13-2-16,4 3-1 0,2-2 2 15,1 0 2-15,1 5-1 0,6-2 0 16,-2-1 2-16,0 7 0 0,7-3-2 0,-2 0 4 16,5 4-4-16,-1 0 7 0,3 0-7 15,-4 0 4-15,4 3-2 0,0 0 0 0,-2-2 1 16,3 3-5-16,-6 2 0 0,1 0 2 16,-33 0 0-16,62 2 2 0,-37 3-4 15,4 1 4-15,-9 0 2 0,0 6 1 0,3 4 4 16,-9 1 4-16,-2 10 6 0,-2 0 6 15,-4 1-2-15,4 9 3 0,-3-1 3 0,0 5 1 16,-6-2-5-16,6 1 7 0,-7 1-1 16,5-5-1-16,-5 1-1 0,0-3-3 15,3 3 4-15,-3-5 2 0,0-2 4 16,-3-1 0-16,3 1 1 0,-8-5 8 0,3 2-4 16,-10-4 2-16,-5 4-8 0,-6-7-2 15,-2 5-2-15,-9-3-1 0,-11 3-5 0,-4-6 1 16,-5 1-11-16,0-2 2 0,-3 2-2 15,3-1-15-15,3-6 2 0,14 4-3 16,4-5-17-16,2 1-32 0,6-4-35 0,8 4-35 16,20-13-53-16,0 0-72 0,-12 12-257 15,12-12-118-15,0 0-296 0,0 0-556 0</inkml:trace>
  <inkml:trace contextRef="#ctx0" brushRef="#br0" timeOffset="142075.0624">8733 8231 4273 0,'0'0'-184'16,"0"0"10"-16,0 0 11 0,0 0 5 0,8-41 10 15,-8 41 3-15,0 0 13 0,0 0 11 16,29-30 5-16,-29 30 4 0,17-15 21 15,-17 15 23-15,25-13 10 0,-25 13 14 0,26-12 8 16,-26 12 0-16,34-7 8 0,-34 7-6 16,33-5 9-16,-33 5 9 0,32-8 0 15,-32 8 13-15,30 3 6 0,-30-3 16 0,0 0-6 16,35 14 3-16,-35-14 8 0,22 13 1 16,-22-13 3-16,17 19 14 0,-17-19 14 15,5 29-3-15,-5-29 49 0,5 34 2 0,-5-34-3 16,-7 37-4-16,7-37 9 0,-15 40 11 15,10-18-16-15,5-22 6 0,-13 38-4 16,4-19 15-16,9-19-5 0,-11 32 2 16,2-18-19-16,9-14 6 0,-15 29 1 0,15-29-16 15,-8 27-9-15,8-27-8 0,-5 29-10 16,5-29-10-16,0 33-11 0,0-33-2 0,13 32 0 16,2-18-1-16,5-2-16 0,5 0-15 15,4 1-17-15,-4-6-12 0,5 2 17 0,5 0 7 16,-5 0 2-16,0-3-13 0,-4 1 2 15,-3 1 0-15,-23-8 8 0,38 20 5 16,-28-8 11-16,-10-12 1 0,15 27 5 0,-15-27 18 16,-3 35-4-16,3-35 4 0,-18 42 12 15,9-20 8-15,-2 0 2 0,-4-2 4 16,3 0-3-16,-6 2 6 0,6-2-1 0,-5-5-3 16,17-15 0-16,-27 35-7 0,22-19-5 15,5-16-3-15,-13 27 0 0,13-27 2 16,0 33-2-16,0-33 0 0,17 35-2 0,-2-17-7 15,6 1 2-15,10-1-6 0,0 0-2 16,3 2-8-16,-2-2 1 0,1-1-5 16,2-6-4-16,-5 5 1 0,-1-4-4 0,-6-3 0 15,2 0-2-15,-6 3 0 0,-19-12-2 16,38 16-3-16,-38-16 1 0,25 12 1 0,-25-12 1 16,19 18-3-16,-19-18 3 0,10 17-6 15,-10-17-1-15,0 0-13 0,-7 32-37 0,7-32-23 16,-22 25-34-16,5-10-41 0,17-15-33 15,-43 20-42-15,18-18-108 0,-5-4-632 16,0-6-891-16</inkml:trace>
  <inkml:trace contextRef="#ctx0" brushRef="#br0" timeOffset="142920.4303">9407 7511 4745 0,'0'0'-148'0,"0"0"4"16,-10-26 9-16,10 26 8 0,0 0 4 16,0 0 17-16,-12-21 25 0,12 21 17 15,0 0 7-15,0 0 13 0,0 0 15 0,0 0 15 16,0 0 16-16,0 0 0 0,0 0 6 0,0 0 15 16,0 0 5-16,72 33 2 0,-48-15 25 15,-8 3-7-15,6 2 0 0,-2 1 10 16,5 4-7-16,-5-1-2 0,6 3-8 15,-6 1 11-15,3-3-5 0,-6 1-6 0,5-1-6 16,-7-4 0-16,1-1 2 0,-4-5-6 16,-4 0 0-16,7 0 15 0,-15-18 30 0,17 26 23 15,-17-26 7-15,9 21-13 0,-9-21-14 16,0 0-7-16,0 0-9 0,0 0-2 0,0 0-12 16,0 0-11-16,0 0-6 0,-72-64-21 15,58 36-14-15,-1-8-3 0,2-2-2 0,4-1 2 16,-2 0 4-16,2 3-2 0,1 2 5 15,3 5 8-15,-5 2 5 0,5 0-10 16,-3 4-4-16,8 23-2 0,0-36 0 0,0 36 6 16,10-26-6-16,-10 26-8 0,26-18 5 15,-26 18-14-15,34-6-8 0,-34 6-6 16,37 0-2-16,-37 0 3 0,36 4 7 0,-36-4 3 16,32 2-3-16,-32-2 5 0,0 0 18 15,39 5 7-15,-39-5 9 0,0 0 16 16,26 0-3-16,-26 0 2 0,0 0 0 0,0 0-2 15,0 0 6-15,0 0-7 0,26-24-2 16,-26 24-5-16,0-27-2 0,0 27-2 16,5-39-2-16,-2 13-2 0,2 2-4 0,-2-4-3 15,-1 1-3-15,-2 27 1 0,12-47-8 16,-9 28 2-16,-3 19 1 0,10-32-3 0,-10 32-1 16,7-24-1-16,-7 24 2 0,16-20 3 15,-16 20 8-15,24-7 0 0,-24 7 7 0,0 0-7 16,53 4 5-16,-28 5 7 0,2 0 4 15,-2 0 6-15,12 7 7 0,-3-1 5 16,1 5 0-16,-2-4-1 0,1 8 8 0,2-4 1 16,-5 6 2-16,4 1-2 0,-5-3-1 15,-2 0-4-15,1 4-3 0,-3-1-3 16,-4-3-4-16,0 5 2 0,-2 0-9 0,7-2-8 16,-11 0-33-16,1-5-41 0,0 7-62 15,0-8-59-15,-6-6-98 0,-6-3-286 0,-5-12-366 16,0 0-626-16</inkml:trace>
  <inkml:trace contextRef="#ctx0" brushRef="#br0" timeOffset="144227.8519">10583 7247 4531 0,'0'0'-92'0,"0"0"0"0,0 0 18 15,25-12 2-15,-25 12 8 0,0 0 11 0,29-12 17 16,-29 12 5-16,23-9-4 0,-23 9 15 16,37-16-10-16,-17 6 3 0,2 0-3 15,4-1 7-15,-4 4 2 0,3-6 3 16,-1-1 8-16,-4 2-6 0,2 0 3 16,-22 12-1-16,31-28 10 0,-14 13 6 15,-17 15 27-15,17-28-9 0,-12 12 5 0,-5 16 3 16,12-31-4-16,-12 31-8 0,5-31 1 0,-5 31 2 15,-4-30-10-15,4 30 15 0,0 0-15 16,-17-33 4-16,17 33-9 0,-26-17-4 0,26 17-4 16,-40-6 1-16,11 6 14 0,29 0-11 15,-58 4 2-15,32 3 14 0,-4-1 6 16,0 6 7-16,2 0 5 0,-1 6-10 0,4 1 24 16,-3 3 0-16,4-1 4 0,6 6-3 15,5-2 14-15,3 1 9 0,6 1 20 16,4 1-3-16,0-28 0 0,24 50-3 15,-4-21-3-15,5-4-13 0,7-1-6 0,6-1-4 16,-1-5-5-16,3-3 1 0,5 1-4 16,4-5-2-16,-6-2 0 0,4-6-8 0,0 9-5 15,-12-11-1-15,0-1-6 0,0 0 2 16,-1 0-1-16,-2 0 3 0,-32 0 0 0,51-16 2 16,-26 7 6-16,-8-6-1 0,-17 15-5 15,29-32 7-15,-24 14-3 0,6-2-4 16,-11 20-7-16,5-51-5 0,-1 24-6 15,-4-2-8-15,0-3-1 0,0 3-1 0,0 29-4 16,-4-54 1-16,3 32-1 0,1 22 0 16,-4-38-1-16,4 38-10 0,-5-36-5 15,5 36-7-15,0-30 2 0,0 30 1 0,0 0 1 16,9-28 0-16,-9 28 4 0,0 0-3 16,16-16 4-16,-16 16 3 0,0 0-3 0,0 0 3 15,19-12 0-15,-19 12 1 0,0 0-3 16,0 0 2-16,0 0-1 0,0 0 0 0,38 0-1 15,-38 0 3-15,0 0-7 0,0 0 1 16,0 0 0-16,0 0-3 0,0 0 3 16,40 9 0-16,-40-9 1 0,0 0 0 15,39-9 3-15,-39 9-2 0,30-19 2 0,-7 0 4 16,-6 3-3-16,5-11 3 0,-7 7 2 16,2-2 0-16,3-7 1 0,-7 9 3 0,2-2-3 15,-3 1 1-15,-12 21 0 0,22-36 0 16,-16 25-2-16,-6 11 0 0,17-24-1 15,-17 24-2-15,13-19-1 0,-13 19 0 0,16-15-2 16,-16 15 6-16,0 0 2 0,0 0-2 16,20-12 1-16,-20 12 3 0,0 0 0 0,0 0-1 15,0 0 1-15,0 0 5 0,48 21-4 16,-48-21 0-16,25 15 0 0,-8-8 1 16,-17-7-2-16,32 15-2 0,-14-3 2 0,-18-12 1 15,34 15 1-15,-19-6 1 0,-15-9 4 16,25 12 3-16,-25-12 6 0,21 12 4 0,-21-12 0 15,26 14 4-15,-26-14-4 0,21 12 2 16,-21-12-3-16,19 9-2 0,-19-9 0 16,0 0-3-16,30 15-1 0,-30-15-1 15,0 0 2-15,18 9-1 0,-18-9-1 16,0 0 2-16,0 0-3 0,0 0 4 0,24 11 7 16,-24-11-1-16,0 0-1 0,0 0-6 15,0 0-1-15,0 0-1 0,0 0-9 0,0 0-7 16,-20-82-17-16,20 82-16 0,-14-55-13 15,6 20-19-15,-7-4-6 0,-2-3-18 16,-3-8-8-16,-2-7-4 0,-10 2 2 0,2-12 3 16,-8 0 9-16,3-1 4 0,-14-24 5 0,-3 5 7 15,11 13 16-15,4 13 7 0,3 2 25 16,3 9 2-16,2 5 4 0,9 2 5 16,0 5-1-16,3 5-7 0,4 3-3 0,1 1 4 15,0 2-1-15,6-1 0 0,6 28-2 16,-5-50 7-16,0 32 14 0,5 18-4 15,-7-36-9-15,7 36 1 0,-2-32 15 0,2 32-12 16,-8-22-4-16,8 22 0 0,0 0 26 16,0 0 8-16,0 0 14 0,0 0 10 15,0 0 11-15,8 105 12 0,1-64 9 0,14 8-4 16,-5 4-5-16,16 4 12 0,9 2-3 16,9-2 2-16,19 15-3 0,5-6-1 15,6-6 0-15,-11-10 1 0,-1-12-3 16,-1-8-3-16,4 0-7 0,2-3-4 0,2-11-7 15,0 3-6-15,-6-6-16 0,-4-7-24 0,-4 0-29 16,-9 0-38-16,-8-3-57 0,-7-6-76 16,-6-3-158-16,-9-4-609 0,-19 0-956 15</inkml:trace>
  <inkml:trace contextRef="#ctx0" brushRef="#br0" timeOffset="144392.668">10856 6095 5101 0,'-49'0'27'0,"16"0"8"0,8-6-7 16,25 6-7-16,0 0 2 0,3-33-1 0,-3 33 10 16,52-47 15-16,-9 16 8 0,9-9-4 15,10 3-5-15,10 4-8 16,3-6-18-16,22-3-63 0,-11 12-61 0,-18 5-64 0,-9 6-122 16,-9 1-652-16,-15 6-753 0</inkml:trace>
  <inkml:trace contextRef="#ctx0" brushRef="#br0" timeOffset="144598.5181">5786 10911 4480 0,'-52'74'-206'0,"15"-14"18"0,7-6 11 16,1-7 6-16,6 1-11 0,-2-2-4 16,5 0-20-16,-5 1-511 0,5-4 574 0</inkml:trace>
  <inkml:trace contextRef="#ctx0" brushRef="#br0" timeOffset="144780.4898">5220 11877 2872 0,'-25'16'-68'0,"8"-4"24"0,-1 5 2 16,-4-5 11-16,4 3 2 0,-2 4-5 15,-2 1-10-15,5 3-25 0,-11 1-14 16,8 1 7-16,-2-5 12 0,4 0 8 0,-3-3 29 16,8 0 44-16,-4-2 6 0,17-15-3 15,-28 24 3-15,16-11-7 0,12-13-6 0,-25 25-1 16,7-13 1-16,18-12-10 0,-19 30-19 16,8-11-60-16,11-19-61 0,-17 28-224 0,7-13-91 15,10-15 97-15</inkml:trace>
  <inkml:trace contextRef="#ctx0" brushRef="#br0" timeOffset="145225.5395">4349 12704 1675 0,'0'0'-50'0,"-24"4"-44"16,24-4 1-16,0 0-12 16,0 0 28-16,0 0 77 0,0 0 20 0,0 0 27 15,-23-40-19-15,23 40-4 0,0-32-6 0,0 32 9 16,-2-31 54-16,2 31 5 0,-8-38 18 15,8 38 8-15,-5-36 14 0,-4 18-13 16,9 18 9-16,-8-33-21 0,8 33-30 0,-5-36 5 16,5 36-7-16,-8-30-3 0,8 30-4 15,-5-35-7-15,5 35-7 0,-9-33 39 16,9 33 10-16,-3-38 2 0,3 38 9 0,-3-33-16 16,3 33 3-16,0-34-11 0,0 34-8 15,3-39-21-15,-3 39 9 0,8-35-24 16,-8 35-1-16,5-33 6 0,-5 33-24 0,12-29 7 15,-12 29 35-15,18-18 9 0,-18 18 42 16,25-7 25-16,-25 7 17 0,0 0-5 16,66 32 9-16,-40-7-16 0,6-1-11 0,5 13-5 15,-2 3-7-15,9 6-14 0,3 4-10 16,1-2-11-16,-4-1-7 0,9 4-2 0,-1-6-9 16,-2 0-5-16,2 2-10 0,5-5-5 15,-7 0-4-15,4-3-8 0,2-1 0 16,-15-8-15-16,2 1-16 0,1-7-13 0,-11-4-16 15,-1-2-17-15,-10-3-9 0,4 0-20 16,-6 0-37-16,-3-3-60 0,-15-1-79 16,-2-11-199-16,0 0-482 0,0 0-627 15</inkml:trace>
  <inkml:trace contextRef="#ctx0" brushRef="#br0" timeOffset="145469.4224">4630 12985 4588 0,'0'0'-35'0,"-51"-7"15"0,51 7-3 0,-33-5 10 0,33 5 5 15,-25-15-15-15,25 15 15 0,-7-30-1 16,7 30 5-16,7-45 12 0,3 16-3 16,7-1 8-16,1-4-6 0,-1-1 15 15,3 2 6-15,2-2 12 0,1 2 41 0,2 0 8 16,-3-3-2-16,8 6-2 0,-3-7-11 16,8 0-3-16,-2 0-10 0,4 0-10 15,-3 4-4-15,9-4-1 0,-8 0-12 0,9 0-1 16,-6 0-7-16,6 2-7 0,-4 8-17 15,-7 3-26-15,-3 0-34 0,2-2-30 0,-2 8-40 16,5-1-38-16,-6 1-55 0,-1 6-139 16,-6-5-519-16,-2 9-267 0</inkml:trace>
  <inkml:trace contextRef="#ctx0" brushRef="#br0" timeOffset="146833.6823">5824 11912 4256 0,'0'0'25'16,"0"0"0"-16,17 12-7 0,-17-12-16 15,0 0-9-15,0 0 2 0,0 0 4 0,43-7 12 16,-43 7-17-16,0 0 4 16,37-15 9-16,-37 15-21 0,22-15 14 0,-22 15-3 15,23-15 0-15,-23 15 3 0,29-22 16 16,-16 10-16-16,-13 12 4 0,28-31 22 0,-16 19-28 15,-12 12-4-15,25-25 9 0,-13 13 0 16,-12 12-6-16,12-24 0 0,-12 24 12 16,5-29 0-16,-5 29-9 0,0 0-5 0,0 0 5 15,-14-39 3-15,14 39 13 0,-20-15 4 16,20 15 13-16,-27-12-7 0,27 12-14 0,-26-14 18 16,26 14 13-16,-24-13-9 0,24 13 5 15,-25-8 9-15,25 8-6 0,0 0-11 0,0 0 3 16,-33-12-17-16,33 12 0 0,0 0-2 15,0 0 6-15,0 0-8 0,0 0 4 16,-35 27 4-16,35-27-5 0,-5 32 5 0,5-32-3 16,-4 36-2-16,-1-9 2 0,5-27 5 15,-3 50 1-15,3-19 4 0,-3 1 8 16,3-5 1-16,0 3 3 0,0-30 15 0,0 56 3 16,0-26 0-16,3-5-7 15,-3 3-5-15,3-3-6 0,6 2 1 0,-4-2-7 16,6 0 3-16,4-1-10 0,2 0 0 0,5-6-4 15,10 5-2-15,1-7 2 0,7-8-4 16,5 2-4-16,4-7 0 0,4-3-1 16,-2-3-3-16,11-4 2 0,-11-3-3 0,3-2 1 15,3-3-4-15,-12 2 4 0,0 1-3 16,-3 0-1-16,-5-3-1 0,0-3 2 0,-6 6 5 16,-1-8-1-16,1 2-2 0,-13-3 2 15,2 0 4-15,-2-5 8 0,-4 1-4 16,-4-2 1-16,-3 0-5 0,-2-2 0 0,0-2-9 15,-5 1-6-15,0 30-3 0,0-59-7 16,-2 32 5-16,2 27 0 0,-3-44 2 16,3 44-2-16,-9-36 0 0,9 36-2 0,-5-29-2 15,5 29-1-15,0 0 0 0,0 0 3 16,0 0 0-16,0 0 0 0,0 0 0 16,0 0 4-16,0 0 3 0,0 0 2 0,0 0 1 15,57 65 1-15,-40-42 0 0,0-5-2 16,8 6 1-16,-5-9 0 0,5 1 1 0,-3-2 1 15,8-6-3-15,0 1 0 0,5-3-2 16,-5-2 1-16,5 2-3 0,-35-6 1 16,47-3-9-16,-20 0-2 0,-4-7-5 0,-6-6 0 15,1 1-5-15,-18 15-17 0,20-33-5 16,-15 14 0-16,-5 19 2 0,-11-40-5 0,11 40 3 16,-29-43 7-16,9 24 4 0,2 0 7 15,-6 6 3-15,4-2 10 0,2 3 5 16,-7 0-1-16,1 3 2 0,24 9 1 15,-45-9-5-15,45 9 4 0,-37-6-2 0,37 6 3 16,-36 3 2-16,36-3 0 0,-37 12-2 16,37-12 3-16,-24 13-1 0,24-13 2 0,-13 20 2 15,13-20 6-15,-3 28 3 0,3-28 1 16,3 38-7-16,-3-38 9 0,20 43-2 0,-3-23-2 16,4 0 3-16,6-1-6 0,7-2 3 15,3-1-3-15,1-1 1 0,0-5 0 16,1 2-2-16,-4-5-1 0,-3-4 1 0,6-6-3 15,-4 0 2-15,3-4 6 0,-1-12-8 16,-2 4 1-16,-1-10 0 0,-1 1-4 0,-3 0 3 16,-4-8 3-16,3 5 0 0,-5-3-4 15,-1 2 3-15,-3-1-4 0,-3 2 0 16,-1 1-2-16,0 8 3 0,-5-4 1 0,-10 22-1 16,17-30-1-16,-7 18 0 0,-10 12-2 15,14-23-3-15,-14 23-1 0,15-17 5 16,-15 17-3-16,0 0 0 0,26-15 2 0,-26 15 1 15,0 0 2-15,36 2-1 0,-36-2-3 16,0 0 8-16,0 0-9 0,48 10 0 16,-48-10 4-16,25 7 0 0,-25-7 4 15,27 8-4-15,-27-8-3 0,25 6 7 0,-25-6-5 16,27 7 3-16,-27-7-2 0,35 7 4 16,-35-7-4-16,33 1 2 0,-33-1-1 0,36 0 2 15,-36 0-3-15,46-8 1 0,-19 0 3 16,-2-9-6-16,4 2 4 0,-1 2 4 0,-10-5 4 15,13 0 3-15,-10-2-2 0,1 2-1 16,-2-1-2-16,4-1-2 0,-3-2-2 0,1-6 3 16,5 6-6-16,-5-2 3 0,1 3-2 15,-3 1 0-15,0 5 0 0,-3-1 0 16,0 1-1-16,-1 3 9 0,4 1 12 0,-20 11 14 16,31-12 16-16,-10 4 10 0,-21 8 10 15,39 4 1-15,-39-4 5 0,50 12 2 16,-18 0-10-16,-1 0-9 0,5 6-9 0,2 1-35 15,-4 2-68-15,11-4-121 0,-5-2-246 16,-15-9-116-16,-25-6-433 0,0 0-983 16</inkml:trace>
  <inkml:trace contextRef="#ctx0" brushRef="#br0" timeOffset="148847.4832">7049 3874 484 0,'0'0'114'0,"0"0"13"0,10 22 26 0,-10-22 2 15,0 0 9-15,0 0-10 0,0 0-13 16,0 0 13-16,11 21-37 0,-11-21-8 16,10 18-1-16,-10-18-21 0,15 21-17 15,-15-21 18-15,19 29-38 0,-4-17 8 16,0 3 15-16,-15-15-20 0,33 26 5 0,-14-19-1 16,11 5 4-16,-3-7-9 0,8-5 15 15,0 0-14-15,12-3 17 0,1-3-25 0,2-5 12 16,12 2-6-16,-8-2-18 0,9-1 2 15,-1-1-6-15,7-2-7 0,-2-1 5 0,11 1-8 16,8-4 0-16,-1 1 7 0,5 0-11 16,-4-1 1-16,-1 1 0 0,-1-3-4 15,1 1-3-15,-3-1 16 0,-3 3-9 16,-14-1 0-16,0 0-9 0,-3 4 4 0,-5 0-13 16,-5 2 11-16,-9 1-4 0,4 0-10 15,-12 4 19-15,-3 1-8 0,0-2-3 0,-1 1-1 16,-9 4 11-16,5-3-17 0,-2 0 8 15,-25 7-8-15,40-9-10 0,-40 9-19 16,35-6-29-16,-35 6-20 0,0 0-43 16,34 10-80-16,-34-10-470 0,8 12 122 0</inkml:trace>
  <inkml:trace contextRef="#ctx0" brushRef="#br0" timeOffset="150113.4495">10210 3092 2591 0,'0'0'-101'0,"0"0"11"0,0 0 10 16,0 0 8-16,0 0 25 0,0 0 7 16,0 0 9-16,0 0 3 0,0 0-7 15,0 0 10-15,0 0-4 0,0 0 4 0,0 0 3 16,0 0-8-16,8 40 15 0,-8-40 8 15,21 36 7-15,-11-7 7 0,5 2 4 0,0 4 0 16,-2 7 26-16,5 3 25 0,-1 8 12 16,2-2 5-16,-3 5 10 0,-2-1 2 0,6 1 5 15,-2 2 10-15,4-2-8 0,-5 0 1 16,3-2 7-16,0 0-20 0,-3-5 3 16,3 0-12-16,0-4-4 0,-4-3-12 0,-4-6 2 15,1-4-13-15,-1-5 8 0,-7-3 31 16,7-2 23-16,-5-2 24 15,-7-20 3-15,8 23-26 0,-8-23-9 0,0 0-9 16,0 0-21-16,0 0 2 0,0 0 5 0,0 0-10 16,-65-38-6-16,45 8-5 0,-4-6-10 15,8-11-11-15,-5-5-26 0,5-7-16 16,-1-15-16-16,0-4-4 0,2-8-5 0,2 4 3 16,-6-4 0-16,6-1 1 0,0 5 2 15,-4 0 10-15,-1-4-2 0,4 4 15 0,1 1-5 16,1 5-2-16,0-2-5 0,2 11-4 15,4 3 7-15,-1 2 11 0,-1 4-8 0,6 8 5 16,2 0-3-16,0 8-11 0,-3 5 19 16,3 5-7-16,0 2 2 0,0 30-3 15,0-53 3-15,0 32-6 0,0 21-13 16,0-33 11-16,0 33 2 0,5-27-5 0,-5 27 9 16,0 0 6-16,0 0 2 0,0 0-6 15,0 0 5-15,65 32-4 0,-43-14 5 16,1 7-2-16,5 2-8 0,-4 2 14 0,6 1-2 15,-2 0-8-15,-1-1 6 0,0 1-6 16,0-2-3-16,-6-4 12 0,-1 5 27 0,1-4-3 16,2-2 1-16,-6 1 0 0,-4-1 2 15,4 5 1-15,1 3-2 0,-1 0 1 0,0 4-4 16,-2 1-3-16,3 1-3 0,6 8-1 16,-3 6-5-16,6 9 6 0,-4-4-6 15,9 9 1-15,-3-3-1 0,-4-1-4 16,0-5 1-16,-2-5-5 0,2-4 0 0,-5-1 2 15,-3-8 5-15,0-1 3 0,3-5 7 16,-3 3-3-16,1-5 1 0,-4 2-3 0,2-4 4 16,1-1-5-16,1 0-4 0,-1-3 0 15,-4-4-2-15,4 2 3 0,-3-4-8 16,-1-3 4-16,0 4 6 0,-13-19 5 0,17 22 5 16,-17-22 11-16,13 21 5 0,-13-21 3 15,12 15 2-15,-12-15 0 0,0 0-3 0,15 23-9 16,-15-23-3-16,0 0-6 0,14 13-6 15,-14-13-12-15,0 0-12 0,0 0-20 16,0 0-13-16,13 23-21 0,-13-23-23 16,0 0-26-16,0 0-29 0,7 24-41 0,-7-24-86 15,-17 27-697-15,4-16-854 0</inkml:trace>
  <inkml:trace contextRef="#ctx0" brushRef="#br0" timeOffset="150473.9326">10300 4260 4739 0,'-40'-7'-145'0,"40"7"3"16,0 0-21-16,0 0-10 0,0 0 0 15,0 0 6-15,0 0 19 0,67-47 5 16,-35 32 17-16,1 0 7 0,3-5 9 16,0-1 10-16,6-3 18 0,5 0 24 0,-9-6 34 15,11 2 3-15,-4-4 29 0,0 1 13 16,-1 4 16-16,-1-1 8 0,1 1-4 0,-14 2 0 15,5 4-6-15,-5-5-10 0,2 8-18 16,-7 0-39-16,5-2-36 0,-3 5-60 16,-7 6-79-16,-2-3-428 0,4 3 118 0</inkml:trace>
  <inkml:trace contextRef="#ctx0" brushRef="#br0" timeOffset="150742.3516">11542 3538 2484 0,'0'0'-84'0,"0"0"-38"0,-39-33-47 15,39 33-366-15,0 0 113 0</inkml:trace>
  <inkml:trace contextRef="#ctx0" brushRef="#br0" timeOffset="151347.3423">11495 3474 1891 0,'0'0'-50'0,"0"0"8"0,-12-20 6 0,12 20 16 0,0 0 4 15,0 0 12-15,0 0 16 16,-15-18 20-16,15 18-4 0,0 0 18 0,0 0 0 0,0 0 3 15,-25-5-12-15,25 5-4 0,0 0-8 16,0 0 7-16,0 0-7 0,-49 32 6 0,36-17-7 16,1 2 0-16,-4 1 10 0,2 1-3 15,-1 2 8-15,7-2 13 0,-6 3 0 0,3-1 4 16,6 3 3-16,5-24-8 0,-12 40-4 16,12-40 6-16,-3 34-10 0,3-34 2 15,6 28 0-15,-6-28-4 0,17 22-6 0,-17-22 5 16,23 5-16-16,-23-5 7 0,0 0-10 15,49-8 13-15,-49 8-1 0,28-19 12 16,-28 19-13-16,22-25 5 0,-12 7-8 0,-10 18 12 16,5-36-13-16,-5 36 14 0,-1-41-14 15,1 41-10-15,-14-44-4 0,6 27 4 16,8 17-6-16,-22-37 8 0,17 22-13 16,5 15 2-16,-15-25-3 0,15 25-1 0,-13-20 1 15,13 20 1-15,0 0 4 0,0 0-7 0,0 0-1 16,0 0 25-16,0 0-21 0,0 0 8 15,0 0-2-15,0 0-3 0,0 0 3 16,0 0 11-16,0 0-5 0,13 78-2 0,4-66-1 16,-17-12 9-16,33 32-2 0,-14-17-7 15,1 0-8-15,5 4 25 0,3-2-19 0,-3 3-4 16,4-2 6-16,-1 4 2 0,4-4-12 16,-7 5 1-16,0-2 15 0,-1-3-5 15,1 0 5-15,-9 0 8 0,3 0 18 16,-3-1-13-16,1 2 10 0,-3-1 13 0,-1 0-16 15,-5 4 6-15,7 3-5 0,-8-4 0 16,3 4 14-16,-3-2-16 0,0 3-4 0,-1 2-4 16,-1 1 8-16,-1-2 1 0,-8 3 3 15,-1 3 1-15,-8 6 5 0,1-4 3 16,-5 4 12-16,-6-6 14 0,-2 6 0 0,-7-1 6 16,2-4 0-16,-10-1-5 0,11-9-6 15,-1 1-9-15,-1 0-5 0,2-6-6 0,1 0-10 16,3-5-3-16,-1 2-10 0,0-3-11 15,1-5-16-15,3-1-28 0,22-7-40 16,-44 5-43-16,44-5-41 0,-30-8-58 0,30 8-113 16,-22-34-603-16,22 10-566 0</inkml:trace>
  <inkml:trace contextRef="#ctx0" brushRef="#br0" timeOffset="151651.4304">11859 3621 4573 0,'0'0'-66'0,"9"-21"4"16,-9 21-24-16,8-18-32 0,-8 18 9 0,22-22-2 15,-22 22 22-15,23-19 17 0,-23 19 17 16,17-16 16-16,-17 16 11 0,0 0 6 0,29-8 14 16,-29 8 4-16,0 0 22 0,36 18 22 15,-36-18 1-15,30 29-2 0,-11-11 7 0,1 3 3 16,2 7-4-16,-6-5-1 0,4 6 1 15,1-1 0-15,4 1-15 0,-7-2 11 16,4 0-15-16,-2-3-4 0,2 0-1 0,-4-1 4 16,-5-4 0-16,4-2-18 0,-9-1-1 15,-8-16-1-15,27 22-2 0,-27-22-34 0,14 16-30 16,-14-16-25-16,0 0-31 0,0 0-40 16,0 0-47-16,0 0-95 0,0 0-449 15,-82-56 428-15</inkml:trace>
  <inkml:trace contextRef="#ctx0" brushRef="#br0" timeOffset="151822.3244">11336 2786 3233 0,'-7'-28'-9'0,"-1"8"28"0,8 20 7 16,-5-31-1-16,5 31 5 0,0 0-2 0,-9-28 6 16,9 28-10-16,0 0 7 0,0 0-2 15,-5-22-16-15,5 22 11 0,0 0-3 16,0 0-25-16,0 0-41 0,0 0-57 0,32-15-85 15,-32 15-215-15,0 0-253 0,0 0 117 16</inkml:trace>
  <inkml:trace contextRef="#ctx0" brushRef="#br0" timeOffset="152212.3351">11659 2463 2951 0,'13'-18'79'0,"-13"18"-26"16,12-16-56-16,-12 16-22 0,20-12-10 0,-3 5-1 15,-1 3 18-15,-16 4 18 0,32-14 11 16,-15 8-6-16,-17 6 0 0,22-6 15 0,-22 6 26 16,0 0 16-16,43 2 54 0,-43-2 27 15,30 16 7-15,-10-7 7 0,0 6-2 0,5 5 0 16,2 4-2-16,7 2-6 0,6 2-4 15,-5 2-11-15,13 3-4 0,3 6-9 16,9-1-9-16,-3 1-16 0,5 3-3 0,0-6-5 16,-2 5-12-16,-5-5-7 0,0 2-3 15,-6-8-1-15,-1 1-6 0,-6 1-6 0,-2 1-4 16,-1-3-4-16,-3 1-6 0,-2 4-3 16,-2-5-6-16,1 3 0 0,-1 5-1 15,-4-2-5-15,-6-1-1 0,2-4-3 0,-4 2-2 16,-2-1 0-16,-1-5-6 0,1 0-10 15,-5 0-28-15,3-7-46 0,-3 5-57 0,-1-5-57 16,-4 0-92-16,4-8-685 0,-12-12-982 16</inkml:trace>
  <inkml:trace contextRef="#ctx0" brushRef="#br0" timeOffset="152347.329">13308 2986 5091 0,'0'0'-39'0,"0"0"-32"16,19-9-54-16,-19 9-59 0,23-6-52 16,-6 0-26-16,8 0-597 0</inkml:trace>
  <inkml:trace contextRef="#ctx0" brushRef="#br0" timeOffset="152676.3274">13492 2934 3768 0,'22'-8'-159'0,"-2"-6"5"16,0 6 14 0,-8-1 1-16,-2-2 36 0,-10 11 17 0,16-17 16 0,-4 7 38 0,-12 10 29 0,0 0 11 15,19-33 5-15,-19 33 6 0,8-27-1 16,-8 27-7-16,5-32-1 0,-5 32-7 15,5-34 4-15,-5 19-7 0,0 15 6 0,0-32-12 16,0 32-1-16,-5-30 1 0,0 15-1 16,5 15 9-16,-22-24-2 0,5 11 0 15,1 0 3-15,-6 7 7 0,-1 0-2 16,3-1 5-16,20 7 0 0,-41-2-8 0,41 2 15 16,-38 2 3-16,38-2 2 0,-40 13-5 0,15-1 49 15,3 2-19-15,-1-1 14 0,2 7 14 16,3-2 16-16,1 3 12 0,2 5 19 15,0-2 34-15,10 3-6 0,-3 1 19 0,8 4-16 16,3-2 0-16,6 1-9 0,-1 2-10 16,7 1-2-16,7-3-15 0,-6 1-9 15,6-1-10-15,0-8-9 0,-5 1-8 0,4-4-10 16,-4-1-10-16,3-4-5 0,-3 0-5 16,3 2-11-16,-2-9-25 0,-18-8-53 15,41 16-75-15,-21-13-89 0,-2 0-230 0,-18-3-513 16,0 0-753-16</inkml:trace>
  <inkml:trace contextRef="#ctx0" brushRef="#br0" timeOffset="153336.3738">12293 4943 4510 0,'21'-15'-201'0,"-21"15"13"0,19-19 25 15,-19 19 26-15,17-19 22 0,-17 19 22 0,13-16 15 16,-13 16 22-16,0 0 14 0,13-23 4 16,-13 23 11-16,0 0 11 0,0 0-4 15,0 0 8-15,0 0-8 0,0 0 6 16,0 0-3-16,0 0 20 0,0 0-8 0,0 0 7 15,0 0 12-15,-87 36 19 0,71-17 3 16,-4 3 16-16,3 5 3 0,0-2 23 0,9 3 21 16,-4-1 31-16,7 0 0 0,2 1-15 15,3-28-5-15,0 56-10 0,0-29 6 16,5-1-12-16,1-2-6 0,8-2-6 0,-3-4 0 16,6 1-3-16,0-6 1 15,3-1-6-15,5-7-7 0,-25-5-9 0,54 4-10 16,-26-8-2-16,4-1-12 0,-7-1-32 0,0-6-46 15,3-2-55-15,-2-7-60 0,0-3-79 16,-1-5-222-16,-3-1-399 0,2-1-143 16</inkml:trace>
  <inkml:trace contextRef="#ctx0" brushRef="#br0" timeOffset="153680.3031">12788 4779 3832 0,'0'0'-112'0,"0"0"1"0,0 0-11 15,0 0 12-15,0 0 9 0,0 0 6 16,0 0 12-16,0 0 20 0,0 0 15 16,0 0 12-16,0 0 12 0,0 0 19 0,0 0 5 15,-20 87 21-15,20-87-3 0,3 36 3 16,-3-36 7-16,10 38 15 0,5-20-18 16,-1 0 15-16,2-6-13 0,8 0 2 0,1-4-3 15,-25-8 0-15,50 5 0 0,-27-5-7 16,-23 0 9-16,57-8 6 0,-38-1 10 15,2-3 12-15,-4-5 9 0,-17 17 2 0,25-30-6 16,-20 12 21-16,-5 18-24 0,0-37-1 16,0 37-5-16,-13-41-5 0,5 24-2 15,8 17-6-15,-36-32-12 0,20 17 1 0,-9 5 11 16,6 1-21-16,19 9 3 0,-50-9 1 16,27 9-6-16,23 0 0 0,-49 9-22 15,26 0-39-15,3 1-42 0,20-10-48 0,-30 23-63 16,30-23-138-16,-12 17-415 15,12-17 420-15</inkml:trace>
  <inkml:trace contextRef="#ctx0" brushRef="#br0" timeOffset="154136.3034">13322 4518 3280 0,'0'0'-40'0,"0"0"-19"0,0 0 0 0,0 0-5 15,0 0 13-15,0 0 23 0,0 0 36 16,0 0 15-16,-31-43 7 0,31 43-15 0,0 0 0 16,0 0 3-16,0 0-8 0,0 0 10 15,0 0-8-15,0 0 15 0,0 0-18 16,0 0 3-16,0 0 5 0,0 0 10 0,0 0-1 16,0 0 6-16,0 0 3 0,0 0-3 15,14 89-11-15,-14-89 10 0,8 27 5 16,-8-27-10-16,5 21-2 0,-5-21 7 0,14 24-6 15,-14-24 3-15,13 17-7 0,-13-17 15 16,0 0-1-16,22 16-5 0,-22-16-5 16,0 0-1-16,38-10 6 0,-38 10 11 15,24-18-4-15,-24 18 13 0,23-33-3 0,-15 10-8 16,-3 2-1-16,-5 21 1 0,14-46-7 16,-13 21-9-16,-1 25-9 0,4-40 5 0,-4 40 4 15,0-33-6-15,0 33-6 0,5-32-1 16,-5 32-7-16,0 0 6 0,-10-36-2 0,10 36-7 15,-22-17 0-15,22 17 6 0,-35-4-14 16,35 4 6-16,-42 1 4 0,42-1 3 16,-47 10-2-16,22-3-3 0,25-7-6 0,-45 12-11 15,18-6-20-15,27-6-24 0,-33 15-47 16,33-15-60-16,-29 12-72 0,24-9-543 16,5-3 272-16</inkml:trace>
  <inkml:trace contextRef="#ctx0" brushRef="#br0" timeOffset="154408.3229">13305 4420 3470 0,'0'0'-51'0,"0"0"-21"16,0 0-4-16,8 33 19 0,-8-33 0 15,0 0 20-15,24 7 15 0,-24-7 17 16,28 5 10-16,-28-5-5 0,30 3 17 0,-30-3 13 15,40 10-4-15,-18-7 3 0,-22-3 11 16,43 6 0-16,-21-3 9 0,-22-3 1 0,37 8 4 16,-37-8 5-16,33 9 5 0,-33-9-9 15,32 4 3-15,-32-4 1 0,32 4-11 0,-32-4-9 16,37 3-10-16,-37-3-29 0,33 0-37 16,-33 0-40-16,40 0-67 0,-40 0-122 15,22-10-474-15,-15 0 464 0</inkml:trace>
  <inkml:trace contextRef="#ctx0" brushRef="#br0" timeOffset="154814.3169">14029 3646 3285 0,'-15'-22'14'0,"15"22"-5"0,-13-18 5 16,13 18-3-16,0 0-8 0,0 0 1 15,0 0 3-15,0 0 0 0,0 0 9 0,-52 40 0 16,47-20-3-16,-7 10 16 0,5 0-16 15,4 0 16-15,3 8 4 0,0-5 3 0,0 5 11 16,0-2 15-16,3-2 6 0,2 7 13 16,4-5 24-16,4-3 6 0,1 2-3 15,4-4-7-15,10 1-10 0,-3-8-8 0,7 0-4 16,2-5-3-16,3-4 1 0,-4-2-11 16,-1-5-9-16,1-1-9 0,-1-4-2 15,-4 1-9-15,4-4-25 0,-32 0-31 0,55-14-42 16,-31 1-40-16,3-2-68 0,-7-5-114 15,6-8-588-15,-12-7-215 0</inkml:trace>
  <inkml:trace contextRef="#ctx0" brushRef="#br0" timeOffset="155342.2845">14210 2883 3894 0,'-34'-12'-160'15,"34"12"6"-15,-20-7 4 0,20 7 10 0,0 0 21 16,0 0 28-16,0 0 29 0,-38 15 39 16,38-15 38-16,0 0 25 0,-4 33 23 0,4-33 14 15,9 34 11-15,-9-34 6 0,20 52 11 16,-3-20 8-16,-1-2-3 0,4 9-21 16,5 6 3-16,4 5-17 0,3 7-1 15,1 5-15-15,4 2-4 0,1 2 2 16,-2 1-12-16,2-2-7 0,-3 2-4 0,-1-1 0 15,-3-7-6-15,-9-11 1 0,-2-4-4 16,0-7 5-16,-3-4 5 0,-5-1 48 0,1-8 22 16,-1-3 19-16,0-2 6 0,-4-2-3 15,-8-17-16-15,17 20-16 0,-17-20-13 0,0 0-10 16,0 0-8-16,45-29-8 0,-30 8-7 16,3-12-10-16,6-11-3 0,1-2-10 15,-5-1-2-15,2-1-2 0,-1 2-3 0,-4 6-1 16,-4 3-4-16,4 0-5 0,2 3-3 15,-6 2-8-15,4 2 4 0,-1 2-2 0,-2 8 1 16,-4-7-1-16,3 10-1 0,-1-2 1 16,-12 19-2-16,17-27 0 0,-17 27-1 15,16-18 10-15,-16 18 9 0,24-17 9 16,-24 17 10-16,33-3 1 0,-33 3 7 0,42 14 7 16,-14-2-2-16,4 3-3 0,10 13-5 15,3 0 0-15,15 14-7 0,-4 5-3 0,27 17 0 16,-7 7-5-16,-4-2-8 0,-7 3-14 15,-12-10-25-15,-16 0-40 0,-12 0-63 16,-18-7-125-16,-14-3-294 0,-13-8-72 0,-15-11-304 16,-3-17-563-16</inkml:trace>
  <inkml:trace contextRef="#ctx0" brushRef="#br0" timeOffset="163535.2641">965 17777 2154 0,'0'0'97'0,"0"0"-153"16,0 0-97-16,0 0-40 0,0 0-31 15,0 0-208-15,0 0 94 0</inkml:trace>
  <inkml:trace contextRef="#ctx0" brushRef="#br0" timeOffset="164682.4707">1266 17753 1966 0,'0'0'171'16,"28"-14"-17"-16,-28 14-26 0,0 0-48 0,0 0-11 16,0 0-11-16,-2-36-3 0,2 36 7 0,0 0-1 15,0 0-10-15,-5-35 0 0,5 35-4 16,0 0 0-16,0 0 6 0,-6-36 19 16,6 36 17-16,0 0 1 0,0 0 10 0,-10-31-12 15,10 31-13-15,0 0-2 0,0 0-24 16,0 0 2-16,-2-27-5 0,2 27-7 0,0 0-16 15,0 0 15-15,0 0-4 0,0 0-2 16,0 0 9-16,0 0 34 0,0 0-45 16,0 0 12-16,0 0 11 0,0 0 5 15,0 0-28-15,0 0 5 0,0 0 16 0,0 0-14 16,0 0 1-16,0 0-5 0,0 0-1 16,0 0-12-16,79 51 7 0,-58-32-5 15,4 5 8-15,-6-1-6 0,11 7 2 0,0 3 9 16,2 6 0-16,-7-1-2 0,5 6 7 15,-2-1-3-15,1 1 2 0,-6-5-4 16,1 3 6-16,-2-9-6 0,-6 1 1 0,3-6-1 16,-6-1-11-16,0-5 3 0,-4 0 1 0,2-4-6 15,-2 1-4-15,-9-19 7 0,20 27-6 16,-12-15 0-16,-8-12 2 0,0 0 7 16,15 24 7-16,-15-24-22 0,0 0-13 15,0 0-10-15,0 0 11 0,0 0-2 0,-31-75-3 16,7 43 5-16,-1-8 2 0,-7-4-1 15,2 2 0-15,-3-5 0 0,1 4 6 16,-5-13-14-16,9 11-10 0,-2-9-13 0,3 7 6 16,0-7-6-16,7 9-4 0,-7-8 0 15,7 7 0-15,3-1-5 0,4 7 14 0,-5 5 0 16,4-4-9-16,1 3 14 0,1 2-4 16,0 0 7-16,2 2-1 0,-3 5 2 15,5 2 5-15,3-2 7 0,-7 4-5 0,12 23 4 16,-13-48-4-16,8 27-2 0,5 21 3 15,-12-34-7-15,12 34 3 0,-2-38 3 16,2 38-4-16,-3-39-8 0,3 39 15 0,0-41-2 16,0 41 7-16,0-39-7 0,0 39 5 15,3-41 5-15,-3 41-4 0,2-36 6 16,-2 36 11-16,0-34-5 0,0 34 1 0,3-37 5 16,-3 37 12-16,5-34 22 0,-5 34 15 15,-5-28 5-15,5 28 2 0,0-32-12 0,0 32-7 16,0 0-2-16,0-30-11 0,0 30-6 15,0 0-6-15,5-27-9 0,-5 27-3 16,0 0 2-16,0 0 0 0,20-12 0 0,-20 12-8 16,0 0 4-16,50 12 0 0,-26 0-7 15,3 1 6-15,3-1 4 0,0 6 2 16,5 4 2-16,-2 3 0 0,4-4 5 16,5 7 2-16,-5 3-2 0,8-3 2 0,-5 2 4 15,-1 0-1-15,1-1 3 0,-5-2-2 16,3 3 7-16,-1 2 0 0,-5-7-2 0,5 7-1 15,0-4-2-15,-1 4-4 0,1-2 0 16,-3 2-6-16,-1-2 4 0,2 6-2 0,4-8-1 16,-4 7-2-16,-10-8 1 0,5 5-4 15,2-5 0-15,-4 0-3 0,-4 0 3 16,2-4-4-16,-6 2-7 0,7 1 5 0,-10-10 2 16,0 4-5-16,-1-5 2 0,1 1 5 15,-2-1-19-15,-1 0-3 0,-3 2 0 16,-11-17 4-16,22 27-1 0,-7-12 0 0,-15-15-3 15,25 21 4-15,-11-9-1 0,2 0 0 16,3 2 2-16,1-5-2 0,-20-9 4 16,23 22-6-16,-4-17 2 0,-19-5-2 0,25 12 3 15,-25-12 0-15,21 12 2 0,-21-12-1 16,22 10 0-16,-22-10 2 0,0 0-2 0,22 12-9 16,-22-12-8-16,0 0-21 0,0 0-22 15,20 9-36-15,-20-9-60 0,0 0-60 16,0 0-171-16,18-36-168 0,-18 17-394 0,0 19-791 15</inkml:trace>
  <inkml:trace contextRef="#ctx0" brushRef="#br0" timeOffset="165161.159">1985 18028 4604 0,'0'0'-151'0,"0"0"14"16,0 0 15-16,0 0 28 0,-22 4 4 0,22-4 6 15,0 0 19-15,0 0 21 0,0 0 3 16,0 0 21-16,0 0 12 0,0 0 6 16,0 0 12-16,0 0 33 0,0 0 12 0,0 0-25 15,-20-46 12-15,20 46 18 0,0 0 6 16,0 0 3-16,34-52-9 0,-18 32 8 16,4 0 17-16,9-6-7 0,-2-1-5 0,11-10-10 15,-1-1-7-15,5-1-4 0,10-9-2 16,-2 1-13-16,0 1-1 0,-7 10-5 0,-6-2-5 15,-3 8 3-15,-3 0-4 16,-7 7 2-16,1 1 9 0,-8 4-3 0,-1 0 1 16,1 5-2-16,-17 13-6 0,24-25 1 0,-24 25-11 15,23-18-3-15,-23 18-21 0,18-19-14 16,-18 19-23-16,17-15-5 0,-17 15-16 16,29-17-41-16,-29 17-39 0,31-20-80 15,-14 8-217-15,0-1-397 0,0 4-37 0</inkml:trace>
  <inkml:trace contextRef="#ctx0" brushRef="#br0" timeOffset="166284.1497">3340 16742 3825 0,'0'0'-53'0,"-30"-10"9"0,30 10-3 0,0 0 8 15,-44 0 14-15,44 0 11 0,0 0 20 16,-38 4 15-16,38-4 2 0,0 0-1 0,-47 6 9 16,47-6-19-16,-27 9 2 0,27-9 8 15,-27 15-26-15,27-15 24 0,-25 17-12 0,12-6-10 16,13-11 13-16,-22 17 3 0,4-2-2 15,1 0 6-15,0 0-3 0,1 2 4 16,-4 3 4-16,8-3-11 0,-5 3 8 0,17-20 14 16,-22 41-21-16,7-21-2 0,7 1 17 15,0 1-15-15,8-22 30 0,-9 40-23 16,6-18 10-16,3-22 0 0,0 40 40 0,0-40-26 16,3 38 18-16,-3-38-8 0,5 30-4 15,4-15-1-15,-9-15-6 0,16 25-1 0,-16-25-7 16,20 18 4-16,-20-18-7 0,24 10 2 15,-24-10-4-15,0 0-5 0,45-11-5 16,-45 11-8-16,30-24 2 0,-15 12 6 16,-15 12-9-16,29-27-4 0,-21 15 10 0,-8 12-6 15,13-29 0-15,-13 29 4 0,7-27 6 16,-7 27 13-16,0-29 11 0,0 29-1 16,0 0-1-16,5-33-6 0,-5 33-6 0,0 0-4 15,0-30-2-15,0 30 0 0,0 0-4 16,0 0-3-16,0 0 0 0,2-34-9 15,-2 34 5-15,0 0-3 0,0 0-4 0,0 0 4 16,0 0-7-16,0 0 5 0,3-25-4 0,-3 25 0 16,0 0 1-16,0 0 0 0,0 0-4 15,0 0 3-15,0 0-3 0,0 0 2 16,0 0 0-16,0 0 1 0,0 0-8 0,0 0 4 16,0 0 1-16,0 0 1 0,0 0-3 15,60 40-2-15,-60-40 4 0,0 0 2 16,19 15-2-16,-19-15 1 0,0 0 1 0,0 0 3 15,21 15 1-15,-21-15 3 0,0 0 0 16,17 12-3-16,-17-12 0 0,0 0-4 16,17 13 7-16,-17-13 5 0,0 0 1 0,27 15 12 15,-27-15 5-15,18 12 2 0,-18-12-2 16,29 20 1-16,-13-8 5 0,4 0 0 16,0 3 1-16,5 0-7 0,4 8-1 0,-1-2-4 15,4 1-3-15,-2-1-3 0,0 5 2 16,2-5-4-16,2 3 0 0,-3-2-7 0,0 1 2 15,2 1-3-15,-3-1 0 0,5 2-2 16,-5-3-1-16,0 0-1 0,2 2 0 16,-3-4-1-16,2 0 0 0,-5 0-1 0,-5-3 0 15,3-4-1-15,-8 2 8 0,1-3 11 16,-17-12 5-16,24 18 4 0,-11-8 1 16,-13-10-6-16,20 16-2 0,-20-16-2 0,17 15-8 15,-17-15 3-15,0 0-1 0,23 18-2 16,-23-18-1-16,0 0-7 0,12 22 7 0,-12-22-2 15,5 23-6-15,-5-23-1 0,0 0 4 16,-8 44-4-16,-1-22-1 0,9-22 1 16,-27 40 4-16,14-18-1 0,-4-1 0 0,4 0 4 15,-9 2 3-15,5-1 0 0,-1 3 2 16,1-8-4-16,-1 1 1 0,1 1 1 0,0 0-2 16,4-4-1-16,13-15-1 0,-30 25-3 15,20-14 0-15,10-11-2 0,-25 21 1 16,13-6 0-16,12-15-4 0,-28 20 4 0,16-8-2 15,12-12 5-15,-30 25-10 0,16-12 1 16,14-13 2-16,-18 15 0 0,18-15-5 16,-22 19-1-16,22-19 3 0,-16 17-7 0,16-17-8 15,0 0-5-15,-19 13-9 0,19-13-18 16,0 0-19-16,0 0-31 0,-17 15-35 16,17-15-21-16,0 0-45 0,0 0-101 0,0 0-255 15,0 0-415-15,49-92-981 0</inkml:trace>
  <inkml:trace contextRef="#ctx0" brushRef="#br0" timeOffset="166843.0848">4076 16905 4889 0,'-20'-19'-120'0,"20"19"7"0,-22-13 13 16,22 13 4-16,0 0-2 0,-20-20-8 15,20 20 13-15,0 0 12 0,-5-30-2 16,5 30 20-16,0 0-2 0,-3-32 23 0,3 32 4 16,0 0 13-16,0 0 21 0,-9-28 0 15,9 28 8-15,0 0 23 0,0 0-23 0,0 0 4 16,0 0 27-16,0 0-13 0,0 0 22 15,0 0 25-15,0 0-5 0,0 0 17 0,0 0 3 16,0 0 7-16,0 0 15 0,69 48 4 16,-56-25 2-16,7 4-9 0,2-2-1 15,-2 7-14-15,4-5-3 0,-3 0-6 0,3 5-14 16,1-2-9-16,-3-3-2 0,4-2-5 16,-7 4-9-16,-3-8-4 0,1 0-2 15,2-4-5-15,-6 1-6 0,2-3-5 0,-15-15-3 16,22 27-7-16,-22-27-4 0,18 22-6 15,-18-22-9-15,10 16-40 0,-10-16-42 16,0 0-45-16,0 0-48 0,0 0-88 0,0 0-649 16,0 0-602-16</inkml:trace>
  <inkml:trace contextRef="#ctx0" brushRef="#br0" timeOffset="167090.1443">3054 15618 4381 0,'-19'-19'-100'0,"-1"1"25"16,7 6 30-16,13 12 12 0,-30-26-9 0,30 26 31 16,-22-18 11-16,22 18 11 0,-17-15-4 15,17 15 2-15,0 0-9 0,-23-16-2 16,23 16-41-16,0 0 19 0,0 0 1 0,0 0-20 15,0 0-21-15,0 0-20 0,0 0-50 16,0 0-46-16,0 0-171 0,0 0-366 16,40 49 584-16</inkml:trace>
  <inkml:trace contextRef="#ctx0" brushRef="#br0" timeOffset="167747.8801">3556 14725 3048 0,'0'0'-15'16,"0"0"5"-16,0 0-11 0,0 0-4 0,0 0 6 15,11 20 19-15,-11-20-2 0,0 0 17 16,0 0 11-16,9 22-3 0,-9-22 7 0,13 18 0 15,-13-18 8-15,24 17 1 0,-24-17-8 16,28 18-2-16,-11-9-6 0,4 0 36 0,-21-9 3 16,41 21 34-16,-21-6 16 0,10 5 27 15,-2 1 5-15,4 4 21 0,1 7-1 16,4 1-3-16,3 3-10 0,2 14-4 16,7-1-12-16,-4 4-4 0,5 1-9 0,-3 3 16 15,20 23-5-15,-15-15-8 0,-9-7-11 16,9-3-9-16,-3 3-8 0,-4-2-17 0,0-2-1 15,-2 0-9-15,-1-1-11 0,3-2-3 16,26 21 0-16,-16-16-17 0,-3-11 1 16,5 0-4-16,3 0-4 0,-7-3-4 15,-7-10-2-15,2 2-3 0,-3-1 5 0,-3-6-3 16,1 2-3-16,-11-8 0 0,0 0-2 0,0 1 0 16,1-1 2-16,-4 1-7 0,3-3-1 15,-7 2-2-15,3-2 4 0,-5 1-1 16,3-6-6-16,-8 1 3 0,4 0-6 15,-1 2-1-15,0-4-5 0,-5 0-10 0,1 1-13 16,0-3-15-16,-17-11-17 0,20 19-19 16,-20-19-21-16,25 17-26 0,-15-14-41 0,-10-3-70 15,0 0-184-15,0 0-181 0,0 0-332 16,0 0-642-16</inkml:trace>
  <inkml:trace contextRef="#ctx0" brushRef="#br0" timeOffset="168373.3934">5926 16061 4406 0,'7'-12'-165'0,"-7"12"15"0,25-29 17 0,-12 11 4 16,-1 0 16-16,3-3 14 0,2 0 6 15,4-5 2-15,-4 5 5 0,3-6 8 0,0-1-5 16,0 2-8-16,4-1 8 0,-7 2-2 16,-1 2 22-16,-7-1-8 0,4 4 24 0,-3-2 27 15,-5 1 40-15,-5 21 30 0,8-38 9 16,-8 38 31-16,0-30 18 0,0 30-9 16,0 0 1-16,-11-44-14 0,11 44 2 15,-12-21-1-15,12 21-18 0,-13-19-1 0,13 19-4 16,0 0-6-16,-17-22-5 0,17 22-18 15,0 0-3-15,-25-8 2 0,25 8-11 16,0 0-8-16,0 0 23 0,-52 15 10 0,52-15-9 16,-37 15 16-16,37-15-12 0,-28 16 2 15,14-7-13-15,14-9-2 0,-31 22 2 16,19-10-9-16,12-12 22 0,-25 22-5 0,25-22 15 16,-27 30-5-16,14-12 5 0,-1 5 3 0,6-2 2 15,-4 1 0-15,4 2-2 0,-2 0-6 16,0-1 5-16,1 4-4 0,6 1 7 15,-5 3 1-15,4-3-5 0,4 2-4 16,4 2 7-16,-4-2-4 0,8 0-2 0,-3 0-1 16,7-1 2-16,-2 1 0 0,3 1 5 15,1 0-5-15,2 0 4 0,6 1-1 16,0-4 3-16,-2-1 0 0,-2 0-3 0,9-3-1 16,-7 2-3-16,2-5-3 0,6 0-1 15,4-3-2-15,2-1-1 0,6-5-7 16,8-6-2-16,6-2-7 0,1-11-2 0,13 0-4 15,3-7-3-15,2-5-7 0,4-3-5 16,-6-2-10-16,-1-4-13 0,-5-4-18 0,0 0-23 16,-4-2-23-16,0-1-25 0,-12 5-31 15,-4 1-32-15,-8 1-64 0,-4 5-206 0,-19 1-530 16,-1 1-971-16</inkml:trace>
  <inkml:trace contextRef="#ctx0" brushRef="#br0" timeOffset="169247.3717">5128 18113 4876 0,'0'0'-131'0,"-17"-22"13"16,17 22 15-16,-11-21 1 0,11 21 6 15,0 0 9-15,-14-31 4 0,14 31 13 16,-3-25 1-16,3 25 4 0,0 0 11 0,7-42 4 15,-7 42 1-15,10-38 6 0,-4 18 7 16,-6 20 16-16,9-32 26 0,-9 32 24 16,5-29 25-16,-5 29 6 0,3-25 7 0,-3 25-2 15,8-24-11-15,-8 24 20 0,0 0-17 16,7-23 2-16,-7 23 22 0,0 0 6 0,0 0 8 16,9-28 8-16,-9 28-3 0,0 0-9 15,0 0 2-15,0 0 4 0,13-19 13 0,-13 19 5 16,0 0 2-16,0 0-9 0,0 0-6 15,57 32-10-15,-40-12-4 0,9 2-7 0,4-2-11 16,1 8-4-16,-5 4-6 0,4-5-5 16,4 11-4-16,1-5-6 0,-2 4-3 15,-1-4 2-15,2 2-6 0,-6-5 2 16,-3 2-3-16,0-5-4 0,2 2-7 0,-5-4-2 16,0-1-6-16,1 0-2 0,2-1 0 15,-8-2-1-15,5-2-4 0,-7-2 0 16,5 1-4-16,-7 1 2 0,4-4-5 0,-4 1-1 15,-13-16-4-15,22 25-4 0,-22-25-10 16,20 18-9-16,-10-6-18 0,0-6-25 0,-10-6-32 16,0 0-41-16,22 26-35 0,-16-23-47 15,-6-3-167-15,0 0-181 0,0 0-364 16,0 0-668-16</inkml:trace>
  <inkml:trace contextRef="#ctx0" brushRef="#br0" timeOffset="169621.4291">5312 18427 4631 0,'-33'-4'-52'0,"33"4"0"0,0 0 13 16,-40-1 3-16,40 1-4 0,0 0 3 0,-27-8 25 15,27 8 4-15,0 0 25 0,0 0 29 16,-27-12-15-16,27 12-8 0,0 0 12 16,5-34 8-16,-5 34 23 0,23-39 27 0,-6 15-10 15,8-8-8-15,-1 1-11 0,9-7-3 16,2-1-12-16,4 0-4 0,-2-2-5 16,-4 0 0-16,5 6-9 0,6-17-2 0,-6 20-6 15,-4-5-2-15,3 2 0 0,-4 2-3 16,-6 6 0-16,0 0-4 0,-11 7 2 15,6 1-6-15,-5 1 0 0,1 3 4 0,-6 0-3 16,-12 15-2-16,27-23-2 0,-27 23-15 16,18-21-25-16,-18 21-35 0,17-15-45 0,-17 15-50 15,17-12-63-15,-17 12-188 0,18-15-472 16,-8 8-317-16</inkml:trace>
  <inkml:trace contextRef="#ctx0" brushRef="#br0" timeOffset="170390.0852">6289 17527 4218 0,'0'0'4'16,"-8"23"15"-16,8-23 1 0,0 0-22 0,0 0 29 15,0 0-15-15,0 0-11 0,0 0 11 16,0 0-2-16,0 0-5 0,0 0 1 0,0 0-4 16,0 0 0-16,0 0-11 0,0 0 6 15,0 0-15-15,0 0 11 0,78-35-4 0,-78 35 11 16,20-16 5-16,-20 16-5 0,19-15-9 16,-19 15 9-16,18-12-10 0,-18 12-3 15,14-20-6-15,-14 20-17 0,15-20-5 0,-15 20-21 16,8-25 1-16,-8 25 10 0,8-29 12 15,-8 29-10-15,2-23 11 0,-2 23 29 16,0 0-1-16,0-37 12 0,0 37 8 0,0 0-5 16,0-30 18-16,0 30 19 0,0 0-16 15,0 0-3-15,-5-39 10 0,5 39-15 16,0 0 20-16,0 0 5 0,-12-24 8 0,12 24 35 16,0 0 27-16,0 0 19 0,0 0 2 15,-5-27-7-15,5 27-14 0,0 0-14 0,0 0-14 16,0 0-13-16,0 0-6 0,-13-20-11 15,13 20-3-15,0 0-5 0,0 0-7 16,0 0-6-16,0 0-6 0,0 0 2 0,0 0 0 16,0 0-7-16,0 0-4 0,-69 29 1 15,69-29 4-15,-28 15-4 0,13-3 2 16,15-12-3-16,-27 22-2 0,14-14 8 0,13-8 0 16,-30 30 0-16,16-15 1 0,14-15-4 15,-28 27 4-15,21-8-6 0,7-19 6 16,-18 31 0-16,11-12 1 0,7-19 0 0,-5 39 4 15,0-19-5-15,5-20 3 0,0 42 3 16,0-42 1-16,0 44-6 0,5-20 3 0,0 0 3 16,-2 3-5-16,6 0 1 0,-4-4 1 15,8 8 2-15,-8-3-2 0,7-5-3 0,1 6-4 16,-4-4 3-16,4-5 0 0,-1 5-5 16,6-3 1-16,-5 0 2 0,4 0-5 15,0-3-3-15,6-6 1 0,2 5 0 0,0-9-7 16,4-4 3-16,4-2-3 0,2-3 2 15,7-4-5-15,-2-7 2 0,2-1-4 16,-5-8-7-16,7 3 0 0,2-5-3 16,-2-3 4-16,-1 0-4 0,3 0-4 0,-3-5-14 15,-1-3-28-15,3-5-47 0,10-4-71 16,-5-11-143-16,4-1-176 0,-11-6-60 0,-2-2-393 16,-6 1-737-16</inkml:trace>
  <inkml:trace contextRef="#ctx0" brushRef="#br0" timeOffset="171608.078">7291 16628 4702 0,'0'0'-47'16,"-35"12"17"-16,35-12-4 0,-30 18 11 0,15-8-6 15,15-10 7-15,-29 21 10 0,16-5-2 16,13-16 20-16,-23 34 0 0,18-16-1 16,-7 4 26-16,3-2-8 0,9-20 13 0,-11 44 13 15,2-22 1-15,4 1 8 0,-3 4 5 16,5-3 2-16,-2 3 3 0,5-27-5 16,-4 53-4-16,-1-26-3 0,5 0-5 0,0-27-7 15,-3 48-11-15,3-21-1 0,0-27 0 16,8 47 0-16,-4-20-5 0,-3-2-2 15,-1-25-2-15,15 41-5 0,-10-23-2 0,-5-18 1 16,14 30-4-16,-3-18 1 0,-11-12 1 16,21 23 2-16,-21-23-3 0,20 12-1 0,-20-12 1 15,35-5-4-15,-35 5-2 0,40-12 0 16,-17 1 0-16,4-2-6 0,-9-2-19 0,3-3-11 16,-3-2-13-16,-5 3-18 0,1-8-18 15,-1 3-10-15,-10-5-7 0,-3 27 6 16,4-56 3-16,-13 26 9 0,-6-1-2 0,2-4 13 15,0 8 30-15,-6-5 11 0,6 8 17 16,1 6 1-16,-1-3 17 0,1 2 13 16,12 19 3-16,-23-32-3 0,11 20 1 15,12 12-5-15,-19-15-2 0,19 15-1 0,0 0 4 16,0 0-5-16,0 0-2 0,0 0-3 16,0 0 7-16,-21 52-3 0,21-52-2 0,0 0 2 15,25 47 3-15,-12-32 8 0,1 0-7 16,-3 5-1-16,8-5 0 0,2 1 1 15,-2-4-3-15,6 3-2 0,-2-7-1 0,9 4-3 16,-3-9-2-16,-1 2 1 0,4-2 4 16,-32-3-2-16,47 0 3 0,-19-3 2 0,-28 3 0 15,45-16 5-15,-21 7 6 0,-8-6-6 16,1 3-1-16,-4-7 7 0,-1-4-4 16,3-1 1-16,-10-4-4 0,7-9-10 0,-4 0 1 15,1-5-14-15,-4-1-3 0,3 3 4 16,-3-3-3-16,3 5 5 0,-3 4 2 15,1 4-3-15,-3 2 7 0,0 4 11 0,-3 24 12 16,5-42 4-16,-5 42-7 0,5-32-4 16,-5 32 0-16,4-25-2 0,-4 25-4 0,0 0 4 15,0 0-5-15,0 0 2 0,0 0-2 16,0 0 2-16,0 0 2 0,0 0 1 16,65 42-2-16,-55-29 2 0,-10-13 0 15,20 27-4-15,-8-10 0 0,-12-17-3 0,15 24-3 16,-15-24 3-16,16 18 6 0,-16-18 3 15,9 15 8-15,-9-15-3 0,0 0-2 0,0 0-4 16,0 0-2-16,0 0-3 0,0 0-1 16,0 0-3-16,25-63-1 0,-23 37-3 0,8 1 1 15,-10 25-4-15,5-45-3 0,-2 24-1 16,-3 21-3-16,13-41-2 0,-6 26 4 16,-7 15-4-16,8-31 2 0,-8 31-5 15,14-23 7-15,-14 23-2 0,11-24 0 0,-11 24 1 16,21-18 0-16,-21 18-2 0,20-15 1 15,-20 15 2-15,18-17 4 0,-18 17-3 0,30-20 0 16,-13 5-1-16,0-10 3 0,-1-4-2 16,8-8 0-16,1-11 2 0,-7-1 1 15,9-5 2-15,-7 0 2 0,-5 2 7 0,-3 9 10 16,1-3 7-16,-3 8 4 0,2-2-3 16,-7 10 3-16,3 1 0 0,-3 5 1 0,7-1-5 15,-12 25 3-15,8-34 3 0,-8 34 21 16,24-9 5-16,-24 9 7 0,0 0 10 0,50 28-11 15,-30-6-10-15,4 8-12 0,2 11-29 16,4 10-45-16,-11 6-75 0,-4 0-114 16,2 2-205-16,-14-8-73 0,-6-13-31 0,-14-1-441 15,-8-7-982-15</inkml:trace>
  <inkml:trace contextRef="#ctx0" brushRef="#br0" timeOffset="175072.1432">1010 16274 1787 0,'3'-30'533'16,"-3"-2"-309"-16,0 7-104 0,0 25-41 16,0-49-13-16,5 21-44 0,-2-3-8 15,-1 1-4-15,10-8-7 0,-6 2 16 0,10-5-24 16,2 2 5-16,7-4 13 0,0-3 0 16,4-5 16-16,7-6 15 0,5 4 25 15,-3 1 11-15,7-1 7 0,-1 1 21 0,-4 1 5 16,7-2-13-16,4 3-4 0,0-7 0 15,22-15-13-15,-1-5-13 0,8-1-7 0,4 0-4 16,6 0-2-16,1-2 5 0,1 3-6 16,3 3-1-16,0 3 31 0,1 3 15 15,-7 4 14-15,-4 1 4 0,-15 15 10 0,-10 2 9 16,-3 2-7-16,-2-2-6 16,7 3-16-16,-2 0-2 0,24-13-12 0,10-6-7 0,-2 1-14 15,3-1-6-15,11 3-8 0,-8 7-6 16,6 2-10-16,1 5-2 0,-4 3-5 15,-9 3-4-15,-15 9-5 0,1 1-5 16,1 6 2-16,-2-2-5 0,-4 1-2 0,-7 6 0 16,-1 2-5-16,5-3 8 0,-5 3-5 15,4 4 1-15,-2 1-1 0,2-5-4 16,9 0 3-16,4 4-1 0,3-4 1 0,-3 4-4 16,2-3 2-16,-2 0-2 0,3 3 0 15,-13 1-2-15,2-2-2 0,-7 5 3 0,1-1-4 16,1 3-3-16,1-1 6 0,-1 2-3 15,-6 2-1-15,-6-1 0 0,0 4 0 16,-3 0-2-16,2 4 4 0,-5-1 0 0,1-3 2 16,-4 5-3-16,1 2 3 0,-1-1-1 15,4 3-1-15,10 3 2 0,1-3 0 0,1 2 2 16,-4-3-2-16,12 2-1 16,-3-1 0-16,4 3-6 0,-2-6 11 0,-6 0-7 15,0 3 1-15,0-2 2 0,-10-2 0 0,-1 1 2 16,-7 2 3-16,1-4 1 0,-6 4 0 15,2-4 6-15,1 1-5 0,-3 2 1 16,6 1 3-16,4 2-5 0,3 2-1 0,7 0-14 16,-5 4 2-16,5 0-2 0,-2-3 3 15,-3 10-2-15,-4-8 0 0,1 4-1 0,-10-7 3 16,-3 7 3-16,-1-1-3 0,1-3-2 16,-3 3 3-16,2 1 1 0,-6 2-1 15,-1 2 3-15,7 7-2 0,0 0 3 16,-4 8-2-16,2 1 1 0,9 6 1 0,-7-3 0 15,4 5-1-15,-6-8-4 0,-1 1 2 16,0 4 0-16,-2-7 1 0,0 3-3 0,-7-3-1 16,-3-5 2-16,4-2 0 0,-6 0-1 15,2-3-1-15,-5 5 8 0,4-5-5 0,-7 4-3 16,-1-4 1-16,6 8 0 0,-4-4 0 16,4 1 2-16,-2 0-1 0,2 2-4 0,-2 1-1 15,4-5 1-15,-1 0-1 0,2 0 0 16,-3 2-1-16,0-7 3 0,-1 0-5 15,-7-3 2-15,2 2 1 0,-6-3 3 0,5 2-1 16,-5 1-2-16,1-3 1 0,0 4-4 16,-2 2 4-16,-1 5 4 0,5-2-4 0,-4 3-2 15,2 4 4-15,1 0-5 0,0 0 2 16,-2 1 9-16,5-5 0 0,-7 5-4 16,7-4 1-16,-5-1 0 0,-3-6-3 15,1 5 5-15,1-2-3 0,-1 10 0 0,-3-2 4 16,7 1-5-16,-7 5 1 0,5 2-3 15,-5 1 2-15,7-5-1 0,1 1-1 0,-5 4 0 16,4-3-6-16,-7-5 4 0,7-3 4 16,-9-4-7-16,6-2 1 0,-4-3 2 15,1-1 1-15,-1-1 4 0,0-2-2 0,-1 2-1 16,-4-25 1-16,3 53-2 0,-3-25 9 16,0-3-7-16,0 2-4 0,0 1 3 0,-3 2-1 15,3-30 1-15,-4 59 2 0,3-28-4 16,-8-3 7-16,3 2-5 0,-4 6 2 15,-5-3-3-15,-2 3-2 0,-3-3-2 0,-5 9 2 16,-4-3 4-16,1 2-2 0,-4-5-4 16,2 2 2-16,-5 1 3 0,5 3 2 15,-1-9-3-15,1 3-4 0,5-6 1 0,-3 2 2 16,4-4-1-16,1 1 0 0,1-2 2 16,4 0-1-16,-2-3-4 0,-5 3 8 0,5-1-2 15,-5-1-2-15,1-2-2 0,-1 2 4 16,0-1-4-16,-7 5 4 0,0-8-4 15,-1 3 0-15,-9 6 1 0,2-3-1 0,-2-3-5 16,7 2 6-16,-8 1-7 0,2-3 3 16,5-6 2-16,-8 5 1 0,7-2 0 0,-1-3 2 15,-1 1-1-15,6 2 0 0,-4 1 2 16,4-3-1-16,-4 2 1 0,0-2-3 0,2 0 1 16,3 1 2-16,-6 0-3 0,-1-2 0 15,2 2 2-15,-4 9 0 0,-3-7-5 16,-1 2 0-16,0 0-1 0,8-4 3 0,-8 4-1 15,8-6 3-15,-2 4-2 0,4-7 3 16,5 0-3-16,-5 2 4 0,13-2-1 0,-3 0-3 16,-7 0 0-16,9-3 2 0,1 0 1 15,-4 0-1-15,4-1 1 0,-5 1-2 16,5 0 1-16,-3 0-1 0,-3-2 8 0,3 0-3 16,-4 2-6-16,-3 1 5 0,-1-1 0 15,-4 0-2-15,4 0 5 0,-7 3-6 0,3-2 1 16,3 3 5-16,3-9-6 0,2 5 2 15,-1 0-4-15,7-1 14 0,-6-2-13 0,7 1-3 16,-6 0 5-16,5-3 1 0,-3 3 0 16,5-3-2-16,-9 3 3 0,3 1-3 15,0-2 0-15,-3 6-3 0,1-8 1 0,-7 9-1 16,-4-4 2-16,3 3 1 0,-5-2 0 16,5 2-1-16,-3-3 3 0,-2-3-2 0,5 1 2 15,1 0 0-15,-1 2-5 0,0-2 5 16,5-7-2-16,2 9 0 0,-2-4 2 15,7-3-4-15,-3 2 3 0,-1-2-5 0,4 0 2 16,-3 0 0-16,3 3-1 0,0-3 2 16,-2-2 0-16,5 3-3 0,-3 0 4 15,-2 0-1-15,5 0 3 0,-1 0-4 0,-2 0 1 16,2 5 0-16,1-5-1 0,-2 1-2 16,3 4-1-16,-4-5-11 0,3 3-3 0,5 0-5 15,2-2-6-15,-2 3-6 0,-1-5 5 16,3 3-1-16,15-8 5 0,-27 16 1 15,10-8 3-15,-3-4 1 0,-5 3 4 0,2 0-1 16,-6-4 6-16,-4-1 3 0,4 6 4 16,-7-6-1-16,0 1 1 0,3 4 1 0,-4-5 0 15,4 4 0-15,-7 0 1 0,6-3 1 16,-3 5 2-16,-1-7-1 0,-1 4 2 0,4-4-2 16,-8 6 1-16,4-4-2 0,-8-1 1 15,11 3 1-15,-9-2 1 0,-1 0 1 16,3 3 2-16,-1-3-3 0,-4 0 0 0,1 1 1 15,-1-4 2-15,-1 2-4 0,0 3 0 16,1-4-2-16,6-1-1 0,2 0-3 16,-2 0-2-16,-5 0-5 0,4-1 0 15,-6 1 1-15,3-5 3 0,-6 5-2 0,-2-2 4 16,2-2 2-16,-1 4 6 0,-1-3 0 16,-8 3 2-16,2 0 1 0,7 3 2 0,-3-3 0 15,4 0 1-15,1 0 3 0,4 4 8 16,2-4-3-16,4 0-5 0,8 2-2 0,-2-2 2 15,5 5-3-15,1-5 2 0,-2 0 0 16,11 1-2-16,20-1 2 0,-49 0 1 16,31 0-3-16,-13 0 1 0,8 0 1 0,0 0 1 15,-6 0 0-15,-1 0 1 0,-3 3-4 16,1-3 1-16,-2 4 0 0,-1-1 1 0,5-3-2 16,-2 2-3-16,4-2 2 0,0 3 0 15,-4 5-2-15,5-8 1 0,0 1-1 16,-3 5 5-16,0-1-5 0,0-3 3 0,3 2-3 15,0-3 2-15,-1 4-2 0,-1-3 1 16,-1 3 0-16,5-5 0 0,-5 1 0 0,0-1 1 16,2 2-4-16,-6-4 0 0,4 2 3 15,0-1-1-15,-5-4-4 0,0 5 2 16,1-2-1-16,-3-3 3 0,-1 4-3 16,3-3 1-16,-2 2 0 0,2-3 2 0,5 4-3 15,-5-4-1-15,8 0 0 0,-5 1 1 0,4-1 0 16,-2-2 1-16,-2 3 2 0,2-3-4 15,-4-3 1-15,4 4 1 0,-2-5-2 0,-5-1 1 16,4 0 1-16,-9-3-2 0,5 0 0 16,1-5 2-16,-8 7-3 0,7-11 2 15,-5 6 1-15,-4-6 3 0,7 1-5 0,-6-1 1 16,7 4-1-16,1-2 3 0,0 2 0 16,2 3-1-16,1-4 1 0,3-1 1 15,0 0-4-15,1 2 4 0,4 4-3 0,-5-7 1 16,1 2 0-16,0 2-1 0,-2-8-3 15,-1 2 4-15,1-2-1 0,-3-3 0 0,-2-1 2 16,0-1 4-16,2-1-4 0,0-2-1 16,2 1 1-16,1-1 1 0,4 0-1 0,1-2 1 15,-3 3-1-15,0-8 0 16,8-1-2-16,-3-2 0 0,6-8 0 0,1 1 2 16,-2-6-4-16,5-3 4 0,-5-11-6 0,11-11 6 15,8-7-6-15,6-39-2 0,16-12-15 16,15-17-23-16,15-16-67 0,31-11-67 0,47-56-196 15,22-5-206-15,16-17-350 0,9-3-671 16</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0-21T17:18:31.517"/>
    </inkml:context>
    <inkml:brush xml:id="br0">
      <inkml:brushProperty name="width" value="0.05292" units="cm"/>
      <inkml:brushProperty name="height" value="0.05292" units="cm"/>
      <inkml:brushProperty name="color" value="#FF0000"/>
    </inkml:brush>
  </inkml:definitions>
  <inkml:trace contextRef="#ctx0" brushRef="#br0">7843 13760 2529 0,'-18'-21'178'16,"-2"2"-95"-16,1 0-69 0,19 19-83 0,-30-15-37 16,30 15-12-16,-38 6-53 0,38-6-178 15,-37 13-159-15,20-8 105 0</inkml:trace>
  <inkml:trace contextRef="#ctx0" brushRef="#br0" timeOffset="8731.0429">15446 7348 546 0,'0'0'280'16,"0"0"21"-16,0 0-63 0,0 0-42 0,0 0-42 15,0 0-43-15,-27 16-23 0,27-16-14 16,0 0-17-16,0 0 0 0,0 0-9 15,0 0-10-15,0 0-11 0,0 0-4 0,0 0-16 16,0 0 9-16,0 0-12 0,0 0-18 16,-12 19 1-16,12-19 20 0,0 0-7 15,0 0 6-15,0 0-2 0,0 0 19 16,0 0 3-16,0 0 16 0,0 0-10 0,0 0 12 16,0 0-1-16,0 0 3 0,0 0-7 0,0 0 2 15,0 0-6-15,0 0 12 0,0 0-13 16,0 0-1-16,0 0 4 0,69-4 12 15,-69 4-14-15,0 0 0 0,35-16 7 0,-35 16-9 16,35-16-17-16,-35 16 2 0,34-15 2 16,-12 7-2-16,-22 8 12 0,41-15-15 0,-17 9-5 15,-4 0-3-15,-20 6-2 0,45-9-5 16,-22 2 12-16,6 0 1 0,1 0 4 0,2 1 0 16,-5-1 0-16,3 0 9 0,5 2 0 15,-5-5 7-15,3 3 9 0,-3-3 19 16,2 2 2-16,5-1 9 0,0-1 38 15,-4 0-7-15,-1 3-2 0,0-4-5 0,-7-1-3 16,3 0-12-16,-3 4-9 0,4 0-7 16,-1-6-6-16,1 1-17 0,-4 5-5 15,0-4 4-15,8 1-13 0,-9 3-10 16,8-2-39-16,1 8-46 0,1 2-80 0,2-4-219 16,-7 4-453-16,-29 0 88 0</inkml:trace>
  <inkml:trace contextRef="#ctx0" brushRef="#br0" timeOffset="16667.728">23077 7680 3505 0,'0'0'-124'15,"0"0"-2"-15,0 0 8 0,0 0-14 0,0 0-4 16,0 0 7-16,0 0 13 0,0 0 21 15,0 0 34-15,0 0 24 0,0 0 12 16,0 0 31-16,27-13 7 0,-27 13 21 0,0 0 0 16,0 0 17-16,0 0 8 0,0 0 2 15,0 0-4-15,0 0-4 0,0 0 12 0,0 0-8 16,0 0-2-16,0 0-11 0,0 0-9 16,0 0-5-16,0 0 0 0,0 0-10 15,0 0 15-15,0 0-11 0,0 0 2 0,0 0 1 16,0 0 8-16,0 0 2 0,0 0 2 15,0 0 7-15,0 0-1 0,0 0-3 16,-5-35 3-16,5 35-2 0,33-7 4 16,-33 7-6-16,54-7-2 0,-29 3-12 0,10-2-3 15,-1 6-6-15,6-3 2 0,7-1-12 0,1 4 9 16,2-2 3-16,4 2-8 0,3 0-7 16,-4 0 1-16,2 0-4 0,-1 0-4 15,-4 0 4-15,2-3 10 0,-3 3-4 16,-6-3-3-16,-6-1 9 0,-4 1 5 0,6 0 0 15,-6 3 9-15,4-2-4 0,0-1-2 16,0-1 4-16,-1 1-6 0,5 3 2 16,-6 0-6-16,3-3-9 0,2 3 14 0,4-4-12 15,-7 4-2-15,3 0 0 0,2 0-5 16,3-2 2-16,-5 2-6 0,-3-3 14 0,3 3 4 16,-3-3 15-16,-1 6 5 0,6-6 0 15,-5 3 9-15,-2 0-2 0,4-4 10 0,-2 4 6 16,-4-3-1-16,7 3 0 0,-3 0-2 15,3-2 2-15,2 2 7 0,6-3-5 0,1 3 10 16,4-5 3-16,3 2 1 0,1 2-1 16,-1-7 7-16,10 4 2 0,-15 1 4 15,1-2 2-15,0 1 3 0,0 0 3 0,-5-3-2 16,5-1-7-16,5 4-9 0,-7-4-11 16,3 4-8-16,4-4-6 0,-3 4-5 0,8-3-8 15,3 0-3-15,0 6-5 0,4-6-5 16,-1 2 1-16,1 0-4 0,-1 3-4 15,-1-2-2-15,-6 1 3 0,-5 3-7 0,5 0 0 16,-8 0-2-16,2-3 0 0,-3 3-3 16,2 0 0-16,-2 0 2 0,3 0-2 0,-3-5-3 15,-4 5 2-15,1 0-2 0,3 0 2 16,-4 5-3-16,1-5 0 0,-3 0 0 16,6 0 0-16,-3 3 1 0,1-3-3 0,-1 0 1 15,7 3-2-15,-4-3 0 0,0 4 1 16,0-4-1-16,-4 2 1 0,3 3 0 15,2-5-1-15,-4 0 1 0,-7 1-1 16,1 3 0-16,-10-4 2 0,-1 0-3 0,-2 2-1 16,2-2 2-16,-32 0 0 0,47 5 0 15,-24-4 0-15,-23-1-1 0,56 5 0 0,-30-5 0 16,4 2 1-16,1 1 0 0,-1 1 0 16,-30-4-2-16,57 4 4 0,-29 1-3 0,-5-2 1 15,4 0-1-15,2-2 0 0,-6 7 1 16,-23-8-1-16,57 9-1 0,-32-6 3 15,2 4-1-15,-2-2 0 0,2 3 0 0,1-1 0 16,-1 1 0-16,0-4 0 0,3 6 0 16,-4-3-2-16,0-1 4 0,2 3-1 0,0-2-2 15,4 1 2-15,-3 2 1 0,1-1-1 16,-2-3-1-16,6 3-1 0,-3 1 1 0,6-2 1 16,-5 2-2-16,-2-2 1 15,9 3 1-15,-9-2-2 0,2 0 1 0,-2-1 1 16,0-2 0-16,2 3-2 0,-1-7 0 0,1 3 3 15,2 3-3-15,-3-4 3 0,-6 4-2 16,6-6 0-16,0 5 0 0,-2-2 2 16,-1 0-3-16,-3-3 2 0,0 4-3 0,-25-6 4 15,44 7-2-15,-44-7 2 0,35 5-1 16,-35-5-2-16,35 3 2 0,-35-3 1 16,22 7-3-16,-22-7 2 0,27 5-2 0,-27-5 0 15,0 0 1-15,0 0 0 0,35 7-2 0,-35-7 2 16,0 0-3-16,23 6 2 0,-23-6 1 15,0 0 0-15,29 16-3 0,-29-16 4 16,20 8-2-16,-20-8 3 0,16 17-3 0,-16-17 1 16,24 13 0-16,-24-13-1 0,17 17-1 15,-17-17 3-15,16 18-2 0,-16-18 1 0,17 21 0 16,-17-21 1-16,15 25-3 0,-10-9 3 16,3 6-3-16,-3 3 4 0,2-1 0 15,2 4-1-15,-8 3 1 0,3-1-2 16,4 4 0-16,-5-1 1 0,-1 1-1 0,-2 1 3 15,3 3-1-15,-3-2 1 0,0 1-3 16,0-1 3-16,0 8-1 0,0-5-2 16,-3 5 1-16,1-3 1 0,-1-3-2 0,3 0 1 15,-5-3 1-15,2 4-1 0,-1-9 1 16,3 4-1-16,-3-2 0 0,-1-2 3 0,-2-2 0 16,6 3 1-16,-3-3 1 0,-4-4-1 15,3 3 0-15,-3 2 2 0,1-3-2 0,-1-3-1 16,1 2-2-16,5 2 1 0,2-27-4 15,-15 46 2-15,14-23-1 0,-3 1 2 16,4-24-2-16,-8 47 0 0,5-26 0 0,3-21 2 16,-2 39-2-16,2-12 1 0,0-27-4 15,0 42 5-15,0-42-2 0,2 48 0 0,-2-26 0 16,0 3-1-16,0 2 0 0,0 0 3 16,0 3-1-16,0-3-1 15,0 3 0-15,0 5 5 0,-2-4-5 0,2 4 1 0,-9 0-1 16,6 5 1-16,-4-1-1 0,2 0-1 15,2-1-2-15,-2 1 2 0,-7 0-1 0,9-6 4 16,1 9-2-16,-1-10 0 0,-5 3-1 16,4 5 0-16,-1-6 0 0,0 6-1 15,-1-1 0-15,4 1 2 0,-8 1 1 0,7 0-2 16,-3 1 0-16,-2-3-1 0,3 3 0 16,2-6 3-16,-6 0-1 0,4-4 0 0,2-2 0 15,-5-2 2-15,4 3 0 0,-2-3-2 16,-3-2 0-16,8 1 1 0,1-27-2 15,-12 48 1-15,9-21-3 0,-2-7 3 0,5-20 0 16,-12 46 1-16,10-26-2 0,2-20 0 16,-12 36 0-16,12-36 2 0,-5 31 0 0,5-31 4 15,-11 23-5-15,11-23 5 0,-12 29-1 16,12-29 1-16,-25 18 0 0,8-3 0 16,-5-5 3-16,1 4-3 0,-6-7-2 0,27-7 3 15,-55 16-3-15,28-6 2 0,0-4-2 16,-1 3-1-16,-4-6 1 0,5 3 3 15,2 0-4-15,-5 0 0 0,0-3-2 16,-2 3 5-16,2 0-3 0,0 0 0 0,-5 3-1 16,1-2-1-16,-6 1 0 0,2 0 2 15,-1-3-2-15,-6 5 2 0,3-3 0 0,-11-5 0 16,-3 4-2-16,3-2 2 0,-7-1-2 16,-9-3 1-16,9 0-1 0,-2 0 1 0,9 0-1 15,-8-3-2-15,8-1 1 0,-1 4 2 16,-3-3-2-16,5 0 0 0,1 1 0 15,-3-5 3-15,-1 4-3 0,6-4 1 0,-1 2-2 16,0-2 3-16,-2-2-1 0,-13-3-3 16,3 2 1-16,-5-5 0 0,-17 0-6 0,-8-3 2 15,-36-6 0-15,-3-5 1 0,2 4-1 16,6-4 4-16,17 11-4 0,13 3 0 16,6 0-4-16,0 9-12 0,-5-3-11 0,10 6-4 15,0 3-3-15,-5 0 3 0,-14 3 2 16,6-3 4-16,0 0 2 0,-6 0 4 15,6-3 6-15,18 0 6 0,-18 0 3 0,1-3 7 16,4 0 2-16,1-4 2 0,-3 3-1 16,0 3 0-16,-3 0-1 0,-8-3 1 0,5 1-1 15,-8 3-1-15,4-3 2 0,-1 3 0 16,-3 0-3-16,8-3 4 0,-4 3-4 0,11 0 3 16,-4 3-4-16,-2-7 3 0,3 4-1 15,7-2 0-15,-3-2 2 0,1-1 1 0,-1-3 0 16,3 2 1-16,-3-3-2 0,3 0 1 15,0-1-1-15,0-2 2 0,0 0-2 16,6 0 2-16,11 3-1 0,5-4 4 0,3 3-2 16,-3 1 1-16,4-1-2 0,5 5 0 15,0-1-1-15,-1-5 1 0,-3 6-1 16,2-5 1-16,-1 3-2 0,-1 1 3 0,1-3-3 16,-1 3 1-16,-5 0-1 0,-5-3 0 15,1 3 2-15,-16-2-2 0,-1 3 0 16,-7 0 0-16,-3-3 1 0,4 2 5 0,0 3 0 15,-1 0 3-15,17-1-1 0,1 2-2 16,2 2-3-16,6 3 1 0,-4 0-2 16,1-4 4-16,10 4-2 0,-14 0-2 0,6 4 1 15,-7-4 1-15,1-4 0 0,-5 4-1 16,4-5-3-16,3 2 3 0,-8-1-3 0,-2 1 3 16,-12 0-2-16,-1-1 0 0,1 3-1 15,0-3 1-15,-3-4-2 0,12 8 1 0,-9 0-1 16,12-4 3-16,5 0-1 0,-6 4 0 15,4 0-1-15,-1 0 0 0,-2 0 0 16,2-4 1-16,6 8-2 0,-5-8 1 16,4 4 0-16,0 0 1 0,0 4-2 0,-4 0 1 15,4 0-2-15,-6-4 1 0,-7 3 0 16,-16 7 1-16,12 0-1 0,-12-3 2 0,2 2-3 16,7-1 1-16,-2-1 1 0,2 2-1 15,8 2-1-15,-4-7 2 0,13 4 1 16,-1-4 0-16,4 0-1 0,3-1 1 0,-5 2 0 15,7-5-1-15,-6 0 1 0,-1 0 0 16,-5 0-1-16,9-3 0 0,-9 3-1 0,-3-2 1 16,-9 2 0-16,-10-3-1 0,-1 3 1 15,-6 0-1-15,-43 0 1 0,2 0 0 0,0 5-1 16,8-2 2-16,19 2-2 0,-12 2 1 16,14 1-3-16,13-5 2 0,-32 3-1 0,-2 4 1 15,2 1-2-15,10 1-2 0,16-3 2 16,-19 6 1-16,1 1 0 0,3-2-3 15,-2 3 2-15,4 2 2 0,-2 0-2 0,1-2 2 16,1 3-2-16,0 1 0 0,20-6 1 16,12-2 0-16,4 4 1 0,-3-2-2 15,-34 2 2-15,25 1-2 0,14-3-4 0,1 4-4 16,-2-1-3-16,3 2 2 0,-1 1-5 16,5-3-2-16,-1 4 1 0,4-2 4 0,0-3-2 15,0-2 5-15,0 1 0 0,4 2 1 16,4-6 3-16,-3 5 3 0,7-10 4 0,0 4 2 15,1-2 3-15,-1 0 1 0,5-3 1 16,9 0-2-16,3-3-1 0,3 3-1 16,1-2-2-16,1-2 2 0,1-2-2 0,-2 3-1 15,4 0-2-15,0-3 4 0,0 4-1 16,5-4-2-16,-5 0-2 0,-4 0 3 16,-1 0-4-16,-2-4 4 0,-3 4-3 0,3-6 0 15,-3 4 2-15,-2-2 2 0,2-2-3 16,4 1-1-16,-2 1 2 0,-1 1 0 15,-1-3 0-15,5 3 0 0,0 0-1 0,1-5-4 16,-4 7 5-16,8 1-6 0,-4-6-3 16,4 6 1-16,-4 0-2 0,1 0 2 0,-2 0 1 15,-2 0 2-15,5 0-1 16,-10 3 2-16,4-3 1 0,-4 3 1 0,3-3 1 16,1 1-3-16,-4 4 0 0,-8 1 3 0,8-3-1 15,2-3 0-15,-2 3 1 0,5 0 0 16,-5 0 0-16,7 1 0 0,-2-2 1 15,3 1 1-15,3 0-6 0,-6 4 2 0,3-5 0 16,-1 1 2-16,-5 4-2 0,3 1 1 16,-2 0-1-16,-3-3 2 0,1 5-2 0,-3 2-3 15,2-5 2-15,0 1-5 0,10 2 0 16,-4-4-2-16,2 3 4 0,1-3-5 0,6 3 4 16,-2-2 1-16,6-2-2 0,-2-1 2 15,3 3-1-15,5-7 2 0,-1 6 3 16,-1-3-4-16,6 0 2 0,-4-2 1 0,5 4 0 15,2-2 0-15,-5 0 0 0,8-3-13 16,-10 3-15-16,4 3-7 0,1-3-9 0,-5 3-7 16,7 0 4-16,-6 1-1 0,2 1 1 15,-1-1 9-15,-2-2 2 0,4 2 2 0,-4 1 7 16,-3-3 9-16,0 2 9 16,1-6 6-16,-1 6 18 0,2-3 10 0,-4-1 3 15,-2-1-1-15,1 1 3 0,3 0-3 16,-5-3-2-16,3 4-4 0,0 2 0 0,0-4 1 15,-3 2-8-15,5-1-1 0,-3 3-2 16,-1-4-1-16,4 5-4 0,2-1 2 0,-4 0-1 16,3-3 3-16,2 7-3 0,-1-6 4 15,-4 0-2-15,9 3 5 0,-4 0-5 0,2-4 2 16,-5 3 0-16,5-3-1 0,0 3-2 16,-1-3 2-16,1 3 2 0,4 0-3 0,-5 0-6 15,31-6-2-15,-56 13-2 0,25-8-4 16,0 8-6-16,2-3 4 0,-11 2-1 15,3-3-4-15,0 4 5 0,-1 2-4 0,-2-3 7 16,1 0-3-16,-2 1 4 0,5 6-1 16,-4-7-1-16,3 0 6 0,4 0-1 0,5 0 1 15,4-3 1-15,2-3 2 0,-1 4 2 16,23-10 4-16,-33 14-7 0,33-14 0 16,-32 8 0-16,32-8 0 0,-29 9-2 0,29-9-1 15,-25 6-15-15,25-6 8 0,-28 12-11 16,28-12-3-16,-37 10-2 0,12-1 1 15,1-3-2-15,-1 0 6 0,-1 3-4 0,-4 1 6 16,3 0 6-16,-7-3 5 0,-1 5 7 16,3-4-2-16,2 1 9 0,-3 1 14 15,3-5 6-15,0-2 19 0,-2 4 1 0,10-5-5 16,-6-2-3-16,-1 3-5 0,4-3-3 16,-2 0-5-16,27 0-3 0,-43-3-6 0,16 1-11 15,2-2-4-15,0-5-3 0,-5 0 1 16,0 0-6-16,0-2 2 0,-2-1 5 15,-2 0-4-15,-1-3 1 0,2 0 3 0,-4-3 4 16,7 3 1-16,-5-1-1 0,1-4 3 16,2 2-5-16,4 0 0 0,1 3 0 0,0 0 0 15,2-1 0-15,7 1 12 16,-9-4-15-16,7 1-4 0,-2-4 7 0,-6-1-3 16,3-4 4-16,-2 0-6 0,-1 0 4 0,-2-1 9 15,1-3-10-15,-4 0 2 0,-6-1-1 16,9 2-1-16,2 3 2 0,3-2 5 15,-1 5 0-15,0 3-8 0,4-4-1 0,2 6 3 16,0 2-1-16,3 1 2 0,4-3-3 16,-4 4-5-16,0-5 3 0,2 7-3 0,-2-7 11 15,1 2-8-15,1 0 5 0,0 0-5 16,1-6 3-16,1 6 1 0,1-6 2 0,-10 0-6 16,4-4 3-16,5-3-2 0,-4 4 2 15,-3-7-1-15,1 1 4 0,1-5-2 0,3 3 1 16,-2-1 0-16,1 0 0 0,0 1 3 15,3-2-3-15,-4 1 2 0,7 0 1 16,-3-3 0-16,1 0 3 0,2-2 0 0,3 5 1 16,6-8 4-16,-8 1-3 0,6-1-3 15,3 2 7-15,-2-5-7 0,2 2 3 0,-3-1 1 16,-2-1 0-16,2 0 1 0,-1-1 1 16,-1 2-5-16,0-1 2 0,-3 4-5 15,3 0 6-15,0 2 0 0,0 4-6 16,-3 1 1-16,1 6-2 0,5-2 0 0,-1 1-4 15,-6 1 3-15,4-2-1 0,2 2-3 0,-5-2 2 16,8 2 0-16,-7 0-2 0,7-1-1 16,-5 3 0-16,5-2-9 0,-3 2-6 15,3 2 0-15,0 2-3 0,3-4-4 0,-3 4 2 16,0-1 8-16,8 0-3 0,-4 0 4 16,-1 0-2-16,7 1 3 0,-3-1 5 0,-2 5-1 15,0-3 2-15,2-1 0 0,3 2-1 16,-2 1 3-16,-3 3 2 15,3-5-3-15,2 2 2 0,-3 0-4 0,1 3 6 0,1-4-6 16,1 0 3-16,-2 4 3 0,1-4 3 16,-1 3-7-16,5-1 6 0,-3-2 0 0,-1 3-1 15,-1-2 0-15,0-2 2 0,1 4 4 16,3-3-7-16,-2 5 4 0,-4-1-1 16,6-2 2-16,-7 5-1 0,2 2-1 15,-7 13 0-15,16-34-3 0,-2 21 5 0,-3-6-2 16,5 0-3-16,-3 4 4 0,-1-3 1 15,4 3-4-15,-1-4 4 0,2-1 2 0,5 4-4 16,0-7 3-16,-1 0 3 0,4 3 6 16,-6 1 1-16,11 3-5 0,-12-4 1 15,11-2-3-15,-9 7 0 0,8-5 0 0,-1 3-3 16,0-2-1-16,3-1 4 0,2 7-5 16,1-6 0-16,2 3 1 0,7-3 3 0,-5 4-4 15,0 2 3-15,6-1-3 0,-8 2-1 16,0 0-1-16,4-1 1 0,-9 3 4 15,-3 1-3-15,5-2-1 0,-2 7-1 0,0-4 1 16,0 7 2-16,-2-5 0 0,4 6-5 16,-2-5 2-16,2 5 3 0,-3 0-3 15,2 0 0-15,-9 0-7 0,6 5 7 0,1-3-2 16,-4 2-3-16,-5-4 1 0,5 6 8 16,-5-3-5-16,7 0 1 0,-5-2-2 0,3 7 3 15,-3-3-2-15,4 5 0 0,-1-3-1 16,2-2-2-16,3 3 4 0,-5 1-6 0,4-4 2 15,1 5-2-15,3-3 4 0,3-5-2 16,0 3-6-16,1-1 10 0,7 2-1 16,-6-3-1-16,2-3 0 0,-6 3 3 0,6-3 0 15,-7 0-3-15,-1 0-4 0,-2 4 8 16,-1-4-4-16,2 0 1 0,0 3 0 0,4-3 2 16,-5 0 0-16,5 3-2 0,3-3 1 15,-1 2 4-15,5 2-5 0,2-1 0 0,1 2 2 16,0-2-1-16,3 1 1 0,-2 0-5 15,-1-2 2-15,3 4 8 0,6-2-5 16,-4-2-1-16,2 3 2 0,-2-4 2 0,0 3-3 16,2-2 0-16,2 4 0 0,-3-1 2 15,-4-3-2-15,2 2 0 0,-1 2 3 16,-6-3-1-16,7 1 0 0,-4 4-2 0,2-4 2 16,-1 4-4-16,3-1 2 0,-2 0 4 15,5-3-1-15,-4 2-3 0,2-3 2 0,-5 5 3 16,4-8-1-16,-12 0-1 0,0 2 5 15,-4-4 1-15,2 2 4 0,0-3 2 16,-5 3-4-16,-3-5-1 0,3 2 2 0,2 2-4 16,0-4 3-16,1 1-4 0,-1-3-2 15,2 0 3-15,-3-1-4 0,3 4-1 0,6-4 1 16,2 4 0-16,3-4-1 0,-5 1 4 16,9 1-1-16,-3-1-2 0,6 2-2 0,5-2 3 15,-7 0-3-15,12-2 3 0,-2 3 8 16,2-3-9-16,0 3-2 0,0 0 2 15,-7-1-4-15,4 2 0 0,3-5 1 0,-2 5-1 16,-1-2 3-16,-4-3-3 0,0 8-1 16,-2-6 2-16,4 4-1 15,-5 1 0-15,0-2 1 0,3 2-4 0,-1 3 3 0,-6 3-1 16,3-3 8-16,0 0-5 0,3 0 0 16,-2 5 0-16,3-5 1 0,2 0-2 0,0 0 0 15,0 0-6-15,1 0-2 0,4 0 2 16,-5-5 0-16,13 2 2 0,-5 1-3 0,1-5 2 15,-9 4-2-15,-1 0 2 0,-2-3 1 16,-1 3-2-16,-1-5-2 0,2 7 6 16,-7-2 0-16,5 0-4 0,-4-2 2 0,2 4 6 15,-1 1-5-15,-4-4 3 0,0 4 6 16,4-2-5-16,-1 2 1 0,-1 0 4 16,5 0 3-16,1-5 0 0,1 5-3 0,-1-1 4 15,4-2-3-15,0 3-2 0,2-4 0 16,1 4-2-16,-2-4 0 0,4 4 1 15,0 0-3-15,-2 0 2 0,9 0-1 0,-2-1-1 16,2 1 3-16,-9-5-2 0,7 5 3 16,1-2-1-16,1-2-1 0,-6 2-1 0,3-3 0 15,-1 0 1-15,0-1 0 0,-8 5-1 16,0-4-2-16,0 5 0 0,-2-3 1 16,3 3-1-16,6 0 1 0,-7 0-1 0,1 3-2 15,11 2 3-15,0-2 0 0,-4 1-2 16,5 2 0-16,-6 0 0 0,4 0 4 0,-1-1 2 15,2-4-8-15,-1 7 3 0,3-8 3 16,-1 0-3-16,3 0 4 0,-2 3-3 0,-3-6 2 16,11 3-2-16,-2 0 4 0,-3 0 0 15,6-4-6-15,-2 4 2 0,4 0 1 16,-3 0 0-16,1 0-3 0,-1-4 2 0,-5 3-2 16,1 1 0-16,-3 0 2 0,1 0-2 15,-6 0 5-15,2-5-3 0,-7 5-4 16,1 0 4-16,8 0-1 0,-1 5 1 0,-5-5 0 15,5 0-1-15,-1 0 1 0,4 0-2 16,1 0 2-16,0 0 0 0,4 0-1 0,-4 0-2 16,3-5 1-16,-7 5 1 0,4 0 0 15,-14 0-1-15,10-2-1 0,-13 2 1 16,-2 0-1-16,2 2 2 0,0-2 0 0,-2 5-2 16,-1-4-2-16,-1 3 3 0,-8-4 3 15,9 0-2-15,-7 4 1 0,1-4 4 0,1 3-4 16,-4-3 1-16,-3 0-3 0,6 0 0 15,-2 0 2-15,-3-3 0 0,6-1 0 16,-3 0-2-16,3 3-1 0,-1-4 5 0,-1 3-4 16,2-2-2-16,3 2 3 0,-2-2-4 15,3 3 3-15,3 1 1 0,4 0 0 0,-10-5 1 16,10 5-3-16,-1 0 1 0,-4-4 0 16,2 4 1-16,0 0-2 0,-2-2 3 15,0 2-1-15,2-1 2 0,-7 1-4 0,0-5 1 16,2 5-3-16,7-3 3 0,-11-1 0 15,7 4-2-15,1 0 2 0,0-2-1 0,1 2 0 16,0 0 1-16,3 2 1 0,4-2 2 16,5 0 0-16,-1 4-1 0,4-4-3 0,-12 0 0 15,11 3 3-15,-3-3-2 0,-1-3 5 16,2 6-5-16,6-6 1 0,-13 3-1 16,6 3 7-16,-2-3 3 0,2 0-4 15,1-3 4-15,1 3 2 0,-1 0-3 0,-4-4 1 16,7 4-3-16,-2-2-2 0,-1 2 3 15,-9-3-4-15,-7 3 0 0,1-3 0 0,1 3 0 16,-6 0 2-16,1-4-2 0,-12 4 5 16,4 0-6-16,-7-3 1 0,-5 3 2 15,2 0-4-15,-3-3 0 0,-29 3-1 0,57-2 1 16,-29 2-1-16,-28 0-1 0,57 0 1 16,-29 0 0-16,6-3-1 0,-3 3 1 0,10 0-1 15,-3 0 2-15,-3 0-3 0,9 3 1 16,4-3 1-16,2 2-2 0,2-2 1 15,5 0 1-15,-2 0 1 0,2 3-2 0,2-3 3 16,4-3-6-16,3 1 6 0,1 2-2 16,1 0 0-16,1-3 0 0,3-1-1 0,-5 4 0 15,6 4 2-15,-1-4-2 0,0 3-1 16,-7-1-1-16,7 1 2 0,-5 0 0 16,3 1 0-16,-4-1 0 0,-5-3-2 0,5 3 1 15,-11-3 1-15,2 2 1 0,-5-2 0 16,1 0-3-16,-4 4 1 0,-1-4 0 0,-8 0-5 15,-1 0-1-15,-4 0-2 0,0 3 4 16,-5-3 0-16,0 5 2 0,-30-5-3 0,59 1 3 16,-29-1-2-16,0 2 2 0,-30-2-3 15,45 0 3-15,-20 0 1 0,-25 0-1 16,45 4 1-16,-21 1-2 0,-24-5 2 0,42 1 0 16,-42-1 4-16,40 4-4 0,-40-4-2 15,42 0 4-15,-42 0 0 0,43 2 2 0,-21-2-1 16,-22 0-2-16,40 0 7 15,-40 0-7-15,44-2 4 0,-44 2-1 0,48 0-2 16,-26-4 4-16,-22 4 0 0,47-6 0 0,-27 0 3 16,-20 6-1-16,42-9 2 0,-26 3-3 15,-16 6 4-15,37-13-2 0,-14 8-1 16,-23 5 2-16,39-13-2 0,-21 4-1 0,-18 9-1 16,42-10-3-16,-23 5 2 0,-19 5-2 15,38-12 3-15,-15 7-2 0,-23 5-2 0,42-5 5 16,-42 5-16-16,45-2-21 0,-45 2-49 15,57 7-56-15,-35 1-99 0,-2-4-372 16,-20-4-307-16,0 0-525 0</inkml:trace>
  <inkml:trace contextRef="#ctx0" brushRef="#br0" timeOffset="30349.3732">2811 10642 400 0,'0'0'50'0,"0"0"-16"0,0 0 21 15,0 0 4-15,0 0 68 0,0 0 9 16,0 0 9-16,12-20 1 0,-12 20-3 0,0 0-4 15,0 0-24-15,0 0 2 0,0 0-8 16,0 0 3-16,0 0-19 0,0 0 4 16,0 0 0-16,0 0-6 0,0 0-16 0,0 0-3 15,0 0-3-15,0 0-3 16,0 0 8-16,0 0 3 0,0 0 7 0,0 0 19 16,0 0-22-16,0 0 6 0,0 0-15 0,0 0-4 15,-52-19-9-15,52 19 16 0,0 0-1 16,-30-3 8-16,30 3-24 0,0 0-3 15,-43 0-7-15,43 0-5 0,0 0-2 0,-47 7-7 16,47-7-12-16,-37 15 1 0,12-4-5 16,1-2 1-16,4 6-15 0,-5-3 6 15,3 4-5-15,-4 7 13 0,1 4 1 0,-2-3-10 16,8 8-5-16,-6-2 0 0,9 6 1 16,-8-1 1-16,4-5-14 0,3 6 12 15,-6-3-2-15,3 1 15 0,3 1-15 0,2-5 2 16,-7 3-2-16,1 1-10 0,4 3 1 15,0 2 3-15,-5-1 11 0,4 8-7 0,1-2 0 16,-4 4 6-16,-1-1-10 0,5-2 10 16,0 2-2-16,1 2-6 0,-4-2 4 15,3 2 1-15,0 4-8 0,-6-2 1 16,3 2 8-16,-2-2-2 0,0-3-8 0,0-2 10 16,4-3-4-16,-2-6 5 0,0 4-8 15,3-5 8-15,-3 2-5 0,3 2 4 0,2-2-6 16,-5 9-4-16,3-1 18 0,1 4 4 15,-1-5-3-15,0 7-11 0,1-2 5 16,-1 4 1-16,0-3 3 0,-3 5-6 0,3-5 2 16,6 6 4-16,-3-1 0 0,-1 1 12 15,3-1-3-15,4-1-9 0,-2 4 10 0,10-8-2 16,0 3-1-16,5 5-4 0,5-4 13 16,5 3-10-16,0-3-5 0,2 1-7 15,0-3 9-15,-2-5-6 0,6 4-4 16,5-2 9-16,-8 0-10 0,4-7-3 0,3 0 12 15,-7-9-5-15,7 10-12 0,-1-11 16 16,-1 1-11-16,2-1 17 0,-1-1-9 0,2 1-3 16,4-6-7-16,1 12 6 0,0-15 2 15,-6 3-3-15,9-3-3 0,-2 2 0 16,-2-5 4-16,5 3-8 0,-5-5 8 16,5 0-8-16,-1-3 11 0,1 2 3 0,3-6-9 15,-1 0 1-15,8-3-2 0,0 0 0 16,4-6 8-16,-4 4-14 0,9-3-1 0,-3-3 17 15,-2-1-13-15,3 5 1 0,5-5-1 16,-4 3 11-16,1-3-2 0,6 0-9 16,-3 0 0-16,1 0 1 0,3 0-4 0,-1-3 24 15,-3-2-18-15,11 5-4 0,-2-5 12 16,2 2-12-16,2-4 4 0,-1 2 8 16,-2-2 0-16,1 1-15 0,-2 0 28 15,-1-3-26-15,0 0 12 0,-3-1-4 0,0 5 2 16,-12-2-10-16,-1-3 18 0,-2 5-10 0,-4-3-2 15,-3 4 7-15,-6 0-1 0,6-3 2 16,-7 2-1-16,-1-2-2 0,1 2-7 16,3-2 9-16,-3 1-7 0,7 0-7 0,4-3 14 15,4 3 6-15,1 0-2 0,-2 0-4 16,4 0 1-16,6-1 10 0,0-3-21 0,8 1 1 16,-3 5 10-16,4-7-6 0,-13 5-2 15,9-1 4-15,-7 4-2 0,2 1 6 16,-8-4-12-16,2 2 14 0,1-1-14 15,-5 5-8-15,2-7 6 0,-4 7-1 0,-8-3 5 16,3 0-2-16,-2 1 3 0,6-1 3 16,4-1 4-16,-6-4-1 0,12 4-4 0,-6-7 1 15,2 2 5-15,7-2-2 0,3-5-3 16,2 1 6-16,3 3-9 0,-4-4 6 0,-1 0-2 16,0 1-1-16,-3-1 3 0,2 1-6 15,1 3 12-15,-18 0-3 0,6 0-9 16,1 0 13-16,-6 1-11 0,-1 6 2 0,1-5-2 15,1 1 5-15,1 3-8 0,-6-3 5 16,9 6-1-16,-4-3 6 0,-3 3-5 0,5-3-2 16,4 0-5-16,2-5 4 15,9-1-2-15,1 0 5 0,4 3 3 0,14-10 3 16,2 1-8-16,1-1 1 0,-1 2 5 0,2-3 5 16,-2 2-7-16,-12 6 0 0,-4-6-6 15,-1 4 11-15,-7-1-9 0,4 3-6 16,0-1 9-16,-7 1-3 0,4 1-7 0,-11 2 10 15,9-4 2-15,0 1-4 0,-7 0 1 16,11 3-3-16,-10-3 1 0,10 1 3 16,-1-1 4-16,5 3-6 0,5-3 4 0,7-5-2 15,10 4-2-15,-3-3 11 0,0 0-4 16,1 1-8-16,5 3-3 0,-6-3 2 0,1 1 5 16,-11 4-5-16,-9 2 4 0,-3 1-1 15,-10 2 3-15,-4-2-7 0,-9 1-2 16,-4 0 8-16,-2 3 2 0,-1-3 4 15,-32 6 7-15,47-6-8 0,-20 6 1 0,-27 0-6 16,38-6 0-16,-9 3 1 0,2-1-2 16,-4 2 2-16,8-1 1 0,0-2-1 0,12 0-1 15,2-2 6-15,-2 2-11 0,6 1 2 16,7-3 1-16,6-2-4 0,2 1 4 0,-3-1 8 16,2-1-10-16,7 2 5 0,-5-2-6 15,-3 1-9-15,3 3 11 0,5 1-1 16,-6-4 2-16,2 5 2 0,4-3-6 15,-4 0 5-15,9-2-3 0,-2 6 3 0,0-3 2 16,12 0-4-16,-13 3 2 0,1-3-5 16,14 0 4-16,-11 0 1 0,-1 2-8 0,-6-1 8 15,6 2-4-15,-2-4 5 0,-4 7-3 16,3-7 0-16,-4 4 5 0,3 3-3 16,-1 0-8-16,-4-2 6 0,-7 2 0 0,8 0 0 15,-3 0 0-15,-6 0-2 0,12 2 1 16,-6 1-11-16,-1-3 15 0,7 0-5 0,-1 5-22 15,4-5 9-15,-3 0-1 16,5 0 1-16,-1 0 10 0,-1 2 0 0,2 2-5 16,3-4 2-16,10 6-3 0,3-3 8 0,0 3-4 15,14 3 5-15,30 0-7 0,-17-2 2 16,9 4 0-16,6 1 5 0,-27 0-2 0,-11-4 1 16,-5 1-8-16,-6 1 9 0,1-2 3 15,-9-1-1-15,-10-2-1 0,4 5-7 16,-4-7 14-16,2 6-6 0,-2-4-12 15,-3-2 10-15,2 6 4 0,0-9-3 0,4 1 2 16,-1-1-3-16,5 3-2 0,2 0 6 16,3 1-1-16,18-4 0 0,-5 0 1 0,1 0-5 15,-1 0 4-15,-10 0-4 0,-4 4-2 16,-1-4 9-16,-3 1-6 0,-5 4 0 16,5-5 2-16,-5 6 2 0,1-5-5 0,-2 4 3 15,-5-2 3-15,3-1-6 0,5 2-1 16,3-1 2-16,6-3 4 0,6 6-2 0,6-9-6 15,2 3 3-15,2 0 3 0,0 0-1 16,-2 3-2-16,1-3 0 0,-12 3 0 16,-11-3 3-16,24 3-4 0,-24-3 2 0,4 3 0 15,-6 3-2-15,4 0 0 0,-2 4 3 16,-1-5 1-16,15 9-3 0,-6-2-2 0,4 4 13 16,-3-8-9-16,6 7-2 0,6-3 3 15,-1 1 0-15,39 2-1 0,-20-4 4 16,28-3-6-16,-3 2 3 0,1-1-6 15,2-3 7-15,-3 0-9 0,-5 9 4 0,-15-6 8 16,-19 2-4-16,-1-10-3 0,1 10 0 16,-5-7-3-16,2 7 3 0,-3-2-2 0,-7 0 4 15,7 1 1-15,-7-2-6 0,5 4 2 16,-5 3 2-16,0-5 0 0,1 5-7 16,3 5 9-16,-1-5 10 0,-5 0 2 0,6 4-3 15,-6-3-4-15,-3 0 1 0,0 4 0 16,0-5-1-16,-3 0 1 0,-4 4-3 0,-10-2-1 15,0-2 2-15,-1-3-3 16,-2 6 2-16,-2-6-4 0,-3 1 1 0,0-1 0 0,-10-4-4 16,1 3 6-16,-3 1 1 0,-3-3-4 15,2 1 4-15,-3 2 3 0,0-7 4 16,0 8 0-16,5-4 2 0,-3 0 3 0,1 0-3 16,7 1 4-16,1 2-5 0,7-7-1 15,3 6 2-15,3-5-2 0,0 0-3 0,0 0-2 16,2 0 4-16,2 1-5 0,-4-2 0 15,4-2-4-15,-2 1 5 0,3 3-1 16,-15-6-1-16,10 6-2 0,6-2 0 0,-10-2 2 16,1 5 0-16,4-4-2 0,-1 4 2 15,0-1-3-15,0-5 0 0,-3 4-1 16,3 1 2-16,4-2-1 0,-4 5 1 0,9-5-2 16,-4 2 1-16,5-1-3 0,2 5 1 15,0-10 2-15,2 6-1 0,0-2 1 0,-1-2-3 16,2 6 3-16,-6-4-2 0,0 1 0 15,-4-3 2-15,-5 3-1 0,-8-3 1 16,-5 3-4-16,1-3 0 0,-2 3 1 16,-3-2 1-16,1 1 1 0,-2-2-2 0,4 1-1 15,-2 3 1-15,1-6 1 0,-1-1-1 16,4 3-1-16,-1-3 1 0,0 4 1 0,5-4 0 16,0-4-3-16,3 1 4 0,-8 2-3 15,16-3-2-15,-3 1 4 0,1-4-2 0,-1 2-1 16,0-2 2-16,-3 1 0 0,3 0 0 15,-4-3-4-15,-11 3 2 0,0-4 0 16,-2 3 8-16,4-5-8 0,-5 0-3 0,13 0 5 16,-3 0-2-16,2-3 2 0,3 3-1 15,-5-3-1-15,3 0 2 0,-3 2-3 16,1-1-3-16,2 2 2 0,-13 0 2 0,-3 3 2 16,4 0-5-16,-4-1 0 0,-1 2 2 15,-6-3 2-15,-4 2-2 0,-1 2 3 0,0-1 0 16,-7 2-2-16,5-4 0 0,2 2 1 15,-2-2 0-15,2-2 0 0,-2 3 2 16,5-3-1-16,-1-4 2 0,1 3-3 0,3-2 0 16,2-3 0-16,-3-5 0 0,5-1 1 15,-2 0-1-15,2-3-1 0,1-1 0 0,-4-1 2 16,4-1 2-16,-4 1-2 0,-4 5 2 16,-2-6-5-16,4 5 2 0,-8-2 1 0,2 6-1 15,-4-2 4-15,2 2 0 0,-9 3 1 16,0 2 0-16,0 0 3 0,-3 1-3 15,-2-1 7-15,-15 16-9 0,30-27 2 0,-13 15-4 16,-2-4 1-16,1 1 2 0,1-1-3 16,5-2 1-16,0-2-2 0,-1-1 3 15,6-3-2-15,3 0-2 0,0-4 2 0,2-1-3 16,2-1 4-16,-6 0-3 0,4-5-1 16,1 1 2-16,-1-1 0 0,-5-7 10 15,3 0 1-15,-5-5 0 0,-2 5 1 0,7-5 2 16,-8 1-1-16,3-4-6 0,-3 2-2 15,0-6 1-15,0 3 1 0,-4-5 0 0,0-2-3 16,-1-1 0-16,0 3-1 0,-2-8 1 16,0 2-3-16,-2 1 1 0,-1 3 1 15,1-5-1-15,-1 6 0 0,0 0-2 0,-7 3 0 16,7-5 0-16,-9 9 5 0,2-1-5 16,-5-3 1-16,0-2 0 0,0-4-1 0,-3-2-1 15,-2 4-3-15,0-1 5 0,-4 5-1 16,-1 3-2-16,5 4 1 0,-3 5 0 15,-1-3 2-15,1 7 0 0,1-2 0 0,-3 2 1 16,2 2-1-16,0-2 3 0,-2 5-1 16,-4-1 7-16,2-1 1 0,4 8 3 0,-4-1-3 15,2 1-3-15,-5-5 3 0,7 5-4 16,-7 0 4-16,5 4-3 0,1-1-2 16,-2-1-1-16,6 7 0 0,-9-2 1 0,9 4-3 15,-3-4 2-15,3 5 0 0,-7-3-1 16,7-3-3-16,-7 1 3 0,7-1 2 0,5 21 0 15,-23-39 2-15,10 17-2 0,4 2 9 16,9 20-4-16,-20-35 0 0,9 13-1 0,-5 5-1 16,16 17-2-16,-18-30-1 0,18 30 2 15,-17-25-1-15,17 25-3 0,-15-23 1 16,15 23 0-16,-13-19-2 0,13 19 2 16,-12-20-2-16,12 20 4 0,0 0-3 0,-20-27-4 15,20 27 3-15,-17-21 0 0,17 21 4 16,-16-26 0-16,1 11 3 0,15 15 2 0,-22-30 1 15,2 15-4-15,3-7 2 0,-10 3 0 16,1-6 1-16,-6 2-1 0,-5-5-5 16,0-4 3-16,-8 1-1 0,-4 4-1 0,4 0-8 15,-2 4-33-15,9 8-57 0,3 13-69 16,-9 2-182-16,-4 12-266 0,-21-4-314 0,-6 0-588 16</inkml:trace>
  <inkml:trace contextRef="#ctx0" brushRef="#br0" timeOffset="42174.9396">7878 14444 1033 0,'0'0'271'0,"0"0"-159"0,0 0-41 16,0 0-44-16,0 0 20 0,0 0-4 15,0 0-10-15,0 0-33 0,0 0 13 0,0 0-13 16,0 0 16-16,0 0-7 0,0 0-1 16,0 0-8-16,0 0 4 0,0 0 32 15,60-47 32-15,-60 47 24 0,0 0 23 16,17-12-11-16,-17 12 5 0,0 0 20 0,0 0-16 16,17-19-7-16,-17 19-7 0,0 0-17 15,0 0-18-15,15-15-4 0,-15 15-21 0,0 0 1 16,0 0-1-16,0 0-9 0,30-12 1 15,-30 12-6-15,22-7 0 0,-22 7-3 0,43-13 0 16,-21 9 3-16,8-4-6 0,-5 0 0 16,2 0 3-16,5-3-4 0,-2 5 1 15,3-3-7-15,-1-3 2 0,2 3-5 16,-3 3 5-16,8-4 9 0,-1-1-30 0,-1 0 16 16,3 2 5-16,2-3-12 0,-2 0 12 15,2 2 2-15,2 1-5 0,-3 1 3 0,5-7-5 16,-1 8-5-16,0-2 5 0,7 1 2 15,5-3-2-15,3-1 6 0,8-1-15 16,16-5 0-16,3 2 7 0,-3-3-5 16,4-2 13-16,-6 2-6 0,-6 1 13 0,-11 6-14 15,-10-5 33-15,-6 10 3 0,-6-2 4 0,1-2 9 16,-11 3-21-16,0-2 5 0,1 4 2 16,1 0-14-16,-2 0-4 0,8 0 15 15,-5-2-10-15,5 8-10 0,7-1 4 16,-1-3-9-16,5 4-6 0,6 0 24 0,-2 0-26 15,0 0 9-15,5 0-16 0,-5 0 4 16,6 0 10-16,2-2-3 0,-7 2-1 0,8-6-5 16,0-1-10-16,-9 3 19 0,0 0-5 15,-2-4-9-15,-2 4 5 0,-2-1-5 16,-2-2 5-16,1 5 4 0,-6-4 5 0,1 2-35 16,8 1 9-16,0 3-13 0,1-2 18 15,7 2 2-15,11-3-2 0,1 0 3 0,6-1 1 16,4 1 6-16,15 1-6 0,-1-8-3 15,2 3 8-15,-1-1-7 0,-1 2-8 16,-6-1 12-16,-3-1 6 0,0-6 2 0,-17 2 0 16,-1 3 25-16,-6 0-14 0,-1 3 8 15,-10 0-4-15,-2-1 4 0,0 0-12 16,-1 2 6-16,3 2 11 0,0-1-15 16,-2 1-1-16,7 3-5 0,0 0 2 0,0 3-6 15,9-3 7-15,-4 0 10 0,5 4 1 16,5-1 1-16,8-3-5 0,-6 2-4 0,-4-2-3 15,4 0 1-15,-7 0-6 0,-10 0 4 16,1 0-3-16,-6 3 4 0,0-6-7 0,-5 6 5 16,1-3 1-16,-8 0-6 0,-1 5-11 15,-1-10 8-15,1 10 2 0,-2-5 4 16,5 2 2-16,-2-2-10 0,1 0 4 0,3 4-1 16,1-10 4-16,2 6-1 15,0-8 1-15,-2 8-5 0,-7-2-5 0,8-1 2 0,-1-1 2 16,-8 4 5-16,-1-3-10 0,5 3 8 15,-8 0-7-15,2 0 8 0,-1 0 0 16,-1 0-6-16,4 0-4 0,6-1 2 0,-6-3-1 16,10 4-1-16,1 0 17 0,4-4-16 15,4 1 0-15,0 0 11 0,13-3-10 0,1 0 2 16,-1 6-3-16,6-6-6 0,-5 2 15 16,2-1-1-16,-1 2-11 0,-15-4 9 15,1 4-8-15,-7 1 11 0,2 2-1 0,-6-7-10 16,-8 7 10-16,2-3 3 0,-5 0 4 15,0 3 3-15,6-4-3 0,0 4 4 0,8 4-6 16,1-4-5-16,5 3 3 0,7 0 2 16,7 1-2-16,4-4 2 0,-2 3-3 15,7-3 6-15,-1 0-7 0,2-3 2 0,-6-4-1 16,8 4 0-16,-8-1 2 0,-2-1-4 16,4-3-3-16,-15 7-1 0,5-5 2 0,1-2 9 15,-10 7-3-15,1-3 2 0,0-3 1 16,3 2-1-16,9-2-3 0,3 1 5 0,8 0-4 15,4-3 3-15,9 0-1 0,3-1-3 16,-1 0-1-16,2 5 2 0,0-2-5 16,5 2 0-16,-6 1 4 0,-1-4-1 0,0 0 0 15,-6 0-4-15,-12 1 2 0,0 2 3 16,-9 2 14-16,1-4 4 0,-4 2 9 16,-8 1-5-16,-2-2 3 0,-8 6-4 0,2-5 1 15,3 1-6-15,-6 4-8 0,1-3 3 16,7 6 2-16,-2-3-4 0,-1 4-3 0,6-1-3 15,4-1 3-15,4 4-2 0,2 1 0 16,0-5-2-16,1 1-2 0,6 4 2 16,-6-4-4-16,-2-1-1 0,-1 2 5 0,-3-1-2 15,0 0-2-15,-9-3-4 0,-1 3 3 16,5-3 1-16,-12 2 4 0,7 2 1 16,2-8-1-16,-9 8 3 0,5-8-4 0,-2 4-2 15,-1 0 0-15,3 0 0 0,2 0 3 16,3 0-6-16,1-2-2 0,-3-1 4 15,2 3-3-15,4-3-1 0,6 0 5 0,4-1-6 16,-2 2 1-16,-2-4-1 0,5 2 0 16,0 1-1-16,4-6-1 0,-4 3 0 0,2-3-1 15,3-1 3-15,-3 5-1 0,5-3 1 16,-3-1-1-16,0 1-1 0,-4 1 2 0,-8 1-2 16,3 0-1-16,0 0 4 0,-6 3-4 15,1 3-2-15,-3-3 5 0,3 0 4 16,0 3-4-16,1 0-1 0,4 0 3 0,3 3-3 15,3 0 1-15,-15-3 0 0,15 3-1 16,-6 0 0-16,2 0 1 0,-2 0 0 0,-5 0-2 16,7-3 0-16,2 3-1 0,-2-3 2 15,-5 3 2-15,-2-3-2 0,-3 0 0 16,0 4-3-16,-4-4 3 0,-4 3 0 0,-1-3 2 16,-1 2-1-16,-4-2 2 0,-1 3 4 15,3-3-6-15,-4 3 4 0,2 1-2 0,6 0-2 16,-3-3 3-16,1 2-3 15,-3 5 2-15,-2-6-1 0,-6 0 1 16,0 6 0-16,-3-4-3 0,-1-1 3 0,-2-1 0 0,-30-2-3 16,45 3 3-16,-25 0-4 0,-20-3 3 15,34 4-2-15,-34-4 0 0,40 5 1 0,-40-5-1 16,40 3 3-16,-18 1-3 0,-22-4 2 16,38 6-1-16,-11-6-2 0,-27 0 4 15,50 9-4-15,-23-6 0 0,0 0 4 0,8-1-2 16,-5-2 2-16,5 8-3 0,2-6 0 15,3 1 0-15,-5 0 1 0,9 5 1 0,-3-7-2 16,5 2 0-16,-1 1-2 0,0 0 4 16,-2 2-2-16,2-3 2 0,2 6-2 15,0-3 1-15,0 0 0 0,-2 0-1 0,2 6 0 16,0-2-2-16,-2-2 3 0,-1 1-1 16,-3 5-1-16,1-5 2 0,-5 0 0 15,-5 1 0-15,-2-2 3 0,0 2-2 0,-5-1 7 16,-2 3 10-16,3-3-1 0,-3 2 4 15,-3 0-5-15,2 1 3 0,-22-12 4 0,35 22 6 16,-23-13 4-16,-12-9 10 0,25 16 6 16,-25-16 5-16,16 17 0 0,-16-17-4 0,16 15-8 15,-16-15-1-15,8 20-6 0,-8-20-5 16,0 0-6-16,10 34 0 0,-10-34-2 16,7 21-3-16,-7-21-3 0,8 26 0 0,-8-26-2 15,7 21-1-15,-7-21-3 0,0 0 0 16,8 24-3-16,-8-24 2 0,0 0-1 15,5 29-2-15,-5-29-1 0,0 0-1 0,3 24-2 16,-3-24 3-16,0 0-1 0,10 31-2 16,-10-31-2-16,12 24 4 0,-12-24-2 15,9 27-1-15,-9-27 1 0,11 29-2 0,-11-29 1 16,15 27 2-16,-15-27-4 0,17 27 0 16,-12-15-1-16,-5-12 3 0,13 27-2 0,-13-27 3 15,12 20-3-15,-12-20 3 0,8 15-4 16,-8-15 6-16,12 23-2 0,-12-23-3 15,12 17 0-15,-12-17 1 0,5 29 0 0,-5-29-3 16,3 37 2-16,-3-37 1 0,0 46-1 16,-3-15 2-16,-2 2-5 0,-3 5 3 0,-8 5 0 15,8-3 3-15,-9 2-2 0,1 9 0 16,-6-3-2-16,0-1 2 0,0 2-1 0,1-4 0 16,-1 2-1-16,4 0 2 0,1-8-3 15,2-2-1-15,3 4-2 0,4-2-1 16,-4-4 2-16,7 1-1 0,-3-3-2 0,4-3 3 15,3-3 1-15,-3-3 0 0,4-24-2 16,-8 43 3-16,6-24-1 0,2-19 3 16,-3 30 0-16,3-30 1 0,-5 31-1 0,5-31 1 15,-9 26-2-15,9-26 2 0,0 0-3 16,-10 36 0-16,10-36 1 0,-11 33 1 0,2-10-2 16,9-23 1-16,-13 46-1 0,8-18-1 15,-3-3-5-15,1-1 2 0,-5 6-3 0,5-4 0 16,6-2 0-16,-11-2 3 0,12-22 0 15,-10 42 0-15,3-22 1 0,7-20 2 16,-10 30-1-16,10-30 3 0,-6 27-2 0,6-27 0 16,-15 27-2-16,15-27 3 0,-14 29 1 15,9-14 0-15,5-15-2 0,-20 34 1 16,7-14 1-16,1-2 0 0,0 3-1 0,1-3 0 16,-3 3 1-16,-3-1 1 0,2 1 1 15,-1-3 0-15,-1 4 0 0,-3-1 0 0,3-2 0 16,-6 0 1-16,3-1-3 0,1 3 1 15,-4-4 0-15,3-1 1 0,0 4-1 16,1-5 4-16,-7 0-3 0,4-3 1 0,0 1 0 16,-3-1 2-16,-2-2-2 0,2 0 3 15,-7-4-4-15,4 3 6 0,-6-3-1 16,3 0 2-16,-3 0-2 0,1 0-3 16,-7-3 1-16,3 3 1 0,2 0 1 0,-9 1 0 15,9-4-3-15,-3 6 0 0,1-5 2 16,-3 0-1-16,6 1 1 0,-3 1-3 0,-3-4 2 15,-5 5-1-15,3-4-3 0,-5 1 2 16,-3-1-2-16,2-1 1 0,-6 1-1 0,6-3 2 16,-4 4-4-16,3-4 2 0,1 0-1 15,3 3 2-15,-1-3-5 0,3 0-1 0,4 0-3 16,-7-3 2-16,-3 3-1 0,2 0 0 16,-1 0 3-16,-6 0-2 0,4-4 0 15,-7 4 2-15,4-3-3 0,-8 3-7 0,-9 0-1 16,2-2 0-16,-9 2-3 0,1-3 5 15,3 3-2-15,-4-4 3 0,2 4-1 0,6-3 4 16,0 3 2-16,7-3-1 0,6 3 0 16,0-4-1-16,0 4 1 0,-1 0-1 15,1 0 1-15,5 0 2 0,-5-2 2 0,6 2 0 16,-2 0 3-16,4 0 0 0,-9 2-3 16,0-4 3-16,-17 2-2 0,1 0 1 15,-7 0 0-15,-2 0 4 0,-12-3 5 0,12-5 6 16,3 7 0-16,7-2-1 0,0-1-4 15,7 0 2-15,8 1-9 0,2 1-2 0,0-1-2 16,0 3 5-16,0 0-3 0,1-4 0 16,-3 8 1-16,4-4 4 0,-4 0-1 0,0 0 2 15,-5 0-3-15,-3 0 1 0,-6 0 0 16,-7 3-1-16,-6-3 0 0,-11 0 1 0,-5 0-1 16,-9-3 7-16,7-4 7 0,1 1 5 15,3-3 2-15,9 0-2 0,19 3-7 16,3-1-7-16,12 2-28 0,6-1-40 0,4 2-60 15,8 4-52-15,4-2-65 0,-4 2-216 16,5-8-91-16,-3-4-383 0,-2-1-618 0</inkml:trace>
  <inkml:trace contextRef="#ctx0" brushRef="#br0" timeOffset="47965.1283">359 14080 4463 0,'0'0'-91'16,"0"0"12"-16,17-24 6 0,-17 24 2 15,0 0 17-15,0 0 0 0,0 0-3 0,0 0 10 16,0 0 13-16,0 0 14 0,0 0 6 15,0 0-1-15,11-21 7 0,-11 21-6 0,0 0 14 16,19-17 0-16,-19 17-1 0,22-12 10 16,-22 12 1-16,25-16 9 0,0 8 0 15,-25 8 6-15,48-16-4 0,-16 5 9 0,12 1-17 16,1-4 16-16,8-1 6 0,9 0-5 16,7 3-5-16,-1-3 0 0,6 6 7 15,-6-3-15-15,-2 1 2 0,6 3 4 0,-7 0-6 16,3 0 23-16,-6-1 0 0,-5 6 3 15,-7-1 6-15,7-1 6 0,-3 2-17 16,1-4 10-16,10 5-2 0,-1-4-6 0,6-1-7 16,-1-2-5-16,-2 6-2 0,5-6 5 15,-2 3-15-15,0-3 2 0,4 1 2 0,-6 5-6 16,-1 2-4-16,2-3-3 0,-1 0 12 16,-2 1-5-16,-5 3-4 0,10 0-2 15,-3 0 6-15,6-3-5 0,1 1-4 0,5-1-5 16,12-4 2-16,4 1 5 0,-4 0-10 15,-2 0 6-15,-8 0 5 0,-7 3-12 0,-1 3-2 16,-4-3 12-16,-10 3-9 0,6 3 8 16,-11 0-7-16,-2 3 0 0,-1 0 13 15,-2 3-12-15,-4-3 6 0,-5 3-1 0,5-3-1 16,-3 3 2-16,-4 2-6 0,4-2 5 16,-4-3 9-16,4 3-5 0,-3-2-1 0,4-2 0 15,4 2-1-15,1-1 0 0,1-4 0 16,5 1 3-16,2 4-15 0,-3-4 19 15,-4-1-3-15,3 2-5 0,-1 4-1 16,-2-7 3-16,-1 2 6 0,4 0 6 0,-4 2-2 16,-2-1 2-16,5 0-3 0,-4 3-2 15,-1-6 2-15,5 6-1 0,5-3-3 0,-1-3-1 16,15 4 1-16,-16-2 2 0,14-3-5 16,4 0 0-16,-6 0-2 0,-3 0-1 15,3 0 2-15,-4 0 2 0,-6 0-5 0,0 3-1 16,-5-3 0-16,0 0-3 0,-1 3 1 15,3 0 3-15,-7 0 5 0,5 0-2 0,-4 0 3 16,2-3 6-16,-1 3 0 0,1 0 0 16,-3 3-4-16,5-6 2 0,3 6-2 15,0-3-1-15,14 0 0 0,-4 4 7 0,2-3 8 16,1 0-4-16,3 1 3 0,-1-2 3 16,-1-2 2-16,1 2 13 0,-17-3 7 15,8 5 12-15,-10-5 7 0,0 0 5 0,2-5 4 16,-4 2 2-16,11 2-12 0,0-10-11 15,0 3-8-15,11-4-1 0,11-1-8 0,1-5-3 16,-1 2-4-16,0 1-3 0,-2-4-3 16,1 4-6-16,-14 2-3 0,-4-4 1 15,2 4-2-15,-8 1-1 0,2-1-7 0,-12 1 2 16,-1 2-1-16,3 1 0 0,-7 3 8 16,6-3 0-16,6 6-1 0,-9-3-3 15,9 0-1-15,-1 6-3 0,7-3-4 0,-1 3 3 16,14 0 0-16,1-3-2 0,11 6-1 15,14-3 2-15,-4 0-4 0,1 3 2 16,-1-3-5-16,-8 0 0 0,-5 0 2 0,-2 0-1 16,-6 0-2-16,0 0 2 0,-6-3 1 0,-16 3-2 15,5 0 3-15,-5-3-2 0,-5-1-5 16,1 4 4-16,4 0-4 0,-4 0 5 16,1 4-4-16,-1-4 2 0,4-4 2 15,2 4-5-15,3 0 2 0,0-7 0 0,1 4-2 16,7-2 3-16,1 1-1 0,-1 0 0 0,-3-4 1 15,3 2-3-15,-11 3 5 0,2-4-5 16,-2 5 1-16,-6-1-1 0,3 0 1 16,-3-1 0-16,-1 1 2 0,5 1 4 0,5-1-6 15,-4 0 0-15,1 3-2 0,6-4 0 16,7-1 6-16,2 2-3 0,-1-4 0 0,2 4-3 16,1-2 3-16,2-2-4 0,-3 1 2 15,-1 0 2-15,5-2 0 0,-4 3-2 16,-1-2 3-16,1-1-1 0,-2-2 1 0,-1 4-3 15,2-3 3-15,-1-3-3 0,6 3-1 16,-4 0 1-16,-1-3 3 0,1 1 0 0,-3 6-3 16,5-3 3-16,-7 0 3 0,0 1-5 15,-4 2-2-15,-4 2 7 0,-6-4-5 16,3 5 4-16,-4-1-2 0,-1-4 1 16,2 2 1-16,3 2-2 0,-4-4-2 0,-1 0 5 15,4 2 9-15,-3-3-4 0,12-1 3 0,2 1 0 16,3-2-1-16,1-2 6 0,9 3-5 15,5-3 2-15,4-2-6 0,-1 2 0 0,2-3-2 16,-3 3-4-16,-2 3 8 0,-6 0-4 16,-5-1 0-16,-3 2 0 0,3-1 0 15,-6 2-3-15,-5 1 0 0,2 1 1 0,-10-4-1 16,3 5-4-16,-3 1 1 0,-2-5 2 16,5 5-2-16,0 1 2 0,-1-1 0 15,-2-4 2-15,6 4-4 0,-1-2 4 0,8 1-4 16,1-2-1-16,4 3 5 0,-8-3-7 15,-5 3 4-15,3 0 3 0,-3-1-3 0,-2 4-2 16,-1-2-1-16,1 2 6 0,0 0-8 16,-7 0 3-16,4 0 1 0,-1 0 2 15,5 0-1-15,-5 2-7 0,0 2 9 16,3-1-3-16,-4-3 2 0,0 3 0 0,1-3-2 16,2 3-3-16,-3-3 5 0,0 3-2 0,1 0 0 15,0-3-3-15,0 0 2 0,-5 3 1 16,6-3-1-16,-5 3-3 0,2-3 7 15,1 4-5-15,-3-2 1 0,0 1 4 0,1 0-3 16,-3 0-2-16,7 1-2 0,-5-1 5 16,5-3 2-16,-5 5-1 0,4-1-4 0,-4 0 2 15,10-1 0-15,-3-2-3 0,-6 7 6 16,4-4-4-16,-2 1 2 0,-1-5-2 0,-2 3 1 16,3 4 1-16,-5-4 0 0,-7 2-3 15,4-1 0-15,-8-1 5 0,-1 0-6 16,-1 2 6-16,0-1-6 0,-9 2 2 0,7-4-3 15,-1 5-1-15,-1 1-5 0,-1 1 9 16,1-5 4-16,-1 3-7 0,7-2 1 0,-11 6-2 16,10-2 3-16,-6 0 4 0,3 0-5 15,5 0-2-15,-4 0 2 0,4 1 3 16,-5-5-2-16,3 5 1 0,-1-2 1 0,7 2 1 16,-8-3-3-16,11 3-4 0,-3 2 6 15,2-4 0-15,-2 2-1 0,6-1 0 0,-3-1 0 16,5 5 0-16,0-1-3 0,1-1 2 15,-3-2-3-15,2 3-5 0,3 0 5 16,0 3-3-16,1-8 0 0,-3 4 2 0,14 1-4 16,-5 0 2-16,1 1-3 0,6 1-1 15,-2-2 5-15,-9-1 1 0,13-1 1 0,-8-1-2 16,2 0 2-16,2 0-2 0,0 1 2 16,3-5 1-16,-1 6 2 0,1-5 0 15,1 0-3-15,-1 0 0 0,0 3 1 0,4 0-2 16,-4 0-3-16,0 1 1 0,0-5-1 15,-3 9 1-15,0-5 2 0,-2 0 0 0,-3 1-1 16,-7-2 0-16,11 4 1 0,-13-2-7 16,4 7 2-16,3-5-7 0,2 3-5 0,-3-2-4 15,2 4-2-15,-7 1-2 0,6-3 0 16,2 5 4-16,-3-5 1 0,2 1 2 16,3-1 0-16,5 0 1 0,-8 2 0 0,6-4 3 15,0 2 1-15,-2-3 4 0,-1 2 0 16,0-5 3-16,4 3 1 0,-1-5-1 15,-2 1 2-15,2 3 1 0,0-7 0 0,0 5 3 16,1 2-2-16,4-7 3 0,-1 8-3 16,1-4 4-16,9 2 2 0,-5-5-2 0,2 5 1 15,-2-5-3-15,1 2 4 0,1-1 0 16,-3 1 1-16,4-2-1 0,-7 2 1 16,5-2-1-16,-2-2 2 0,-1 1-2 0,-2-1 2 15,1-3-1-15,6 0 2 0,-9 0-3 16,-3 0 2-16,8-3 0 0,-1 3 0 0,4-4 0 15,1 1-3-15,0-2 3 0,-1 1 1 16,2 0-2-16,2 0 2 0,-6-3-4 0,1 4 0 16,1 3 0-16,-6-3 1 0,2 3 0 15,-4-3 1-15,-3-1 1 0,-2 4 2 16,-5 0-3-16,5 0 1 0,-6 0-1 0,6-3 0 16,-3 3 0-16,0 3 1 0,-2-6-1 15,2 3 2-15,-3-2-1 0,2-1-1 0,-2 3 4 16,-4-3-1-16,5-1-2 0,2 4-1 15,-5-3-2-15,5 1 3 0,-4-1-2 16,-4-1 2-16,1 1 0 0,2 0-2 0,0 1 2 16,-2-1 2-16,4-1-3 0,-1 1 2 15,-1-2-1-15,-2 1-2 0,4-4 1 0,-2 5-1 16,-2-2 1-16,0-2 1 0,2 2-2 16,0-2 2-16,3 1-1 0,7-3 2 15,-2 0-3-15,2 0 3 0,3 0-4 0,-3-1 2 16,2 0-1-16,-13 1 2 0,1 3-2 15,-3-3 1-15,-1 0 0 0,2 0 3 0,-1 3-3 16,-1-3 1-16,3-1-3 0,2 2 3 16,1-8 0-16,6 5-2 0,-2-1 1 15,4 0-1-15,0-3-16 0,-2 0-1 0,1 3 2 16,4-1 3-16,-6 1-1 0,-3 1 4 16,6-6-1-16,-5 5 3 0,-5 2 0 0,-9 2 4 15,6-4-3-15,-9 2 1 0,5-2 3 16,0-1 1-16,-6 1 0 0,4 0 1 0,-6 5-2 15,0-2 4-15,-5 0-3 0,1 3 1 16,2-3-2-16,-4 2 3 0,2 0-3 16,-1 2 5-16,1-2-4 0,7 3 2 0,-4 0 0 15,-1-3 0-15,-2 4-2 0,2 0 0 16,-5 0 2-16,2-1 1 0,-2-1 0 0,2 2-1 16,-4 3 1-16,3 0-1 0,-5-4 0 15,1 4 1-15,3-3-2 0,-5 6 2 16,0-3 0-16,4-3 0 0,-1 1 0 0,-3 2 2 15,4 2-3-15,-7-2 1 0,1-2-1 16,5-1 3-16,-3 3-2 0,-1-7 1 16,4 4-4-16,-6 1 4 0,10-1-4 0,-4-1 2 15,2 1-2-15,2-4 1 0,-2 6 2 16,0-6-1-16,-3 7-1 0,3-6 1 0,-3 0-1 16,-5 6 3-16,5-8-4 0,-7 3 5 15,1 1-2-15,8 1-1 0,-9 2 2 0,8-6-1 16,1 0-2-16,-4 1 3 0,10 0-3 15,-2 3 1-15,4-3 0 0,0 0 2 16,3 0-1-16,0 2-1 0,4-1-1 0,-2 0 3 16,3 4-1-16,-2-3 0 0,-1-3-2 15,-2 6 2-15,-6-3-1 0,3 0 1 0,-4 1-2 16,2 0 5-16,-1 1-3 0,-3 2 0 16,-1-4-1-16,2 0 2 0,-2 2-2 15,2-1 1-15,0 3-4 0,-7-3 2 0,7 0 0 16,-5-1 0-16,4 4 0 0,-2-2-1 15,-4-4 3-15,7 6 0 0,-4-4 0 0,-3 4 0 16,0-3-1-16,4 1 1 16,-2 2 0-16,-2-3 1 0,-4-1-1 0,-21 4 0 15,40 0 0-15,-21-3-1 0,-19 3-1 0,33-3 2 16,-33 3 0-16,32 0 2 0,-32 0-5 16,32 0 2-16,-32 0 2 0,28-2 0 0,-28 2-1 15,22 0 0-15,-22 0 1 0,32-3 1 16,-32 3-2-16,28 0 3 0,-28 0-4 0,34-7 3 15,-16 7-2-15,1-5 3 0,-19 5 1 16,36-2-2-16,-17 0 0 0,-19 2 5 16,30-8 2-16,-13 5 3 0,-17 3 2 0,26-5 2 15,-26 5-5-15,22-4 0 0,-22 4-3 16,22-3 2-16,-22 3-1 0,18-5-5 16,-18 5 2-16,0 0-3 0,0 0 1 0,22-7-1 15,-22 7-1-15,0 0 1 0,0 0 0 16,0 0-1-16,20-3-1 0,-20 3 0 0,0 0 1 15,0 0 1-15,0 0-1 0,0 0 1 16,0 0-6-16,22-3 5 0,-22 3 0 0,0 0-2 16,0 0 0-16,0 0 0 0,15-9 2 15,-15 9 0-15,0 0 0 0,0 0 0 16,0 0 4-16,0 0-5 0,12-9-1 0,-12 9 0 16,0 0 0-16,0 0 0 0,0 0 0 15,0 0 0-15,0 0-2 0,0 0 0 0,0 0 1 16,21-6 4-16,-21 6-6 0,0 0 2 15,27-3-6-15,-27 3 3 0,27-3-6 16,-10-1-4-16,3 2-1 0,-20 2 3 0,43-3-2 16,-24-2 3-16,-19 5 1 0,35-1 2 15,-19-3-1-15,-16 4 4 0,29-2 2 0,-29 2 3 16,20-5 2-16,-20 5-1 0,20-1 3 16,-20 1 3-16,0 0-1 0,22-8 3 15,-22 8-7-15,0 0-1 0,0 0-1 0,13-7 2 16,-13 7-4-16,0 0 1 0,0 0 2 15,0 0 2-15,0 0-6 0,14-11-1 0,-14 11-5 16,0 0-1-16,0 0-2 0,0 0 4 16,0 0-3-16,0 0 3 0,16-9-3 15,-16 9 0-15,0 0 3 0,0 0 2 0,0 0 4 16,0 0-2-16,0 0-1 0,0 0 5 16,0 0-2-16,0 0 4 0,0 0 1 0,0 0 0 15,0 0 1-15,0 0 1 0,24-4-2 16,-24 4 1-16,0 0-1 0,0 0-1 15,0 0 1-15,0 0 1 0,0 0-1 0,0 0-2 16,0 0 0-16,25-2 1 0,-25 2-2 16,0 0 4-16,0 0-2 0,0 0 0 15,0 0 0-15,0 0 0 0,0 0 0 0,0 0 2 16,0 0 2-16,0 0 4 0,0 0 5 16,0 0 7-16,0 0-1 0,13-10 1 0,-13 10-5 15,0 0-3-15,0 0 0 0,0 0-3 16,0 0-3-16,0 0-2 0,0 0-1 0,0 0-3 15,0 0-1-15,0 0 1 0,0 0-2 16,-3-23 1-16,3 23 1 0,0 0-1 16,0 0 0-16,0 0 0 0,0 0 1 0,0 0-1 15,0 0-1-15,0 0 2 0,0 0 1 16,0 0-2-16,0 0-2 0,0 0-2 16,0 0-2-16,0 0-2 0,0 0-2 0,0 0 0 15,0 0-2-15,0 0 3 0,0 0 0 16,0 0-1-16,0 0 0 0,13-10 2 0,-13 10 2 15,0 0-1-15,0 0 0 0,0 0 1 16,0 0-2-16,0 0 4 0,0 0 0 16,29 3 0-16,-29-3-1 0,0 0 1 0,0 0 2 15,0 0 6-15,0 0 3 0,0 0 3 16,0 0 8-16,0 0 5 0,0 0 0 0,0 0 1 16,0 0-3-16,0 0 0 15,0 0-5-15,0 0 0 0,0 0-5 0,0 0 2 16,0 0-3-16,0 0-2 0,0 0-3 0,11-12 1 15,-11 12-1-15,0 0-1 0,0 0-2 16,0 0-1-16,0 0-1 0,0 0-3 16,0 0-9-16,0 0-16 0,0 0-31 0,0 0-57 15,0 0-61-15,0 0-155 0,10-20-226 16,-10 20-388-16,0 0-773 0</inkml:trace>
  <inkml:trace contextRef="#ctx0" brushRef="#br0" timeOffset="62453.7331">27234 15134 3481 0,'-42'2'-26'0,"9"2"-5"0,1-1-14 15,7 0 4-15,-5 0 23 0,30-3-1 16,-39 6-27-16,39-6 3 0,-43 12 2 15,26-3 5-15,17-9-6 0,-33 12 7 0,16-4 2 16,17-8 13-16,-28 18-11 0,28-18 8 16,-19 18-11-16,19-18-9 0,-23 29-66 0,14-8-237 15,-6-2-243-15,10-8 110 0</inkml:trace>
  <inkml:trace contextRef="#ctx0" brushRef="#br0" timeOffset="64525.1137">27345 15155 2502 0,'0'0'213'0,"16"-24"43"0,-16 24-15 0,0 0-38 16,0 0-28-16,0 0-37 0,0 0-16 15,0 0-20-15,0 0-15 0,0 0 2 16,0 0 3-16,0 0-13 0,0 0 0 0,0 0-13 15,0 0-3-15,50 33-14 0,-50-33 4 16,24 17-15-16,-9-10 4 0,-15-7-5 16,27 17-2-16,-27-17-7 0,33 9 1 0,-14-3 1 15,-19-6 1-15,36 9-8 0,-36-9 7 16,46 6-3-16,-21-6-3 0,-25 0-9 0,60 3 0 16,-23-3 7-16,1 0-9 0,6 0-3 15,2 4-1-15,6-4 2 0,2 0-7 0,8 0 3 16,6-4-2-16,6 4 1 0,3-3-1 15,-2 0 3-15,5 0-3 0,-4-3-5 0,-3 3 3 16,4-3-3-16,-6 0-1 0,2 0 1 16,1 0 1-16,-1-2-7 0,-2 3-6 15,2-2-9-15,1-2-3 0,4 3-7 0,14 0-8 16,-18-3-5-16,5 3 8 0,6-3-7 16,2-1-1-16,-13 5 9 0,3 2-9 15,-4-7 17-15,-1 4-4 0,0 0 3 0,2-3 3 16,-7 4 6-16,1 1-10 0,-3-3 8 15,4 0-1-15,-11 6 12 0,8-3-3 16,-6 0-1-16,-3 4 5 0,1-3 6 0,-4 3-11 16,6 3 1-16,-3-3 4 0,0 4-7 15,-2 0 11-15,2-4-19 0,-7 1 11 16,2-1 1-16,-5 3-10 0,1 1 9 0,-11-8-5 16,3 8 5-16,-3-4 13 0,-3 0-8 15,-3 4-12-15,-31-4-20 0,50 0-17 0,-23 3-32 16,-7-3-49-16,-20 0-138 0,35 1-519 15,-35-1 203-15</inkml:trace>
  <inkml:trace contextRef="#ctx0" brushRef="#br0" timeOffset="66414.9551">29467 14594 3372 0,'0'0'-136'15,"0"0"15"-15,0 0 13 0,0 0 7 0,0 0-4 16,-30 27 8-16,30-27 17 0,0 0 15 16,-27 11 23-16,27-11 18 0,0 0 27 15,-31 3 27-15,31-3 12 0,0 0 31 0,-34 0-7 16,34 0-10-16,0 0-7 0,-37 0 13 16,37 0-6-16,0 0-12 0,-40 3-3 0,40-3-3 15,-25 3 2-15,25-3 7 0,0 0 1 16,-43 7 0-16,43-7-4 0,-27 8-16 15,27-8 9-15,-32 9-3 0,32-9 2 0,-25 13-5 16,25-13 19-16,-32 13-9 0,32-13 8 16,-33 7-14-16,16 1 1 0,17-8-8 15,-40 9-1-15,40-9 3 0,-39 10-2 16,18-8-9-16,21-2 5 0,-42 13 11 0,24-11-10 16,18-2-2-16,-47 10 17 0,28-7-27 15,19-3 13-15,-48 9-8 0,19-6 10 0,6 3 3 16,23-6 8-16,-57 7-4 0,32-3 6 15,0 0-8-15,25-4 6 0,-54 8-14 16,34-7 7-16,20-1 4 0,-48 8 17 0,26-4-8 16,22-4-1-16,-45 5 2 0,45-5 2 15,-44 6-3-15,44-6-2 0,-38 3-9 0,18 0 1 16,20-3-4-16,-45 0 3 0,45 0-10 16,-44 3-4-16,19 0 9 0,25-3 2 0,-52 3 10 15,25-3 0-15,2 3-3 0,25-3-3 16,-52 3-9-16,52-3-4 0,-45 3 2 15,25 0-5-15,20-3-4 0,-40 4 1 16,40-4 3-16,-35 5-1 0,35-5-6 0,-35 6-2 16,35-6 2-16,-30 4-4 0,30-4 1 15,-29 4 0-15,29-4-3 0,0 0 5 16,-37 4-8-16,37-4 3 0,-31 8-1 0,31-8 3 16,-32 1 0-16,32-1 0 0,-27 8 5 15,27-8 6-15,0 0 2 0,-43 7 0 0,43-7-6 16,-34 8 2-16,34-8-2 0,-32 7 3 15,32-7-3-15,-33 8 0 0,33-8 3 16,-37 12 0-16,17-5-2 0,20-7-4 0,-40 12 4 16,18-9-1-16,22-3-3 0,-38 17 1 15,16-13 1-15,22-4 1 0,-42 9 3 16,42-9-3-16,-33 14 3 0,33-14-2 0,-29 6-2 16,29-6 1-16,-21 6-3 0,21-6 1 0,-27 9-5 15,27-9-1-15,0 0-1 0,-25 9-1 16,25-9-3-16,0 0-3 0,-32 10 3 15,32-10-2-15,-25 5 0 0,25-5-1 0,0 0 1 16,-30 15 3-16,30-15-2 0,-19 11-4 16,19-11 1-16,0 0 2 0,-25 12 0 15,25-12 0-15,-17 12 2 0,17-12 0 0,-23 15 0 16,23-15-2-16,-20 15-2 0,20-15 2 16,-18 16 1-16,18-16-1 0,-22 11-1 0,22-11 0 15,-22 16 2-15,22-16 3 0,-17 14-4 16,17-14 0-16,0 0 2 0,-21 17-2 15,21-17 0-15,0 0 1 0,-19 13 4 16,19-13-3-16,0 0-1 0,0 0 0 0,-13 18 2 16,13-18-1-16,0 0-1 0,0 0-2 15,0 0 3-15,-5 29-2 0,5-29 0 0,0 0 0 16,0 0 0-16,0 0 5 0,28 31-3 16,-28-31-5-16,17 12 5 0,-17-12 0 0,22 11-4 15,-22-11 6-15,21 16-6 0,-21-16 3 16,32 15-1-16,-17-6-1 0,-15-9 1 15,27 19 1-15,-9-9 0 0,-18-10-1 0,29 18 0 16,-12-9 3-16,6 0-4 0,-23-9 2 16,33 24 0-16,-14-12 1 0,3 0-2 15,3 0 0-15,-7-1 10 0,9-2 0 0,-5 4 0 16,1-4-1-16,0-1 0 0,-4 2-2 16,-19-10 0-16,43 15-5 0,-23-5 3 0,-5 0 1 15,9 2-1-15,-24-12 1 0,42 21-2 16,-22-6-2-16,7-2 2 0,-6 3-1 15,9 1 1-15,-3-5-3 0,2 5 1 0,2-2 0 16,0 3 0-16,-3-6 0 0,0 0-1 16,-3-2 1-16,7 9 0 0,-3-13 0 0,1 6-2 15,-3 0 3-15,-1-2-3 0,6-2 3 16,-3 3-1-16,1-2 2 0,1 3-1 16,3 0 2-16,-2-2 3 0,1 2-1 0,2 0 1 15,-5-3-4-15,6 6 2 0,-6-4 1 16,-5-3 2-16,7 2 2 0,-4-1 3 15,-5-3-1-15,4 3 0 0,-2-3-3 16,-1 3 3-16,4 1-2 0,-6-3-4 0,-22-7 0 16,45 12 0-16,-17-8 0 0,-4 4-2 15,4-4-2-15,1 4 3 0,-8-2-2 0,3 0 0 16,-24-6 0-16,42 7-1 0,-22-4-1 16,-20-3 4-16,35 5-1 0,-35-5-2 0,27 7 5 15,-27-7 8-15,0 0 9 0,36 0-2 16,-36 0-2-16,0 0-1 0,0 0-2 0,19-19 0 15,-19 19-1-15,0 0-4 0,0 0-3 16,-12-56 1-16,12 56-2 0,-15-46-2 16,7 15-5-16,4 4-1 0,3-7 0 0,1 1-1 15,-4-5 0-15,4-4-1 0,0-3-2 16,4 3 2-16,-3-2-2 0,3-4 1 0,4 1-2 16,-3-9-1-16,9-2 1 0,-6 2 2 15,0-2 1-15,1-4-3 0,1 1-12 0,3 2-22 16,2-3-36-16,9-5-68 0,-11-7-121 15,4-3-229-15,-6-7-38 0,-11-1-400 16,-15-38-649-16</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0-21T17:20:16.572"/>
    </inkml:context>
    <inkml:brush xml:id="br0">
      <inkml:brushProperty name="width" value="0.05292" units="cm"/>
      <inkml:brushProperty name="height" value="0.05292" units="cm"/>
      <inkml:brushProperty name="color" value="#FF0000"/>
    </inkml:brush>
  </inkml:definitions>
  <inkml:trace contextRef="#ctx0" brushRef="#br0">1886 9165 1222 0,'44'0'203'0,"-44"0"-67"0,0 0-85 16,0 0 20-16,0 0-39 0,0 0 4 0,0 0-12 15,0 0 19-15,0 0 3 0,0 0 26 16,0 0-10-16,25-5-1 0,-25 5 3 16,0 0-13-16,0 0-3 0,0 0-19 0,0 0 14 15,0 0-7-15,0 0-14 0,0 0 10 16,0 0 12-16,0 0-1 0,0 0 3 15,0 0 5-15,0 0 13 0,0 0-1 0,32 0-18 16,-32 0-3-16,0 0-15 0,0 0 25 16,33 5-25-16,-33-5-4 0,0 0-7 0,30 1 2 15,-30-1 3-15,0 0 2 0,32 0-7 16,-32 0 7-16,0 0-8 0,33 8 12 16,-33-8 6-16,0 0-4 0,41 3-4 15,-41-3 8-15,30 1-1 0,-30-1-16 0,30 4 5 16,-30-4 0-16,35 4-2 0,-13-1-1 15,-22-3-6-15,52 1-1 0,-21-1-6 0,-2 5 15 16,1-3-11-16,-3 2 3 16,-27-4-3-16,56 3-5 0,-34 0 16 0,-22-3-15 15,45 3 21-15,-16 0-13 0,-29-3-2 0,48 3-6 16,-23 3 1-16,2-3 5 0,-27-3-4 16,52 3 8-16,-22 1 0 0,2-2-11 15,-4-2 5-15,4 3 5 0,-32-3-9 16,54 0 12-16,-23 4 6 0,-5-4 8 0,-26 0 6 15,48 0 18-15,-23 0-21 0,-25 0-9 16,49-4 28-16,-49 4-37 0,40 0 14 0,-40 0 4 16,40 0-7-16,-40 0-16 0,47 0 2 15,-29 4 7-15,-18-4-1 0,47 3-5 16,-25 1 3-16,-22-4-14 0,43 1 5 0,-43-1 6 16,39 5-7-16,-19-2 2 0,-20-3-13 15,40 3 12-15,-40-3 2 0,33 6-6 0,-33-6-1 16,37 6 3-16,-37-6-4 0,40 3-4 15,-20 0 19-15,-20-3-10 0,32 5-8 16,-32-5-1-16,35 5-5 0,-35-5-7 16,31 5 5-16,-31-5 2 0,30 10-4 0,-30-10 2 15,21 5-9-15,-21-5 0 0,25 10 2 16,-25-10-4-16,24 13-3 0,-24-13-4 0,25 7-15 16,-25-7 14-16,22 13-1 0,-22-13 0 15,26 11 5-15,-26-11 5 0,21 4-1 0,-21-4 6 16,0 0 6-16,21 12 0 0,-21-12 24 15,0 0-16-15,29 11 2 0,-29-11 10 16,0 0 8-16,32 9-7 0,-32-9-7 16,21 6 6-16,-21-6 9 0,32 6-13 0,-32-6 8 15,37 10-14-15,-37-10 11 0,40 5-19 16,-22-1 10-16,-18-4 13 0,39 3-11 0,-39-3 4 16,38 0 12-16,-38 0 10 0,44 0 9 15,-44 0 8-15,40 0-22 0,-40 0-4 16,43-3 4-16,-43 3-3 0,37 0-8 0,-37 0-5 15,37-4 13-15,-37 4-2 0,35 0-10 16,-35 0-5-16,27-3-4 0,-27 3 11 16,0 0-6-16,33 0 6 0,-33 0-9 0,0 0 0 15,0 0 5-15,39-2-9 0,-39 2 8 16,0 0-13-16,38 0 6 0,-38 0 11 16,27-4-13-16,-27 4 0 0,39-3 7 0,-39 3-17 15,40-6 0-15,-13 3 17 0,3-3-17 16,0 3-2-16,-3-3-1 0,-27 6 11 15,50-11 0-15,-22 10-8 0,-3-6 14 0,-25 7-11 16,44-12 5-16,-19 7 17 0,-25 5-8 16,45-7 0-16,-23 3-7 0,-22 4-7 15,52-6 7-15,-22 5 0 0,-2-3-3 0,4-1 9 16,1 2-4-16,2 2-4 0,-3-3 2 16,12-3 7-16,-6 4-7 0,1-2 15 0,3-3 11 15,-2 3 4-15,5-2 2 0,-8 2-4 16,3-1 5-16,-5 3-13 0,0-5-2 0,-1 4 8 15,1 1-6-15,3-2-8 0,-4 0 6 16,2 2-8-16,0-1 5 0,-3 1-14 16,4 3 7-16,-4-2-1 0,-1 2-2 0,1 0-1 15,-1-4 5-15,-32 4-6 0,54 0-9 16,-31 0 9-16,-23 0 0 0,47 0 0 16,-20 4-3-16,-27-4 5 0,47 0 3 0,-21 2-5 15,1 1 3-15,-27-3-4 0,57 4 2 16,-32 3-7-16,7-6 0 0,-7 4 8 15,2-2-4-15,0 0-1 0,-27-3-9 0,46 6 11 16,-24-3-1-16,-22-3 5 0,49 6 0 16,-29-6-2-16,-20 0-8 0,43 3 6 0,-16 0 5 15,-27-3 0-15,47 0-4 0,-24 0-1 16,-23 0 2-16,45 0-4 0,-21 0 6 16,-24 0-12-16,42 0 9 0,-42 0-6 0,36 0 6 15,-36 0-5-15,42 0-5 0,-42 0 1 16,37 0 18-16,-37 0-15 0,44 0 7 0,-44 0 4 15,38 2-4-15,-15-2-1 0,-23 0-12 16,42 5 8-16,-42-5 1 0,49 2-2 16,-26-2-1-16,7 3 11 0,-30-3-8 15,49 2 1-15,-21-2-2 0,1 4-2 0,-29-4 4 16,53 4-10-16,-24-1-7 0,-4 2-3 16,0-1-16-16,3 3-17 0,-6-3 2 0,8 5-11 15,-8 2-6-15,5-4-5 0,-2 6-5 16,-4 4 2-16,3-5 8 0,-4 3 0 0,3-3 7 15,2 3-4-15,-3 2 11 16,-3-2 4-16,1 0 6 0,1-3 3 0,3 2 16 16,-1-2-7-16,2 0 8 0,-1 0 7 15,3 0-5-15,8-4 17 0,-5-1-11 0,8 6-2 16,4-4 7-16,-2 0-5 0,2-1 8 16,-5 0 1-16,6-3 8 0,-4 3-19 0,-4-2 15 15,0 0 4-15,0 0 2 0,-1 0 3 16,-3 0 1-16,0-3 3 0,-3 3 2 0,4 1 6 15,-2-4 16-15,5 2-14 0,-2-2 6 16,-1 4-11-16,2-2 13 0,3-1-11 16,-4 2-8-16,2-4 18 0,-3 2-10 15,0 0-11-15,-1 0 5 0,3-3 0 0,-6-1 2 16,1 4-7-16,-29-4 13 0,58 0-7 16,-34 0 18-16,-24 0-14 0,48 0 9 0,-24 0-17 15,-24 0 3-15,50 0-12 0,-22-4 14 16,-28 4-4-16,52-1 4 0,-18 1-8 15,-3-4-2-15,1 0 6 0,2 0-8 0,4 4 6 16,1-2-1-16,-4 2-7 0,-2 0 2 16,1-2-6-16,-1-2 6 0,11 4 18 15,-8 0-17-15,1 0 5 0,5 0-7 0,-2 4 1 16,5-4 0-16,2 0-11 0,2 0 5 16,-9 0 12-16,8 2-3 0,6-4-2 0,-2 2-6 15,-2 0-1-15,0 0 8 0,-1 0-4 16,4-4 3-16,-4 0 5 0,-1 1 17 0,6-2-24 15,-9-2 19-15,3 2 4 0,1-2 20 16,-2-2-10-16,5 3-2 0,-4-3-14 16,-4 0 7-16,4 0 7 0,1 1-13 15,-3-4-1-15,3 3-8 0,-2 3-1 0,-5-4 9 16,6 0-13-16,-8 5 3 0,2-3-2 16,-7 1 9-16,-5 0 21 0,0 2 3 0,2-2-1 15,-2 2 6-15,2 2-1 0,-3-4-3 16,1 1-11-16,-30 6-2 0,53-8-3 15,-31 4 0-15,-22 4 6 0,47-10 3 0,-19 5 0 16,4 1-6-16,-10-2 2 0,-22 6-3 16,57-9-1-16,-32 3-6 0,6 0 1 15,-4 0-2-15,-2-1-2 0,-25 7-4 0,52-10 4 16,-25 5 1-16,-2 2 0 0,-25 3-4 16,49-13 3-16,-28 10-4 0,11-3 3 0,-3-1-9 15,-4 2 2-15,6 0 1 0,-4 0-5 16,5-2 2-16,1 2 4 0,3-2-13 15,-3 3 8-15,0-5 4 0,9 2-7 0,-3-1-1 16,-1 5 0-16,-3-6 5 0,0 1-3 0,-3 1-1 16,2 2-1-16,-3-6 4 0,1 4-2 15,-2 0-1-15,-3-2 0 0,3-2-3 16,-1 7 0-16,-1-5 1 0,-6 2-2 0,8-2 3 16,-30 9 0-16,43-16-5 0,-19 10 4 15,-24 6 0-15,37-13-3 0,-21 6-3 0,-16 7-1 16,32-8-5-16,-32 8-4 0,30-12 1 15,-30 12-1-15,32-10-6 0,-32 10 2 16,29-6 3-16,-29 6-2 0,25-7 0 0,-25 7-3 16,28-12 8-16,-28 12-2 0,29-5-4 15,-29 5 3-15,28-7 4 0,-28 7-4 16,28-8 1-16,-28 8-5 0,31-7-1 0,-31 7 6 16,35-6 1-16,-35 6-3 0,30-7 3 15,-30 7 0-15,28-5 5 0,-28 5 4 0,29-7 1 16,-29 7-4-16,21-5 7 0,-21 5-7 15,0 0 4-15,32-7-3 0,-32 7 3 16,0 0 2-16,30-5-3 0,-30 5 5 0,0 0 4 16,30-10 1-16,-30 10-4 0,0 0-1 15,25-10 5-15,-25 10-13 0,22-9 2 16,-22 9-6-16,24-9-8 0,-24 9-1 0,0 0 0 16,33-15-4-16,-33 15-2 0,27-11 4 15,-27 11 6-15,22-8 2 0,-22 8 3 16,16-12 10-16,-16 12 6 0,0 0 3 0,32-16 17 15,-32 16-8-15,20-12 12 0,-20 12-10 16,22-15-2-16,-22 15-2 0,22-19 1 0,-22 19-4 16,30-15-1-16,-30 15-1 0,22-15-1 15,-12 3-1-15,-10 12-3 0,25-20-6 0,-25 20 12 16,21-18-11-16,-21 18 8 0,19-21-3 16,-7 8 0-16,-12 13 6 0,13-23-9 15,-13 23 0-15,13-29 5 0,-13 29-3 0,10-30 13 16,-10 30-8-16,4-29-1 0,-4 29 1 15,0-33 1-15,0 33 5 0,-9-34-5 0,9 34 5 16,-13-44 2-16,-2 24-12 0,3-3 6 16,4-1-11-16,-6 1 7 0,-2-4-2 15,-3 3 0-15,-2 0 1 0,0-5-3 0,3 5 5 16,-9-6 0-16,7 12 4 0,3-6-1 16,-8 1 5-16,9 4-7 0,-1-1-1 15,0 0 1-15,-5 4-2 0,6 0 3 0,2 0-5 16,-6-1 6-16,4 0-1 0,-1 0-2 15,0 3 0-15,-3-2-3 0,-7 0 1 0,6 4-6 16,-5 0 1-16,-5 0-3 0,1-5 7 16,-6 5 2-16,1 0-5 0,2-1 4 15,1-2-4-15,-8 2-1 0,3 6 1 0,5 0 2 16,-1-3 1-16,-4 0-1 0,4 6 5 16,-11-4-4-16,11 3 3 0,-4-2-2 0,5 4 5 15,-5-6-6-15,7 3-5 0,-5 1 22 16,5 4-18-16,1-5 1 0,29 6 1 15,-61-6-2-15,32 2-2 0,4 2 3 0,-7-4-1 16,32 6 8-16,-58-7-10 0,31 3 0 16,-7 3 8-16,3-6 10 0,-3 3-1 15,-6-2 1-15,5 5 1 0,-12-4 0 0,-3 1-5 16,0 2 2-16,-10 2-6 0,-9 0 0 16,-1 0-3-16,-4 0 2 0,-1 6 2 0,1-1-1 15,-6 0-5-15,5-3 3 0,1 2-3 16,0-2 2-16,4 3-1 0,5-4-2 15,1-1-7-15,2 0 3 0,-6 0 1 16,3-1 2-16,-2-4-2 0,-7-1 2 0,2 0 0 16,-3-4 0-16,-4-1-3 0,-6-5 6 15,3 1-6-15,-2-3 1 0,2-3-1 0,-1 1 1 16,4 2-4-16,-1-3 2 0,1 0 1 16,-3 4 2-16,4 2-8 0,9 0 3 0,2 2-3 15,-6 4 6-15,-11-3-5 0,10 2 2 16,-3 5-1-16,2-6-1 0,1 2 1 0,-2 5 0 15,5-4 4-15,-2 5-5 0,2-2 5 16,3 2-4-16,-2-4 2 0,1 7 0 16,12-5-1-16,-1 5 3 0,4-4 0 0,-3 4-4 15,5 0 4-15,5-3-5 0,-1 3 12 16,11 0-10-16,-5 3-3 0,7-3 3 0,0 3 2 16,0-3 2-16,-4 0-3 0,4 1 3 15,2-1-1-15,3 0-3 0,-5 5 3 16,1-5-2-16,2 3 4 0,32-3-1 0,-65 0 0 15,35 0 4-15,-2 4-2 0,4-4-1 16,28 0-4-16,-60 3-1 0,30-6-2 16,1 10 3-16,-4-7-1 0,33 0 2 0,-57-4 1 15,27 4-2-15,-2 0-2 0,-2 4 4 16,3-4-1-16,-3 1 3 0,34-1-1 0,-65 0-2 16,30 0-2-16,1 0 5 0,-2 3-8 15,2-3 2-15,-1 5-2 0,0-2 6 0,0-2-2 16,-4 2 1-16,4-3-1 0,-2 5 2 15,4-2-1-15,-4-3 0 0,0 1 1 0,4 2 0 16,-2 2 0-16,-2-5 0 0,3 3 0 16,1-1 1-16,-7-2-3 0,6 3-1 15,-6 1 0-15,-2 2-1 0,2 0 4 16,2-3-2-16,-6 4 0 0,1-4 1 0,4-1 4 16,-6 1-3-16,-3 0-2 0,2 4-1 15,1-2 3-15,3-1-2 0,-3-1 4 16,3 0-1-16,2-3-5 0,0 3 5 0,0 1 4 15,3-4 5-15,-5 0 3 0,6 0 3 16,-1 0 0-16,-7-4-3 0,13 1 4 0,-8 0 3 16,1 0-2-16,1-1 1 0,-2 2-4 15,-3-1 0-15,6-7 1 0,-6 5-7 0,2-5 1 16,6 3-3-16,-9 2 0 0,4-2 0 16,-4-1-5-16,-2 0-1 0,6 7 2 15,-1-7-3-15,3 5 1 0,0 2-2 0,-1-2 0 16,-1 3 3-16,4 0 1 0,0 0-7 15,-3 0 2-15,3 0 0 0,35 0-2 0,-62 3 6 16,33-3-6-16,-3 1 1 0,32-1 1 16,-51 3-1-16,26-3 1 0,-2 8 2 15,27-8-6-15,-49 1 5 0,29 2-2 0,20-3 2 16,-45 5 2-16,45-5 1 0,-42 3-3 16,42-3 1-16,-45 2-2 0,25-2 2 15,20 0 1-15,-45 3 2 0,45-3-6 0,-42 4-1 16,42-4 2-16,-39 3 1 0,39-3 0 15,-31 3 0-15,31-3 1 0,-39 6 0 0,39-6 0 16,-35 0-1-16,35 0 1 0,-35 0 1 16,35 0 0-16,-37 6-1 0,37-6-2 15,-37 4 3-15,37-4-4 0,-45 3 6 0,20-3-3 16,25 0-4-16,-48 2 5 0,24 1-1 0,24-3-2 16,-50 3 1-16,25 1-5 0,25-4 6 15,-44 3-1-15,44-3 0 0,-45 3 1 16,45-3 1-16,-42 0-4 0,19 0 3 0,23 0 1 15,-42 6-1-15,42-6-1 0,-42-4 3 16,42 4-2-16,-43 4 1 0,43-4-1 0,-39 0-2 16,39 0 2-16,-43 3-3 0,21 0 1 15,22-3 2-15,-48 7 0 0,19-5-2 16,29-2 4-16,-48 6-2 0,29-2 0 0,19-4-1 16,-52 8 2-16,27-1-1 0,2 0 2 15,-5-3-4-15,4 4-2 16,-3 1 1-16,-3-3 0 0,-3 3 1 0,3 2 3 0,-4-2-3 15,-3 3-2-15,6-5 2 0,-3 3-3 16,-3 7 5-16,9-9-2 0,-2-1 0 16,-2 1 2-16,4-1-2 0,4 2-1 0,24-9 4 15,-52 11-3-15,34-7 2 0,18-4-4 16,-37 10 2-16,37-10 7 0,-32 8-7 16,32-8 2-16,-30 10-2 0,30-10 3 0,-22 7-3 15,11-6-2-15,11-1 0 0,-24 7-4 16,24-7-6-16,0 0-5 0,-38 16 0 0,26-7-6 15,-3 0 0-15,-2 4 5 0,-4-3 3 16,4 2-4-16,-5-4 8 0,9 1 3 0,-4 3-5 16,0-4 1-16,17-8 8 0,-31 18-5 15,17-9 0-15,2-3 6 0,12-6-5 16,-23 12 13-16,23-12-12 0,-20 12 4 0,20-12 2 16,-18 10-5-16,18-10 4 0,-17 13-3 15,17-13 7-15,-19 12-7 0,19-12 3 16,-21 12-6-16,21-12 3 0,-17 7-1 0,17-7 6 15,-17 15-1-15,17-15 3 0,-18 16-5 16,9-12 1-16,9-4-4 0,-18 20 3 0,11-8-1 16,7-12 2-16,-13 25 3 0,3-8-3 15,7-4-3-15,-6 5 10 0,8 0-10 16,1-18 7-16,-9 45-2 0,9-25-1 0,-3 3 7 16,3-2 0-16,0 4-4 0,0-4 0 15,0 5 0-15,0-1 0 0,0 1 1 0,3 3 3 16,-3-2 4-16,4 7-6 0,1-4-1 15,-4 17 4-15,8-2-19 0,-6 17-61 0,4 7-86 16,-4 13-263-16,0 6-450 0,-9-3-239 16</inkml:trace>
  <inkml:trace contextRef="#ctx0" brushRef="#br0" timeOffset="12950.0556">8164 10442 1864 0,'-21'-12'387'0,"21"12"-148"15,0 0-85-15,0 0-66 0,-22-15-32 0,22 15-5 16,0 0-10-16,0 0 6 0,0 0 5 16,-19-15-3-16,19 15 1 0,0 0-3 15,0 0-1-15,0 0 14 0,0 0-15 16,-16-17-4-16,16 17 14 0,0 0-6 0,0 0-9 16,0 0 10-16,0 0-15 0,0 0 1 15,0 0-5-15,0 0 13 0,-25-12-24 0,25 12-4 16,0 0 7-16,0 0-1 0,0 0-18 15,0 0 2-15,0 0-4 0,0 0 18 16,0 0-3-16,0 0 17 0,0 0-7 0,0 0 13 16,0 0-8-16,0 0 0 0,0 0 15 15,0 0 4-15,0 0-1 0,0 0 8 16,0 0-4-16,0 0 2 0,0 0-5 0,0 0 2 16,0 0-3-16,0 0-1 0,0 0-3 15,0 0-1-15,0 0 2 0,0 0-6 0,0 0-4 16,0 0-6-16,0 0-10 0,0 0 5 15,0 0-3-15,0 0-1 0,0 0-8 16,0 0 4-16,0 0-4 0,0 0-3 0,0 0-3 16,0 0 3-16,0 0-6 0,0 0 2 15,0 0-3-15,0 0 2 0,0 0-1 0,0 0 1 16,0 0-2-16,0 0 1 0,0 0 0 16,0 0 5-16,0 0 4 0,0 0 1 15,0 0-1-15,0 0 0 0,0 0 3 16,0 0-2-16,0 0-1 0,0 0 3 0,0 0-2 15,0 0-7-15,0 0 1 0,0 0 4 16,0 0-6-16,0 0-2 0,0 0 0 16,0 0-1-16,0 0 3 0,0 0-2 0,0 0-2 15,0 0 3-15,0 0 0 0,0 0 1 16,0 0-5-16,58-21 2 0,-58 21 2 0,0 0-5 16,40 6 3-16,-40-6-3 0,35 0 4 15,-35 0-5-15,39 3 5 0,-39-3-3 0,40 0-2 16,-18 3 0-16,-22-3-1 0,38 3 5 15,-38-3-7-15,35 6 6 0,-35-6-1 16,34 3-2-16,-34-3-1 0,32 5 2 16,-32-5-1-16,26 1 3 0,-26-1-3 0,30 3-2 15,-30-3 4-15,0 0-1 0,34 7 0 16,-34-7 3-16,18 5-10 0,-18-5 10 0,30 8 0 16,-30-8-4-16,0 0 1 15,36 4-4-15,-36-4 4 0,30 5 3 0,-30-5-1 16,25 6 1-16,-25-6 1 0,0 0-8 0,32 9 3 15,-32-9 0-15,0 0 0 0,26 3 10 16,-26-3 0-16,0 0 0 0,0 0 1 16,0 0-1-16,29 6-4 0,-29-6 2 0,0 0-5 15,0 0 2-15,0 0-2 0,27 10 1 16,-27-10 2-16,0 0-1 0,0 0-4 0,23 8 2 16,-23-8 0-16,0 0 1 0,23 12 0 15,-23-12-5-15,0 0 1 0,24 11 2 16,-24-11 2-16,0 0 3 0,0 0-7 15,22 7 0-15,-22-7-3 0,0 0 3 0,0 0-1 16,20 10 1-16,-20-10-1 0,0 0 1 16,0 0 0-16,23 14 0 0,-23-14-1 15,0 0 3-15,0 0-5 0,18 12 6 0,-18-12-2 16,0 0-3-16,0 0 3 0,17 11 5 16,-17-11-6-16,0 0 0 0,0 0 2 0,0 0-2 15,0 0 13-15,24 13-14 0,-24-13 1 16,0 0 2-16,0 0 3 0,0 0-2 0,20 12 1 15,-20-12-3-15,0 0-1 0,0 0 1 16,21 11 0-16,-21-11-3 0,0 0 4 16,0 0 2-16,24 8 1 0,-24-8 3 0,0 0 0 15,0 0 4-15,25 8-1 0,-25-8-4 16,0 0 3-16,0 0-3 0,32 8 4 16,-32-8-4-16,0 0-2 0,25 3-2 0,-25-3 5 15,0 0-5-15,0 0 10 0,32 6-7 16,-32-6 5-16,0 0-2 0,0 0 2 15,0 0 2-15,0 0-1 0,30 3 1 0,-30-3-4 16,0 0 2-16,0 0-1 0,0 0 2 16,0 0-7-16,0 0 7 0,0 0-3 0,31 0 3 15,-31 0-3-15,0 0 5 0,0 0-8 16,0 0 0-16,0 0-1 0,34 0-4 0,-34 0-26 16,0 0-37-16,48 4-63 0,-26 4-87 15,-2-1-251-15,4 1-467 0,1-1-639 16</inkml:trace>
  <inkml:trace contextRef="#ctx0" brushRef="#br0" timeOffset="13741.8978">12333 9894 4449 0,'0'0'-84'0,"-22"-16"28"0,22 16-1 16,-18-15 5-16,18 15 1 0,-20-15 7 15,20 15 7-15,-20-15 2 0,20 15-1 0,-17-17 17 16,17 17 12-16,-17-16 7 0,17 16 13 15,-17-17-2-15,17 17 11 0,-18-15-7 16,18 15 19-16,-17-19 19 0,17 19 5 0,0 0 26 16,-16-18-22-16,16 18-15 0,0 0 13 15,0 0-10-15,-17-21-8 0,17 21-5 16,0 0-11-16,0 0 5 0,0 0-7 0,0 0 4 16,0 0-13-16,0 0-2 0,0 0 6 15,0 0-2-15,0 0-18 0,0 0 8 16,-5 66 0-16,5-38-13 0,0-28 6 0,1 68 3 15,-1-30-2-15,4 4-2 0,-1 1 4 16,-6 7 4-16,6 3-4 0,2 5-10 0,-1 4 5 16,1-2 2-16,3 2 2 0,-3 1 4 15,7-5-6-15,-7 1 5 0,10-1 5 0,-9-12-11 16,4-1-2-16,2 0 3 16,-3-5-2-16,2-3 8 0,-2-7 3 0,-1-3-11 15,-1 2 4-15,3-4 0 0,1-5 0 0,-11-20-25 16,12 37-21-16,-4-22-27 15,-8-15-14-15,14 29-10 0,-7-17-15 0,-7-12-74 0,11 6-246 16,-11-6-372-16,0 0 168 0</inkml:trace>
  <inkml:trace contextRef="#ctx0" brushRef="#br0" timeOffset="14387.8859">12072 9867 3605 0,'0'0'21'0,"-17"-22"-9"0,17 22 15 15,-22-17-23-15,22 17 4 0,0 0-8 16,-21-21 8-16,21 21-4 0,0 0 7 0,-17-15-3 16,17 15-8-16,0 0 6 0,0 0-2 15,-13-21 6-15,13 21 16 0,0 0-2 16,0 0 29-16,0 0 21 0,-14-22 22 0,14 22 17 16,0 0 5-16,0 0-8 0,0 0-7 15,0 0-17-15,0 0-17 0,0 0-7 0,0 0-8 16,0-35-4-16,0 35-5 0,0 0-14 15,27-17-3-15,-27 17-7 0,25-18-11 16,-5 8-25-16,-20 10-15 0,45-15-26 0,-16 6-5 16,3-1-7-16,-7 3-6 0,6-1 1 15,-4 4 5-15,-27 4 3 0,49-9 10 16,-26 6 0-16,-23 3 11 0,45 0 5 0,-25 8 4 16,7-4 5-16,0 5 13 0,-2 5 1 15,3 4 2-15,3 0 5 0,-3 4-13 0,4-1 22 16,-4 5-7-16,1-2-8 0,-1 0 6 15,-10 0-2-15,9 5 13 0,-10-2 20 0,-5 2 5 16,1-1 20-16,-5-1-5 0,1 5 13 16,-3-4-14-16,-2 1 4 0,-4 4-5 15,0-1 1-15,-4-2 1 0,-7 1 2 16,-1 2 6-16,-1-1-5 0,-11-2-1 0,-4-3 8 16,-6 5 8-16,-6-4 6 0,-5-1 9 15,8-4 7-15,-1-5-3 0,6 0-7 0,9-3-14 16,-6-3-22-16,9 3-29 0,2-3-24 15,18-12-14-15,-32 15-22 0,32-15-5 16,-25 15-19-16,20-10-13 0,5-5-48 0,0 0-82 16,0 0-244-16,0 0-377 0,0 0-53 15</inkml:trace>
  <inkml:trace contextRef="#ctx0" brushRef="#br0" timeOffset="15628.1398">13557 9910 3852 0,'-11'-28'-51'15,"11"28"14"-15,-12-28-13 16,12 28 1-16,-8-26-11 0,8 26 5 0,0 0 3 0,-9-36 0 16,9 36 27-16,-6-24 32 0,6 24 2 15,-5-24 20-15,5 24 40 0,-9-30-6 0,9 30 26 16,-5-24 23-16,5 24 4 0,0 0-25 15,-12-30-2-15,12 30-14 0,0 0-10 0,-5-21-36 16,5 21-9-16,0 0-5 0,0 0-1 16,-13-27-4-16,13 27 1 0,0 0-8 15,0 0 9-15,0 0-1 0,0 0 7 0,-5-26-5 16,5 26 21-16,0 0-22 0,0 0 6 16,0 0-6-16,0 0-1 0,0 0 2 0,0 0-13 15,0 0 19-15,0 0-2 0,0 0-8 16,0 0 17-16,0 0-9 0,8 83 7 0,2-46-20 15,-5 3 19-15,4 3-4 0,-4 7 10 16,1 9-5-16,5 2 3 0,-5 7 3 16,4 15 6-16,-3-1-6 0,1 4-2 0,4 1-2 15,-4 2 5-15,1-5-5 0,2-4 3 16,-1-2-4-16,-3-15 2 0,3 3-3 16,0-7 1-16,-1-11 6 0,-1-6 15 0,-5-1 14 15,-1-8 18-15,5-4 7 0,1 2 5 16,-6-5-2-16,1-5-1 0,-3-21-11 15,3 36-2-15,-3-36-1 0,9 27-6 0,-9-27-12 16,0 0-8-16,0 0-8 0,0 0-5 16,0 0-1-16,0 0-6 0,-4-123-1 0,-4 73-4 15,3-7-3-15,-3-5-4 0,4-4-1 16,1 3-3-16,-2 1-4 0,0-1 1 16,2 3-7-16,-1-2-4 0,3 10-6 0,-3 3-5 15,-1 0-5-15,5-4 2 0,-5 7-5 16,4-1-3-16,-3 5 2 0,4-2 0 0,-5 5 0 15,2-1 4-15,-1 2-1 0,4 3 3 16,-1 7 2-16,1-4 0 0,-4 1 2 16,4 31 1-16,-5-55-1 0,5 33 0 15,0 22-2-15,-3-41-3 0,3 41-1 0,-3-36 1 16,3 36-1-16,0-27-2 0,0 27 4 16,-2-30 1-16,2 30 1 0,0 0 0 0,0 0-1 15,5-32 6-15,-5 32-2 0,0 0 5 16,0 0 2-16,0 0 1 0,0 0-1 0,44 74 4 15,-31-41-1-15,7 6 4 0,-2 8-4 16,9 3 3-16,-5-4-1 0,6-1-4 0,-8-1 1 16,-3-11 0-16,3-1 0 0,-1-5 11 15,-9-5 14-15,1-1 18 0,1-4 8 16,-12-17-11-16,0 0-6 0,35 0-2 0,-35 0-2 16,30-44-4-16,-8 11-4 0,-5-13 2 15,0-10-5-15,3-3-2 0,0-10 0 0,3 0-5 16,-1-3-1-16,-5 5 1 0,8-2-2 15,-5 14 0-15,-3 0 0 0,-1 9-1 16,-1 6 2-16,0-2-5 0,-6 14-1 16,1 1 1-16,1-2-3 0,-2 6 1 0,-1 6-2 15,-8 17 1-15,19-32 1 0,-19 32-1 16,18-13 2-16,-18 13-4 0,32 0 5 16,-32 0-1-16,0 0-2 0,48 23 3 0,-29-7-4 15,-3-1 4-15,6 5-2 0,0 7-1 16,0-3 3-16,-1 7 1 0,3-1-4 0,-1 8 6 15,2-5-3-15,-1 7 1 0,3 3 8 16,3 0 2-16,-5 7 2 0,3-2-3 0,1 18 3 16,-8-1 1-16,8 4-2 0,-1 6-4 15,-6 2 3-15,5 1-3 0,-6-6-1 16,0 5-2-16,5-5 4 0,-9-1 0 0,-2-14 4 16,0 3-2-16,4-6 0 0,-6 0 1 15,4-2-1-15,-4-9 0 0,-5-4-3 0,4-1 1 16,5-2-7-16,-5-4-5 0,-4-4-19 15,4-1-20-15,-4-2-41 0,5-3-56 16,2 2-43-16,-3-6-95 0,-3-6-238 16,-9-12-455-16,0 0-986 0</inkml:trace>
  <inkml:trace contextRef="#ctx0" brushRef="#br0" timeOffset="16307.8604">15620 9315 4931 0,'0'0'-111'0,"-15"-27"13"0,3 11 7 15,12 16 4-15,-13-24 10 0,13 24 6 16,-12-26 16-16,12 26 15 0,-12-25 0 0,12 25 6 15,0 0 0-15,-13-27-3 0,13 27 6 16,0 0-1-16,-12-23 5 0,12 23 16 16,0 0 2-16,0 0 11 0,-8-27 11 0,8 27 1 15,0 0 16-15,0 0 5 0,0 0 14 16,-8-20-18-16,8 20-2 0,0 0-12 0,0 0 8 16,0 0-13-16,0 0-2 0,0 0-4 15,0 0 7-15,0 0 10 0,0 0 0 0,0 0 0 16,0 0 13-16,28 77 15 0,-16-53 14 15,-7 3 9-15,6 5 14 0,-6 1 6 16,7 5-1-16,-7 4-6 0,7 1 4 0,-5 4-10 16,6 8-11-16,-1 4 0 0,1 3-10 15,-5-2-3-15,6 15-8 0,1-1-5 0,3 3-3 16,-3-1-6-16,5 1-6 0,-1 1-1 16,3-1-2-16,-14-12 0 0,15 5-5 15,-11-11 0-15,1-2 2 0,4-3 1 0,-3-1 1 16,-3-7 6-16,-2-6-1 0,2-1-4 15,1-1 2-15,-7-9-3 0,7 0-4 16,-7-4-4-16,3-2 0 0,-5 1 0 0,-3-24-4 16,9 36-5-16,-9-36-9 0,15 27-15 15,-15-27-12-15,8 24-21 0,-8-24-18 16,5 20-42-16,-5-20-29 0,0 0-34 0,19 15-49 16,-19-15-128-16,0 0-590 0,0 0-711 15</inkml:trace>
  <inkml:trace contextRef="#ctx0" brushRef="#br0" timeOffset="16664.8966">15933 11120 4647 0,'-19'15'27'0,"19"-15"24"15,-16 11-5-15,16-11-10 0,0 0-18 16,-30 11-1-16,30-11-5 0,0 0 5 0,-22 5 9 16,22-5 18-16,0 0 3 0,0 0-5 15,0 0-4-15,-40-1-5 0,40 1-1 0,0 0 4 16,0 0-1-16,0 0 5 0,0 0 3 15,0 0-3-15,0 0-5 0,0 0-6 16,-30-15-2-16,30 15-3 0,0 0-4 0,0 0-6 16,0 0 0-16,0 0-3 0,0 0 3 15,0 0-1-15,0 0-3 0,0 0-2 16,75-38 0-16,-53 32-2 0,3-4 3 0,-25 10 0 16,46-15 1-16,-19 1-3 0,2 7-5 15,-3-5 6-15,6 1-2 0,2-4-1 0,1 0 1 16,-3 3 0-16,-1-8 1 0,1 7-3 15,-10-4 0-15,5 2 2 0,-9 0-6 16,2-4 2-16,4 4-3 0,-8-5-3 0,-4 7-9 16,-12 13-13-16,23-29-21 0,-9 17-30 15,-14 12-42-15,17-20-41 0,-14 8-72 0,-3 12-204 16,5-21-466-16,-5 21-428 0</inkml:trace>
  <inkml:trace contextRef="#ctx0" brushRef="#br0" timeOffset="17309.8918">15377 9228 4350 0,'0'0'-69'0,"0"0"23"0,0 0 7 15,0 0-17-15,0 0 19 0,0 0 16 16,0 0-6-16,0 0 36 0,0 0 0 16,0 0-4-16,0 0 1 0,0 0-6 0,0 0 9 15,0 0-4-15,0 0 9 0,0 0 35 16,0 0 10-16,51-21 32 0,-51 21 20 0,31-6-5 15,-31 6-1-15,44-12-9 0,-22 5-8 16,4 2-11-16,-1-2-7 0,4 2-11 0,3-6-6 16,-2 5-8-16,2 0-5 0,1-1-3 15,-1 2-6-15,1-2-15 0,-1 2-18 16,-7-2-27-16,5 4-47 0,-30 3-53 0,57 3-44 16,-30 1-113-16,0-4-618 0,-4 3-438 15</inkml:trace>
  <inkml:trace contextRef="#ctx0" brushRef="#br0" timeOffset="18508.413">18740 10042 4283 0,'-14'-18'-19'0,"14"18"19"15,0 0 32-15,-18-32-12 0,18 32 5 0,-10-18 2 16,10 18 7-16,0 0 1 0,-5-27-1 15,5 27 34-15,0 0 17 0,-2-33 10 0,2 33-7 16,0 0-8-16,4-32-10 0,-4 32-5 16,28-28-6-16,-10 16-4 0,9-2-3 0,0 2-8 15,6-3 4-15,6 6-7 0,11-3-1 16,2 0-8-16,15 0-5 0,-5 2-1 16,10 1-4-16,1-1-5 0,-1 1-2 15,2 1 1-15,-2-3-1 0,-7 2-5 0,0 3 1 16,0-6-2-16,-3 3 1 0,0-6-1 15,-2 0 2-15,-6 6-5 0,-4-2 3 0,0-1-4 16,-5 3 2-16,1 0-3 0,-5-1-2 16,1 3-3-16,0 2-3 0,-5-5-4 15,-9 9-18-15,-3-6-14 0,6 2-11 0,-31 5-14 16,45-7-18-16,-45 7-2 0,35-5-13 16,-35 5-17-16,18-4-14 0,-18 4-11 0,0 0 1 15,0 0 10-15,0 0 6 0,0 0 18 16,0 0 18-16,0 0 9 0,-82-28 12 15,57 25 16-15,-2-4 10 0,27 7 10 0,-60-9 20 16,35 3 27-16,0-3 19 0,-7 6 6 16,32 3 30-16,-52-12 16 0,29 4 9 15,23 8 7-15,-39-5 15 0,39 5 0 0,-35-12 7 16,35 12-3-16,-26-7-12 0,26 7-9 16,-26-6-13-16,26 6-12 0,0 0-7 0,-26-9-14 15,26 9-7-15,0 0-6 0,0 0-2 16,0 0-7-16,0 0-3 0,0 0-2 0,0 0-2 15,0 0-2-15,0 0-5 0,68-36-2 16,-44 27 1-16,4 4-5 0,1 3-3 16,4-6 1-16,-5 6-1 0,9-3-4 0,-3 0 1 15,-2 5-2-15,4-3-1 0,3 3 0 16,-2 0 1-16,-1-1-1 0,6 1-2 0,2 0 0 16,-2 1 1-16,-1-1-2 0,-2 0 2 15,3 3-2-15,-1 2 2 0,6-5 0 16,-5 4 0-16,-7-4-2 0,5 1 0 0,7 1 2 15,-8 2 2-15,-2-4-4 0,-1 4 0 16,-2-2 1-16,1 3-3 0,-5-5 2 0,2 5 1 16,-2-1-3-16,-30-4 0 0,52 4 0 15,-30-4 0-15,-22 0 1 0,36 7 1 16,-36-7 0-16,32 4 1 0,-32-4 5 0,22 1 4 16,-22-1-2-16,0 0 3 0,32 7-1 15,-32-7 1-15,0 0-3 0,0 0 2 0,30 5-4 16,-30-5 2-16,0 0-4 0,0 0 0 15,0 0 2-15,15 17-2 0,-15-17-1 16,0 0 1-16,0 0-2 0,0 0 0 16,0 0 1-16,0 0 3 0,0 0-3 0,-37 50 8 15,37-50 2-15,-37 18 1 0,14-9 3 16,-7-6 1-16,-7 6 4 0,-8-2 4 0,-5 0-1 16,3 5 2-16,3-3-4 0,1-1-4 15,-1 3-2-15,1-3-3 0,6 5-2 16,-7-1-4-16,11 3-6 0,0-1-7 0,6-2-10 15,-2-8-17-15,6 10-26 0,1-5-32 16,4 6-52-16,1 1-57 0,-1-1-166 0,4-2-199 16,-4-9-374-16,18-4-703 0</inkml:trace>
  <inkml:trace contextRef="#ctx0" brushRef="#br0" timeOffset="19437.8156">22504 9679 4707 0,'-46'-7'-16'0,"46"7"31"0,-36-6-1 0,36 6-1 16,-31-9-13-16,31 9 6 0,-31-6-2 16,31 6-2-16,-24-12 1 0,24 12-3 0,0 0-2 15,-22-19 4-15,22 19-9 0,0 0 5 16,-6-22-2-16,6 22 23 0,0 0 0 16,0 0-6-16,0 0 7 0,0 0 12 0,23-47 5 15,-23 47 13-15,20-13 0 0,-20 13 8 16,35-14 3-16,-13 8-5 0,3-2 3 15,2 1-14-15,8 0-1 0,-1 2-8 0,11 1-3 16,3-2-2-16,1 3-5 0,1 0 2 16,-2-3-4-16,3 3-5 0,-3 0-3 0,1 0-3 15,-1 3 0-15,-3-3-10 0,-6 3-18 16,1 0-30-16,-3 0-41 0,-4 3-41 16,-1 3-41-16,-2 0-85 0,4 3-680 0,-13-3-676 15</inkml:trace>
  <inkml:trace contextRef="#ctx0" brushRef="#br0" timeOffset="19745.0866">22654 10113 4551 0,'0'0'-79'0,"0"0"46"16,0 0 16-16,0 0 20 0,0 0 21 0,0 0 24 15,0 0 38-15,0 0 25 0,0 0 11 16,0 0-6-16,0 0-7 0,0 0-16 16,80-28-8-16,-60 21-12 0,11 2-11 0,-3-2-5 15,0 4-5-15,8-6-7 0,0 6-5 16,8-3-5-16,-2 0-13 0,6 0-18 0,-3 1-31 15,6 4-45-15,4 1-51 0,3 0-55 16,-3-3-129-16,9-5-631 0,-7 7-722 16</inkml:trace>
  <inkml:trace contextRef="#ctx0" brushRef="#br0" timeOffset="20745.0751">24874 9283 4810 0,'0'0'69'15,"0"0"13"-15,0 0-15 0,0 0-33 16,-14-26-47-16,14 26 4 0,0 0-1 16,0 0 0-16,0 0 17 0,0 0 5 0,0 0 3 15,0 0 2-15,0 0 7 0,0 0 1 16,0 0-1-16,0 0-3 0,0 0 2 16,0 0-6-16,49 74 0 0,-36-54 11 0,-4 2-2 15,-1 5-1-15,5 9-3 0,-2-3-2 16,-3 8 1-16,-3-1 0 0,-2 2-3 0,1 1-5 15,1 4 2-15,-5-2-2 0,0 4 3 16,0-2-3-16,-5 2-6 0,5-6 0 16,0 1-4-16,0-4-2 0,0-6-7 0,0-1-6 15,5 2-3-15,-5-4-6 0,3-1-7 16,2-5-4-16,-2-5-3 0,-3-20 5 16,14 32-1-16,-14-32 4 0,15 15-3 0,-15-15 2 15,0 0-1-15,0 0 11 0,0 0 10 16,33-42 8-16,-33 42 0 0,9-38 3 0,-9 38-3 15,3-39-13-15,-3 14 6 0,0 25-8 16,-3-47 2-16,3 23 7 0,-9-4-6 0,9 28 2 16,-8-55 18-16,-1 24-1 0,1 0 9 15,-4-6 9-15,-3 1 9 0,-1-2 9 16,-3 1 7-16,-3 1 0 0,1-5-5 0,-1-3-4 16,-3 5-7-16,3 4 1 0,4 2-8 15,1 2-2-15,0 1-2 0,-3-2-3 0,9 7-4 16,-1-2-4-16,-2 2 0 0,9 3 2 15,-6-1-2-15,4 1 8 0,-1 1 6 16,3-2 4-16,1 2-2 0,-4 0 6 0,8 21 7 16,-3-35 7-16,3 35 2 0,0-33-1 15,0 33-5-15,11-34-6 0,-11 34-4 0,17-35-5 16,-2 22-4-16,2 1-2 0,3-5-4 16,-2 3-1-16,-18 14-8 0,45-16 4 15,-25 8-7-15,-20 8 0 0,44-12-3 0,-44 12 2 16,33-6-3-16,-33 6 2 0,34-1-3 15,-34 1 2-15,32-5-2 0,-32 5 1 0,0 0-2 16,36 5 1-16,-36-5-1 0,29 7 2 16,-29-7-3-16,32 12 4 0,-19 0-4 15,-13-12 6-15,29 29-5 0,-9-11 1 16,-9 1-1-16,11 6 1 0,-5 2-2 0,3 0 1 16,3 4 0-16,2 0 1 0,-5 0-1 15,1 2 1-15,0 1 0 0,-2-3-1 16,-1 1 1-16,-3-1 0 0,-1-10 0 0,-6 1 2 15,0-5 11-15,-8-17 16 0,14 35 9 16,-14-35 5-16,3 27 5 0,-3-27-23 0,0 0 0 16,-32 39-5-16,17-28-4 0,-5 1 3 15,-3-2-7-15,1-1-1 0,2 3-2 0,20-12 1 16,-40 20 0-16,23-16-7 0,17-4-1 16,-37 17-4-16,20-8-7 0,2-3-2 15,15-6-8-15,-26 12-7 0,11-5-8 0,15-7-8 16,-21 11-11-16,13-2-15 0,8-9-29 15,-17 23-28-15,9-8-34 0,1-3-55 0,7-12-154 16,-13 25-175-16,13-25-398 0,0 0-728 16</inkml:trace>
  <inkml:trace contextRef="#ctx0" brushRef="#br0" timeOffset="22334.6392">25903 9429 4726 0,'5'-39'30'0,"-5"39"6"0,0 0-4 15,8-28-21-15,-8 28-43 0,0 0-2 0,2-24 0 16,-2 24 37-16,0 0 31 0,0 0 47 16,6-23 18-16,-6 23-3 0,0 0-5 0,0 0-11 15,0 0-14-15,0 0-4 0,0 0-6 16,0 0-8-16,0-32-4 0,0 32-8 16,0 0 0-16,0 0-4 0,0 0 0 15,0 0-3-15,0 0-3 0,0 0-2 0,0 0 4 16,0 0-1-16,0 0-3 0,27 70 1 15,-27-70 0-15,9 47 0 0,-3-11 3 0,1-6-5 16,1 10 2-16,-3 5-4 0,-1-1 3 16,1 3-6-16,-2 1-1 0,-1 1-2 0,1 1 0 15,0 0-2-15,2-2 2 0,-5 2-3 16,0-4 7-16,0-5-4 0,0-5 4 16,-5-6 1-16,5 2 8 0,0-4 4 0,0-28 6 15,-3 49 7-15,3-49-1 0,-3 34-2 16,3-34-2-16,-5 21-8 0,5-21-7 0,0 0-7 15,0 0-4-15,0 0-7 0,0 0 1 16,0 0-8-16,-12-98 0 0,15 55-4 16,6-4-2-16,-6-3-1 0,2-10 1 0,-2 5 1 15,6-4 1-15,-3 0-1 0,-1 10 1 16,0-3-1-16,-1 5 2 0,-1 4 1 16,-3 2 0-16,5 8-1 0,-2 2 0 0,-1 1 1 15,-2 30 2-15,4-50-8 0,-1 32-4 16,-3 18-2-16,0-38-3 0,0 38-1 15,5-33 3-15,-5 33-1 0,3-25 3 0,-3 25 0 16,0 0 2-16,5-33 1 0,-5 33 0 16,0 0 3-16,9-28 2 0,-9 28-2 0,15-19 3 15,-15 19 1-15,16-23 0 0,-16 23-1 16,25-16 0-16,-11 2 2 0,8 2 2 0,-22 12-2 16,38-30 3-16,-15 14-2 0,6-3 2 15,-4-6-1-15,3 4 3 0,3-3 1 16,-3-3 9-16,-1 1 9 0,0-2 3 0,-1-2 8 15,-7 3-2-15,1 2-1 0,-3 3 3 16,-2 4-10-16,-2-2-3 0,-13 20-1 0,20-31-3 16,-8 23-2-16,-12 8-3 0,13-25-4 15,-13 25-3-15,15-15-1 0,-15 15-1 16,0 0 2-16,0 0 0 0,0 0-1 0,0 0 0 16,0 0 2-16,0 0 0 0,0 0-2 15,0 0 0-15,0 0-1 0,0 0 0 0,0 0 3 16,22 53-2-16,-22-53-2 0,3 30 3 15,-3-30-1-15,9 34-1 0,-4-9 2 0,-2-3-2 16,5 5 0-16,-3 1 2 0,-1 1 0 16,6 1 3-16,-2 0 3 0,-3 5-5 15,4 1 4-15,-1 7-1 0,-3-2 7 0,2 1 1 16,3 2-2-16,1 2 0 0,-4-1-2 16,5 2 0-16,-7-3 3 0,6 1-4 15,-2-1 0-15,1-2-6 0,-3-2 3 0,3 1 4 16,3-1-9-16,-5-7 4 0,2-1-5 15,-3-8 5-15,1 4-1 0,1-6-1 0,-4-1 0 16,-5-21-2-16,8 33 3 0,2-18-4 16,-10-15 1-16,5 27 2 0,-5-27 1 15,12 18 4-15,-12-18-2 0,0 0-1 0,0 0-2 16,0 0 3-16,0 0-1 0,48-53 4 16,-34 31 11-16,-1-2 1 0,-4-3-1 0,-1-2-2 15,0 1 1-15,1-2-4 0,-4 2-3 16,3-6-2-16,-1 4-2 0,-4-5-1 15,9 1 2-15,-7-1-4 0,3 0 0 0,1-5-2 16,2 2-1-16,-2-2 0 0,2-3-2 16,3 0-1-16,1 1 0 0,-2-2-2 0,4-4 3 15,-2-6-1-15,-3 12 1 0,4 1-4 16,-6 3 1-16,5 2 0 0,-10-1 1 0,11 7-2 16,-8 0 5-16,0 4-5 0,4-2 0 15,-7 3 0-15,3 1 1 0,1 2 0 16,-9 22 0-16,15-42-3 0,-7 21 2 0,-8 21-2 15,17-38 4-15,-14 22-3 0,-3 16 2 16,9-27 0-16,-9 27 0 0,10-22-1 16,-10 22-2-16,0 0 2 0,8-28-1 0,-8 28-1 15,0 0 0-15,8-24-1 0,-8 24 1 16,0 0-1-16,0 0 3 0,0 0-2 0,0 0 1 16,0 0 0-16,0 0 1 0,0 0-2 15,0 0 2-15,0 0 1 0,0 0-1 0,0 0-2 16,0 0 5-16,0 0-3 0,0 0 1 15,0 0 1-15,0 0-1 0,35 64-2 16,-26-40 2-16,-8 5 0 0,3 2 3 0,8 6 1 16,-7 3-1-16,-2 4 1 0,7-2 5 15,-5 8-3-15,-5-5 2 0,3 6 1 0,2-3 8 16,-1 2 1-16,-4-1 0 0,1-1-2 16,3 2 0-16,-4-5-1 0,0 2 0 15,0-2 0-15,0 2-3 0,5 2 2 0,-5 1 0 16,3 2-4-16,-3-5 2 0,2 3-2 15,-4 1-2-15,7 3 1 0,-2-3-1 16,-3 2-1-16,9 5 0 0,-4 4-1 0,-2-3 0 16,6-2-1-16,-3 2-1 0,-2-8 1 0,2-3-2 15,6-1-2-15,-9-2-1 0,2-5-4 16,4 1-10-16,-1-4-18 0,0 0-17 16,-3-9-26-16,-1-4-37 0,6 4-50 0,-5-12-59 15,-5-16-142-15,13 6-97 0,-13-6-49 16,0 0-466-16,20-69-1093 0</inkml:trace>
  <inkml:trace contextRef="#ctx0" brushRef="#br0" timeOffset="22806.1315">28286 8947 5309 0,'0'-20'-44'0,"5"1"-33"0,-5 19-36 16,10-30-21-16,-6 18 11 0,-4 12 10 0,1-26 41 15,-1 26 67-15,4-21 32 0,-4 21 18 16,3-21 10-16,-3 21 7 0,0-20-3 0,0 20-3 15,0 0-5-15,0 0-1 0,9-21 3 0,-9 21-1 16,0 0 1-16,0 0 3 0,0 0-1 16,0 0 0-16,0 0 1 0,0 0-5 15,0 0-3-15,21 56-2 0,-12-32 0 0,-6 0-7 16,2 5 1-16,3 5 2 0,-4 6 4 16,2-2-1-16,-1 5 2 0,0-1-4 0,-5 4 0 15,4 3-2-15,-1 1-3 0,2-4-1 16,-2 7 1-16,-1-7-6 0,-2 6-4 15,3-6-5-15,-3 3-1 0,0 0-3 0,0-2-1 16,0-4-3-16,0 0-4 0,-3-10-6 16,3 2-3-16,-2-5-13 0,-1 2-13 15,-2-5-19-15,2-3-24 0,-2 3-23 0,-4-4-44 16,-1-4-33-16,-1-1-30 0,1-9-51 16,10-9-112-16,-29 0-582 0,29 0-749 15</inkml:trace>
  <inkml:trace contextRef="#ctx0" brushRef="#br0" timeOffset="23103.9844">28079 9543 4707 0,'-18'-62'-51'0,"1"3"47"0,0 7 29 0,2 0 30 16,-2 0 23-16,1-1 10 0,2-2-5 16,-1 5 19-16,0-2 16 0,7 5-18 0,-1-2-13 15,4 6-13-15,0 4-9 0,2-5-7 16,3 11-9-16,-3-2-5 0,6 1-5 0,0 4-6 16,4-2-4-16,5 5-6 0,-1-1 0 15,13 1 0-15,-2-1-7 0,9 6 2 16,3 1-3-16,6 6-4 0,2 0 2 0,3 5-5 15,3 0 1-15,-2 4 0 0,2 0-3 16,-14 5 0-16,1-4 3 0,-5 2 8 16,-30 3 15-16,43-3 18 0,-43 3 11 0,35-3 9 15,-35 3 1-15,0 0 2 0,22 14 23 16,-22-14-15-16,0 0-9 0,-65 54-7 16,21-21-15-16,-9 10-23 0,-11 7-43 0,-28 15-68 15,-1 0-99-15,-4 2-268 0,-15-15-31 16,-7-21-24-16,13-13-443 0,13-15-809 15</inkml:trace>
  <inkml:trace contextRef="#ctx0" brushRef="#br0" timeOffset="44821.5192">19994 12293 797 0,'0'0'214'0,"0"0"-83"16,0 0 22-16,0 0-10 0,0 0 14 15,0 0-9-15,0 0-11 0,0 0-8 16,0 0 2-16,0 0-6 0,0 0-15 0,0 0 11 16,0 0 4-16,0 0-31 0,0 0 30 15,0 0 3-15,0 0-5 0,0 0-8 0,0 0 4 16,0 0-1-16,0 0-15 0,0 0-15 16,0 0-20-16,0 0 10 0,0 0-15 15,0 0-2-15,0 0 0 0,0 0-21 0,0 0 14 16,0 0-20-16,0 0-7 0,0 0 4 15,0 0-3-15,-73 0-6 0,73 0 1 0,0 0-8 16,0 0-4-16,0 0 7 0,0 0-5 16,0 0 3-16,0 0 8 0,0 0-18 15,0 0 5-15,-44 3 15 0,44-3-17 0,0 0 9 16,0 0 2-16,0 0-6 0,-37 4-7 16,37-4 6-16,0 0 5 0,0 0-9 15,-38 0 0-15,38 0-5 0,0 0 2 0,0 0 3 16,-27 4 1-16,27-4-5 0,0 0-3 15,0 0-2-15,0 0-3 0,0 0 8 16,0 0-1-16,0 0 3 0,0 0-3 0,0 0 2 16,0 0 3-16,0 0-2 0,0 0 0 15,0 0 3-15,0 0-1 0,0 0 1 0,0 0 1 16,0 0-1-16,0 0 0 0,97 9-6 16,-97-9-2-16,49 0-2 0,-23 2 4 0,5-2 3 15,0 0-6-15,6 0-3 0,-5 0 17 16,6 0-14-16,-4 0 6 0,3 0-3 15,-4 0-3-15,1 0 6 0,-3 0-12 0,-31 0 15 16,62-7-3-16,-30 7 10 0,-4-3-5 16,-28 3 9-16,46-1-12 0,-46 1 3 15,43-4 3-15,-16 0-4 0,-27 4 0 0,43-3 13 16,-19 2 1-16,-24 1-2 0,33-5-11 16,-33 5 4-16,34 0-1 0,-34 0-1 0,0 0 1 15,45-3 4-15,-45 3-10 0,0 0 21 16,33-3-24-16,-33 3 6 0,0 0-8 0,27-6 7 15,-27 6-10-15,0 0 3 0,35 0-2 16,-35 0 2-16,0 0-6 0,35-3 11 16,-35 3-5-16,0 0 1 0,42 0-3 0,-42 0 3 15,34-4-8-15,-34 4 4 0,31 0 7 16,-31 0-7-16,31-2 3 0,-31 2 5 16,0 0 0-16,40 0 14 0,-40 0 4 0,0 0 10 15,28-3 1-15,-28 3 3 0,0 0 0 16,0 0-2-16,35-3 2 0,-35 3-5 15,0 0-3-15,0 0-5 0,27-7-3 0,-27 7-2 16,0 0-5-16,0 0-3 0,0 0 2 16,0 0-2-16,32-2 0 0,-32 2-3 15,0 0 0-15,0 0-3 0,0 0 1 0,28-13-2 16,-28 13-4-16,0 0 5 0,29-12-5 16,-29 12-1-16,15-12 4 0,-15 12-5 0,23-16 5 15,-23 16-4-15,22-19 2 0,-22 19-3 16,20-15 3-16,-20 15 0 0,20-18 2 0,-20 18-2 15,17-24 2-15,-17 24 2 0,18-29 1 16,-13 14 1-16,7-6-4 0,-12 21 0 0,13-46 2 16,-1 20-1-16,-10-1-1 0,6-3-2 15,4-2 0-15,-12 1 2 0,6 1 0 16,3-2-4-16,-3 5 2 0,0-3-1 0,-3 1 5 16,-1 1 0-16,1 1-4 0,0 4 5 15,-3 23-3 1,0-51-1-16,0 27-2 0,0 24-2 0,0-47 1 0,0 47 5 0,-3-43-3 15,3 21 1-15,0 22 0 0,-3-40 8 16,3 40 8-16,-2-36 3 0,2 36 2 0,-3-38 1 16,3 38-3-16,-9-36-1 0,9 36 4 15,-7-34-3-15,7 34-1 0,-11-32-4 0,11 32-2 16,-15-30-1-16,10 15-2 0,5 15-4 16,-14-30 1-16,14 30-6 0,-13-26 2 15,13 26-3-15,-7-25-4 0,7 25-5 0,0 0-4 16,-11-27 2-16,11 27 1 0,0 0 0 15,-9-22 1-15,9 22-2 0,0 0 2 16,-10-25 1-16,10 25 2 0,0 0-2 0,0 0-1 16,-8-27 2-16,8 27 1 0,0 0-3 15,0 0 2-15,-9-27-1 0,9 27 0 16,0 0-1-16,0 0-2 0,-8-24-7 0,8 24-3 16,0 0 1-16,0 0 1 0,-7-26-1 15,7 26 5-15,0 0-1 0,0 0 7 16,-8-25 3-16,8 25 3 0,0 0 2 0,0 0 3 15,-7-22 0-15,7 22-1 0,0 0-1 16,0 0 0-16,-18-21-1 0,18 21 2 16,0 0-3-16,0 0-1 0,-22-16 0 0,22 16 0 15,0 0 1-15,0 0 2 0,-23-15-4 16,23 15 1-16,0 0-2 0,-22-8 6 0,22 8-6 16,0 0 0-16,0 0 1 0,-37-7 0 15,37 7 0-15,0 0-1 0,-25-6 1 16,25 6-1-16,0 0-2 0,-37-2 3 0,37 2-1 15,0 0 2-15,0 0-4 0,-47 2 2 0,47-2 1 16,-33 3 1-16,33-3-3 0,-42 6 2 16,42-6-3-16,-32 6-1 0,32-6 2 15,-36 6 2-15,36-6 0 0,-36 4 0 0,36-4-2 16,-38 7 2-16,38-7-2 0,-39 8-2 16,23-3 3-16,16-5-2 0,-37 3 1 15,37-3 0-15,-34 8-1 0,34-8-4 0,-28 4-1 16,28-4 1-16,-32 5-3 0,32-5 0 15,0 0 1-15,-35 3 1 0,35-3 0 0,-25 5 1 16,25-5-1-16,0 0 2 16,-33 4-1-16,33-4 3 0,0 0-2 0,-36 6-1 15,36-6 2-15,0 0 0 0,-33 4 0 0,33-4-3 16,0 0-3-16,-35 3-1 0,35-3-4 16,-30 0-3-16,30 0 4 0,0 0 5 0,-45-7-2 15,45 7 3-15,-32-3 4 0,32 3 5 16,-34-7 1-16,16 7 8 0,18 0-5 0,-33-8-1 15,17 4 6-15,16 4-1 0,-33-9-1 16,15 5 1-16,18 4-4 0,-36-3 0 16,16-2 2-16,-1 1 0 0,21 4-2 0,-35-3 2 15,11 2 1-15,2-3 3 0,22 4-2 16,-31 0 0-16,31 0 3 0,-36-3-1 16,36 3-1-16,-31-4 2 0,31 4-2 0,-20 0-1 15,20 0 4-15,-31 0-1 0,31 0-2 16,0 0 0-16,-28 0-1 0,28 0 0 15,0 0-2-15,-25 0-4 0,25 0 2 0,0 0 0 16,-23-3 3-16,23 3-3 0,0 0-5 16,0 0 1-16,-24 0-1 0,24 0 1 0,0 0 0 15,0 0 0-15,0 0-1 0,0 0 1 16,-27 3 1-16,27-3-1 0,0 0 0 16,0 0 2-16,0 0 1 0,0 0-3 0,-23 4 0 15,23-4 2-15,0 0-3 0,0 0 2 16,0 0-2-16,0 0 0 0,-23 0 1 0,23 0 0 15,0 0-2-15,0 0 0 0,0 0 1 16,0 0 1-16,0 0 0 0,-26 3-2 16,26-3 3-16,0 0-2 0,0 0-2 0,0 0 1 15,-11 12-1-15,11-12 1 0,0 0 0 16,0 0 0-16,-2 32 1 0,2-32 2 0,-3 18 0 16,3-18 1-16,0 0-1 0,0 36 0 15,0-36 2-15,-5 29-1 0,5-29 1 16,0 0 1-16,0 39 3 0,0-39 1 0,0 34-3 15,0-34 2-15,-2 33-3 0,2-33 5 16,0 35 0-16,0-35 8 0,-3 39-2 16,3-39 1-16,-2 38-4 0,2-17 1 0,0-21-2 15,-3 38-1-15,3-38 2 0,-9 36-4 16,9-14 1-16,0-22 2 0,-5 33-2 0,5-33 2 16,-1 38-3-16,1-38-1 0,0 39 3 15,0-39-2-15,1 44-2 0,4-16-1 0,-1-1 1 16,1 0-2-16,-2 5 3 0,2-2-4 15,-3 1 3-15,-2 0 0 0,5-4 0 0,-2 1-2 16,-1 1-2-16,1-5 2 0,-3-24 0 16,3 53-2-16,-3-32 1 0,0-21 1 15,5 43 1-15,-1-22-3 0,-4-21 3 0,3 38-4 16,-3-38-1-16,0 30 2 0,0-30 0 16,0 30 0-16,0-30-3 0,0 25 3 15,0-25-2-15,3 32 1 0,-3-32-1 0,-3 30 0 16,3-30-1-16,0 34 1 0,0-34 1 15,-3 28-1-15,3-28 0 0,-9 28 0 16,9-28 1-16,-6 23 2 0,6-23-2 0,0 0-4 16,-5 32 4-16,5-32 1 0,0 0-2 15,-5 25 2-15,5-25 3 0,0 0-5 16,0 0 1-16,0 0-1 0,-2 29-7 0,2-29-21 16,0 0-34-16,0 0-75 0,0 0-112 15,7 16-270-15,-7-16-447 0,0 0-986 0</inkml:trace>
  <inkml:trace contextRef="#ctx0" brushRef="#br0" timeOffset="54173.3404">11413 12035 585 0,'33'10'170'15,"-33"-10"59"-15,0 0-1 0,0 0-38 0,0 0-5 16,0 0-37-16,0 0-19 0,0 0-35 15,32 0-3-15,-32 0-10 0,0 0-3 0,0 0-8 16,0 0-8-16,0 0-15 0,0 0 3 16,34-10-28-16,-34 10 24 0,0 0 2 15,0 0 23-15,0 0-20 0,0 0 26 0,25-12-1 16,-25 12-6-16,0 0 1 0,0 0-5 16,0 0 4-16,0 0-13 0,0 0-2 15,23-8-1-15,-23 8 4 0,0 0-22 0,0 0-9 16,0 0 9-16,0 0-14 0,0 0 5 15,0 0-6-15,0 0 5 0,34-4 0 0,-34 4-11 16,0 0 0-16,36 4 6 0,-36-4-7 16,34 3-1-16,-34-3 12 0,40 5-9 15,-40-5-2-15,38 3 3 0,-11 1-9 0,-27-4 8 16,50 5 6-16,-18-2 2 0,2 1 5 16,2-1 1-16,10 0-19 0,-1-1 12 15,3-2 2-15,-6 0-2 0,7 3 7 0,-4-3 2 16,-5 0 10-16,2 0 23 0,5 0 22 15,-6 0 0-15,-1-3 5 0,-1 3-21 0,1 0 3 16,-5 0-12-16,9 0-6 0,-7 0-4 16,-1 3-4-16,6-3-3 0,-2 0-6 15,5 4-8-15,-8-4 1 0,7 0-6 0,-6 0 0 16,2 3-5-16,-1-3-5 0,1 3-4 16,-7-1-1-16,4-2 10 0,-3 4 7 15,1-4-1-15,2 0 4 0,-1 3-2 0,-7-3 6 16,8 3-3-16,-9-3-2 0,9 3 0 15,-7-3-4-15,0 2 3 0,0 2 1 0,-3-1-3 16,-27-3-4-16,55 9-1 0,-26-5 5 16,-1 1 1-16,-3-2-2 0,-25-3 1 0,42 9 1 15,-22-4-9-15,-20-5 1 0,45 7 3 16,-25-2-1-16,-20-5-4 0,40 6-3 16,-40-6-3-16,37 6 7 0,-18-3-2 0,-19-3-4 15,43 6 3-15,-43-6 2 0,35 9-2 16,-16-6 5-16,-19-3-4 0,42 6 1 15,-22-3-2-15,8 0 1 0,-3 1-4 0,4-1-5 16,-1 1 5-16,-1-3-3 0,0 2-1 16,4 1-1-16,-2 2 1 0,-1-4-3 15,9 6 0-15,-12-3-1 0,7-1 1 0,-4-1-3 16,-1 2 2-16,0 2 0 0,3-4-4 16,-2 7 0-16,1-8 2 0,-4 5-3 15,2-1 2-15,-2 0 0 0,-25-6 1 0,57 9-2 16,-32-3 4-16,3 0-2 0,1-3-3 15,-4 5 1-15,6-4-1 0,-4 3 0 0,5 0 2 16,1-1-3-16,-2 0 0 0,4 0 1 16,-2 3 1-16,2-3-2 0,-1 0 4 0,6 3-4 15,-5-1 0-15,-3-4 3 0,1 7-3 16,-1-10 3-16,2 7-1 0,-3-3 0 16,3 2 0-16,1-2 0 0,-5 0 0 0,5 0 2 15,-1-1-2-15,1-1 0 0,0 0 0 16,-7 2-1-16,9-5 2 0,-3 4-4 15,1-4 5-15,0 3-2 0,0-3-1 0,-2 0 0 16,3 0 2-16,2 0 2 0,-1 0 1 16,0-3-6-16,3 3 2 0,-5-4-1 0,3 1 0 15,4 1 1-15,-5-1 0 0,6 3 1 16,3-3-2-16,-8-1 1 0,-1 1 1 0,3 1-2 16,-3-3 0-16,-2 5 1 0,2-2-2 15,1-1 2-15,-3 0 0 0,-3 3-1 16,2-5 5-16,1 1-6 0,-2 4 2 15,7-5-1-15,-11 2 0 0,8 2 2 0,-1-2-2 16,0 3 0-16,-5-4 0 0,8 0-2 16,-2 1 5-16,-1 2-3 0,-1 1 0 15,6-8 2-15,-5 8 0 0,3-3-1 0,-1 0 1 16,-4-2-2-16,3 1 1 0,-1 1-2 16,0 0 2-16,-3 0 1 0,6 0-5 0,-13-3 3 15,4 3 1-15,-1 0-2 0,1 0 1 16,3 0 0-16,-2 0-1 0,0-4 2 0,-1 0-2 15,1 4 1-15,-1-2 1 0,1-2-1 16,-31 7 0-16,59-9 0 0,-34 6 2 16,0-3 3-16,-25 6-5 0,49-9 0 0,-29 3-2 15,-20 6 0-15,37-7 6 0,-14 2 0 16,-23 5-1-16,33-7 1 0,-33 7 1 16,34-10-5-16,-34 10 2 0,33-5-2 0,-11-2 1 15,-22 7-1-15,44-13 1 0,-26 11-2 16,9-4 0-16,-27 6 0 0,45-8 0 0,-25 1 2 15,-20 7-2-15,40-7 3 0,-40 7 0 16,37-9-3-16,-37 9 4 0,25-3 2 0,-25 3 0 16,28-6 1-16,-28 6 3 0,0 0-1 15,32-9 1-15,-32 9-4 0,0 0 2 16,25-9-1-16,-25 9-1 0,0 0 1 0,24-6-3 16,-24 6 6-16,0 0-3 0,30-9-4 15,-30 9 4-15,0 0-1 0,27-20 2 16,-27 20 13-16,0 0 1 0,25-15-4 15,-25 15 1-15,18-12-4 0,-18 12 1 0,18-13-2 16,-18 13-4-16,19-17-2 0,-19 17 2 16,27-22-5-16,-11 11-1 0,-1-2 0 0,-15 13 0 15,32-29 0-15,-10 17-6 0,-7 0 0 16,-15 12 2-16,37-27 1 0,-17 13-2 0,-3 2 0 16,-17 12 5-16,33-21-2 0,-23 8 2 15,-10 13-2-15,25-18-1 0,-8 4 3 16,-17 14-3-16,23-19 0 0,-3 3-1 0,-8 1 2 15,-12 15-2-15,25-34 3 0,-11 14-2 16,1 7-1-16,-7-7 1 0,5-1-3 0,-13 21 3 16,20-37-3-16,-11 17 2 15,1-1 2-15,-10 21-2 0,15-39 4 0,-12 22 1 0,-3 17 7 16,14-37-4-16,-4 20 4 0,-10 17 0 16,13-37-6-16,-6 21 3 0,-7 16-3 15,15-42 1-15,-7 23-5 0,-3-6 2 0,9 3 1 16,-14 22-2-16,11-40 1 0,-4 18 0 15,-7 22-2-15,17-40 3 0,-14 22-1 16,-3 18 1-16,12-36 4 0,-11 16-1 0,-1 20-2 16,14-39 0-16,-11 18-1 0,-3 21 2 15,0-43 0-15,0 43-1 0,-10-50-1 0,10 25-3 16,-3-3 1-16,3 28 5 0,-9-49-6 16,-1 25 3-16,5 0-1 0,-6-5 5 0,2 5 5 15,1 3-1-15,-5-5 5 0,13 26-4 16,-19-45 2-16,6 23 7 0,-2-1-9 15,0 6 4-15,-2-5-6 0,2 2 1 0,-4 0-1 16,1 1-2-16,0 4-4 0,-7-3-1 16,3 3 0-16,2 0 4 0,-10-1-6 0,3 3 3 15,0 0-3-15,-6-2 2 0,1 3-1 16,2 3 1-16,-2 0-2 0,0-2 3 16,0 3 0-16,2 1 0 0,-1-2-5 0,7 3 5 15,-9 0-2-15,-2 0 0 0,8 3 1 16,-12-4-4-16,8 4 1 0,-6 3-2 15,3-2 5-15,-3 2-3 0,-4-3-1 0,4 6 2 16,-15-3-2-16,3 0 0 0,-12 2 2 16,2-2-1-16,-10 7 0 0,-1-7-2 0,-7 3 2 15,7 3 2-15,-7-3-4 0,-2 0 4 16,1 0-6-16,3 0 0 0,-6 0 2 16,3 5 1-16,2-7 0 0,4 2 1 0,2 1 0 15,-3-1 0-15,6-1-2 0,1 6 4 16,4-5-5-16,-3 1 2 0,3 1 1 15,5 1-2-15,6-3 4 0,-6 3-2 0,5 1-4 16,0-2-1-16,2 2 0 0,-14 1 1 16,9-1-4-16,3-2 3 0,-1 2-2 0,1-3 4 15,-13 3-2-15,4 2 1 0,5-4-1 16,-10-2-1-16,6 4 3 0,-10-2 2 16,5-2-4-16,-1 4 4 0,1-2-2 0,10-2 0 15,-10 4 1-15,-1-1-1 0,1-3 1 16,2 5-4-16,9-4 2 0,-8-1 1 0,-1 3-1 15,-1 1 0-15,2-2 1 0,5 3 0 16,-5-5-1-16,-1 6 1 0,9-3-1 16,2 0-2-16,1 0 3 0,-5 0 0 15,8-3-3-15,4 3 2 0,-4 0 3 0,6-3-4 16,-3 4 1-16,5-4 1 0,3 2 0 16,0-1-3-16,-5 4-5 0,7-5-3 0,0 2-2 15,0 0-2-15,5-2-3 0,-10 4-1 16,6 0-2-16,-1-5 0 0,2 5 0 0,1-1 3 15,-5 3 0-15,4-3 4 0,-1 0 0 16,-1 3 3-16,2-3 0 0,-11 0 3 0,11 4-2 16,-1-5 3-16,1 3 1 0,3 1-2 15,-6-3 2-15,-2 0 1 0,6 0 0 0,-8 3 1 16,3 1-1-16,4-5 2 0,-7 2-1 16,4 0 1-16,3 1 0 0,1-3-3 15,-3 2 2-15,2 1-3 0,1-3 2 0,2 2-2 16,0-6 5-16,0 6-3 0,8-4 1 15,-5 4 1-15,2-5 0 0,-2 5 4 0,9-4-4 16,-2 0 2-16,-2 0 0 16,0-1-1-16,22-2 1 0,-38 4 0 0,14-1-3 15,4-3 0-15,20 0 0 0,-35 3 1 16,12 0-3-16,23-3 3 0,-37 0 1 0,18 3 0 16,19-3 3-16,-35 0-4 0,19 3 1 15,16-3 2-15,-32 0-3 0,32 0 0 0,-29 0-5 16,29 0-1-16,-30 3 0 0,30-3 0 15,-31 0 0-15,31 0 0 0,-34 0 2 0,34 0 2 16,-32-3 3-16,32 3 2 0,-30-3 1 16,13 0-1-16,17 3-1 0,-31-6 4 15,31 6 2-15,-29-3 5 0,29 3 0 0,-28-6 2 16,28 6-1-16,-29-6 2 0,29 6 1 16,-26-7-5-16,26 7-3 0,-27-3 1 0,27 3 0 15,-25-5-6-15,25 5-8 0,-24-7-1 16,24 7-4-16,-28-3 3 0,28 3 0 0,-22 0 1 15,22 0 2-15,-27-4 0 0,27 4 2 16,-21-1-1-16,21 1 1 0,0 0 3 0,-34-4 0 16,34 4 1-16,-27-3-1 15,27 3 0-15,0 0 2 0,-30 0 2 0,30 0-3 16,-20-4 2-16,20 4 0 0,0 0 0 0,0 0-1 16,-28 0 1-16,28 0-3 0,0 0 4 15,0 0-3-15,-25-1 0 0,25 1 2 0,0 0 1 16,0 0-1-16,-29 0-2 0,29 0 2 15,0 0 0-15,0 0-2 0,0 0 2 16,-32 0-2-16,32 0 3 0,0 0-3 0,-21 0 2 16,21 0 0-16,0 0 3 0,0 0 3 15,-27 1 1-15,27-1 0 0,0 0 2 0,0 0-3 16,0 0-1-16,-27 0-3 0,27 0 3 16,0 0-4-16,0 0 1 0,0 0 2 15,0 0-2-15,-20 12-2 0,20-12 3 0,-12 14-1 16,12-14 2-16,-11 18-2 0,-1-6 1 15,12-12 1-15,-13 29 2 0,4-18-3 16,1 5 1-16,-2-4 1 0,10-12 2 16,-22 31-4-16,17-15 2 0,-3 3-4 0,-1 5-1 15,1 3-15-15,3 6-26 0,2 8-53 0,8 7-65 16,1 6-162-16,8 1-245 0,-1-3-369 16,14-18-697-16</inkml:trace>
  <inkml:trace contextRef="#ctx0" brushRef="#br0" timeOffset="55427.8139">8286 10825 1822 0,'0'0'103'0,"0"0"-118"0,0 0-96 0,0 0-42 16,0 0-37-16</inkml:trace>
  <inkml:trace contextRef="#ctx0" brushRef="#br0" timeOffset="57309.4222">8298 10803 1227 0,'0'0'25'0,"0"0"88"0,0 0 71 16,0 0 10-16,0 0-23 0,0 0-11 0,0 0-33 15,0 0-30-15,0 0-24 0,0 0-32 16,0 0-13-16,0 0-6 0,0 0 15 16,0 0 5-16,0 0 3 0,0 0 16 0,0 0-4 15,0 0 10-15,0 0 7 0,0 0 16 16,0 0-10-16,0 0-5 0,0 0 6 16,0 0-7-16,0 0-9 0,0 0 11 0,-25-29-25 15,25 29-7-15,0 0 1 0,0 0-4 16,0 0-20-16,0 0 17 0,0 0 1 15,-22-11-9-15,22 11-1 0,0 0 21 0,0 0-21 16,0 0 8-16,0 0-8 0,0 0-14 16,0 0 6-16,-27-9-2 0,27 9-7 0,0 0 4 15,0 0 9-15,-35-4-9 0,35 4-7 16,0 0 2-16,-33 0-5 0,33 0 8 16,0 0 17-16,-37 4 0 0,37-4 9 15,0 0-1-15,-37-4-10 0,37 4 10 0,0 0-7 16,-31-3-13-16,31 3-4 0,0 0 1 15,0 0 1-15,-46 3-8 0,46-3-4 0,0 0 3 16,-33 6 1-16,33-6 0 0,-25 7 3 16,25-7-17-16,-24 11 5 0,24-11-3 0,-28 14 6 15,28-14 0-15,-25 18 2 0,25-18 0 16,-25 19 1-16,25-19-1 0,-20 15-2 16,20-15 7-16,-17 17-4 0,17-17 2 0,-17 11-11 15,17-11 0-15,0 0 4 16,-22 16-1-16,22-16-3 0,0 0 9 0,-21 23-13 15,21-23 11-15,-14 19-1 0,14-19-1 16,-8 18 0-16,8-18 12 0,-17 23-20 0,17-23 12 16,-11 18-5-16,11-18-2 0,-16 18 15 15,16-18-5-15,0 0 7 0,-18 25 7 0,18-25-3 16,-15 17 3-16,15-17-6 0,0 0 3 16,-13 23-4-16,13-23-2 0,0 0 3 0,-15 22 4 15,15-22-11-15,-9 20 1 0,9-20-8 16,-11 24 8-16,11-24-8 15,0 0 9-15,-5 36-11 0,5-36 9 0,-6 24-1 0,6-24-1 16,-6 27 4-16,6-27-16 0,-2 28 9 16,2-28 1-16,-3 29-3 0,3-29-23 0,0 30-6 15,0-30 13-15,-5 27 4 0,5-27-13 16,0 35 18-16,0-35 1 0,0 27-15 16,0-27 12-16,0 30 2 0,0-30-5 15,5 36 8-15,-5-36-1 0,3 27 4 0,-3-27-2 16,2 33-5-16,-2-33 8 0,6 38 12 15,0-17-18-15,-6-21 5 0,5 41-4 0,1-17 8 16,3-2-8-16,2-2-2 0,-6 5 8 16,7-5-6-16,-12-20 4 0,17 42-9 15,-14-23 12-15,-3-19 0 0,13 32 3 0,-8-19 5 16,-5-13 10-16,16 29 1 0,-5-17 0 16,-11-12-4-16,17 21-1 0,-9-6 2 15,-8-15-9-15,30 32 2 0,-11-17 10 0,-2-3-10 16,4 3-1-16,1 0 5 0,0 2-2 15,3-5-10-15,-7 3 1 0,9-2 2 0,-7 2-5 16,-1-3-1-16,7 0-1 0,-9 2 1 16,3-1-6-16,-20-13 13 0,34 23-4 15,-18-11 4-15,1 0 4 0,-17-12-6 0,39 22 7 16,-23-9-5-16,1-1 3 0,-17-12-4 16,40 18 7-16,-21-6-6 0,-3-2-4 0,6-1 2 15,0 0-2-15,-22-9-1 0,33 15 3 16,-18-7 7-16,-15-8 3 0,30 11 0 0,-30-11 7 15,29 13 0-15,-29-13 3 0,32 9 2 16,-32-9 1-16,30 9-3 0,-30-9 0 16,35 6-8-16,-35-6 4 0,38 9-4 0,-18-6 2 15,-20-3-5-15,49 6 3 0,-21-6-6 16,-3 4 2-16,6 0-2 0,-31-4-1 16,61 1-4-16,-27-1 5 0,-2 0-5 0,3-1-2 15,-2 1 2-15,2 0-2 0,-1 0-5 16,-2-4 4-16,1 0-1 0,-33 4 0 15,59-3 4-15,-28 0-3 0,1 0 7 0,-7 1-4 16,-25 2 3-16,57-7 2 0,-30 4-7 16,-27 3 1-16,52-9 4 0,-30 6-4 15,9-3 1-15,-2 0-1 0,-3-4 0 0,1 0-2 16,2 1 1-16,2 0-1 0,-5 0-2 16,2-3 0-16,0 3 1 0,-6-3-1 0,7 3 2 15,-1-1-3-15,-6-2-2 0,5 2 3 16,-2-3-4-16,0 1 1 0,2 4-3 0,-1-5 5 15,1 4-2-15,3-3-2 0,-8 2 2 16,10-1 2-16,-4 0-2 0,-3 2 0 0,4-3-3 16,2 3 0-16,1-1 3 0,-7-2 0 15,7 4 1-15,-5-6 0 0,5 6-4 16,-9 0 4-16,4-1-4 0,1-2 1 0,-4-1 2 16,1 5-1-16,-3-1 1 0,4-2 0 15,-26 10 0-15,35-12 5 0,-35 12-4 0,32-12-5 16,-15 2 6-16,-17 10-2 0,32-16 3 15,-16 4-6-15,5 0-2 0,-1-3 4 16,3 0-2-16,-1-1 1 0,-2 1-2 0,2-1-5 16,-2-3 4-16,0 7 0 0,0 0-3 15,0-3 3-15,0 0 0 0,-20 15 4 16,30-26 2-16,-17 14-2 0,-13 12 2 16,24-24 7-16,-9 14 6 0,-15 10 0 0,18-22-2 15,-18 22-2-15,22-21-2 0,-22 21-3 16,17-25 0-16,-7 10-4 0,-10 15 0 0,13-31-4 15,-13 31 4-15,15-25-3 0,-15 25 1 16,10-30-3-16,-10 30 0 0,9-30 1 16,-9 30 3-16,1-27 3 0,-1 27 6 0,4-27 8 15,-4 27 0-15,0 0-3 0,0-36-1 16,0 36 1-16,0 0-3 0,-5-40 0 0,5 40-1 16,-4-25-3-16,4 25-2 0,-10-28 3 15,10 28 0-15,-8-24-1 0,8 24-3 16,-12-25 4-16,12 25-1 0,-10-22 4 0,10 22-1 15,-13-24 3-15,13 24 5 0,-12-23 2 16,12 23 2-16,-23-21-1 0,23 21-4 0,-20-21 2 16,20 21-5-16,-27-18-3 0,8 8-2 15,19 10 0-15,-33-20-2 0,33 20 0 16,-35-16 0-16,16 8-6 0,19 8-3 0,-41-12-3 16,17 6 0-16,-4 1-1 0,3-2 1 15,-7 2 0-15,-2-2 0 0,3 4 2 0,-11-3-1 16,-3 0 0-16,1 3 3 0,1-3 0 15,-4 3 1-15,-2-2-3 0,6 0 3 16,-1 3-1-16,-1-6 1 0,3 8-2 16,4-1 4-16,3-3-3 0,-5 1 3 0,6-1-2 15,-1 1-1-15,2 0 5 0,33 3-7 16,-62-3 1-16,32 0 1 0,-2 3 0 0,3-3-2 16,29 3 2-16,-60-3 3 0,30 0 7 15,2-1 3-15,28 4 5 0,-56-5-1 0,26-1 6 16,3-1 3-16,1 2 3 0,26 5 1 15,-60-15 5-15,29 3 6 0,6 0 1 16,-11-3-3-16,2 0 1 0,2 0-7 0,7 0-4 16,-7 3-4-16,4-2-13 0,-7 6-19 15,-4 1-23-15,-14 11-21 0,-16 7-24 16,-43 27-36-16,-10 10-53 0,-17 6-77 0,5 1-202 16,2-6-94-16,-3-4-414 0,13-3-829 15</inkml:trace>
  <inkml:trace contextRef="#ctx0" brushRef="#br0" timeOffset="60117.7255">7565 11424 4639 0,'0'0'-115'0,"0"0"9"0,0 0 4 0,-43 0 13 16,43 0 8-16,0 0 5 0,0 0 1 15,-34-8 23-15,34 8 12 0,0 0 23 16,-31-7 8-16,31 7 13 0,-25-9 17 0,25 9 14 16,-29-6 10-16,29 6 15 0,0 0 14 15,-33-12-3-15,33 12 3 0,-25-6-11 16,25 6-6-16,-27-9-10 0,27 9 3 0,-30-9-11 15,30 9-9-15,-35-8-6 0,35 8 0 16,-47-5 2-16,18 2-7 0,-7 3-9 0,-5-4 5 16,3 4-2-16,-11 0 5 0,-2 0 19 15,-10 0 22-15,9-3 2 0,-4 3 14 16,-1-6-3-16,-9 3-1 0,10 0-8 0,0-3-9 16,-1 3 0-16,2-3-9 0,2 3-9 15,-4-4 0-15,7 5-8 0,-4-1-2 16,-3-4-5-16,5 4-4 0,1 0-1 0,-1 1 2 15,-5-1-5-15,3-1-3 0,1 1 1 0,-1 0-3 16,-1 3 1-16,2-4-2 0,1 2 1 16,8 2-2-16,-9-3 2 0,7-2-5 15,-2 5 0-15,-1 0-1 0,3-2 5 0,-3 2 0 16,2-1-5-16,0-3-2 0,-1 0 3 16,-1 0-4-16,3 1-1 0,0 1 2 0,-2-1 0 15,3-4 0-15,0 2-3 0,-2 1 0 16,3-2 4-16,1 1-2 0,-1-2 1 15,1 1-4-15,4 0 1 0,8-2 6 16,-5 7 1-16,3-5-7 0,3 1 5 0,-2 0-5 16,0 3 0-16,4-3 2 0,3 2-5 15,-4 2 5-15,1 1-5 0,6 0-2 16,-10-5-4-16,1 10-3 0,4-4-6 0,-5 2-4 16,2 4 3-16,-2-3-6 0,4 2 0 15,-9 0-5-15,8 0 0 0,-7 0 4 0,7 3-1 16,-4 0-1-16,1-3 8 0,2 3-2 15,-2-3 3-15,0 3 1 0,4-2 3 0,3 2 1 16,-5-2 7-16,0-2-1 0,6 2-7 16,1 3 9-16,23-10-5 0,-49 12 4 15,31-4 7-15,18-8-11 0,-40 10-1 0,23-4 3 16,17-6-1-16,-32 12 6 0,32-12 2 16,-25 9 0-16,25-9-3 0,-28 10 8 0,28-10-6 15,-24 5 6-15,24-5-4 0,-28 11 3 16,28-11 4-16,-34 6-9 0,34-6 1 15,-33 9 4-15,33-9-2 0,-47 9 10 0,29-3-11 16,18-6-4-16,-49 9 5 0,19-5 3 16,1 1 1-16,-6-2 9 0,2 1 15 15,-4-1-7-15,-1-3-3 0,-1 4 19 16,2-8 0-16,-4 4 8 0,4-3-3 0,0-1-2 16,-3 1-9-16,3 0 0 0,0-3-1 0,7 0-4 15,-5 3-6-15,8 1 3 0,-5-5-4 16,4 1-1-16,3 3-1 0,-4-8-4 0,4 7-1 15,0-5 0-15,-5-2-1 0,8 2-1 16,-6 3 0-16,3-6-5 0,1 6 3 16,1-6-2-16,-2 2-2 0,7 2-4 0,-4-2-3 15,3 1 4-15,3 1 0 0,-1-4 3 16,0 4-2-16,-1-4 1 0,1-1-4 16,4-2 4-16,-4 0-2 0,-5-3 6 0,7-2 0 15,-5 5-2-15,-2-6-3 0,1 2-1 16,4 2 1-16,-2-1-4 0,-1 3-4 15,0 0-6-15,0 0-11 0,4 3-3 0,2-5-2 16,-1 8 5-16,3-2-6 0,12 11 0 16,-25-22 3-16,17 10 3 0,-4-1-2 0,12 13-7 15,-8-32-16-15,8 5-1 0,7 0 7 16,-6-3 10-16,3-4-5 0,4-4 7 0,-3-1 2 16,2-1 6-16,1-2-4 0,-5 3 1 15,2-1 8-15,4 1 7 0,-8 8-3 16,-1-3 23-16,4 2 15 0,-4 5-6 0,0-1 2 15,-4 1 13-15,3-2 2 0,-3 6-7 16,-1-2 0-16,0-1 0 0,4 5-1 16,1 21-8-16,-5-37 9 0,0 17-20 0,1 1 4 15,4 19-6-15,-3-35-8 0,3 35-4 16,0-36-6-16,0 36-3 0,3-38 4 0,-3 38 3 16,0-37 7-16,0 37 2 0,0-38-4 15,0 38 9-15,0-42 1 0,4 24 6 16,-4 18-2-16,0-33-2 0,0 33 4 0,0-38 5 15,0 38-3-15,5-37-1 0,-5 37 0 16,3-44-1-16,-1 21-3 0,-1-5 2 0,4 2 1 16,0 2-3-16,-5 1-3 0,4 3 6 15,-4 20 7-15,1-40 4 0,-1 25-12 16,0 15 1-16,-1-37 0 0,1 37 2 16,-4-30 0-16,4 10 4 0,0 20 4 0,-10-31-1 15,7 19 1-15,3 12 6 0,-12-31 2 16,9 20-1-16,3 11-2 0,-10-28 0 0,10 28-2 15,-7-22 0-15,7 22-9 0,-1-21-1 16,1 21 1-16,-11-23 0 0,11 23-2 16,-3-16 0-16,3 16-7 0,-2-24 5 0,2 24-3 15,-3-23-2-15,3 23 0 0,0-26 3 16,0 26 2-16,-5-28 5 0,5 28-2 0,0-30-1 16,5 15 2-16,-5 15-3 0,0-30-4 15,3 13-1-15,-3 17 0 0,2-34 1 0,1 18-2 16,-3 16-1-16,4-31 2 0,-4 31-5 15,8-30-1-15,-4 18-2 0,-4 12-1 16,3-27 5-16,-3 27-1 16,5-21 0-16,-5 21-2 0,3-20 2 0,-3 20-3 0,0 0 2 15,2-24 2-15,-2 24-7 0,0 0 3 16,3-19 2-16,-3 19-2 0,0 0 1 0,4-18-2 16,-4 18 2-16,0 0 2 0,8-19-2 15,-8 19 2-15,0 0-2 0,3-21 0 16,-3 21-1-16,14-19-2 0,-14 19 1 0,13-18-1 15,-6 9-2-15,-7 9 0 0,20-20-2 0,-10 8 2 16,5 3-1-16,-15 9 0 0,28-18 0 16,-16 5 0-16,-2 3 6 0,-10 10-6 15,29-13 3-15,-19 2 0 0,-10 11 0 0,26-18-5 16,-11 12 5-16,-1-5 1 0,-14 11 4 16,27-11-6-16,-17 5 4 0,6-3 1 15,-16 9 1-15,29-15 0 0,-11 6 8 0,1 0-6 16,1-4 5-16,1 3 1 0,1-2-2 15,-3 0-2-15,1 1-1 0,5-1 3 16,-5 0-2-16,5-3 1 0,-2 3-4 0,6-3 5 16,-8-2 11-16,6 4 4 0,-2 0 3 15,5-2 10-15,-6-2 7 0,-4 5 3 0,-2 0 1 16,1 0-5-16,-19 12-6 0,33-18-4 16,-33 18-5-16,25-17-1 0,-25 17-5 15,20-15-3-15,-20 15-5 0,20-12-12 0,-10 9-13 16,-10 3-22-16,0 0-26 0,0 0-28 15,0 0-36-15,34-2-32 0,-34 2-43 16,13 14-136-16,-13-14-626 0,0 0-924 0</inkml:trace>
  <inkml:trace contextRef="#ctx0" brushRef="#br0" timeOffset="61868.7436">2268 8425 4720 0,'0'0'-155'0,"0"0"16"0,0 0 7 15,0 0 12-15,0 0 1 0,18-17 1 0,-18 17 10 16,0 0 11-16,0 0 22 0,0 0 10 15,0 0 12-15,0 0 23 0,0 0 19 16,0 0 7-16,0 0 17 0,0 0 4 16,0 0 15-16,0 0 15 0,0 0-8 0,0 0-4 15,0 0-4-15,0 0-1 0,0 0-6 16,0 0-2-16,0 0 9 0,0 0-6 16,0 0-7-16,0 0 1 0,0 0-4 0,2-27 6 15,-2 27-2-15,0 0 0 0,0 0-12 16,0 0 10-16,0 0-3 0,0 0 12 0,0 0-4 15,0 0-22-15,0 0 7 0,0 0 6 16,0 0-15-16,0 0 27 0,0 0 2 0,0 0 19 16,0 0-1-16,-15-36 6 0,15 36-12 15,0 0-1-15,0 0-14 0,0 0 1 16,0 0 6-16,0 0-6 0,0 0-4 16,0 0 5-16,0 0-11 0,0 0-5 0,0 0 6 15,0 0-2-15,0 0-11 0,0 0 6 16,0 0 2-16,-5-27-4 0,5 27 4 15,0 0-3-15,0 0-4 0,0 0 13 0,0 0-7 16,0 0-5-16,0 0 1 0,0 0 7 16,0 0-6-16,-14-19 2 0,14 19 0 0,0 0 0 15,0 0 0-15,0 0 10 0,0 0 0 16,0 0 2-16,0 0-4 0,0 0 7 16,0 0-9-16,0 0 3 0,0 0-4 0,0 0-5 15,0 0 5-15,0 0-3 0,0 0-1 16,0 0 5-16,0 0-4 0,0 0 5 0,0 0 4 15,0 0 3-15,0 0-2 0,0 0 7 16,0 0-7-16,0 0 3 0,0 0-2 16,0 0-5-16,0 0-3 0,0 0-8 15,0 0 3-15,0 0 2 0,0 0-5 0,0 0 3 16,0 0-4-16,0 0-6 0,14-38 6 16,-14 38-3-16,0 0 2 0,0 0-3 15,0 0 2-15,26-9-3 0,-26 9 13 0,0 0-13 16,0 0 6-16,0 0-2 0,22-12-2 15,-22 12 1-15,0 0 2 0,0 0-5 0,25-9 6 16,-25 9-4-16,0 0 1 0,27-11 0 16,-27 11 0-16,0 0 0 0,22-12 6 15,-22 12 3-15,0 0-1 0,25-12 9 16,-25 12-1-16,0 0 3 0,23-8 2 0,-23 8-6 16,0 0 1-16,0 0-7 0,25-11 2 15,-25 11 1-15,0 0-4 0,0 0 0 0,0 0-2 16,22-13-3-16,-22 13 1 0,0 0-2 15,0 0 3-15,0 0-6 0,0 0 0 0,30-11-1 16,-30 11-1-16,0 0 7 0,0 0-4 16,0 0-5-16,0 0 5 0,22-8-4 15,-22 8 16-15,0 0-1 0,0 0 0 0,25-8-1 16,-25 8-2-16,0 0-3 0,0 0 1 16,35-5-5-16,-35 5-1 0,0 0-2 15,0 0-3-15,32-2 1 0,-32 2-2 0,0 0 1 16,30-5 0-16,-30 5 0 0,0 0 4 15,0 0-5-15,0 0-2 0,34-2-1 16,-34 2 2-16,0 0-1 0,0 0-1 0,0 0-1 16,0 0 3-16,26-3-5 0,-26 3 3 15,0 0-5-15,0 0 2 0,0 0-3 16,0 0 1-16,0 0 0 0,0 0-5 0,0 0 3 16,0 0-7-16,30 10 4 0,-30-10-1 15,0 0-9-15,0 0 4 0,17 17-3 0,-17-17-2 16,0 0 3-16,0 0 3 0,15 17 5 15,-15-17-1-15,0 0 4 0,0 0 0 16,0 0 1-16,0 0-1 0,10 20 4 16,-10-20-3-16,0 0 2 0,0 0 1 0,0 0 3 15,0 0-2-15,0 0 6 0,-1 35-1 16,1-35-2-16,0 0 5 0,0 0-1 0,0 0 4 16,0 0-5-16,0 0 3 0,-14 36 2 15,14-36-10-15,0 0 10 0,-13 24-2 16,13-24 3-16,-20 26-7 0,20-26 3 0,-17 24 3 15,7-12-3-15,10-12 3 0,-22 25 2 16,12-10-3-16,10-15 2 0,-17 21-1 0,17-21-1 16,-16 26 1-16,16-26 4 0,-19 18-1 15,19-18 2-15,-13 20-2 0,13-20 3 16,-13 13 11-16,13-13-18 0,0 0 2 0,-17 23 2 16,17-23-3-16,-12 19-1 0,12-19-2 15,-12 17 2-15,12-17-2 0,-16 18 4 16,16-18 0-16,-25 22-2 0,13-10-8 0,-2 6-14 15,-4 2-56-15,1 1-54 0,-4 5-92 16,-6 1-300-16,-2-5-343 0,8-7-183 16</inkml:trace>
  <inkml:trace contextRef="#ctx0" brushRef="#br0" timeOffset="64415.3873">2684 11268 3991 0,'0'0'-71'16,"0"0"16"-16,0 0 5 0,0 0-3 15,0 0-3-15,-22-35 5 0,22 35 7 16,0 0 15-16,0 0 1 0,0 0 24 0,0 0 21 16,0-30 40-16,0 30-4 0,0 0 24 15,0 0 21-15,0 0 1 0,0 0 9 0,0 0-4 16,2-36-5-16,-2 36 11 0,0 0 6 15,0 0 5-15,0 0-11 0,0 0-8 0,0 0-10 16,0 0-7-16,0 0-12 0,0-32-13 16,0 32-4-16,0 0-5 0,0 0-3 15,0 0-6-15,0 0-5 0,0 0-3 0,0 0-5 16,7-30-2-16,-7 30 9 0,0 0 4 16,0 0 1-16,0 0-2 0,0 0-5 15,5-28-5-15,-5 28-3 0,0 0-8 0,0 0 0 16,0 0-2-16,0 0-2 0,13-17 1 15,-13 17-1-15,0 0-1 0,0 0-6 0,27-24 5 16,-27 24 3-16,17-8-5 0,-17 8 2 16,0 0 0-16,25-13 0 0,-25 13-4 15,0 0 2-15,27-12 1 0,-27 12-2 16,21-6 0-16,-21 6-3 0,0 0 4 0,35-6-4 16,-35 6-3-16,0 0 4 0,44 3-4 15,-44-3 0-15,28 3 1 0,-28-3-2 0,32 6-1 16,-32-6 2-16,27 6-1 0,-27-6-1 15,30 6 2-15,-30-6 2 0,30 6 8 16,-30-6 0-16,29 7 6 0,-29-7-5 0,40 8 7 16,-22-4-4-16,-18-4 5 0,39 5-5 15,-16-2 2-15,-23-3-2 0,52 8-1 0,-32-8-1 16,8 5-1-16,-28-5-1 0,51 2-1 16,-28 3-1-16,-23-5-1 0,37 4 1 15,-37-4-3-15,37 1-3 0,-37-1 2 0,33 4-2 16,-33-4 4-16,32 3-4 0,-32-3 1 15,30 3-3-15,-30-3 4 0,33 4-2 0,-33-4 1 16,30 0-2-16,-30 0 0 0,0 0-2 16,39 5 1-16,-39-5-1 0,28 0-1 15,-28 0 1-15,0 0 1 0,34 0-1 0,-34 0-1 16,0 0 1-16,32 3-1 0,-32-3 0 16,0 0 0-16,30 7 1 0,-30-7 1 15,0 0 1-15,33 3-4 0,-33-3 0 0,0 0 0 16,30 5-1-16,-30-5 2 0,22 4-2 15,-22-4-1-15,0 0 5 0,44 6-4 16,-44-6-3-16,25 3 3 0,-25-3-2 0,28 6 5 16,-28-6-7-16,29 6 3 0,-29-6-1 15,0 0 0-15,33 6 2 0,-33-6-2 16,23 5-1-16,-23-5 4 0,25 4-5 0,-25-4 2 16,0 0-2-16,34 7-2 0,-34-7-1 15,0 0-3-15,33 10-4 0,-33-10-3 0,27 6 1 16,-27-6 3-16,0 0-2 0,29 6 2 15,-29-6 0-15,0 0 3 0,23 6-3 16,-23-6 5-16,0 0 2 0,0 0-3 0,33 9 0 16,-33-9 1-16,0 0 0 0,0 0 2 15,0 0-2-15,0 0 2 0,22 7 2 16,-22-7-1-16,0 0-1 0,0 0 3 0,0 0-1 16,0 0 4-16,0 0-2 0,0 0 2 15,0 0-1-15,0 0 0 16,0 0-4-16,0 0 6 0,0 0-5 0,22 8 3 0,-22-8-1 15,0 0-1-15,0 0 2 0,0 0 1 16,0 0-4-16,0 0 2 0,0 0 3 0,0 0-1 16,0 0 2-16,0 0 1 0,0 0 1 15,0 0 1-15,0 0 1 0,-59 24 1 0,59-24-2 16,0 0 4-16,-23 7-3 0,23-7-1 16,0 0 1-16,-30 9-2 0,30-9 1 15,0 0 1-15,-32 10-3 0,32-10 1 16,-25 6 0-16,25-6-2 0,0 0 0 0,-37 10 2 15,37-10-2-15,-33 5 4 0,33-5 0 16,-32 10 3-16,32-10 0 0,-33 6-1 16,33-6-1-16,-34 2 2 0,34-2-1 0,-40 7 0 15,40-7-1-15,-34 6 0 0,34-6-2 16,-38 6-2-16,38-6 1 0,-32 6 1 0,32-6-1 16,-35 6 1-16,13 0-2 0,22-6 0 15,-35 7 1-15,35-7 0 0,-33 8-1 0,33-8-3 16,-35 11 3-16,35-11 2 15,-34 9-4-15,34-9 2 0,-33 12-1 0,33-12 1 16,-34 9-1-16,34-9 0 0,-32 13-1 16,32-13 3-16,-28 8-4 0,28-8 1 0,-30 12-2 15,30-12 3-15,-32 13-1 0,32-13 0 16,-23 14 0-16,23-14 2 0,-27 15-1 0,27-15 0 16,-23 8-1-16,23-8-2 0,-26 16 2 15,26-16 1-15,-26 11-1 0,26-11-1 16,-25 16 1-16,25-16 0 0,-22 13 1 0,22-13 0 15,-27 16-1-15,27-16 2 0,-17 9-1 16,17-9-1-16,0 0 2 16,-26 12-4-16,26-12 1 0,0 0 1 0,-26 12-1 0,26-12 3 15,0 0-3-15,-18 18-2 0,18-18 1 16,0 0 2-16,-22 15-2 0,22-15 2 0,0 0-1 16,-16 13 1-16,16-13 1 0,0 0-1 15,0 0-1-15,-22 19 5 0,22-19-2 0,0 0 1 16,0 0 1-16,-14 15 1 0,14-15 3 15,0 0 8-15,0 0-1 0,0 0-5 16,0 0 0-16,0 0 0 0,0 0 0 16,0 0-3-16,0 0 1 0,0 0 0 0,0 0-3 15,0 0-1-15,0 0 3 0,0 0-1 16,0 0-3-16,0 0-2 0,0 0 2 16,12-83-2-16,-12 83 1 0,0 0-2 0,0 0 0 15,5-35 0-15,-5 35-3 0,10-21 3 16,-10 21 0-16,9-30 0 0,-9 30-3 0,13-38 0 15,-5 13 0-15,-3 4 0 0,7-3 3 16,-7-3-2-16,-2 1-1 0,7 2-10 0,-10 24-17 16,9-54-20-16,-4 31-22 0,-2 1-24 15,-3 22-51-15,5-33-62 0,-5 33-159 16,0-26-230-16,0 26-327 0,0 0-611 0</inkml:trace>
</inkml:ink>
</file>

<file path=ppt/ink/ink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0-21T17:23:08.430"/>
    </inkml:context>
    <inkml:brush xml:id="br0">
      <inkml:brushProperty name="width" value="0.05292" units="cm"/>
      <inkml:brushProperty name="height" value="0.05292" units="cm"/>
      <inkml:brushProperty name="color" value="#FF0000"/>
    </inkml:brush>
  </inkml:definitions>
  <inkml:trace contextRef="#ctx0" brushRef="#br0">22768 13101 1807 0,'0'0'461'0,"0"0"-230"0,0 0-121 16,0 0-44-16,0 0-40 0,0 0-34 15,0 0-32-15,0 0-13 0,0 0 6 16,0 0 11-16,0 0 15 0,0 0 9 0,0 0 33 16,0 0-3-16,0 0-9 0,0 0 3 15,0 0-3-15,0 0-12 0,0 0 9 0,0 0-9 16,0 0 9-16,0 0-6 15,0 0 6-15,0 0 20 0,0 0 9 0,0 0 3 16,0 0 27-16,0 0 5 0,0 0-8 0,0 0 2 16,0 0 8-16,0 0-11 0,0 0-1 15,0 0-7-15,-44 12-2 0,44-12 12 0,0 0-3 16,0 0 3-16,0 0 12 0,0 0-8 16,0 0-4-16,0 0-15 0,0 0-1 0,-21-16 3 15,21 16 9-15,0 0-11 0,-21-11 15 16,21 11-2-16,0 0 2 0,-28-16-1 15,28 16 1-15,-25-16 6 0,25 16-26 16,-23-9-6-16,23 9-1 0,-32-12-2 0,32 12-7 16,-35-10 8-16,35 10-2 0,-41-8 18 15,21 5-20-15,20 3 2 0,-40-9-5 16,40 9 2-16,-42-7 2 0,19 4 7 0,23 3-3 16,-43-7 6-16,43 7 4 0,-44-5-3 15,44 5-6-15,-37-9-1 0,12 6-5 0,25 3 2 16,-37-8-10-16,37 8-3 0,-36-4-5 15,36 4 4-15,-32-4 1 0,32 4-2 16,-35-7-9-16,35 7 7 0,-32-6 3 0,32 6 2 16,-35-6 5-16,35 6 1 0,-37-3 5 15,37 3 1-15,-29-3 0 0,29 3 0 0,-36-6 0 16,36 6-6-16,-37-3 4 0,37 3 2 16,-34-6 2-16,34 6 1 0,-35-3 4 15,35 3 1-15,-31-3 3 0,31 3-9 0,-34-6 2 16,34 6-5-16,-30-3-3 0,30 3 1 15,-34-4-7-15,34 4-1 0,0 0-3 0,-45-2-7 16,45 2 4-16,-25-5-4 0,25 5-2 16,0 0 2-16,-45-3-6 0,45 3 1 15,-32 0 1-15,32 0-2 0,0 0 1 16,-42 0 0-16,42 0-1 0,-31 0 1 0,31 0-5 16,0 0 0-16,-40 0 3 0,40 0-3 15,-29 3 3-15,29-3-2 0,0 0-1 16,-42 7 0-16,42-7 2 0,-30 7-3 0,30-7-3 15,-30 6 1-15,30-6 0 0,-28 6 0 16,28-6 0-16,0 0 1 0,-34 9-2 0,34-9 4 16,-20 6-2-16,20-6 0 0,0 0 0 15,-27 6 1-15,27-6 0 0,0 0 0 0,-23 9 0 16,23-9 2-16,0 0-6 0,0 0 1 16,-30 14 1-16,30-14 1 0,0 0-1 15,-24 8 1-15,24-8-3 0,-16 13 1 0,16-13 2 16,0 0-2-16,-24 15 2 0,24-15 2 15,-17 12-4-15,17-12 2 0,0 0-1 0,-26 15 2 16,26-15-1-16,0 0 0 0,-15 19-2 16,15-19 1-16,0 0 0 0,-17 20 4 15,17-20-5-15,-18 11 0 0,18-11 2 0,0 0 3 16,-10 22-5-16,10-22 0 0,0 0 2 16,-24 24-1-16,24-24-1 0,-8 18 0 15,8-18 4-15,-15 15-3 0,15-15 0 0,0 0 0 16,-10 32 1-16,10-32 2 0,0 0-4 15,-14 25 3-15,14-25-1 0,0 0-2 16,-3 30 2-16,3-30 9 0,-7 22 0 0,7-22-1 16,0 0 1-16,-11 34-6 0,11-34 4 15,-6 27-2-15,6-27 1 0,-10 30 0 16,10-30-1-16,-5 35-4 0,0-16 4 0,5-19 0 16,-5 33-2-16,5-33-1 0,-5 37 1 15,5-37 0-15,-8 37-1 0,5-19 2 0,3-18 1 16,-2 32-5-16,2-32 1 0,-3 27 1 15,3-27 0-15,-7 25-3 0,7-25 5 16,0 0-7-16,0 34 5 0,0-34-2 0,0 0 3 16,0 0-3-16,0 37 0 0,0-37 0 15,0 0 0-15,0 30 1 0,0-30 1 0,0 0 0 16,7 32-2-16,-7-32 2 0,0 0-1 16,3 30 2-16,-3-30 1 0,0 0-2 0,0 31 1 15,0-31-1-15,0 24 0 0,0-24 0 16,0 0 1-16,2 29 1 0,-2-29-4 15,0 0 0-15,3 27-1 0,-3-27 1 0,0 0-2 16,8 25 2-16,-8-25 2 0,0 0-2 16,7 20 0-16,-7-20 0 0,0 0 2 0,13 17 0 15,-13-17-2-15,0 0-2 0,19 18 2 16,-19-18 0-16,27 16 2 0,-27-16-4 16,25 12 3-16,-25-12-2 0,25 12 2 0,-8-3 0 15,-17-9-2-15,31 10 2 0,-31-10 0 16,30 10-2-16,-30-10 1 0,32 7-2 15,-32-7 3-15,29 11-2 0,-29-11 1 0,31 12 0 16,-31-12 0-16,34 6 1 0,-11 0 0 16,-23-6-4-16,39 12 6 0,-17-5-3 0,3 0-1 15,1-3 0-15,-6 4 0 0,11-4 0 16,-3 4 2-16,-3-4 1 0,-25-4-4 16,52 8 4-16,-27-1-1 0,-2-5-1 0,4 1 0 15,0 4-1-15,1-4 2 0,4-1-1 16,-5 5 2-16,5-4-4 0,5-3 3 15,-6 5-2-15,6-2 0 0,-7-3-1 0,5 4 2 16,-5-1 1-16,2 0-1 0,-32-3-1 16,50 0 3-16,-21 6-1 0,-4-2 0 0,-25-4-2 15,42 4 2-15,-42-4-1 0,42 1 0 16,-22 2-1-16,-20-3 1 0,38 8 1 0,-38-8 0 16,42 4-2-16,-19 0 3 0,-23-4-2 15,46 3 0-15,-28-1-1 0,7 6 1 16,-25-8 1-16,40 6-3 0,-40-6 1 0,42 6 3 15,-42-6 1-15,35 6 0 0,-35-6 4 16,32 6 0-16,-32-6-2 0,37 3 1 0,-21 4-1 16,-16-7 0-16,37 5 0 0,-37-5 0 15,35 10-2-15,-15-6-2 0,-20-4 3 16,47 12 0-16,-25-8 0 0,5 4-2 0,-5-4 1 16,4 1 0-16,-26-5 1 0,56 8 3 15,-28-1-3-15,0-4 4 0,3 1-2 16,-5 1-1-16,4-2 1 0,2 1 0 0,2-1-3 15,1 0 2-15,3-1-3 0,2 5-1 16,4-4 0-16,3 0 0 0,-4 3-1 0,4-3-2 16,-2 3-3-16,4-3 0 0,-2 5 1 15,1-7-3-15,1 9 1 0,-3-6 5 16,5 2-2-16,-6 0-1 0,0-3 2 0,8 0 0 16,-4 0-1-16,-7 0 0 0,11 0 2 15,-9 0 0-15,6 3 0 0,-1-2-1 16,4 1 2-16,-8-2 0 0,4 6 0 0,4-6 1 15,-6 4-2-15,2 0 0 0,2-3 0 16,0 5 2-16,-3-6-2 0,6 2 1 0,-2 0 2 16,4-1-1-16,-4-4 2 0,9 3-1 15,-5-3 0-15,5-3-1 0,6 3 1 16,1-4-2-16,2 4 0 0,1-5 3 0,1 0-3 16,1 2 1-16,-3-6 0 15,6 5 1-15,-4-3-1 0,1 0 2 0,-6 2-1 0,2-2 3 16,-4 1 4-16,0 0-3 0,-1 0-3 15,-7 0 1-15,0 3 0 0,-1-3 1 16,-5 3-1-16,2 0-1 0,-1 0 0 0,0-2 2 16,0 4 0-16,-4 1-2 0,-1-4 0 15,0 4 1-15,1-3 2 0,-2 3 4 0,0-4-2 16,-2 4 3-16,-4 0-3 0,2 0 3 16,6 0-2-16,-9 0 1 0,4 0-5 15,-3 4 3-15,7-4-3 0,-2 3 1 0,4-3-1 16,-1 4-1-16,-7-4-1 0,5 1-2 15,3-1 6-15,-1 5-4 0,-1 1-3 16,2-6 2-16,-1 6 1 0,-1-3-2 0,0 0 1 16,2 0-2-16,-8 0 2 0,5 0 0 15,-1 4-2-15,-9-7 2 0,10 5-2 0,0-5 2 16,3 3 1-16,3-3 0 0,0 0-2 16,-5 3-3-16,4-3 2 0,-2 0 1 15,1 0-6-15,-1 4 7 0,4-8-3 16,-6 8 2-16,5-4 0 0,-4-4-1 0,4 4 0 15,-3 0 1-15,-1-3 0 0,1 3-1 16,-1-3 0-16,1 0 1 0,-4 3-2 0,-7 0 3 16,6 0-2-16,-6 0-2 0,6 0 5 15,-9 0-3-15,8 0 0 0,-6 0 2 0,0 0-4 16,3 0 2-16,-1 0 0 0,4 0 2 16,-6 3-4-16,3-3 2 0,0 0-2 15,-1 3 3-15,-1-3-5 0,2 0 4 0,4 3 0 16,-2-3 1-16,0 4 0 0,-6-4-3 15,4 2 2-15,-6 1-1 0,3-3 0 0,0 3 1 16,3 1-2-16,-7 0 4 0,4-1-2 16,-4-2 1-16,3 7-2 0,-3-4 2 0,7-4-2 15,-6 8 2-15,-1-5-2 0,-1-1 1 16,1 5-2-16,1-4 4 0,1 1-2 16,-2-1 1-16,2-1 0 0,-1 1-1 15,-2-3 0-15,1 3 2 0,4 1-4 0,-4-1 5 16,-1-1-2-16,2 1-1 0,2-3 1 15,-2 4-2-15,-4-1 1 0,5-3 0 16,-1 3 0-16,-3 0 0 0,-1-3 0 0,2 3 0 16,0-3 0-16,0 3-2 0,-2-3 2 0,-30 0-2 15,57 0 4-15,-24 0-4 0,-1 0-3 16,2-3-3-16,6 0-6 0,-10-3-2 0,7 3-5 16,-1-4-2-16,5 2 3 0,-8-2 1 15,7-1 1-15,-3-2 2 0,0 1 1 16,-4 1 2-16,2-4-1 0,-5 4 4 0,2-2 0 15,-7 4 2-15,5-5-1 0,2 4 1 16,-2-5 1-16,0 3 1 0,-4 3 1 16,2-4 1-16,0 0-2 0,-3 1 3 15,1 5-1-15,-3-7 3 0,-23 11 0 0,49-16-2 16,-28 8 2-16,1-1 1 0,0-1-1 16,3 1 0-16,-25 9-2 0,43-19 1 0,-21 7-5 15,-4 0 0-15,-1-3-5 0,2-1 2 16,-19 16 2-16,26-35 3 0,-14 19-4 15,-4-8 6-15,-8 24-3 0,9-42 4 0,-9 19-2 16,0 23 2-16,-12-45-2 0,7 21 2 16,-7-5 2-16,2 1 1 0,-3 1-2 0,-5 0 2 15,1-5 0-15,0 5-2 0,-3-1 0 16,0 0 1-16,-2-3-1 0,-1 4 2 0,3 3-1 16,-5-5-1-16,5 5 1 0,-9-1-1 15,7 2-2-15,-6-6 2 0,-1 4 1 16,1 1-1-16,-12-8 1 0,3 5 2 0,-5 3 1 15,9-2 3-15,-6 9 1 0,4-6 0 16,-5 6-2-16,3 2 0 0,0-2-1 0,-1-1 2 16,-2 6-3-16,0 2 3 0,0-2 2 15,-6 3 2-15,8 0 0 0,-9 0 1 16,5 1-2-16,0 3 2 0,-1-2-3 0,-4 6 1 16,7-7-1-16,-5 5 2 0,8 0 2 15,-3 2 4-15,3-4-1 0,0 1 0 16,4 4-3-16,1-2 1 0,32 2-2 0,-65 0-3 15,40 0 2-15,25 0-3 0,-52-1-2 16,28-4 2-16,24 5-3 0,-51 0 2 0,51 0 1 16,-51 0-4-16,23 0 0 0,28 0 1 15,-55 0 0-15,25 0 0 0,-4 0-2 0,-1 5 0 16,5-5 1-16,-5 0 1 0,1 1-2 16,1-1-3-16,-1 2 1 0,-6-2 2 15,3 4-1-15,4-4 1 0,-4 5-2 16,0-5 3-16,1 0-1 0,-1 0-1 0,0 0 1 15,-3 0 1-15,0-5 2 0,1 5-2 16,-9-4 0-16,6 4-1 0,-7-2 0 16,1 1 5-16,3-4 0 0,-4 2-2 0,12 3 2 15,-8-4 0-15,0 2-1 0,8-1 0 16,-5 0-1-16,6-1 2 0,-1 1 1 16,-2 3-2-16,1-2 2 0,1-1-2 0,-5 3 2 15,4-3-3-15,-2-1 0 0,-4 4 1 16,-4-3 1-16,1 3-4 0,-5-2 2 0,3 2-1 15,-1-3 0-15,2 3 2 0,-1-4 1 16,2 4 0-16,-1 0-5 0,-1-3 5 0,11 3-3 16,-2 0-1-16,-2 0 2 0,2 0-4 15,-2 0 4-15,3 3-3 0,-2-3 2 16,7 0 0-16,-4 0-2 0,6 4 2 0,-7-4 5 16,4 0-3-16,0 0 1 0,-2 0 0 15,4 0-1-15,0 0 0 0,-3-4-2 0,3 4 2 16,-4-3-2-16,4 3 0 0,-1-3 2 15,-1 3-4-15,35 0 6 0,-65-4-5 16,35 4-2-16,-2 0-1 0,32 0 2 0,-62 0-1 16,29-1-3-16,1 1 4 0,-2-4 2 15,6-1-4-15,-12 2 0 0,6 3-2 0,-6-1 2 16,0-2-3-16,-7 3 4 0,-1-4 1 16,-1-3-1-16,2 5-2 0,-1 2 0 0,-1-3 1 15,7 3 3-15,-1-4-2 0,6 4-1 16,-5 0-7-16,6 0 3 0,-5 0 4 0,1-3-2 15,5 3 2-15,-3-3-5 0,3 3 4 16,-4-3 2-16,4 3-2 0,0-2 0 16,-4-2-3-16,1 4 8 0,3 0-6 0,-5-3 1 15,-6 0 1-15,1 3-2 0,-2-3-1 16,1 0 3-16,0 0 0 0,-2 3 0 16,6-3-1-16,-1 0-3 0,4 3 0 0,-4 0 1 15,1 0 3-15,2-4-3 0,-2 4 0 16,5 0 0-16,-3 4 3 0,1-4-2 0,-1 0 0 15,2-4 1-15,3 4-3 0,-2 0 3 16,0 0-4-16,4 0 5 0,-4 0 2 0,0 0-5 16,2 0 3-16,35 0 0 0,-65 0 1 15,38 0-2-15,-5-2 1 0,32 2-5 16,-47 0 1-16,47 0-3 0,-48 0 5 0,48 0 1 16,-42 0-2-16,42 0 0 0,-40 0 0 15,40 0 0-15,-39-3-3 0,23 6-3 16,-3-3 0-16,19 0-1 0,-43 0-1 0,23-3 1 15,20 3-1-15,-46 0 3 0,16 0 0 16,4-3 1-16,-5 3 1 0,-2-3-1 0,-2 3-1 16,5-4 4-16,-2 4 0 0,2 0 0 15,-4 0 1-15,4 0-1 0,4 0 0 0,-1 0 0 16,2-2 4-16,-4 4-5 0,6-2 4 16,1 0 0-16,22 0 0 0,-48-2 0 15,22 2-1-15,-2 0 2 0,5-5 2 0,23 5-1 16,-49 0-2-16,49 0 1 0,-57-3 0 15,27 1 0-15,0 2-3 0,-10 0 2 0,3-3 1 16,0 3-1-16,-8-4 0 0,-3 4 0 16,-1-3 1-16,-1 3-2 0,1 0 2 15,-1-1 0-15,3 1 0 0,-1-5 1 0,1 5-2 16,-2 0 2-16,1 0 1 16,1-3 0-16,-1 3-1 0,6-3 0 0,-10 3 2 0,7-3-2 15,-2 3 0-15,-10 0-13 0,4 3-24 16,-16 0-42-16,-8 6-65 0,-10-2-60 15,-8 6-186-15,-6-1-145 0,6-3-427 0,-7-6-924 16</inkml:trace>
  <inkml:trace contextRef="#ctx0" brushRef="#br0" timeOffset="1672.9867">24094 16148 4797 0,'0'0'-153'0,"-43"0"0"16,43 0 1-16,0 0-13 0,-19-5 3 15,19 5 21-15,0 0 36 0,0 0 28 0,0 0 38 16,-31-13 23-16,31 13 8 0,0 0 8 16,0 0 14-16,-20-16 25 0,20 16 6 15,0 0-11-15,0 0 17 0,-17-16 28 0,17 16-39 16,0 0 23-16,0 0-17 0,0 0 1 15,-15-19 18-15,15 19-1 0,0 0-11 0,0 0-3 16,0 0-16-16,-12-21 10 0,12 21 4 16,0 0 4-16,0 0-12 0,-2-29 3 0,2 29-1 15,0 0-3-15,0 0-3 0,2-42-4 16,-2 42-7-16,7-27-1 0,-7 27 0 16,15-29-12-16,-15 29 27 0,22-30-13 15,-14 15-2-15,5-3-1 0,-13 18-2 0,22-28-4 16,-22 28 11-16,22-26 6 0,-14 14 2 15,-8 12 0-15,17-21 3 0,-17 21-6 0,23-15-8 16,-23 15 7-16,12-16-3 0,-12 16-1 16,0 0 11-16,25-10 4 0,-25 10 5 0,0 0-2 15,0 0-3-15,0 0 0 0,34 26 1 16,-34-26-3-16,16 21-4 0,-16-21-3 0,12 30-2 16,-7-10-2-16,-5-20-8 0,15 33 0 15,-15-33-3-15,5 31 0 0,3-14-2 16,-8-17-1-16,6 36 0 0,-6-36-4 0,5 30 4 15,-5-30-1-15,8 32 4 0,-8-32-3 16,2 28 1-16,-2-28 1 0,0 35-1 0,0-35-2 16,-5 40 0-16,0-18-4 15,0 6 3-15,-1-4-4 0,-2 3-1 0,5 2 0 16,-2-1 1-16,-7 2-1 0,10-3 0 0,-6 5-2 16,1-2 0-16,2 2 6 0,0-1-2 15,-1-4-1-15,-3 1 2 0,6 2 0 16,0-2 2-16,1-1-6 0,-1-1 2 0,3-26-3 15,-5 45 0-15,5-20-3 0,0-25 3 16,0 44-1-16,8-23 1 0,-8-21-1 16,13 39 0-16,-3-19-2 0,-10-20 0 0,25 27-1 15,-11-12 2-15,2-5-2 0,-16-10 3 16,37 15-5-16,-37-15 3 0,37 7 0 16,-10-12-1-16,-27 5 1 0,48-11-1 0,-16-1-1 15,0-3 3-15,1-4-2 0,-1-1-2 16,2 0-2-16,-3 1 3 0,1-2 0 0,-2 2 1 15,-5 2-4-15,4-5 1 0,-6 2 0 16,-1 5-5-16,-2 0-6 0,0 3-11 0,0 0-18 16,0 0-32-16,-20 12-43 15,39-16-55-15,-39 16-113 0,25-19-246 0,-12 7-427 16,-13 12-884-16</inkml:trace>
  <inkml:trace contextRef="#ctx0" brushRef="#br0" timeOffset="2297.9479">25322 15950 4699 0,'0'0'-120'16,"0"0"-1"-16,-22-16 7 0,22 16-5 15,0 0-3-15,0 0-3 0,-13-18 22 16,13 18 25-16,0 0 23 0,0 0 25 0,-10-25 9 15,10 25 7-15,0 0 6 0,0 0 14 16,0 0 2-16,0 0 15 0,0 0-1 0,-7-27 12 16,7 27-3-16,0 0 8 0,0 0 2 15,0 0 8-15,0 0 7 0,0 0 3 16,0 0-7-16,0 0 8 0,0 0-16 0,0 0-5 16,0 0-7-16,0 0 2 0,4 86-3 15,-4-86 23-15,-4 52 16 0,4-25 1 0,-1 5-1 16,-3-2 11-16,-1 1 2 0,-1 0 1 15,4 0-10-15,-1 2-9 0,-2-1-5 16,-2-2-6-16,7-2-9 0,0-28-9 0,0 56-24 16,0-32-33-16,0-24-47 0,7 46-42 15,1-27-55-15,-6-6-165 0,-2-13-568 0,6 12-394 16</inkml:trace>
  <inkml:trace contextRef="#ctx0" brushRef="#br0" timeOffset="2873.9856">25053 15211 4303 0,'0'0'-32'0,"0"0"8"0,0 0 12 0,0 0 6 16,0 0-6-16,28-30 8 0,-28 30 25 15,0 0 21-15,0 0 23 0,0 0 19 16,29-8 4-16,-29 8-4 0,0 0 0 0,0 0-6 16,33 0-3-16,-33 0-13 0,0 0-10 15,0 0 2-15,32 20-10 0,-32-20-5 0,0 0-3 16,25 18-2-16,-25-18-1 0,12 16-6 16,-12-16 8-16,0 0 0 0,13 27-6 0,-13-27 0 15,0 0-2-15,3 31-2 0,-3-31 2 16,0 0 2-16,0 27 3 0,0-27 6 0,0 0 8 15,0 0 13-15,-11 31 1 0,11-31 7 16,0 0 2-16,-14 20 1 0,14-20-7 16,0 0-3-16,0 0-5 0,0 0-8 0,-15 18-1 15,15-18 1-15,0 0-1 0,0 0-6 16,0 0-2-16,0 0-3 0,0 0-4 16,0 0-4-16,0 0-2 0,0 0-7 0,0 0-5 15,0 0-12-15,0 0-21 0,0 0-30 16,0 0-44-16,0 0-55 0,0 0-78 15,0 0-197-15,0 0-119 0,0 0-402 0,0 0-783 16</inkml:trace>
  <inkml:trace contextRef="#ctx0" brushRef="#br0" timeOffset="4123.9156">25834 16052 4743 0,'0'0'-46'0,"0"0"8"0,0 0 4 16,0 0-3-16,0 0-1 0,0 0 18 16,0 0 6-16,3-47 17 0,-3 47 11 15,0 0 6-15,0 0-10 0,2-33 9 0,-2 33 11 16,0 0 20-16,3-30 20 0,-3 30 16 15,0 0 8-15,4-27-4 0,-4 27-3 0,0 0-4 16,0 0-12-16,0 0-5 0,5-29-2 16,-5 29-6-16,0 0-6 0,0 0-5 15,0 0-6-15,0 0-6 0,0 0-2 0,0 0 0 16,0 0-5-16,0 0 0 0,0 0 3 16,0 0-6-16,0 0 2 0,0 0-4 0,0 0 0 15,0 0 0-15,0 0 5 0,0 0-1 16,23 77-1-16,-19-56 1 0,1 4 0 15,-5-25-5-15,5 49 0 0,-2-24-5 0,0 2 0 16,6-3-4-16,-4 2 4 0,-5-26 1 16,8 45 2-16,-3-25 3 0,-5-20 4 0,8 34-2 15,-8-34 2-15,5 33-2 0,2-18-3 16,-7-15 2-16,7 27-6 0,-7-27-2 16,5 26 0-16,-5-26-2 0,0 0-1 0,7 27-2 15,-7-27 0-15,0 0-3 0,6 21-1 16,-6-21-2-16,0 0-2 0,0 0-2 15,0 0 0-15,7 25-1 0,-7-25-1 0,0 0-6 16,0 0 1-16,0 0-3 0,0 0 3 16,0 0 1-16,0 0-1 0,0 0 1 15,17-67 4-15,-17 67-2 0,5-37 0 0,-5 37 0 16,3-40 3-16,2 15-5 0,3 1 4 16,-4-4-1-16,-1 0 1 0,9 1-4 0,-7-8 4 15,3 4 0-15,1-8-3 0,4-2 2 16,-1 5 0-16,3-5 1 0,-7 5 0 0,4 2-1 15,1-1 2-15,-8 8 0 0,7 2 0 16,-4 0-2-16,4 1 2 0,0 3-1 16,-1-1-1-16,-1 2 0 0,2-4 2 0,0 6-2 15,3 0 2-15,-15 18 0 0,17-27 0 16,-17 27 1-16,21-26 5 0,-21 26 3 16,17-18 5-16,-17 18 1 0,15-18 4 0,-15 18 6 15,20-9 4-15,-20 9-7 0,0 0-2 16,0 0 6-16,0 0 2 0,44 9-5 0,-44-9 4 15,18 18 4-15,-18-18-1 0,8 21 5 16,-8-21-22-16,14 38 5 0,-6-20-5 16,1 4 6-16,-1 3 3 0,-3-5-2 0,3 5 1 15,-3 0 0-15,-5-25 2 0,12 44 2 16,-5-20 4-16,-1-3 1 0,-1 2 0 0,-1 1 5 16,-3-5-2-16,3 5 0 0,-4 0-4 15,0-1-3-15,0-2 0 0,0 3-5 0,-4 5-2 16,4-8-3-16,-5 1 0 0,5-2-3 15,-5-1-1-15,5-19-1 0,-3 38-3 16,0-20 3-16,3-18-3 0,-2 33 1 0,-3-20-2 16,5-13 2-16,-3 28-1 0,3-28 0 15,-4 24 2-15,4-24-2 0,-1 22 0 0,1-22-1 16,-4 20-2-16,4-20-1 0,0 0-1 16,0 25-5-16,0-25-9 0,0 0-8 0,0 0-14 15,4 41-11-15,1-29-13 0,-5-12-21 16,8 21-41-16,0-10-55 0,-8-11-100 15,14 9-150-15,-14-9-48 0,0 0-528 0,0 0-1402 16</inkml:trace>
  <inkml:trace contextRef="#ctx0" brushRef="#br0" timeOffset="7909.9555">27979 15161 5312 0,'21'-15'-177'15,"-21"15"14"-15,0 0 7 0,0 0 11 16,0 0 14-16,0 0 27 0,0 0 18 0,0 0 29 15,0 0 6-15,-30-55 15 0,30 55 4 16,0 0 21-16,-8-21 20 0,8 21-7 0,0 0-4 16,0 0 14-16,-5-35-7 0,5 35 4 15,0 0 1-15,0 0 4 0,0-33 37 16,0 33-15-16,0 0 23 0,0 0 7 16,0 0 20-16,8-30 13 0,-8 30-3 0,0 0 0 15,0 0-1-15,0 0-9 0,-3-35-10 16,3 35-1-16,0 0-4 0,0 0-3 0,0 0-4 15,-5-28-9-15,5 28-6 0,0 0-7 16,0 0-2-16,0 0-5 0,0 0-7 16,0 0 1-16,0 0-1 0,-7-27-9 0,7 27 3 15,0 0-1-15,0 0-1 0,0 0 7 16,0 0-5-16,0 0 7 0,0 0-1 16,0 0-4-16,-28 64 0 0,28-64 0 0,-9 38-2 15,1-14-3-15,3-3 0 0,-7 0-2 16,12-21 0-16,-8 41-1 0,-6-19-2 0,9-1 0 15,5-21-2-15,-13 33-1 16,5-17-1-16,8-16-1 0,-9 28 0 0,9-28 2 0,-13 24-4 16,13-24 0-16,-3 26 2 0,3-26-1 15,0 0 0-15,-12 24 7 0,12-24 3 16,0 0-2-16,0 0-2 0,0 0-1 0,0 0 0 16,0 0-2-16,0 0-2 0,0 0 2 15,0 0-6-15,0 0 5 0,0 0-5 0,0 0 0 16,0 0 1-16,15-89-3 0,-15 89 0 15,8-36-3-15,-3 16-1 0,-5 20 0 16,12-43 0-16,-4 23-2 0,-3 1-1 0,-5 19 2 16,10-41-3-16,-1 19 4 0,-9 22-1 15,8-34 1-15,-8 34 5 0,5-28 0 16,-5 28-3-16,12-27 1 0,-12 27-3 16,5-20 4-16,-5 20-1 0,0 0-3 0,10-27-1 15,-10 27 2-15,0 0 1 0,0 0-2 16,7-27 2-16,-7 27-2 0,0 0 1 0,0 0-1 15,13-15 1-15,-13 15 0 0,0 0 0 16,0 0 4-16,22-15-6 0,-22 15 2 16,0 0-1-16,0 0 1 0,0 0 3 0,22-14-1 15,-22 14 0-15,0 0-2 0,0 0 2 0,0 0 1 16,0 0 0-16,0 0 5 0,0 0-2 16,21-8-2-16,-21 8 3 0,0 0 1 15,0 0-1-15,0 0 2 0,0 0 2 0,0 0 3 16,0 0 4-16,0 0 1 0,0 0 9 15,0 0-7-15,0 0 2 0,32 25-2 0,-32-25-1 16,0 0 3-16,12 21 21 16,-12-21 0-16,8 21-1 0,-8-21-4 0,10 24-2 15,-10-24-1-15,7 28-1 0,-7-28-14 16,8 31 1-16,-1-13 3 0,-7-18-1 0,8 37 3 16,-6-17-1-16,-2-20-3 0,7 42 0 0,-2-19-4 15,-5-23 0-15,5 43 1 0,-2-20-2 16,0 1-1-16,-3-24-3 0,5 42 1 15,-1-24 1-15,-4-18-4 0,1 41 2 0,3-25-1 16,-4-16 0-16,3 35 0 0,-3-35-2 16,0 40 3-16,0-40-3 0,0 36-1 0,0-36-1 15,0 38-2-15,0-15 0 0,0-23 6 16,0 43-1-16,0-16-3 0,5 1-1 16,-5-1 0-16,4-2 0 0,-4-25-3 0,1 54 0 15,3-31 0-15,-1 1-1 0,4 4 0 16,-6-4 0-16,-1-24 0 0,7 44-2 0,-2-19 1 15,-5-25 0-15,5 37-2 0,-2-19 1 16,-3-18-1-16,12 39 0 0,-10-23 0 16,-2-16 3-16,11 34-3 0,-11-34-1 0,5 31 2 15,-5-31-1-15,7 24 0 0,-7-24 0 16,8 24-1-16,-8-24 2 0,4 23 0 0,-4-23-3 16,0 0 1-16,12 24 0 0,-12-24 2 15,0 0-5-15,5 25 3 0,-5-25 0 16,0 0-3-16,8 22 0 0,-8-22-3 0,0 0-1 15,8 19-4-15,-8-19-1 0,0 0-1 16,0 0-2-16,12 27 0 0,-12-27 0 0,0 0 0 16,0 0-5-16,8 21 3 0,-8-21-1 15,0 0 2-15,0 0-1 0,10 20-3 0,-10-20 7 16,0 0-3-16,0 0 2 0,0 0 3 16,0 0 2-16,10 24 1 0,-10-24 1 0,0 0 3 15,0 0-3-15,0 0 1 0,0 0 1 16,0 0 1-16,0 0 1 0,0 0 2 0,0 0 2 15,0 0-4-15,0 0 4 0,-15 37-1 16,15-37 1-16,0 0-1 0,-25 15 3 16,25-15 0-16,-20 13 1 0,20-13 1 0,-32 12 2 15,32-12 3-15,-35 15 0 0,12-5 3 16,-1-1 1-16,24-9-3 0,-38 15 2 0,15-6-2 16,1-3 1-16,22-6-3 0,-40 15 2 15,23-8 0-15,17-7 0 0,-30 13 0 16,30-13-1-16,-27 12-1 0,27-12-1 0,-25 10 1 15,25-10-2-15,0 0-1 0,-25 8 0 16,25-8-2-16,0 0 1 0,0 0-2 0,-27 10 0 16,27-10 0-16,0 0 1 0,0 0-3 15,0 0 0-15,-18 12 2 0,18-12-3 16,0 0 1-16,0 0-1 0,0 0 0 0,0 0-1 16,0 0 0-16,0 0 0 0,0 0-1 15,0 0-1-15,0 0 0 0,0 0 1 0,0 0-1 16,0 0 1-16,50 30-2 0,-50-30-1 15,42-1 0-15,-42 1 1 0,52-9 0 16,-22 7-2-16,1 1 2 0,3-7-1 0,3 2 2 16,10 3 0-16,-6-4-4 0,5-1 3 15,0 1-1-15,1 2 0 0,2-2 0 0,-2 4 2 16,-2-4 0-16,-2-1 1 0,-1 2 1 16,-2-5 0-16,2 6-1 0,-9-2-1 0,1 4 0 15,-2-3 1-15,-4 3 0 0,-28 3 0 16,44-6 0-16,-44 6 4 0,33-6-3 15,-33 6 0-15,32-6-9 0,-32 6-11 0,25 0-11 16,-25 0-18-16,0 0-44 0,15 6-73 16,-15-6-125-16,0 0-135 0,-84 28-52 0,28-16-518 15,-6-4-1355-15</inkml:trace>
  <inkml:trace contextRef="#ctx0" brushRef="#br0" timeOffset="10091.1705">28045 16517 5182 0,'0'0'-192'0,"0"0"20"0,0 0 15 15,-18 10 16-15,18-10 18 0,0 0 10 16,0 0 22-16,0 0 28 0,0 0 22 0,0 0 23 16,0 0 29-16,0 0-4 0,0 0 0 15,0 0-3-15,0 0-6 0,0 0 7 16,0 0-8-16,0 0 21 0,0 0 6 16,0 0 13-16,0 0 4 0,0 0-2 15,0 0-10-15,0 0-8 0,-47-10 6 0,47 10 4 16,0 0-10-16,0 0-3 0,0 0 1 15,0 0-7-15,0 0 0 0,0 0 0 0,0 0 4 16,0 0-4-16,0 0-10 0,0 0 12 16,0 0 3-16,0 0-2 0,0 0-1 0,0 0 9 15,0 0 6-15,0 0 18 16,0 0 2-16,0 0 6 0,-27 5 5 0,27-5 9 0,0 0-1 16,0 0 11-16,0 0-3 0,0 0-3 15,-31 7 2-15,31-7 0 0,0 0 1 16,0 0-8-16,0 0-8 0,0 0-2 0,0 0-6 15,-34 0-6-15,34 0-6 0,0 0 0 16,0 0-5-16,0 0-5 0,0 0-2 0,0 0-4 16,0 0-2-16,0 0-4 0,0 0 3 15,0 0-7-15,0 0-2 0,0 0-1 16,50-47-7-16,-50 47 2 0,41-15 1 0,-20 10-3 16,1-5 0-16,1 1 1 0,-23 9-3 15,52-15 0-15,-27 7 0 0,1 4 0 16,2-4-1-16,-5 3-2 0,6-2 1 0,-29 7 0 15,45-9 4-15,-27 6-1 0,-18 3-3 16,36-9 2-16,-36 9 3 0,30-6 4 16,-30 6-4-16,26-9-2 0,-26 9 4 15,22-6-2-15,-22 6 0 0,0 0 1 0,0 0-1 16,29-6 2-16,-29 6 0 0,0 0-2 16,0 0 2-16,0 0-2 0,26-7 1 0,-26 7-2 15,0 0-2-15,0 0 2 0,0 0-2 16,0 0-2-16,0 0-2 0,0 0 0 0,0 0 0 15,27-7-1-15,-27 7-1 0,0 0 0 16,0 0 3-16,0 0-3 0,0 0 5 0,0 0 2 16,0 0 3-16,0 0 2 0,0 0 2 15,0 0 1-15,0 0 0 0,0 0 1 16,0 0-4-16,0 0-3 0,0 0 3 0,-92-3-1 16,92 3 0-16,-55 3 2 0,55-3 1 15,-54 0-1-15,29 0 0 0,25 0-1 0,-45 0-3 16,45 0 1-16,-37 0-1 0,37 0-3 15,-31 0 0-15,31 0-1 0,0 0 0 16,-37 5-2-16,37-5 4 0,0 0-2 0,-34 0 0 16,34 0-1-16,0 0 0 0,0 0 0 15,0 0 0-15,0 0 0 0,0 0-1 16,0 0-3-16,0 0 0 0,0 0-1 0,0 0 0 16,0 0-5-16,0 0 1 0,0 0 2 15,86 15-2-15,-86-15 1 0,45 2 1 16,-45-2 2-16,50-2 1 0,-18-1-1 0,0 0-2 15,1-4-1-15,0 0-2 0,1 4-1 16,-2-2-4-16,-2-2 0 0,0 6 3 0,-5-8 4 16,-25 9 0-16,45-3-3 0,-45 3 2 15,34-5 3-15,-34 5-1 0,33-3 3 16,-33 3 3-16,27-6-2 0,-27 6 6 0,0 0 4 16,0 0 6-16,35-3 3 0,-35 3 3 15,0 0 0-15,0 0-3 0,27-7-4 0,-27 7 1 16,0 0-4-16,0 0 0 0,0 0 0 15,0 0-1-15,0 0 2 0,0 0-2 16,0 0 1-16,0 0 0 0,0 0-1 0,-77 36 0 16,77-36 1-16,-37 13 1 0,15-5 1 15,2 1 1-15,20-9-3 0,-35 15 1 0,18-9-2 16,17-6-2-16,-28 12-21 0,28-12-43 16,-22 9-88-16,22-9-127 0,-28 10-203 15,28-10-49-15,0 0-409 0,-62-25-673 16</inkml:trace>
</inkml:ink>
</file>

<file path=ppt/ink/ink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0-21T17:24:20.439"/>
    </inkml:context>
    <inkml:brush xml:id="br0">
      <inkml:brushProperty name="width" value="0.05292" units="cm"/>
      <inkml:brushProperty name="height" value="0.05292" units="cm"/>
      <inkml:brushProperty name="color" value="#FF0000"/>
    </inkml:brush>
  </inkml:definitions>
  <inkml:trace contextRef="#ctx0" brushRef="#br0">29012 18273 2126 0,'-8'12'129'15,"8"-12"-93"-15,-10 29-49 0,3-17-17 16,2 3-7-16,5-15 0 16,-18 32 20-16,9-18-49 0,-6 1-12 0,4 2 5 0,2-6 16 15,-2 1 35-15,-3 1 56 0,14-13 22 16,-21 18 24-16,-3-9 8 0,24-9 1 0,-40 20-16 15,15-13-21-15,0 4-78 0,-19-2-232 16,-3-5-264-16,-4 4 106 0</inkml:trace>
  <inkml:trace contextRef="#ctx0" brushRef="#br0" timeOffset="12156.1324">12699 7171 2143 0,'0'0'82'0,"0"0"-62"16,0 0-7-16,-50 20-13 0,50-20-7 16,0 0 14-16,0 0-7 0,0 0 7 0,0 0-4 15,0 0-3-15,0 0 3 0,0 0 20 16,0 0 3-16,-43-24-3 0,43 24 18 16,0 0-3-16,-21-16-1 0,21 16 6 0,0 0 2 15,-21-15-15-15,21 15-1 0,-29-8 12 16,29 8-10-16,-31-8 1 0,9 1 15 0,22 7 5 15,-40-10 5-15,18 4 12 0,-8 0-22 16,30 6-1-16,-49-10-9 0,19 8 16 16,0-4-12-16,-2-1 10 0,2 3 3 15,-5-2 6-15,2 4 22 0,-1-5-29 0,-1 2 16 16,0-2-9-16,-5 4-16 0,6-3-3 16,-1-1 0-16,-2 0-13 0,-1 5 8 15,3-5-5-15,1 3-9 0,-6 0 1 0,-2-3-4 16,2 2-2-16,-2-3-9 0,-3 5-3 15,2-9 1-15,-3 7-2 0,1-5 0 0,2 5 9 16,-1-5-4-16,-3-2-1 0,-1 0-4 16,-1 3 1-16,1-3 3 0,-1-2-1 15,1 5-7-15,-1-3 18 0,3-4 1 0,0 6-10 16,6-2 2-16,-5 0-2 0,10 3 2 16,0 2-7-16,3-3 6 0,2 0 1 15,-2 3 3-15,0 2-5 0,6-2-2 16,-1 1 1-16,-2 0-8 0,29 6 0 0,-45-12 1 15,24 6 3-15,21 6 1 0,-41-6-1 16,41 6 1-16,-36-11 5 0,36 11 3 0,-37-3-15 16,37 3 2-16,-39-5-7 0,39 5 7 15,-42 0-11-15,42 0 4 0,-46-4 7 0,46 4 0 16,-49 0 0-16,17 0-1 0,2 4 9 16,-5-4-11-16,2 2 6 0,-1 1-10 0,1-3 4 15,-1 3 10-15,-6 2-7 0,3-2-2 16,1 0 9-16,-11 3-2 0,3-3-5 15,-1 1-3-15,5 4 1 0,-5-1 0 0,5-2 6 16,6 2-6-16,-3-4-14 0,1 2 23 16,0 2-10-16,6-4 5 0,0 4 3 15,-2-5-7-15,2 1 2 0,3 2-2 16,-1-2 11-16,28-3-12 0,-45 4 1 0,45-4-2 16,-37 8 3-16,37-8-1 0,-37 1 12 15,37-1-13-15,-30 3-2 0,30-3 6 16,-30 4 3-16,30-4-4 0,0 0-4 0,-35 4-1 15,35-4-2-15,0 0 2 0,-30 1 5 16,30-1-2-16,0 0 11 0,-27 7-9 0,27-7-4 16,0 0 20-16,0 0-14 0,-33 4-2 15,33-4 2-15,0 0-1 0,-27 1-4 0,27-1-8 16,0 0 18-16,-30 7-5 0,30-7-5 16,-30 5 3-16,30-5 1 0,0 0 3 0,-36 11-8 15,36-11-3-15,-25 7 4 0,25-7-4 16,-23 5 5-16,23-5 4 0,0 0-8 15,-38 12 1-15,38-12 9 0,-27 9-3 16,27-9-8-16,-29 11 7 0,29-11 4 0,-26 7-2 16,26-7-1-16,-24 11 3 0,24-11-11 15,-25 9 10-15,25-9 1 0,0 0-2 16,-32 12 3-16,32-12-10 0,-20 10 15 0,20-10-10 16,-20 12-8-16,20-12 6 0,0 0 9 15,-32 15-14-15,32-15 3 0,-16 8 11 16,16-8-12-16,0 0 7 0,-22 16-6 0,22-16 4 15,-17 12 7-15,17-12-8 0,0 0-3 16,-27 12 6-16,27-12-4 0,-16 15-3 0,16-15 8 16,0 0-8-16,-22 12 10 0,22-12 4 15,0 0-11-15,-20 12-3 0,20-12 17 16,0 0-15-16,0 0-4 0,0 0 7 0,-24 12 3 16,24-12-6-16,0 0 1 0,0 0 4 15,0 0-2-15,-16 15-2 0,16-15 4 16,0 0 1-16,0 0 1 0,-19 19-2 0,19-19 1 15,0 0-12-15,-18 15 18 0,18-15-4 16,0 0-8-16,-14 16-8 0,14-16 10 16,0 0-1-16,0 0-2 0,-21 20 2 0,21-20 10 15,0 0-3-15,0 0-2 0,-12 16-6 16,12-16 5-16,0 0-4 0,-15 20 0 0,15-20-9 16,0 0 20-16,-8 23-9 0,8-23-9 15,0 0 13-15,-7 28-2 0,7-28-4 0,0 0 2 16,3 34 0-16,-3-34 2 0,0 0 7 15,4 36-9-15,-4-36 0 0,0 0 1 16,8 28 3-16,-8-28-6 0,10 23 20 16,-10-23-20-16,13 24 5 0,-13-24 13 0,22 32-9 15,-5-15-2-15,-4 1-1 0,4-1-4 16,5 1 9-16,-4 1-11 0,1 0 4 0,1-3 6 16,1 1-13-16,-4-2 7 0,3 0 6 15,0 4 11-15,-3-4-20 0,3 1 19 16,3 3-24-16,-4-6 4 0,-2 4 4 0,4-2-2 15,1 0 5-15,-5 2-10 0,0-2 8 16,1-3 2-16,-1 3 7 0,-1-2-7 0,-16-13 2 16,22 21 3-16,-22-21-3 0,27 18-2 15,-27-18 1-15,22 18 6 0,-22-18-2 16,21 20 7-16,-21-20-13 0,22 15 8 0,-22-15 6 16,15 21-12-16,-15-21 6 0,20 23-1 15,-20-23-1-15,20 19-4 0,-20-19-1 16,24 17 0-16,-24-17 5 0,16 16-9 0,-16-16 4 15,14 17 11-15,-14-17-18 0,17 20 12 16,-17-20-7-16,18 19-3 0,-18-19 3 16,18 18 10-16,-18-18-7 0,29 18 2 0,-11-12-2 15,-18-6-9-15,39 18-13 0,-13-10 11 16,-7-4 9-16,-19-4 11 0,45 14-10 0,-22-11-8 16,-2 2 6-16,-21-5 0 0,45 10 0 15,-20-4-3-15,-3 0 10 0,-22-6-9 16,40 10-2-16,-19-3 5 0,4-3-10 0,-25-4 8 15,41 12-2-15,-21-8 0 0,6 2-2 16,-4 0 8-16,-22-6 0 0,45 12-3 16,-21-6-6-16,1 0 3 0,-2 0 0 0,4-1 5 15,2 1 13-15,-3-1-8 0,1 2-3 16,5-1-2-16,-2-3 7 0,3 0-1 0,-2 3 5 16,-1-2-8-16,5-2-1 0,-2 3 5 15,1-4-3-15,-1 2 6 0,2 2-5 16,-1-1-4-16,1-1-3 0,3 2 1 0,-1 1 4 15,5-3-7-15,1 3-1 0,3 0 3 16,-1-3-1-16,0 3-1 0,-2 0 5 16,4 0-5-16,-3-2 1 0,-2-1 1 0,6-2 4 15,-8 3-3-15,-1-4-1 0,9 0-1 16,-6 3 0-16,-2-3 4 0,4 0-6 0,3 0 0 16,-2 0-1-16,-2 0 5 0,1 0-4 15,4 4-6-15,-8-8 12 0,14 8-6 16,-6-4-3-16,-1 0 9 0,-3 0-6 0,-1 0 1 15,4 0-1-15,-7 0 9 0,2 0-3 16,-5-4-11-16,3 8 7 0,-2-8-1 16,1 4-2-16,-1-3 4 0,-1 3-6 0,-3-4 1 15,9 4 7-15,-8-1-5 0,4-2 3 16,-1-1 0-16,6-1-3 0,1 2-6 0,0-1 3 16,0-2 0-16,-3 3 0 0,3-3 3 15,2 3 3-15,-4-3-6 0,1 0-7 16,-1 1 13-16,1-2-10 0,-1-1 5 0,-1 2 4 15,3-3 1-15,-1 0-5 0,-1-2 4 16,4 4-1-16,-8-5-1 0,1 1-1 16,0-1-11-16,-1 3 14 0,-1 0-15 0,-6 2 7 15,-4-5 10-15,4 4-2 0,-7-2-2 16,4-2-15-16,-1 0 9 0,4-3-7 16,-7-3 3-16,5-4 2 0,0 6 8 0,-8-5-7 15,6 2 10-15,-8-1 1 0,-3 0-4 16,0-3 6-16,-4-1 3 0,2-1 1 0,0-2 8 15,-6-2-28-15,-1-1 13 0,-3-3 17 16,3 1-11-16,-6 3 6 0,1-6 14 0,1 6 6 16,-4-1 4-16,0 0-4 0,0-2-5 15,0 32 4-15,-7-60-4 0,5 32-3 0,-9-4-1 16,-3-1-4-16,-2-2 1 16,-6 3-6-16,-8-3-3 0,-7 0-4 0,-8-1 1 15,-9-2-1-15,-11 1-1 0,-5 5-7 16,-4 1 5-16,-5-1-6 0,-33-4 8 0,20 7-4 15,10 5 2-15,0 5-3 0,17 4 1 16,0 3-7-16,3 6-5 0,5 6-24 16,-3 3-42-16,6 9-37 0,-4 13-49 0,-2 8-94 15,15-1-648-15,3 2-433 0</inkml:trace>
  <inkml:trace contextRef="#ctx0" brushRef="#br0" timeOffset="14525.0571">18126 7120 4123 0,'0'0'-163'0,"-24"-17"14"16,24 17 23-16,-23-17 23 0,23 17 8 0,-22-13 21 15,22 13 10-15,-20-19 2 0,20 19 8 16,-27-19 11-16,27 19 19 0,-28-20 3 16,13 12 11-16,15 8 12 0,-39-19 8 0,21 6 0 15,-5 5 28-15,23 8 10 0,-41-19-15 16,21 13 15-16,-3-6-4 0,23 12-2 16,-39-20 11-16,16 13 8 0,23 7 1 0,-42-18 0 15,15 11 30-15,9-5-5 0,18 12-11 16,-52-16 12-16,27 2 3 0,3 9 1 0,-3-7-5 15,-1 4-9-15,0-3-11 0,3 2-1 16,23 9-8-16,-45-17-3 16,25 7-9-16,20 10 6 0,-30-15-16 0,30 15-1 15,-34-12-11-15,34 12 9 0,-32-15-10 16,32 15-4-16,-31-12-4 0,31 12 2 0,-37-7 0 16,15-1-5-16,22 8-3 0,-55-5-1 0,25 1-6 15,-5 1 6-15,1 0 3 0,-3 1 0 16,-8 2 1-16,0-4-12 0,2 1 2 15,-6 0 4-15,1 3-3 0,-1-2 1 16,7-2-2-16,0 4 4 0,-4-3 3 0,4 0 2 16,-2 3-2-16,9-6 13 0,-3 6 5 0,-1-4 12 15,2 1 5-15,4-4 9 0,-2 6-8 16,5-3 2-16,-5 1-5 0,4-1-7 16,0 3-3-16,-1-3-6 0,2 0-2 0,-2 1-3 15,32 3-2-15,-62-1-2 0,37-2-4 16,25 3 1-16,-49-5 0 0,49 5-3 0,-41 0-3 15,41 0-1-15,-35-4 1 16,35 4 0-16,-34 0-1 0,34 0-2 0,-33 0 4 16,33 0-1-16,0 0 0 0,-49 0 1 15,49 0-2-15,0 0 1 0,-33 0 2 0,33 0 2 16,0 0 0-16,-32 4 3 0,32-4-8 16,0 0 2-16,0 0 2 0,-32 0-3 0,32 0 3 15,0 0 0-15,0 0-2 0,-30 8 0 16,30-8 1-16,0 0 3 0,-28 8-6 15,28-8 0-15,-24 9 2 0,24-9-3 0,-27 15-2 16,27-15 2-16,-31 13 0 0,14-1 0 16,-3-2-2-16,20-10 0 0,-35 17-1 0,16-3 1 15,-3-2 0-15,4 0-2 0,18-12 1 16,-33 21 2-16,16-8-2 0,17-13-2 0,-35 20 1 16,21-8 2-16,14-12-2 0,-25 16 3 15,10-7-3-15,15-9 1 0,-25 23 2 0,25-23-3 16,-25 19 1-16,25-19 0 0,-23 20-5 15,23-20 5-15,-17 20-1 0,17-20 0 16,-20 19 1-16,20-19-3 0,-14 15 3 16,14-15-2-16,0 0-1 0,-20 24 3 15,20-24 3-15,-15 19-5 0,15-19-1 0,-13 20 2 16,13-20 0-16,-13 19 2 0,13-19-4 16,-9 22 4-16,9-22 1 0,-12 22-3 0,12-22 0 15,0 0 0-15,-15 31 3 0,15-31-4 16,-5 24 2-16,5-24 1 0,-8 27 4 0,8-27-6 15,-7 30 2-15,7-30-1 0,-1 36 0 16,1-36-1-16,0 30-2 0,0-30 3 16,-4 30 0-16,4-30-1 0,0 34 5 0,0-34-4 15,4 27 2-15,-4-27-1 0,1 28 0 16,-1-28-2-16,12 27 7 0,-12-27-10 16,17 33 6-16,-7-14-2 0,0-1-1 0,5 1 0 15,2 2 4-15,-4-1-3 0,5-4 3 16,1 0-5-16,-4 3 2 0,3-4 2 0,4 4 0 15,-5-4 2-15,4 3 3 0,0-4 0 16,2 1 3-16,2-3 3 0,-3 2 0 16,13 1 1-16,-8-3-3 0,5-5 2 0,1 10-3 15,-1-7 1-15,5 2-1 0,-6-7-2 16,-1 5-3-16,6-4 1 0,-5 0-2 16,-2 3 2-16,4-3-4 0,-1 0 2 0,3 0-1 15,-5 0-1-15,5 0 1 0,2 2-2 16,0-4-1-16,-2 1 1 0,4 1-3 0,2 0 3 15,-5 0-2-15,-5-5-1 0,4 4 1 16,-1 1-2-16,-2-4 3 0,-2 5-2 16,2-4 2-16,-1 4-2 0,-1-5-1 0,2 6-1 15,-7-4 3-15,4 4 0 0,-1-3 0 16,-6 2-3-16,8-2 1 0,-30-5 1 0,49 12 2 16,-19-4-5-16,-7 0 1 0,4-1 4 15,-4-2-3-15,2 2 1 0,-1-1-1 16,1 0 1-16,-25-6 5 0,40 12-7 0,-15-8 0 15,-6 3 1-15,-19-7-1 0,38 7 1 16,-38-7 0-16,39 11 1 0,-23-9-1 16,-16-2 2-16,37 10-2 0,-15-7 1 0,-22-3-1 15,42 9-1-15,-22-6 0 0,-20-3 1 16,43 9 0-16,-19-6-2 0,2 4 2 16,-26-7 0-16,56 8 0 0,-28 0 0 0,2-4-1 15,2 1 6-15,1 0-5 0,1 2-1 16,4-4 2-16,1 4 1 0,-1-5-5 0,4-2 5 15,-7 3-1-15,4-3-1 0,2 0 0 16,0 0 0-16,-3-3 2 0,2 3 0 16,-6-2-2-16,8-3 0 0,-11 3-1 0,4-1 1 15,-1 0-1-15,-2-3 1 0,-32 6 0 16,60-3-1-16,-33-2 1 0,-1 2-1 16,-26 3 0-16,64-1 0 0,-32-4 1 0,-2 2-1 15,2 3 1-15,1-1-1 0,2 1 2 16,-1-4-2-16,-1 1 2 0,-33 3-1 0,64 0 0 15,-29-4 3-15,-2 1-6 0,9 0 6 16,-7 3-4-16,0-5 1 0,-1 5 0 0,1 0-1 16,-2-1 0-16,6 1 1 0,-2-3-4 15,-4 3 0-15,4 0-1 0,5-3 0 16,-10 3-2-16,6 0 2 0,-5 0-2 0,1 0-2 16,1 0 3-16,-5 0 0 0,-30 0 2 15,55 0-1-15,-35-5 4 0,-20 5-1 16,41 0 5-16,-41 0-6 0,33-1 3 0,-33 1-2 15,29-6 0-15,-29 6-2 0,26-12-5 16,-26 12-2-16,20-17-1 0,-20 17-7 16,19-18 4-16,-19 18-1 0,11-25-1 0,-11 25 1 15,7-30 1-15,-7 30 3 0,0-35 2 16,0 35-2-16,-3-39 2 0,3 39 4 0,-15-53 1 16,6 26 3-16,-6-7-1 0,-8 2 1 15,-1-2 1-15,-7-4-1 0,-6-3 4 16,-7 5-4-16,-11-7 3 0,-5 5-1 15,-2 1 1-15,0 3 0 0,9 10-2 0,-1 1-5 16,-8 8-24-16,-6 7-38 0,-4 11-54 16,-22 9-55-16,-40 15-80 0,-10 7-295 0,-8-2-385 15,2-5-704-15</inkml:trace>
  <inkml:trace contextRef="#ctx0" brushRef="#br0" timeOffset="22285.7087">25013 7279 1980 0,'0'0'47'0,"0"0"-25"15,-25 13-12-15,25-13 8 0,0 0-18 0,0 0 7 16,0 0 0-16,0 0 0 0,0 0 25 16,0 0-1-16,0 0 6 0,0 0 3 15,0 0 13-15,0 0 5 0,0 0 18 0,0 0-14 16,-36-30 4-16,36 30-13 0,0 0 2 16,0 0 2-16,0 0-1 0,-13-20-10 15,13 20 0-15,0 0 13 0,0 0-26 0,0 0 4 16,-22-19-2-16,22 19-12 0,0 0 2 15,0 0 0-15,-16-16-6 0,16 16 4 0,0 0-6 16,-17-16 2-16,17 16 10 0,0 0 11 16,-24-15 4-16,24 15 14 0,-21-14-11 0,21 14 11 15,-24-18-2-15,24 18 4 0,-28-24-7 16,11 10-6-16,0 1-6 0,17 13 5 16,-31-27-15-16,11 11 10 0,1 1-4 15,-4-1-10-15,3 0 1 0,-2 1-3 0,2-1 4 16,-12-4 14-16,2-2 0 0,-2 2 2 15,0 1-3-15,-1-4 3 0,-6 2 11 0,4-2 5 16,2 6-11-16,-7-6 4 0,1-1-7 16,7 3 5-16,-1 3-3 0,-2-5-8 15,5 5-5-15,1 0-3 0,1-1-3 0,-1 4-4 16,6-1-9-16,-2 2 7 0,3-3-4 16,-5 2 4-16,6 0 2 0,-4-2-5 15,3 5 3-15,-5-3 2 0,7 0 0 0,-3 3-1 16,-2-1-3-16,3-4-2 0,-5 3 1 15,0 6 1-15,4-5-5 0,-2 1 0 0,0 0-3 16,-4-1 2-16,1 4-3 0,-6-3-1 16,3 1-2-16,2 4 1 0,-3-2 1 0,2 1 0 15,0 0-1-15,-3 1 0 0,1-2-1 16,-5 3-3-16,9 5 1 0,-8-10-1 16,3 5-1-16,-4-1 2 0,9 2 3 0,-4 0-5 15,2 0-1-15,-2-2 1 0,0 6 2 16,6-7-2-16,26 8-2 0,-57-4 4 15,27-4-4-15,3 4 2 0,-3 2-2 0,30 2 0 16,-56-6-4-16,30 2 7 0,-1 1-1 16,27 3-1-16,-57-5-3 0,30 5 3 15,27 0 3-15,-55-7-7 0,30 7 3 0,25 0 1 16,-57 0-4-16,35 0 2 0,22 0-1 16,-56 0 3-16,30 0-2 0,26 0 4 15,-56 4-5-15,29-1-1 0,-5-3 3 0,4 3-2 16,28-3-2-16,-57 5-2 0,33-1 3 15,-4-1 0-15,3 2 1 0,25-5 1 0,-57 12-2 16,27-4 0-16,3-3 1 0,2 2 2 16,-4-2 0-16,3 3 2 0,2-2-1 0,24-6 3 15,-48 12-1-15,26-3 4 0,0-3-6 16,-4 3 0-16,26-9 2 0,-46 15-4 16,28-3 5-16,0-1-3 0,18-11 0 0,-44 21-1 15,24-11-1-15,3 2 3 0,17-12-3 16,-33 22 3-16,14-12-6 0,1 1 2 0,1 1 1 15,17-12-2-15,-37 25-1 0,21-10 3 16,-3-3-1-16,1 3 0 0,3 2 6 16,15-17-1-16,-32 30-5 0,14-13 0 0,6-3 0 15,12-14 2-15,-23 31 2 0,11-15-4 16,0-1 1-16,12-15 3 0,-18 28 2 16,6-11 1-16,12-17-2 0,-23 38 1 0,16-22 2 15,-5 2-4-15,12-18 3 0,-18 40-4 16,8-23 1-16,3 6 0 0,7-23-2 15,-10 46 3-15,7-24-4 0,3-22-4 0,0 40 8 16,-2-20-5-16,2-20-1 0,2 40 3 16,-2-40-2-16,0 35 4 0,0-35-3 0,0 35-1 15,0-35 0-15,3 30 0 0,-3-30 0 16,0 32 2-16,0-32-2 0,0 29 2 16,0-29-1-16,0 31 0 0,0-31 2 0,-3 31-4 15,3-31 4-15,-2 34 1 0,2-34-2 16,0 31 3-16,0-31-2 0,0 33 1 0,0-33-4 15,2 39 2-15,1-19 1 0,-3-20 0 16,7 37-4-16,-4-14 5 0,4-2-2 16,-7-21 1-16,10 39 0 0,-3-15 0 0,1-1 1 15,-1-4 2-15,1 1-2 0,-8-20-3 16,10 42 2-16,2-21 1 0,-4-5-4 0,0 7 2 16,-8-23 0-16,15 37-2 0,-3-21 2 15,-5 5 1-15,-7-21-3 0,18 37 1 16,-8-19-1-16,2 5 1 0,-5-5 1 15,8 0-3-15,0 3-1 0,0 2 0 0,0-1-4 16,0-4 2-16,3-1-2 0,-1 3-4 16,-7-1 3-16,10-1 0 0,-5-3 3 0,-3 0-3 15,3 0 2-15,-15-15 1 0,23 23 0 16,-11-10-1-16,-12-13 1 0,24 23-1 16,-13-12 4-16,-11-11-3 0,22 20 4 0,-9-8-6 15,-13-12 4-15,31 23-6 0,-13-11 8 16,-1-1 2-16,1-1-1 0,4 2-1 0,1 2-3 15,1-3 2-15,2 2-1 0,5-1-2 16,-5-3 5-16,4 3-2 0,2-2 1 16,-2-2-1-16,2 3 0 0,-7-3 1 15,7-2-1-15,-5 4 0 0,4-5 0 0,-2 4 0 16,-6-3-3-16,1 0 4 0,-1 0-3 16,-1 4 3-16,-22-10-2 0,38 10-3 15,-14-1 4-15,-24-9 0 0,38 9 0 0,-16 0-1 16,1-1 1-16,3-1-1 0,-3 1 1 15,5-4-1-15,-2 4 3 0,-5-2-1 0,-21-6 1 16,45 13-2-16,-14-11 0 0,-11 4 1 16,-20-6 1-16,41 9-6 0,-17-6 6 0,-24-3 1 15,42 7 0-15,-19-6-2 16,-23-1 0-16,44 7 0 0,-23-3-1 0,4 0 0 16,-25-4 1-16,46 2 0 0,-20 1 2 0,-26-3-2 15,47 7-4-15,-22-7 4 0,-25 0 2 16,49 2-4-16,-24-2 2 0,-25 0-2 0,53 3 3 15,-24-3-2-15,-29 0 0 0,50 0 0 16,-27 0-1-16,-23 0 2 0,54 0 0 16,-29-3-1-16,-25 3-1 0,49-2-1 0,-23 2-3 15,4-5 6-15,-30 5-2 16,51-2 5-16,-30-1-4 0,-21 3 0 0,49-6 1 16,-26 0-2-16,-23 6 2 0,35-6 0 15,-35 6 0-15,42-12 1 0,-22 5-3 0,-20 7 1 16,37-8 5-16,-37 8-4 0,34-10-2 15,-34 10 3-15,31-17 1 0,-14 10-2 0,-17 7 0 16,32-20-2-16,-14 11 1 0,6-3 0 16,-3-2-1-16,1 2 0 0,5 0 1 0,-5-3-3 15,3 3 0-15,-2-1 1 0,2 1 1 16,-1 1 0-16,-4-1 1 0,2-1 2 16,-2 4-3-16,0-3-2 0,5 0 1 0,-3-4-1 15,8 3-1-15,-5-5-2 0,2 3 2 16,3 2 2-16,-9-3-6 0,6 0 0 0,-5 4 2 15,5 1-4-15,-2-5 8 0,-2 5-4 16,-3-6-2-16,2 3 5 0,1-6-2 16,-3 5 1-16,1 0 0 0,2-3 1 15,-5 1 2-15,-1-1-3 0,0-3 2 0,1-1 3 16,2-3-6-16,-3 5 4 0,6-9-2 16,-6 1-2-16,2 1 5 0,-3-1-4 0,3-2 2 15,1 1 1-15,-4 4 1 0,1-2 0 16,-2-3 1-16,2 1 1 0,-4 4 0 15,1 5 2-15,-1-5-2 0,-1 4 2 0,-2-3 1 16,2 1-1-16,-12 23-7 0,13-33-13 16,-8 16-19-16,-5 17-31 0,8-27-68 0,-8 27-72 15,-25-21-222-15,-3 10-520 0,-11-4-782 16</inkml:trace>
  <inkml:trace contextRef="#ctx0" brushRef="#br0" timeOffset="23766.9152">23976 5942 4548 0,'0'0'-194'16,"-22"-11"5"-16,22 11 1 0,0 0-21 0,0 0-20 16,-30-9-545-16,30 9 313 0</inkml:trace>
  <inkml:trace contextRef="#ctx0" brushRef="#br0" timeOffset="24515.4514">23743 5891 3290 0,'28'-5'-40'0,"-28"5"26"0,26-12-5 0,-26 12 16 15,26-10 8-15,-26 10-10 0,0 0 1 16,30-11-1-16,-30 11 5 0,0 0 7 16,22-12 0-16,-22 12 10 0,0 0 2 0,0 0 6 15,19-13-11-15,-19 13 9 0,0 0-16 16,0 0 7-16,0 0 9 0,0 0 2 0,13-22 4 15,-13 22 17-15,0 0 0 0,0 0-3 16,0 0-11-16,0 0 1 0,0 0 5 16,0 0-26-16,0 0 14 0,0 0 3 0,0 0-15 15,0 0 4-15,-5-34 4 0,5 34-5 16,0 0 1-16,0 0 2 0,0 0 1 16,0 0 15-16,0 0-3 15,0 0 8-15,0 0 16 0,0 0-1 0,0 0 11 0,0 0-1 16,0 0-8-16,0 0-3 0,0 0-11 0,0 0-6 15,0 0-2-15,0 0-15 0,0 0 6 16,0 0-9-16,0 0-5 0,0 0-15 16,18-13 15-16,-18 13-3 0,0 0-8 0,0 0 3 15,0 0 4-15,0 0-12 0,0 0 6 16,0 0-8-16,47 38 5 0,-47-38 8 16,17 24-8-16,-17-24 1 0,17 32-2 0,-9-11 2 15,4 0-2-15,-1 3 1 0,-2 2-6 16,-1 1 3-16,6 1-11 0,-6 1 5 0,0-2-5 15,1 0 4-15,2-3-8 0,1 0 13 16,-4-1-1-16,-8-23-4 0,17 36-1 0,-5-18 5 16,-12-18-4-16,13 32-1 0,-6-17-2 15,-7-15 18-15,17 25-10 0,-17-25-1 0,16 22 11 16,-16-22-2-16,20 16 0 0,-20-16 13 16,26 9-16-16,-26-9 6 0,28 0-2 15,-28 0 4-15,0 0-5 0,49-25 12 16,-33 14 11-16,-2-9 8 0,-3-1-22 0,4-5 14 15,-1-5 1-15,-1 4-6 0,-1-8-10 16,0 7 4-16,-4-6 1 0,-3 7 13 16,5 0-1-16,-5-3-25 0,-2-1-8 0,2-1-2 15,-1-1 0-15,-4-2 4 0,-4 2-3 16,4-1-3-16,0-1 6 0,-5 2 5 0,2 0-1 16,-2 1-1-16,0 2-7 0,0 2 6 15,5 28 2-15,-5-52-4 0,-3 27 9 0,8 25-5 16,-7-41-8-16,7 41-8 0,-5-33-26 15,5 33-24-15,-5-24-26 0,5 24-15 16,0 0-5-16,0 0-23 0,-9-18-43 0,9 18-121 16,0 0-490-16,0 0 250 0</inkml:trace>
  <inkml:trace contextRef="#ctx0" brushRef="#br0" timeOffset="26429.2689">24865 5913 3255 0,'0'0'-172'15,"0"0"21"-15,0 0 15 0,0 0 7 0,-65-30 30 16,65 30 21-16,0 0 7 0,0 0 17 16,-13-22 22-16,13 22 16 0,0 0 19 0,0 0 23 15,-14-25 15-15,14 25 12 0,0 0-3 16,-16-15-8-16,16 15 9 0,0 0 10 0,0 0-18 16,-17-19-1-16,17 19-14 0,0 0 8 15,0 0-20-15,-32-8 12 0,32 8-4 16,0 0-16-16,0 0 13 0,0 0 6 0,-48 12-12 15,48-12 9-15,-20 11 9 0,20-11 1 16,-22 19 3-16,22-19 1 0,-25 17 1 16,25-17-12-16,-22 21 4 0,22-21-2 0,-10 24-5 15,10-24 4-15,-8 27-5 0,8-27-2 16,0 32-5-16,0-32 0 0,5 30 0 16,-5-30 4-16,13 30-7 0,-1-15 3 0,-12-15-9 15,20 25-3-15,-5-13 1 0,-15-12-1 16,22 26 5-16,-9-17-9 0,-13-9 0 15,32 19 2-15,-32-19 16 0,23 11-7 0,-23-11 17 16,22 11 13-16,-22-11 1 0,0 0 4 16,0 0 20-16,32 1-24 0,-32-1-6 0,0 0-13 15,0 0-5-15,0 0-1 0,0 0-7 16,22-30-12-16,-22 30 16 0,0 0-24 0,0-30-2 16,0 30 1-16,0 0-1 0,0 0-2 15,-14-50 2-15,14 50 11 0,-13-24-1 16,13 24-2-16,-17-22 37 0,17 22-12 15,-18-21-5-15,18 21-6 0,-17-18 11 0,17 18-6 16,-17-16-6-16,17 16-3 0,0 0-6 16,-22-13 6-16,22 13-14 0,0 0 8 15,0 0-6-15,0 0-1 0,0 0 3 0,0 0 4 16,0 0-8-16,0 0 5 0,-48 24-5 16,48-24 6-16,0 0-4 0,0 0 4 15,0 0-5-15,0 0 5 0,22 51-4 0,-22-51 10 16,0 0-12-16,35 23-4 0,-22-13 5 0,-13-10-7 15,30 12-6-15,-11-2 3 0,-19-10 1 16,30 10 0-16,-30-10 8 0,30 7-8 16,-30-7 8-16,33 5 16 0,-33-5-22 15,30-5-5-15,-30 5 7 0,0 0-2 0,41-13 3 16,-41 13-1-16,21-20 6 0,-12 8 4 16,-9 12-2-16,13-31-5 0,-5 13 7 15,-8 18-13-15,11-40 11 0,-8 18-4 0,-3 22-9 16,5-45 8-16,-2 19-12 0,-3 26-5 15,2-52 3-15,-4 28 7 0,2 24 8 0,-8-53-6 16,1 23 21-16,0 3 15 0,-3 0 17 16,-1 0-18-16,6 0 13 0,-7-2 15 0,4 2 16 15,-6-2-28-15,3 8 7 0,-1-3-11 16,3 2 4-16,-2 2-10 0,11 20 0 16,-17-39-4-16,12 24-4 0,5 15-1 0,-17-30-5 15,17 30-5-15,-13-24 3 0,13 24 2 16,-10-26-6-16,10 26-3 0,-8-19 3 15,8 19-3-15,0 0 1 0,-14-22-14 16,14 22 13-16,0 0 7 0,0 0-8 0,-15-27-1 16,15 27 2-16,0 0 7 0,0 0-11 15,-10-20-4-15,10 20-3 0,0 0 10 0,0 0-14 16,0 0-1-16,0 0-8 0,0 0-3 16,0 0 5-16,0 0 7 0,0 0-6 15,0 0 5-15,0 0 1 0,0 0 2 0,0 0-3 16,0 0 8-16,0 0-7 0,0 0 11 15,0 0 11-15,0 0-18 0,0 0 11 0,0 0-8 16,0 0 2-16,60 57 8 0,-46-32-8 16,-6-3 11-16,5 5 6 0,1-2 16 0,-3 2-13 15,3 8 5 1,-1-4 12-16,-3 2-4 0,4 4 5 0,1 0 5 0,1 1 11 16,0-2-10-16,-3 6-2 0,-1-7-4 15,1 5-10-15,0-2 4 0,1-2-2 0,-1-2 1 16,-1-2-4-16,-2-5 10 0,2-3-14 15,-4-1 0-15,4-2 0 0,-6-2-1 16,-6-19 4-16,14 30 2 0,-14-30-4 0,11 24 2 16,-11-24 4-16,14 21 10 0,-14-21 7 15,0 0-3-15,12 20-4 0,-12-20-5 0,0 0-1 16,0 0-4-16,0 0-5 0,0 0-9 16,0 0 0-16,0 0 0 0,45-41-7 0,-45 41-6 15,11-21 0-15,-11 21-2 0,14-28 1 16,-14 28-3-16,8-30 7 0,-8 30 0 15,12-32-4-15,-5 17-2 0,-7 15-2 0,8-30 5 16,-8 30-1-16,8-27-3 0,-8 27-5 16,9-24 3-16,-9 24-4 0,0 0-7 15,8-30-8-15,-8 30-6 0,0 0 4 0,10-27 0 16,-10 27 7-16,0 0-2 0,0 0 3 16,0 0-5-16,12-22 3 0,-12 22 10 0,0 0 2 15,0 0 6-15,0 0-1 0,0 0-5 16,0 0 0-16,37 44 3 0,-37-44-4 0,16 23-1 15,-4-7 5-15,-12-16 5 16,18 24 0-16,-18-24 0 0,17 23 0 0,-17-23 9 16,15 18 3-16,-15-18 18 0,12 15 16 0,-12-15 11 15,0 0 5-15,12 18-12 0,-12-18 3 16,0 0-21-16,0 0-2 0,0 0-12 0,0 0-7 16,0 0 3-16,28-42-13 0,-28 42-7 15,12-41 3-15,-7 17 3 0,3-1 0 16,-3-2 2-16,2-2 0 0,-2 5 3 15,0 0 2-15,-5 24-4 0,13-47 4 0,-8 27 0 16,-5 20-3-16,9-37-4 0,-4 21 4 16,-5 16-3-16,6-29-1 0,-6 29-3 0,9-21-2 15,-9 21 0-15,0 0 0 0,13-18 0 16,-13 18 4-16,0 0-5 0,0 0 2 16,27-7 0-16,-27 7 7 0,0 0 1 0,0 0-4 15,0 0 2-15,43 28-2 0,-43-28 3 16,22 18 0-16,-12-5-3 0,-10-13 2 15,24 16 1-15,-24-16-3 0,25 18 12 0,-25-18-10 16,23 18 2-16,-10-8-2 0,-13-10 2 16,26 15-3-16,-10-6-8 0,-16-9-28 0,27 16-28 15,-27-16-29-15,30 15-29 0,-15-8-45 16,2-2-74-16,-17-5-211 0,27 7-383 0,-27-7 1 16</inkml:trace>
  <inkml:trace contextRef="#ctx0" brushRef="#br0" timeOffset="26822.4896">26000 5606 3850 0,'0'0'91'0,"11"-25"20"0,-11 25-17 0,10-24-40 16,-10 24-75-16,17-23-26 0,-17 23-7 15,27-21-5-15,-15 12 18 0,-12 9 38 16,26-19-8-16,-26 19-2 0,25-19-2 16,-25 19 3-16,26-14 5 0,-26 14-10 0,31-16 1 15,-17 10 13-15,-14 6 6 0,25-16-6 16,-25 16-5-1,23-11 16-15,-23 11-12 0,25-16 0 0,-25 16 10 0,20-15-4 0,-20 15-6 16,17-20 6-16,-17 20-6 0,17-24 2 16,-17 24 2-16,12-21-4 0,-12 21-5 0,8-22 14 15,-8 22-18-15,0 0-1 0,-3-37 5 16,3 37 5-16,0 0-2 0,-22-31 0 0,22 31 18 16,-32-12-5-16,7 6-1 0,25 6 17 15,-57-3 10-15,27 6 20 0,-5-1 8 16,5 5 24-16,-2 0 15 0,0 6 16 0,2-8 14 15,-5 10-1-15,3 0-4 0,2-3-9 16,8 3-4-16,-3-3-3 0,2 8-3 0,6-5-3 16,0 4-8-16,2 1-13 0,4 3-8 15,11-23-8-15,-10 49-5 0,10-28-25 16,0-21-40-16,13 50-41 0,2-25-61 0,2 0-60 16,-4-3-116-16,4-7-670 0,-17-15-842 15</inkml:trace>
  <inkml:trace contextRef="#ctx0" brushRef="#br0" timeOffset="28226.6187">18313 5969 4761 0,'-8'-34'-130'0,"1"9"15"0,2-2 0 15,5 27 13-15,-3-41 6 0,3 41 0 16,-4-36 13-16,4 36 8 0,-1-34 18 16,1 34 38-16,-9-33 32 0,9 33 23 0,-5-26 4 15,5 26 10-15,-5-25 13 0,5 25-6 16,0 0-7-16,-5-32 5 0,5 32-14 16,0 0-10-16,0 0-3 0,0 0-2 0,0-28-1 15,0 28 2-15,0 0 0 0,0 0 2 16,0 0-7-16,0 0-1 0,0 0 12 0,77 48-9 15,-60-32 2-15,1 2 2 0,7 6 0 16,-6-1 2-16,3 4 5 0,3 1 3 16,-4 2-2-16,5 4-3 0,0 3-2 0,3 4-1 15,-3-2-3-15,5 0 3 0,-8 6-8 16,10-3-1-16,-6-3-2 0,-3 0 0 0,2-4-3 16,-9-5-2-16,10-1 4 0,-14-6-4 15,7-3 0-15,-1 0-4 0,-9 0 4 0,3-3-2 16,-13-17 5-16,24 24-5 0,-19-11 0 15,-5-13 2-15,18 22 2 0,-18-22 12 16,13 12-6-16,-13-12-1 0,0 0-2 0,0 0-4 16,0 0-6-16,0 0 0 0,0 0-5 15,14-56-3-15,-14 56-2 0,-14-55 3 0,1 22-1 16,0-5-2-16,-6 2-1 0,-1-5 3 16,3 4-2-16,-11-10-4 0,5 7 4 15,-2-3 9-15,4 7 2 0,3-6-6 0,-5 3 3 16,3 6-1-16,8-5 1 0,-7 2 2 15,1-1 5-15,3 2 2 0,2-2-1 16,-2 3-1-16,1-2 6 0,2 2-4 0,2-2 2 16,4 1-3-16,-4 5 2 0,5 1-4 15,1 0-3-15,-4 3-3 0,8 26-1 16,-7-42-3-16,4 19-1 0,3 23-5 0,-5-33 0 16,5 33 1-16,0-34 2 0,0 34 0 15,-3-32-1-15,3 32 1 0,0 0 0 16,0-35 1-16,0 35-3 0,0 0 2 0,3-28-1 15,-3 28-2-15,0 0 0 0,15-26 3 16,-15 26-4-16,23-15 0 0,-23 15 1 0,20-12-3 16,-20 12-4-16,31-6 4 0,-31 6-3 15,30-4 2-15,-30 4-3 0,0 0-1 0,41 7 2 16,-41-7 0-16,27 6 4 0,-27-6-2 16,20 12-2-16,-20-12 1 0,15 20 4 15,-15-20-1-15,15 27 4 0,-11-8-1 16,4 1-1-16,-8-20 2 0,3 50 2 0,-3-19-1 15,-3-4-4-15,-2 2 3 0,5-29 1 16,-7 56 0-16,4-31 0 0,-9 5 2 0,1-3 0 16,-4 0 3-16,-5 0 0 0,-2 2 2 15,-8-1 7-15,5-1-8 0,-9-2 2 0,7 0-4 16,-6 2 2-16,4-5-3 0,-1 0-2 16,0-1-3-16,2 3-15 0,1-5-24 15,5 1-25-15,2-4-32 0,0 6-33 0,3-6-37 16,-3-1-70-16,9-2-201 0,-8-6-431 15,1-3-230-15</inkml:trace>
  <inkml:trace contextRef="#ctx0" brushRef="#br0" timeOffset="28716.173">18807 4826 4075 0,'0'0'-36'0,"-2"-41"34"15,2 41 40-15,0 0 24 0,-3-36 7 16,3 36 19-16,0 0 24 0,-2-39 12 0,2 39 11 15,0 0-5-15,2-35-15 0,-2 35-16 16,8-19-13-16,-8 19-12 0,27-20-4 16,-7 6-11-16,2 4-8 0,13 3-2 0,-9-1-3 15,13 2-2-15,-7 4-6 0,4 2-4 16,-2 0-1-16,-1 0-1 0,1 2-1 0,3 4-3 16,1 5-2-16,-3 2-3 0,-1 2 0 15,-2 0-6-15,-2 3 1 0,-4 3 0 0,-1 5-5 16,-3 1 3-16,-3 0 0 0,1 3-7 15,-7 2 2-15,0 2-3 0,-1-1 2 16,2 2-3-16,-6-2 2 0,4 0-2 0,-1 2-1 16,4 4 0-16,-6-6 2 0,2 0-5 15,6 3 2-15,-3-1-1 0,4-4-1 16,-3 5 1-16,2-4-6 0,5-2-15 0,-4 2-20 16,7 1-23-16,0-5-28 0,-1 2-37 15,-1 2-38-15,0-8-49 0,-3-3-118 16,-5-2-612-16,-3-9-732 0</inkml:trace>
  <inkml:trace contextRef="#ctx0" brushRef="#br0" timeOffset="29399.7062">20356 5075 4565 0,'0'0'-132'0,"0"0"15"16,-34-9 9-16,34 9 9 0,0 0 3 0,-27-9 9 16,27 9 17-16,0 0 3 0,-28-7 16 15,28 7 8-15,0 0 1 0,0 0 4 16,-28-8 5-16,28 8 1 0,0 0 2 0,0 0-3 15,0 0 5-15,-39 5-3 0,39-5 2 16,-23 10 13-16,23-10 1 0,-32 9 3 16,32-9 17-16,-25 9 17 0,25-9-6 0,-30 12 0 15,30-12 6-15,-30 10-4 0,30-10 17 16,-29 16 3-16,11-7-1 0,18-9-8 0,-24 24 11 16,9-15-11-16,15-9 3 0,-15 26 3 15,15-26-11-15,-1 30 6 0,1-30-11 16,13 31 9-16,-3-11 8 0,3-4-11 0,-13-16 2 15,30 32 8-15,-11-17-7 0,-1-3 3 16,-1 0 8-16,1 2 14 0,6-5-2 16,-24-9-2-16,25 15-5 0,-25-15 13 0,28 12-4 15,-28-12 14-15,19 4 7 0,-19-4-9 16,0 0-11-16,0 0-3 0,42-22-1 16,-42 22-7-16,16-25-4 0,-16 25-5 0,7-31-2 15,-7 31-3-15,5-35 2 0,-5 35-12 16,0-33 3-16,0 33 1 0,0-34-8 0,0 34 0 15,-5-32 2-15,5 32-8 0,0 0 5 16,0-36-3-16,0 36-2 0,0 0-2 0,0-31 1 16,0 31 1-16,0 0-5 0,0 0-9 15,5-30 4-15,-5 30 3 0,0 0-5 16,0 0 9-16,0 0-2 0,0 0 1 0,20-12-8 16,-20 12 11-16,0 0-7 0,0 0 1 15,0 0-2-15,0 0 5 0,45 12-2 0,-45-12-3 16,0 0 0-16,0 0-10 0,37 5-11 15,-37-5-23-15,0 0-21 0,28 3-19 16,-28-3-12-16,0 0-13 0,21 0-31 0,-21 0-28 16,0 0-33-16,13-12-28 0,-13 12-603 15,0 0 1-15</inkml:trace>
  <inkml:trace contextRef="#ctx0" brushRef="#br0" timeOffset="29885.598">20434 4934 3571 0,'0'-23'-147'15,"0"23"29"-15,7-33 38 0,-4 14 11 16,-1-1 17-16,5 5 15 0,-2-4 32 0,-2-1 10 15,-3 20 20-15,7-30 17 0,-7 30 16 16,10-27 25-16,-10 27-16 0,5-22 0 0,-5 22-5 16,0 0-18-16,18-25 3 0,-18 25-1 15,22-10-7-15,-22 10 10 0,0 0-2 0,33 0-4 16,-33 0 6-16,0 0-4 0,35 19-9 16,-35-19-4-16,31 20 3 0,-13-12 0 15,-18-8-6-15,20 22 1 0,-20-22-1 0,23 18 1 16,-23-18 10-16,22 15 3 0,-22-15 5 15,15 15 10-15,-15-15 1 0,15 12 1 16,-15-12-6-16,0 0 3 0,0 0 2 0,20 17 3 16,-20-17 3-16,0 0-3 0,0 0 6 15,0 0-3-15,21 9-6 0,-21-9-9 0,0 0-1 16,0 0-9-16,0 0-10 0,0 0-1 16,0 0-7-16,0 0-18 0,10-62-3 15,-10 62-7-15,5-33 0 0,-5 33 1 0,11-35 0 16,-4 20 2-16,-7 15-2 0,10-30 7 15,-10 30-4-15,8-25 1 0,-8 25-2 16,7-21-3-16,-7 21 5 0,13-20 3 0,-13 20-3 16,0 0 8-16,36-15-2 0,-36 15 9 15,33-6-2-15,-33 6 1 0,32-3 2 16,-32 3-2-16,45 0-1 0,-45 0 3 0,38 3-4 16,-38-3-3-16,39 6 6 0,-22 0-4 15,-17-6-1-15,36 9 2 0,-24 0-4 16,-12-9-1-16,27 18-8 0,-14-4-16 0,-13-14-19 15,19 30-32-15,-14-15-32 0,3 0-26 0,-6 5-32 16,-2-20-47-16,5 25-88 0,-5-25-586 16,0 0-286-16</inkml:trace>
  <inkml:trace contextRef="#ctx0" brushRef="#br0" timeOffset="30367.6005">21050 4576 4205 0,'0'0'-18'0,"0"-33"5"0,0 33-8 16,0 0 1-16,0 0 3 0,0 0-3 0,0 0-5 16,0 0 9-16,0 0 5 0,0 0-3 15,0 0-4-15,0 0 23 0,0 0-14 16,0 0 0-16,0 0 1 0,0 0-1 0,47 51 4 16,-47-51 1-16,6 23 4 0,-6-23 2 15,0 0-4-15,9 27 15 0,-9-27-8 0,0 0-3 16,0 0 6-16,0 25 1 0,0-25-2 15,0 0 2-15,0 0-5 0,0 0 3 0,0 0 0 16,0 0-5-16,0 0 2 0,0 0 1 16,0 0-7-16,0 0 4 0,0 0 13 15,6-75-17-15,-1 48 0 0,4-10 14 16,1 0 8-16,0-3 14 0,3 0 2 0,2 0-3 16,-1 2-5-16,1 2-5 0,7 2 4 15,-4-1-7-15,-3 5-3 0,0 6 8 16,-2 2-16-16,2 0 13 0,2 6 5 0,0-4 8 15,0 4 9-15,-17 16 5 0,33-23-11 16,-9 11 3-16,-24 12 0 0,38-7-2 0,-38 7-9 16,38 4 2-16,-38-4-2 0,46 3-1 15,-30 5-11-15,4 4 7 0,-20-12 1 16,41 22-12-16,-30-7 2 0,8 0-3 16,-8 0-1-16,4 5-20 0,-15-20-5 0,26 33-26 15,-18-15-22-15,5-3-24 0,-1 5-18 0,3-2-17 16,-8-2-22-16,8-1-18 0,-3-3-23 15,-2 0-15-15,-4-3-23 0,-6-9-562 0,15 12 272 16</inkml:trace>
  <inkml:trace contextRef="#ctx0" brushRef="#br0" timeOffset="30565.1429">21834 4335 3245 0,'0'0'-105'0,"20"-16"38"0,-20 16 42 15,0 0 35-15,16-39 64 0,-16 39 8 0,8-24 24 16,-8 24 11-16,13-27-6 0,-13 27 2 16,14-26-18-16,-14 26 5 0,8-21-17 15,-8 21-7-15,17-15 9 0,-17 15-8 16,25-11-13-16,-25 11-7 0,25-4-13 0,-25 4-5 15,0 0-8-15,0 0-18 0,55 9-7 16,-55-9-19-16,17 12-24 0,-17-12-25 0,13 15-37 16,-13-15-77-16,-5 18-189 0,5-18-429 15,0 0 213-15</inkml:trace>
  <inkml:trace contextRef="#ctx0" brushRef="#br0" timeOffset="30771.4839">21883 3642 3750 0,'10'-51'152'0,"2"4"23"16,-7 4 37-16,0 5 2 0,3 6-23 0,4 4-26 16,-7 1-22-16,1 1-24 0,3 5-18 15,-9 21-17-15,12-37-33 0,-12 37-28 16,8-29-15-16,-8 29-26 0,13-20-29 0,-13 20-32 16,0 0-27-16,32 2-28 0,-32-2-40 15,0 0-71-15,25 30-237 0,-16-22-369 16,-9-8-97-16</inkml:trace>
  <inkml:trace contextRef="#ctx0" brushRef="#br0" timeOffset="31552.0523">22577 3459 3875 0,'19'-16'-82'16,"-19"16"21"-16,0 0 10 0,10-22 27 15,-10 22-9-15,0 0 24 0,6-21 18 16,-6 21 28-16,0 0 32 0,0 0-8 16,0 0 13-16,0 0-11 0,0 0-5 0,5-28-3 15,-5 28-14-15,0 0-11 0,0 0 4 16,0 0-5-16,0 0-1 0,0 0-6 0,0 0 7 16,0 0-7-16,0 0-10 0,0 0 1 15,20 67-1-15,-20-67-2 0,5 24-9 0,-5-24 7 16,12 23-3-16,-12-23 5 0,5 22-2 15,-5-22-6-15,0 0 1 0,15 20-1 16,-15-20 9-16,0 0-8 0,12 16 2 0,-12-16 8 16,0 0-3-16,0 0 1 0,0 0-3 15,0 0-6-15,42-12 15 0,-42 12 8 0,25-27-9 16,-25 27 1-16,23-27-7 16,-9 12-6-16,-14 15 7 0,23-24 3 0,-23 24 1 15,17-18-4-15,-17 18 9 0,11-18-1 0,-11 18 2 16,0 0-2-16,19-18-4 0,-19 18-12 15,0 0 9-15,12-16-11 0,-12 16 1 0,0 0 2 16,0 0 2-16,0 0 6 0,0 0 2 16,0 0-2-16,58 31 2 0,-41-15 3 15,1 1 10-15,4 9-6 0,6-2 9 0,1 1 4 16,3 2 0-16,1 6 7 0,4 5 2 16,3-2 1-16,5 8-6 0,4 5-3 15,-1 4-3-15,6 1-1 0,13 18-4 16,-10-10-6-16,13 12 2 0,-13-17-5 0,-6-3-3 15,3-2-4-15,-2-3 5 0,0-3-4 16,0 1 0-16,3-5 0 0,-3 5-1 0,1-8 1 16,7 1-3-16,-6 1-2 0,-1-4 0 15,4 0-1-15,-11-6-4 0,-5-1 0 16,1-1-2-16,-8-5 0 0,-3-3 2 0,-2 2-4 16,-2-2 2-16,-2 1 1 0,-7-4-6 15,-1-1-2-15,-2 3-1 0,-3-5 2 0,-12-15-3 16,8 34 2-16,-8-34 1 0,-8 30-1 15,8-30 0-15,-32 35 5 0,2-16-1 0,-5-4-1 16,-11 0 3-16,-4-3-3 0,-10 5 2 16,-2-6 3-16,-1-1-6 0,-3-1 11 15,1-3 15-15,8-6 10 0,-3 0 14 0,8-6-7 16,4-3-2-16,-4-8 0 0,3-7-4 16,7-10-6-16,7-10-2 0,8-16-2 0,7-11-4 15,14-19-1-15,-3-39 1 0,18-13 10 16,9-2 6-16,4-8 8 0,6 2 8 15,9 1-1-15,-3 4 2 0,9 10 0 0,-8 12-4 16,0 13-8-16,-8 24 0 0,0 17-12 16,-10 17-21-16,-1 3-29 0,-7 9-32 15,6 3-39-15,-7 9-37 0,-3 7-18 0,-7 4-46 16,2 17-83-16,-18-27-687 0,1 14-982 16</inkml:trace>
  <inkml:trace contextRef="#ctx0" brushRef="#br0" timeOffset="32383.0492">23042 3403 4818 0,'-12'-26'-178'0,"12"26"10"16,0 0 4-16,0 0 7 0,0 0 10 15,-3-27 12-15,3 27 12 0,0 0 11 16,0 0 24-16,-2-28 21 0,2 28 29 0,0 0 12 16,0 0 3-16,-6-34 14 0,6 34 16 15,0 0-2-15,-4-28-5 0,4 28 13 0,0 0 12 16,-8-27 21-16,8 27 6 0,-13-21 9 16,13 21-3-16,-29-18-4 0,29 18 4 0,-38-17-7 15,19 13 1-15,-9-4 9 0,28 8 4 16,-42-3-14-16,42 3 2 0,-43-1 1 0,43 1-7 15,-41 7-16-15,26 2-16 0,0 11-51 16,2 1-86-16,-5 0-234 0,-1 3-445 16,-4-1 178-16</inkml:trace>
  <inkml:trace contextRef="#ctx0" brushRef="#br0" timeOffset="34557.5371">30623 6764 1001 0,'-30'-22'383'16,"12"10"-40"-16,18 12-97 0,-34-27-82 15,16 10-20-15,0-1-19 0,1 0-2 16,0-1-8-16,-3 0 1 0,2 3-12 0,-1-4-7 15,-3 5-8-15,2-4-12 0,0-1-14 16,0 5-3-16,-2 0-13 0,-1 1 8 16,-2-5-12-16,5 3 6 0,-4 1-1 0,-1-1 6 15,0 2-2-15,-1 2 11 0,-5-8-18 16,10 8-5-16,-9 0 11 0,3-3 0 0,5 6 1 16,-5-5-3-16,2 5-9 0,-2-3 1 15,1 0-3-15,-3 3-6 0,1 2-7 16,-1-3 10-16,1 1-8 0,3 1 6 0,25 8-1 15,-52-16-6-15,24 9-5 0,1 2 4 16,-5-2-2-16,32 7 2 0,-55-12 9 0,28 4 1 16,-3 1-5-16,3-2-4 0,-3 3 1 15,-3 0 2-15,1 0-8 0,-2-3 30 16,3 2-14-16,-1-2 6 0,-2 2-2 16,1 3-7-16,1-1 2 0,-1-1-3 0,-3 3-8 15,3-3-3-15,-7 6-4 0,6-4 4 16,-1 2-5-16,3 2 1 0,-3 0 0 0,2 0-2 15,33 0-2-15,-60 0 6 0,30 2-4 16,1 2-3-16,29-4 2 0,-55 9 1 16,28-3-2-16,2 3 2 0,-5 0-2 0,3 5 8 15,0-2-6-15,-3 3 1 0,2 3 1 16,-4 4 5-16,5-1 0 0,-3 1 2 0,3 3-3 16,-4 1 1-16,2-3 2 0,4 5 2 15,-2-4 0-15,1 3 4 0,6 1 0 16,-4-2-3-16,-1 1-2 0,5-3-5 0,3-1 2 15,-3 1-3-15,-2 0 5 0,2 3 4 16,2-8-2-16,1 2-1 0,4 2 1 16,-7 4-5-16,6-4 4 0,-6 1-4 0,4 0 1 15,2 3 2-15,-1-4 0 0,0 6-18 16,2 1 3-16,-1 1 2 0,6-3 1 16,0-1 0-16,1 4-1 0,5-2 2 0,-1 1-1 15,-2 1 2-15,5-1 0 0,0 3 0 16,5 2-1-16,0 1 0 0,2 1 3 0,1 4-4 15,0-5 4-15,2 2-5 0,4-2 0 16,2 1 0-16,-2-1 1 0,3 0-1 16,-4-4-1-16,4 3-1 0,1-5-1 0,-5 1-1 15,4-2 2-15,0-5-3 0,1 3 2 16,1 1 0-16,1-2 0 0,0 1 0 0,5-2-1 16,3 0 1-16,8-1-1 0,-3 0 1 15,4 0-4-15,8 3 1 0,0-7-2 16,4 7 1-16,-3-8 0 0,3-1 0 0,-1 5-1 15,-2-5-1-15,7 1 1 0,-13-5 1 16,6 3 1-16,2 1-1 0,-3-4 2 16,-3 2-1-16,10 3 0 0,-9-3-2 0,3-2 1 15,2-2-1-15,-3 2 0 0,9 1 0 16,6-3 0-16,-8-1-1 0,5-2 1 0,3-5-4 16,-3 4 2-16,3-2 1 0,-1-3-2 15,-4 0 1-15,0-3-1 0,2 0-1 16,8-3 1-16,0-3 1 0,1-2-5 0,4 1 2 15,-2-2-4-15,3-5 0 0,2 5-3 16,-3-4-1-16,11-3-1 0,-3-2 0 16,1 0 1-16,-5 0 1 0,4-7 0 0,-6 1-2 15,3-8 2-15,-9 5 1 0,-1-5-1 16,0 5 1-16,-3-6 2 0,-7 5-2 0,-8-1 2 16,-2-5 1-16,2 4-1 0,-5-3 2 15,-2-1 2-15,-5-3-2 0,0 0 2 16,-1-5 2-16,-2 4 10 0,-6-6 0 0,-1-3-4 15,-3 0-1-15,-5 4-1 0,0-8-1 16,-4 0 1-16,-3-4-6 0,-2 1 0 0,-6 3-6 16,-2-3-8-16,-2 0-7 0,-13-3-15 15,-5 2-24-15,-22 3-33 0,-16 3-35 16,-56 2-44-16,-33 2-72 0,-25 4-226 0,-37 3-479 16,-29 2-828-16</inkml:trace>
  <inkml:trace contextRef="#ctx0" brushRef="#br0" timeOffset="57663.2317">28330 17882 2181 0,'0'0'97'16,"-35"0"9"-16,35 0-16 0,0 0-29 15,-34 6-16-15,34-6-4 0,0 0-1 0,-30 3-11 16,30-3 10-16,0 0 6 0,0 0-1 15,0 0-7-15,-32 0 14 0,32 0-12 16,0 0 3-16,0 0-6 0,0 0-1 0,0 0-5 16,0 0-3-16,0 0-29 0,0 0-58 15,0 0-108-15,87-3-419 0,-67-3 16 16,-20 6 115-16</inkml:trace>
  <inkml:trace contextRef="#ctx0" brushRef="#br0" timeOffset="60909.3336">31144 12198 2109 0,'0'0'-18'0,"0"0"29"16,0 0 17-16,0 0 23 0,0 0 0 0,0 0-2 15,0 0 22-15,0 0 30 0,0 0-1 16,0 0 11-16,0 0-4 0,0 0 7 0,0 0-2 16,0 0-31-16,0 0 0 0,0 0-9 15,-29-34-2-15,29 34-8 0,0 0-1 16,0 0-2-16,0 0-3 0,0 0 18 15,0 0-18-15,0 0-3 0,0 0 1 16,0 0 24-16,0 0-25 0,0 0-11 0,0 0-11 16,0 0 6-16,0 0-2 0,0 0-12 15,0 0 5-15,0 0-6 0,0 0 0 0,0 0 10 16,0 0-18-16,0 0-1 0,0 0 1 16,0 0-2-16,0 0 0 0,0 0 5 0,0 0-2 15,0 0 2-15,0 0 3 0,0 0 8 16,0 0 6-16,0 0-8 0,0 0 12 15,0 0 5-15,0 0-5 0,0 0 1 0,-10-21 3 16,10 21 4-16,0 0-15 0,0 0-4 16,0 0 3-16,0 0-7 0,0 0-3 0,0 0-1 15,0 0-3-15,0 0-5 0,0 0 7 16,0 0-10-16,0 0 10 0,0 0-4 16,0 0 6-16,0 0-5 0,0 0 0 15,0 0-2-15,0 0-1 0,0 0 0 0,0 0 2 16,0 0-5-16,0 0-1 0,0 0-3 15,0 0 5-15,0 0-5 0,0 0 7 0,0 0 1 16,0 0 5-16,0 0 4 0,0 0-1 16,0 0-3-16,0 0 1 0,0 0-2 15,0 0-1-15,0 0-4 0,0 0 3 16,0 0-6-16,0 0 1 0,0 0-6 0,0 0 2 16,0 0-1-16,0 0-3 0,0 0 3 15,0 0-2-15,0 0 3 0,0 0-4 0,0 0 0 16,0 0 2-16,0 0-4 0,0 0 1 15,0 0 0-15,45 55 2 0,-45-55-2 0,17 20 1 16,-17-20 1-16,13 18-5 0,-13-18 6 16,17 21-4-16,-17-21 0 0,20 24 0 15,-8-12-4-15,-12-12 2 0,17 29 3 16,-6-17 2-16,-11-12-8 0,17 25 4 0,-17-25 2 16,17 20-2-16,-17-20 2 0,15 27-3 15,-15-27 4-15,11 20 0 0,-11-20 2 0,14 22-8 16,-14-22 7-16,13 27 3 0,-13-27-3 15,12 28-2-15,-12-28 2 0,10 34-2 16,-5-19-2-16,0 7 5 0,-5-22-4 0,12 47 0 16,-7-24 5-16,-2 2-6 0,5-3 1 15,-3 3 2-15,-5-25-4 0,12 49 3 0,-10-24-3 16,5-3 7-16,-7-22-7 0,11 39 1 16,-7-19 1-16,-4-20 5 0,8 36 5 15,-8-36 3-15,5 31-2 0,-5-31-1 0,7 31 0 16,-7-31-1-16,5 29-1 0,-5-29-2 15,5 32-1-15,-5-32 3 0,3 33-6 16,-3-33 5-16,0 29-6 0,0-29 5 0,0 27 1 16,0-27 2-16,0 0 1 0,-3 41 1 15,3-41 7-15,-2 24 0 0,2-24 0 0,-12 31 4 16,12-31 1-16,-13 27-2 0,13-27-3 16,-12 26 0-16,12-26-1 0,-15 27-1 15,15-27-8-15,-17 27 4 0,17-27-3 0,-16 27 1 16,16-27 0-16,-12 27-1 0,12-27-3 15,-17 20 0-15,17-20-3 0,-15 19 3 0,15-19-1 16,-13 21-1-16,13-21 2 0,0 0-1 16,-17 26 3-16,17-26-2 0,-8 15 4 15,8-15 1-15,0 0 5 0,-15 21-3 16,15-21 3-16,0 0-3 0,0 0 2 0,0 0-5 16,-14 19 2-16,14-19-1 0,0 0-1 0,0 0-4 15,0 0 1-15,0 0-2 0,0 0 0 16,-15 20 2-16,15-20-3 0,0 0-1 15,0 0 2-15,0 0-1 0,0 0 0 16,0 0-2-16,0 0 1 0,0 0-2 0,0 0 0 16,0 0-1-16,0 0 2 0,0 0-2 15,0 0-1-15,0 0 1 0,0 0 3 0,0 0-7 16,0 0 3-16,0 0 0 0,0 0-2 16,0 0-1-16,0 0 4 0,0 0 0 15,0 0 1-15,12 42-4 0,-12-42 0 0,0 0 5 16,17 18-5-16,-17-18 3 0,15 15 0 15,-15-15 1-15,17 26-1 0,-9-13 1 16,-8-13-2-16,20 29 1 0,-5-11 0 0,-5-3-1 16,-10-15 1-16,23 32-1 0,-13-20 2 15,-10-12 0-15,21 25-1 0,-10-13 2 0,-11-12-2 16,17 21 3-16,-17-21 1 0,15 15-1 16,-15-15 5-16,10 19-2 0,-10-19 0 15,0 0 1-15,5 28 3 0,-5-28 0 0,0 31 2 16,0-31 0-16,-2 33 1 0,2-33-1 15,-13 41 0-15,5-20 0 0,-1 1 1 16,-2 0 1-16,2-1-2 0,-6 0 0 0,3 1-1 16,-1-2 2-16,0 3 2 0,4-1-5 15,-6-4 2-15,0 1 0 0,2-2 2 0,13-17 1 16,-22 38-1-16,7-22 1 0,0-1 0 16,15-15-1-16,-18 28-3 0,6-16 0 15,12-12-2-15,-20 22 2 0,20-22-3 0,-20 21-1 16,20-21 0-16,-17 19 1 0,17-19-2 15,-17 15 0-15,17-15-3 0,0 0-7 16,-21 19-11-16,21-19-22 0,0 0-26 0,-19 15-31 16,19-15-57-16,0 0-46 0,-13 15-118 15,13-15-206-15,0 0-423 0,0 0-765 16</inkml:trace>
  <inkml:trace contextRef="#ctx0" brushRef="#br0" timeOffset="63740.2522">31393 13262 4569 0,'0'0'-149'0,"0"0"13"0,0 0 12 0,0 0 14 15,0 0 3-15,0 0 8 0,0 0 9 16,0 0 9-16,0 0 17 0,0 0 24 0,0 0 27 16,0 0 9-16,0 0 12 0,0 0 7 15,0 0 19-15,0 0-17 0,0 0 18 16,0 0-27-16,0 0 0 0,0 0-18 16,0 0 24-16,15 23-10 0,-15-23 6 0,0 0 11 15,0 0-9-15,0 0-8 0,0 0 10 16,22 13 2-16,-22-13-8 0,0 0 2 0,0 0 9 15,26 6 7-15,-26-6-11 0,0 0 10 16,0 0-21-16,30 6 8 0,-30-6-5 16,0 0 8-16,32 6 6 0,-32-6-19 0,19 6 9 15,-19-6-1-15,0 0-8 0,28 7 7 16,-28-7 11-16,0 0 1 0,0 0 13 0,32 3 28 16,-32-3-22-16,0 0 18 0,25 2-21 15,-25-2 4-15,0 0 1 0,28 6-5 0,-28-6 2 16,24 9-10-16,-24-9-2 0,30 13 2 15,-12-6-4-15,-18-7-7 0,30 12-1 16,-30-12-1-16,34 13-1 0,-34-13-4 16,32 12 4-16,-32-12 7 0,25 9 8 0,-25-9 7 15,23 9 3-15,-23-9-8 0,25 10 8 16,-25-10-5-16,22 5 1 0,-22-5-2 16,27 12-7-16,-27-12 0 0,20 11 10 0,-20-11-3 15,22 9 3-15,-22-9 8 0,21 9-1 16,-21-9 0-16,0 0 3 0,27 15-5 0,-27-15 2 15,17 9 1-15,-17-9 0 0,0 0-1 16,25 16 0-16,-25-16-2 0,17 8-1 16,-17-8-3-16,0 0-1 0,23 20-2 0,-23-20 7 15,17 12-3-15,-17-12-4 0,13 19-1 16,-13-19 1-16,24 18-5 0,-24-18 1 0,16 17 0 16,-16-17-1-16,9 20 2 0,-9-20 0 15,16 15-2-15,-16-15 2 0,0 0 0 0,12 25-5 16,-12-25 2-16,12 21-3 0,-12-21 2 15,8 25-2-15,-8-25 0 0,9 25-5 16,-9-25 0-16,8 25-2 0,-8-25 2 0,8 27 0 16,-8-27 3-16,5 30-5 0,-5-30-2 15,7 32 1-15,-7-32 1 0,8 30 0 0,-6-11 2 16,-2-19-1-16,5 33 2 0,-5-33 2 16,0 37-5-16,0-37 3 0,0 40-3 15,5-21-3-15,-5-19 0 0,-5 43 0 0,5-43-2 16,-5 47 0-16,3-23 1 0,-6 1 2 15,5 4-7-15,-1-4-1 0,3 7-2 16,-8-3-1-16,6-1 4 0,0 2-6 0,1 0 2 16,-1-3 2-16,-2 5-4 0,1-8 2 15,-1 8-2-15,2-6 2 0,-2 3-2 16,1-5 3-16,1 4 4 0,3-28-1 0,-8 52 1 16,4-27-6-16,-1 0 0 0,2-1 3 15,-5 4-3-15,8-28 3 0,-9 52-9 0,4-27 9 16,-1-1-5-16,1 2-1 0,-4-2 5 15,4 0-5-15,5-24 2 0,-13 43-2 16,8-21 3-16,-4 0-3 0,4 0 1 0,5-22-2 16,-15 35 4-16,10-12-2 0,-3-2-1 15,8-21-1-15,-10 37-5 0,3-19-1 0,7-18 8 16,-11 35-2-16,11-35 0 0,-12 34-2 16,7-18 2-16,5-16 2 0,-14 33-7 0,14-33 4 15,-8 33-10-15,0-14 0 16,8-19 4-16,-14 33-2 0,6-10 5 0,8-23-3 15,-13 39 0-15,8-19 2 0,-4 0 0 0,9-20 0 16,-12 41 0-16,7-20 0 0,5-21-2 16,-8 34 6-16,8-34 0 0,-8 31-3 0,8-31 2 15,-9 28 0-15,9-28 0 0,-10 32 2 16,10-32-6-16,-5 23 6 0,5-23-3 0,-8 25 3 16,8-25-4-16,0 0 2 0,-7 34 0 15,7-34 0-15,0 0 0 0,-1 30 0 0,1-30 2 16,-9 25 0-16,9-25-1 0,-6 27 0 15,6-27-1-15,-5 32 0 0,5-32 2 16,-9 34-2-16,9-34-2 0,-12 32 3 0,12-32 1 16,-3 28-1-16,3-28 0 0,-3 32-1 15,3-32 1-15,-5 29-3 0,5-29 2 0,-5 24 2 16,5-24-2-16,-4 27 2 0,4-27 0 16,0 0 0-16,-5 39-4 0,5-39 2 15,-3 25-1-15,3-25 0 0,-5 29 4 0,5-29-2 16,-3 24 0-16,3-24-3 0,0 0 1 15,-4 36 4-15,4-36-4 0,0 0 5 16,0 35-3-16,0-35-2 0,0 0 1 0,-1 31 2 16,1-31-2-16,0 20 1 0,0-20 1 15,0 23 1-15,0-23-2 0,0 25 1 0,0-25-1 16,0 24-2-16,0-24 1 0,0 30 3 16,0-30-3-16,1 29 5 0,-1-14-5 0,0-15 3 15,0 28-3-15,0-13 1 0,0-15 2 16,0 27 0-16,0-27-2 0,0 29-1 0,0-14 2 15,0-15 1-15,0 30-4 0,4-15 0 16,-4-15 1-16,0 35 1 0,3-19 1 16,-3-16-2-16,0 27 1 0,5-11 1 0,-5-16-2 15,0 25 2-15,0-25-2 0,3 24 0 16,-3-24 0-16,5 25 2 0,-5-25-2 16,0 25 1-16,4-10 2 0,-4-15-3 0,5 27 1 15,0-15 2-15,-5-12-1 0,3 28 3 16,-3-28-5-16,8 29 2 0,-8-29-1 15,7 27-3-15,-7-27 1 0,9 24 3 0,-9-24-2 16,3 29 0-16,-3-29-1 0,0 0 2 16,5 34 0-16,-5-34-2 0,3 20 8 0,-3-20-7 15,0 0 2-15,5 27-1 0,-5-27 5 16,0 0-4-16,0 32-1 0,0-32-3 0,0 0 1 16,0 0 2-16,0 34-1 0,0-34 1 15,0 0 3-15,0 0-1 0,-5 33 1 0,5-33-2 16,-8 20 0-16,8-20-2 0,0 0 0 15,-8 30 1-15,8-30-4 0,-7 22 1 16,7-22-3-16,0 0 1 0,-9 34-1 0,9-34-1 16,0 0 1-16,-6 30 0 0,6-30-1 15,0 0 3-15,-5 31 1 0,5-31 1 0,0 0-2 16,0 0 2-16,-9 29 0 0,9-29-1 16,0 0-2-16,0 0 4 0,-5 24 2 15,5-24-5-15,0 0 2 0,0 0 2 0,0 0-1 16,0 0 3-16,-8 25-6 0,8-25 5 15,0 0-3-15,0 0 3 0,0 0-5 0,0 0 2 16,0 0 0-16,0 0 0 0,0 0 5 16,-8 24-4-16,8-24-1 0,0 0-1 0,0 0 3 15,0 0 3-15,0 0-3 0,0 0 1 16,-15 20-2-16,15-20 2 0,0 0-2 16,0 0 1-16,0 0 2 0,0 0-2 0,0 0 2 15,0 0-4-15,-17 13 2 0,17-13-1 16,0 0 0-16,0 0 2 0,0 0-1 0,0 0 1 15,0 0-1-15,0 0 2 0,0 0-3 16,0 0 2-16,0 0 1 0,0 0 4 0,0 0-3 16,0 0-4-16,0 0 0 0,0 0 1 15,0 0 2-15,0 0 1 0,0 0-1 0,0 0 0 16,0 0-2-16,0 0 3 0,0 0 2 16,0 0-2-16,0 0 2 0,0 0-4 15,0 0 7-15,0 0-5 0,0 0-3 0,0 0 1 16,0 0 0-16,0 0 2 0,0 0-2 15,0 0 2-15,0 0-3 0,0 0 1 0,0 0-1 16,0 0 1-16,0 0-1 0,0 0-1 16,0 0 0-16,-17 12 3 0,17-12-5 15,0 0 5-15,0 0-5 0,0 0-1 0,0 0-2 16,0 0-3-16,0 0-6 0,0 0-5 16,0 0-7-16,0 0-8 0,0 0-14 0,0 0-17 15,0 0-23-15,0 0-25 0,0 0-29 16,0 0-19-16,0 0-24 0,0 0-35 0,0 0-95 15,0 0-158-15,0 0-468 0,-17 0-743 16</inkml:trace>
  <inkml:trace contextRef="#ctx0" brushRef="#br0" timeOffset="64150.2549">31609 17309 4502 0,'0'0'-188'0,"0"0"18"15,0 0 12-15,0 0 8 0,0 0 3 16,0 0 14-16,0 0-8 0,0 0 2 16,0 0-2-16,0 0-10 0,0 0-43 0,0 0-463 15,0 0 119-15</inkml:trace>
  <inkml:trace contextRef="#ctx0" brushRef="#br0" timeOffset="65494.7468">31609 17309 2603 0,'38'-60'-12'0,"-38"60"33"0,0 0 25 15,0 0 3-15,18-17 9 0,-18 17-14 0,0 0 2 16,0 0 10-16,14-15-1 0,-14 15-6 0,0 0-6 15,0 0 14-15,12-19 14 0,-12 19 12 16,0 0 9-16,0 0 2 0,0 0 7 0,0 0 14 16,8-24-30-16,-8 24-9 0,0 0-6 15,0 0-10-15,0 0 8 0,0 0-9 16,0 0 8-16,0 0 19 0,0 0 6 16,0 0-1-16,5-26-2 0,-5 26-3 15,0 0-12-15,0 0-13 0,0 0-1 0,0 0-13 16,0 0-2-16,0 0-7 0,0 0-7 0,0 0-10 15,0 0-1-15,0 0-6 0,0 0-6 16,12-21-10-16,-12 21 2 0,0 0-10 16,0 0 5-16,0 0-5 0,20-19 4 0,-20 19 4 15,0 0-3-15,0 0 1 0,0 0 4 16,13-19-6-16,-13 19 5 0,0 0-4 0,0 0 6 16,0 0 4-16,17-13-6 0,-17 13 0 15,0 0 6-15,0 0-5 0,0 0 3 0,0 0 2 16,0 0 3-16,0 0 4 0,0 0 11 15,0 0 6-15,0 0 8 0,0 0 3 16,0 0 7-16,0 0 3 0,0 0 0 16,0 0 2-16,0 0-1 0,0 0 0 0,0 0-4 15,0 0-1-15,0 0 0 0,-5 72 0 16,5-72 1-16,-14 30 3 0,6-8-4 16,8-22 2-16,-12 37 0 0,4-18-5 0,-4 2-2 15,6 3-2-15,-4-1-5 0,10-23 1 16,-12 42-4-16,0-19-3 0,7-5 0 0,5-18 0 15,-15 40-2-15,7-23 5 0,8-17-7 16,-9 30 1-16,9-30 0 0,-8 30 1 16,8-30 1-16,-8 27 0 0,8-27 0 0,-9 20-4 15,9-20 0-15,0 0-3 0,-5 27 2 16,5-27-6-16,0 0-1 0,-8 22 0 0,8-22-3 16,0 0-3-16,0 0 3 0,-9 24-3 15,9-24 0-15,0 0 1 0,0 0-2 0,0 0 2 16,0 0-3-16,-10 24 0 0,10-24 5 15,0 0-6-15,0 0 0 0,0 0-5 16,0 0 5-16,0 0-1 0,0 0-2 0,0 0 3 16,0 0-1-16,0 0-4 0,0 0 2 15,0 0-3-15,0 0 3 0,0 0 0 16,0 0-1-16,0 0-1 0,0 0 0 16,0 0-2-16,0 0 3 0,0 0-2 0,0 0 2 15,0 0-2-15,81-28 3 0,-65 16-5 16,5-3 3-16,0 3 0 0,-1 0-1 0,-3-6 1 15,3 1-4-15,7 2 0 0,-5-6 1 16,6 2-2-16,1-3-1 0,-1 5 1 16,-6-3 0-16,-2 5-1 0,0 0 2 0,-3 3 0 15,4-3 2-15,-21 15-3 0,30-21 1 16,-16 10 0-16,-14 11-1 0,25-15 2 0,-25 15 1 16,20-18 1-16,-20 18-1 0,28-12-2 15,-28 12 4-15,17-12-3 0,-17 12-2 0,20-10 3 16,-20 10 1-16,25-12-2 0,-25 12 0 15,22-10-1-15,-22 10 2 0,27-10-3 16,-27 10-1-16,0 0 2 0,25-8-3 0,-25 8 3 16,0 0-4-16,25-12 3 0,-25 12 0 15,0 0 2-15,20-10 2 0,-20 10-2 0,0 0-1 16,0 0 0-16,24-15 2 0,-24 15 1 16,0 0-2-16,25-20-1 0,-25 20 1 15,0 0 2-15,20-12 0 0,-20 12 0 0,0 0-1 16,16-12 1-16,-16 12 0 0,0 0-2 15,0 0 5-15,0 0-4 0,0 0 0 0,17-15 2 16,-17 15 1-16,0 0-1 0,0 0 3 16,0 0 2-16,0 0-4 0,0 0 2 15,0 0-2-15,0 0 3 0,0 0-3 0,0 0 1 16,0 0-1-16,0 0 2 0,0 0 1 16,0 0-5-16,0 0 3 0,0 0 0 15,0 0-2-15,0 0 1 0,0 0 0 0,0 0-2 16,0 0 0-16,-48-25-3 0,48 25 1 15,0 0 1-15,0 0 0 0,-37-2 0 16,37 2-1-16,0 0-1 0,-37-6 4 0,37 6-1 16,-30-7-2-16,30 7 1 0,-35-2-2 15,35 2 2-15,-30-5-2 0,30 5-1 16,-34-5 2-16,34 5-4 0,-32-3 1 0,32 3 0 16,-31-7-4-16,31 7 0 0,-32-5 1 15,32 5-3-15,-32-8 3 0,32 8-2 0,-38-8 2 16,38 8 0-16,-36-6 1 0,36 6 1 15,-35-6 1-15,35 6-3 0,-30-7 4 16,30 7 0-16,-38-8 2 0,38 8-2 0,-34-7 2 16,34 7-1-16,-28-5 1 0,28 5-1 15,-30-10 0-15,30 10 0 0,-29-6 3 0,29 6-3 16,-31-6 3-16,31 6-2 0,-31-9-1 16,31 9 1-16,-30-8 1 0,30 8-1 0,0 0 1 15,-35-12-3-15,23 9-4 0,12 3-17 16,0 0-23-16,0 0-42 0,-35-1-58 15,35 1-54-15,-13 11-167 0,13-11-151 0,0 0-429 16,0 0-822-16</inkml:trace>
</inkml:ink>
</file>

<file path=ppt/ink/ink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0-21T17:28:14.714"/>
    </inkml:context>
    <inkml:brush xml:id="br0">
      <inkml:brushProperty name="width" value="0.05292" units="cm"/>
      <inkml:brushProperty name="height" value="0.05292" units="cm"/>
      <inkml:brushProperty name="color" value="#FF0000"/>
    </inkml:brush>
  </inkml:definitions>
  <inkml:trace contextRef="#ctx0" brushRef="#br0">16885 3009 2009 0,'0'0'229'0,"0"0"-150"0,0 0-44 0,0 0 7 16,0 0-33-16,0 0 7 0,1-41-7 15,-1 41 3-15,0 0 1 0,0 0-7 16,0 0 0-16,44 3 0 0,-44-3 4 15,40 6 5-15,-40-6-15 0,55 8 12 0,-18-7-18 16,6 2 9-16,1 1 6 0,8-4-3 16,0 3-6-16,1-1 3 0,4-2 0 0,-3 5 12 15,7-5-12-15,0 3 3 0,16-3 12 16,-9 0-12-16,1 0-3 0,8 0 0 0,0 0 0 16,-5 0 8-16,0 0-2 0,-1 0-3 15,-2 0-6-15,6 0 12 0,-8-3 8 16,-7 3 20-16,-3 0 5 0,4-5 0 0,4 5-7 15,2-2 8-15,1 2-3 0,8-3-14 16,-6-1 0-16,0 4-6 0,5-3-2 16,4 2 2-16,-2 1-6 0,-3 0-2 0,6 0 3 15,0 0-8-15,-1 0 5 0,-1 1 0 16,-2-1-8-16,-3 3 3 0,-4 1-5 16,-4-4 0-16,4 3-5 0,-4-1 5 0,0 3-1 15,0-2 1-15,-6 3-2 0,9-3 6 16,-2 0-9-16,1 3 10 0,-4 0 4 15,1 0-9-15,1 3 0 0,-3-6 0 0,0 8 9 16,1-3-14-16,-7 0 3 0,5 4-3 16,3-4 4-16,1 1-4 0,-3 4 7 0,7-1-9 15,-4 0-7-15,17 0-1 0,-12 0-12 16,19 4-6-16,-9-3 6 0,-8-4-3 16,13 0-5-16,4 0 10 0,1-2-2 0,2 1-1 15,2-5 10-15,-10 1 13 0,-1-4-5 16,-1 2 18-16,0-2-3 0,0 3 0 15,-3 0-5-15,-1 1 3 0,1 0-3 0,0-3-3 16,-2 2-7-16,1 0-2 0,1 6-11 16,-2-9-7-16,-7 3-14 0,4 5-5 15,-6-6 7-15,3-2 7 0,-6 4 3 16,5-1 8-16,-1 0-6 0,-2 1-2 0,1-1 13 16,1-3 5-16,1 0-8 0,0 2 12 15,-1-2-4-15,4 0 6 0,-6 0 1 0,5 3-1 16,2 0-3-16,-7-3 6 0,5 4-6 15,-2-1 6-15,0-3 23 0,4 0 16 0,-4 2-8 16,7-2 21-16,0-2 2 0,2 2 4 16,-1 0-11-16,18-3-6 0,-1-1 4 15,0-2-5-15,-4 4-1 0,9-1-17 0,4-1 4 16,-2-2 1-16,5 2-11 0,2-1 10 16,28-3-10-16,2-1-2 0,-21 3 5 15,-12 1 11-15,-3-2 22 0,3 2 12 0,-4-2 8 16,-7-1 4-16,2 1 6 0,-5 1-13 15,-3 0 2-15,-7 3-16 0,-7 3-20 16,2 0-17-16,-2 3-19 0,-6 0-32 0,0 6-38 16,-4 0-61-16,-12-3-144 0,-4 3-481 15,-12-3 394-15</inkml:trace>
</inkml:ink>
</file>

<file path=ppt/ink/ink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0-21T17:28:19.111"/>
    </inkml:context>
    <inkml:brush xml:id="br0">
      <inkml:brushProperty name="width" value="0.05292" units="cm"/>
      <inkml:brushProperty name="height" value="0.05292" units="cm"/>
      <inkml:brushProperty name="color" value="#FF0000"/>
    </inkml:brush>
  </inkml:definitions>
  <inkml:trace contextRef="#ctx0" brushRef="#br0">16694 2907 4208 0,'0'0'-178'0,"0"0"23"15,33-8 14-15,-33 8 26 0,30-7 20 0,-30 7 19 16,31-8 7-16,-31 8 10 0,31-5 1 16,-31 5 8-16,25-7 4 0,-25 7 2 0,31-5 12 15,-31 5-3-15,30-7 5 0,-30 7 7 16,30-6 3-16,-30 6 17 0,33-2 3 16,-33 2 8-16,42-4 12 0,-42 4-2 0,52-6 5 15,-27 6 2-15,7-3-5 0,1 3 12 16,-1-3-3-16,5 0-9 0,5 0-4 0,-4 3-1 15,9-3 6-15,5 3-9 0,0 0 9 16,5 0-9-16,-1 0 4 0,1 3-9 16,-7-3-2-16,7 3 4 0,-1-3 5 15,-10 0-7-15,6 3 11 0,-7-3 39 0,4 0-6 16,-2 0 10-16,-7 0 5 0,2 0 0 16,-4 0 6-16,4 3-14 0,-4-3-5 15,9 0-5-15,-5 0-14 0,-3 0 2 0,6 0-8 16,-7 0-3-16,9 0-3 0,-5 0 13 15,6-3-10-15,-7 3 0 0,0 0-4 0,8 0-2 16,-11 0 14-16,1 0-10 0,6 0 18 16,-3 0 4-16,0 0 14 0,-2 0 17 0,8 0 3 15,2 0-16-15,-1-3 6 0,3 3-4 16,3 0-2-16,7 0-15 0,12 0-9 16,-4 0 2-16,0 3-10 0,10 0 1 15,-4 3-5-15,2-3-5 0,3 3 4 0,-3-3-5 16,-6 0-2-16,7 1-3 0,-6-1 2 15,4 2-2-15,0-5 2 0,0 0-3 16,-2 0-5-16,-1 3 2 0,-7-3-2 0,0 0-3 16,-5 0-2-16,-2 0 4 0,-1-3-4 15,1 6-1-15,-3-3 4 0,13 0-3 16,-2 4 2-16,1-4-6 0,0 0 0 0,1 4 0 16,-1-4 3-16,-9 0 0 0,-5 0 4 0,8 0-3 15,-9 0-3-15,6 1 1 0,-5-2-3 16,1 1 2-16,-8 0-1 0,-9 0-2 15,2 0 7-15,-2 0-5 0,-6 0-1 0,8 0 0 16,-8 0 0-16,2 0 0 0,0 1-1 16,-1-1 1-16,4 3 0 0,2 2-8 15,-8-2 9-15,7 1 2 0,4 1 0 0,-3-2-1 16,0 2-3-16,-3-1 0 0,-5-1 1 16,10 4 2-16,-5-4-1 0,-4-1 0 15,0 1 2-15,3 1 0 0,-6-1 2 0,5 0 7 16,-2-1 0-16,1-2 4 0,6 0-2 15,-3 3-4-15,5-3 1 0,-2 0-1 16,3 0-3-16,4 0 1 0,-2 0-2 0,7 0-1 16,-7-3 2-16,0 3-1 0,4 0-1 15,-2-2 2-15,0-1 9 0,-12 0 9 0,5-1 6 16,-3-1 7-16,-1 2 5 0,-2-4 1 16,-2 4 1-16,1-1-1 0,-1-1-5 15,-2 2-5-15,5-2-4 0,-1-2-2 0,1 2-5 16,-2 1 3-16,4 0-4 0,-7-3 3 15,9 2-3-15,-8-2 0 0,8 1 1 16,-1 4-2-16,-3-5 0 0,1 4-4 0,-1-3-2 16,-2 3-11-16,-1 3-29 0,-32 0-25 15,53 6-34-15,-27 7-49 0,-10 6-71 16,-16 2-267-16,0-21-487 0,-48 49-894 0</inkml:trace>
</inkml:ink>
</file>

<file path=ppt/ink/ink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6-12T05:38:10.083"/>
    </inkml:context>
    <inkml:brush xml:id="br0">
      <inkml:brushProperty name="width" value="0.05292" units="cm"/>
      <inkml:brushProperty name="height" value="0.05292" units="cm"/>
      <inkml:brushProperty name="color" value="#FF0000"/>
    </inkml:brush>
    <inkml:context xml:id="ctx1">
      <inkml:inkSource xml:id="inkSrc2">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1" timeString="2021-06-12T05:38:26.595"/>
    </inkml:context>
  </inkml:definitions>
  <inkml:trace contextRef="#ctx0" brushRef="#br0">17254 11068 0,'0'-40'78</inkml:trace>
  <inkml:trace contextRef="#ctx0" brushRef="#br0" timeOffset="741.0599">17214 11068 0</inkml:trace>
  <inkml:trace contextRef="#ctx1" brushRef="#br0">20407 11072 1723 0,'0'0'386'15,"0"0"-178"-15,0 0-100 0,0 0-80 16,0 0-22-16,0 0-15 0,0 0-16 16,0 0 25-16,0 0 9 0,0 0 22 0,0 0 21 15,0 0 11-15,0 0 1 0,0 0-13 16,0 0 0-16,0 0 2 0,0 0-2 16,0 0-5-16,0 0-7 0,0 0-10 0,0 0 9 15,0 0 0-15,0 0-5 0,0 0 4 16,0 0-22-16,0 0 12 0,0 0 2 0,0 0-3 15,0 0-4-15,0 0-3 0,0 0 18 16,0 0 11-16,0 0 5 0,0 0-4 0,0 0 1 16,0 0 11-16,0 0 8 0,0 0-21 15,0 0-7-15,0 0-7 0,0 0 2 16,0 0-11-16,0 0 12 0,0 0-15 0,0 0-5 16,0 0-2-16,0 0 14 0,0 0-9 15,0 0 1-15,0 0-14 0,0 0 4 0,4 33 4 16,-4-33-7-16,0 0 6 0,0 0 4 15,0 0-14-15,2 24 11 0,-2-24-12 0,0 0 1 16,0 0 3-16,3 28-2 16,-3-28 10-16,0 0-8 0,5 28 32 0,-5-28-34 15,0 0 12-15,8 31-4 0,-8-31 6 0,2 24 0 16,-2-24 8-16,0 0-10 0,13 31 2 16,-13-31-1-16,5 22 9 0,-5-22-14 0,0 0 11 15,9 27-1-15,-9-27 10 0,6 18-2 16,-6-18-2-16,0 0 1 0,9 32-16 15,-9-32 6-15,5 19-3 0,-5-19-2 0,3 23 2 16,-3-23-1-16,0 0-5 0,10 32 1 16,-10-32-5-16,3 22 7 0,-3-22 3 0,0 0 7 15,12 30-13-15,-12-30 7 0,0 0-7 16,4 30 1-16,-4-30 4 0,0 0-6 16,5 24 4-16,-5-24-7 0,8 23-3 0,-8-23 12 15,0 0-4-15,7 27-9 0,-7-27 4 16,8 23 3-16,-8-23 0 0,0 0-1 0,7 29 1 15,-7-29 0-15,11 22 3 0,-11-22 6 16,0 0-5-16,10 31 6 0,-10-31 0 0,9 24-1 16,-9-24 4-16,5 26-2 15,-5-26-1-15,10 25 3 0,-10-25 2 0,5 27 4 16,-5-27-4-16,8 28 10 0,-8-28-4 0,5 27 1 16,-5-27-4-16,2 25-1 0,-2-25-3 15,8 27-1-15,-8-27-1 0,4 26 0 0,-4-26-3 16,6 30 6-16,-6-30-1 0,9 28 0 15,-9-28 0-15,5 32-4 0,-5-32 3 16,6 30 0-16,-6-30 0 0,7 36 2 0,-7-36-2 16,5 33-1-16,-2-13-2 0,-3-20-1 15,12 41-3-15,-4-25-4 0,-1 8 3 16,-7-24-3-16,15 45 0 0,-13-24-1 0,5 2 4 16,-1-2 2-16,-6-21 2 0,12 39 5 15,-9-16 0-15,-3-23 2 0,5 37 2 0,-1-16-1 16,-4-21-2-16,5 36-2 0,-5-36-2 15,5 38-2-15,-4-20-5 0,-1-18 1 0,4 38-1 16,-4-38-2-16,3 37 1 0,2-20-5 16,-5-17 2-16,5 43 0 0,-1-17-2 15,-3-5 0-15,8 3 0 0,-8 1 1 0,9 4 3 16,-5-5-4-16,9 3 3 0,-9-3 0 16,1 2 0-16,1-1-1 0,-2-2 0 15,3 1 1-15,-3-1-2 0,9-1 0 0,-9 2-1 16,3-3 0-16,-1 1-3 0,1 3 1 0,1-3 0 15,1-2-4-15,-4 7 7 0,6-3-8 16,-4-1 2-16,4 1 1 0,0-1-1 16,-5 2 0-16,4 2 0 0,1 0-1 15,0 5 0-15,-1 2 1 0,4-2-2 0,-3 4 2 16,-2 2-2-16,4 1 0 0,-8-2 1 16,3 2-1-16,4-1 0 0,-8-7 2 0,5 0-2 15,-5 0 2-15,3 1 1 0,-3-4-4 16,2 1 2-16,2-2-1 0,-1 2 2 0,0-5-4 15,-3 0 1-15,5 4 0 0,-5-2-1 16,4-5 0-16,-4 3-1 0,0 1 1 0,5-5 1 16,-2 7-2-16,-1-7 1 0,0 2 1 15,1 3-4-15,2 0 4 0,0-1 0 16,-5-2-2-16,7 1 1 0,-9 2 1 0,5 1 0 16,-8-26 0-16,14 43 2 0,-9-23 1 15,-5-20 3-15,13 35 7 0,-8-16-4 0,-5-19 0 16,10 32 0-16,-10-32-3 0,15 32 0 15,-11-17 3-15,-4-15-3 0,8 34-2 16,-8-34 0-16,12 29-1 0,-12-29-2 0,15 24-2 16,-15-24-1-16,6 24 1 0,-6-24-4 15,9 21-2-15,-9-21 0 0,0 0-1 16,15 25-5-16,-15-25-5 0,0 0-7 0,8 19-11 16,-8-19-17-16,0 0-21 0,0 0-27 15,12 15-32-15,-12-15-39 0,0 0-59 0,0 0-167 16,0 0-564-16,0 0-932 0</inkml:trace>
  <inkml:trace contextRef="#ctx1" brushRef="#br0" timeOffset="1813.9195">20642 14206 4785 0,'0'0'-126'15,"0"0"23"-15,0 0 7 0,0 0-5 16,0 0-7-16,21-30 4 0,-21 30-6 15,0 0 7-15,0 0 11 0,0 0 26 0,0 0 16 16,0 0 19-16,0 0 21 0,20-18 4 16,-20 18 6-16,0 0 2 0,0 0 6 0,0 0 7 15,0 0-1-15,0 0 4 0,0 0-8 16,0 0 12-16,0 0 13 0,0 0-11 16,19-19-1-16,-19 19 4 0,0 0 9 0,0 0 0 15,0 0 6-15,0 0 0 0,0 0 9 16,20-12-12-16,-20 12 10 0,0 0 3 15,0 0-20-15,33-3 6 0,-33 3 0 0,0 0 0 16,32 3 10-16,-32-3 3 0,0 0 5 16,40 4 4-16,-40-4 8 0,25 15 2 0,-25-15-3 15,31 12-4-15,-16-4 3 0,-15-8-1 16,25 22-3-16,-12-9-8 0,-3-5 0 0,7 8 1 16,-7-3 3-16,2-1-2 0,1 0-5 15,-6 0-3-15,1 1-2 0,5-1-6 0,-4 0-4 16,2 1-4-16,1-1-2 0,-12-12-1 15,12 22-5-15,-4-11-1 0,-8-11 1 16,17 19-4-16,-12-10 2 0,-5-9-4 0,18 19 3 16,-9-9-3-16,-9-10-2 0,17 21-1 15,-4-12-3-15,2 0-1 0,-7 3-3 0,6-2 1 16,-1-2-2-16,2 4 2 0,-1-1-4 16,-1-2 1-16,-1 1 4 0,3-2-6 15,-15-8 4-15,25 16-1 0,-12-7 8 0,-13-9-3 16,20 12 2-16,-10-6 1 0,-10-6 2 15,17 13 0-15,-17-13 1 0,22 13-3 0,-22-13 0 16,11 12-2-16,-11-12-1 0,15 12-1 16,-15-12 1-16,14 12 0 0,-14-12-1 15,13 13-3-15,-13-13 1 0,15 12-2 0,-15-12 1 16,9 16 0-16,-9-16-1 0,15 15-2 16,-15-15 0-16,13 12-1 0,-13-12 0 0,17 12-2 15,-9-2 4-15,-8-10-2 0,15 15-2 16,-15-15 6-16,9 15-3 0,-9-15 0 15,13 14 4-15,-13-14-1 0,0 0 0 0,13 12 0 16,-13-12-1-16,0 0-1 0,10 11 1 16,-10-11-1-16,10 10 3 0,-10-10-6 0,0 0 1 15,12 12-1-15,-12-12 6 0,0 0-6 16,0 0 0-16,0 0-2 0,0 0-1 0,19 18 1 16,-19-18 1-16,0 0 0 0,0 0-1 15,6 9 0-15,-6-9-1 0,0 0 2 16,0 0-2-16,0 0 0 0,0 0 1 0,0 0 2 15,12 14-3-15,-12-14 0 0,0 0 0 16,0 0 4-16,0 0-1 0,0 0-3 0,0 0 0 16,0 0 0-16,0 0 5 0,0 0-4 15,0 0-1-15,0 0 0 0,0 0 0 0,0 0-4 16,0 0 3-16,0 0 2 0,0 0-4 16,12 12 2-16,-12-12-1 0,0 0-1 0,0 0 1 15,0 0 2-15,0 0-2 0,0 0 1 16,3 17 0-16,-3-17 3 0,0 0-3 0,0 0 2 15,0 0-3-15,0 0 3 0,0 0 0 16,0 0 1-16,0 0 0 0,0 0 1 16,0 0 1-16,0 0-4 0,0 0 0 0,0 0-3 15,0 0 1-15,0 0 0 0,0 0 0 16,0 0-1-16,0 0-1 0,0 0 2 0,-57-29-4 16,57 29-1-16,-17-26 2 0,7 11-3 15,2 0 0-15,1-3 2 0,-8-2 0 16,4 2 0-16,-3-3 3 0,4-5-1 15,-3 6-1-15,3-6 2 0,1 2-2 0,-6 0 1 16,15 24-1-16,-18-47 2 0,11 22-4 16,-1 0 0-16,5 0 0 0,-9 1-5 0,8 0-3 15,-1-2-1-15,2 6-1 0,0-5 0 16,3 0 1-16,0 4 1 0,0 21 0 0,-5-43 2 16,10 21 1-16,-5 1 2 0,0 21 1 15,0-38 0-15,0 38 2 0,0-40 0 16,0 20 0-16,0 20 1 0,0-39 2 0,0 39-2 15,3-36-4-15,-3 36 5 0,3-34 0 16,-3 34 0-16,5-35 0 0,-5 35-1 0,4-36 4 16,-4 36-3-16,3-30 2 0,-3 30 4 15,3-32 2-15,-3 32 2 0,6-24-2 0,-6 24 7 16,0 0-4-16,3-39-1 0,-3 39-1 16,2-23-1-16,-2 23 0 0,3-28-1 0,-3 28 0 15,8-23-1-15,-8 23 0 16,0 0 0-16,2-39 1 0,-2 39-4 0,0 0-3 15,3-27 4-15,-3 27-4 0,0 0-3 16,7-27-5-16,-7 27-7 0,0 0-15 0,8-25-28 16,-8 25-39-16,0 0-37 0,9-22-42 15,-9 22-123-15,8-18-656 0,-8 18-920 0</inkml:trace>
  <inkml:trace contextRef="#ctx1" brushRef="#br0" timeOffset="4755.4855">20851 14166 4797 0,'0'0'-113'0,"0"0"18"0,0 0 9 16,0 0-3-16,0 0 7 0,0 0-3 0,0 0-4 15,0 0-1-15,0 0 0 0,0 0 15 16,32-8 26-16,-32 8 8 0,0 0 23 16,0 0-7-16,0 0 17 0,0 0 8 0,0 0-2 15,0 0 4-15,0 0-6 0,11-22 6 16,-11 22 8-16,0 0-4 0,0 0 5 0,0 0-5 16,0 0 0-16,0 0 6 0,0 0 2 15,0 0-3-15,0 0 1 0,0 0 5 16,0 0-1-16,0 0 6 0,0 0 12 0,0 0-6 15,0 0 0-15,0 0 21 0,0 0-16 16,0 0 3-16,0 0-14 0,0 0 3 16,0 0-6-16,0 0 2 0,0 0-2 0,0 0-4 15,0 0 14-15,0 0-19 0,0 0 0 16,0-32-5-16,0 32 2 0,0 0 4 0,0 0-4 16,0 0-9-16,0 0 2 0,0 0 0 15,0 0 4-15,0 0-11 0,10-18 0 0,-10 18 7 16,0 0-5-16,0 0 2 0,0 0 1 15,0 0 7-15,0 0-8 0,15-21 8 0,-15 21-2 16,0 0 1-16,0 0 4 0,0 0-1 16,0 0 9-16,0 0-4 0,0 0-1 15,17-23-13-15,-17 23 6 0,0 0-6 0,0 0-1 16,10-17 8-16,-10 17-1 0,0 0-8 16,19-23 2-16,-19 23 0 0,0 0-3 0,13-20-6 15,-13 20 22-15,0 0-4 0,0 0-4 16,18-19 12-16,-18 19-4 0,0 0-3 15,0 0-3-15,14-15 5 0,-14 15-13 0,0 0 3 16,0 0 3-16,6-21 6 0,-6 21-9 16,0 0 2-16,0 0 8 0,19-19 10 0,-19 19-17 15,0 0 18-15,0 0-1 0,0 0 16 16,11-19 2-16,-11 19 0 0,0 0-2 16,0 0 0-16,0 0 1 0,0 0 0 0,0 0-3 15,16-18-2-15,-16 18-9 0,0 0 1 16,0 0-10-16,0 0 5 0,0 0-4 0,15-22-8 15,-15 22 4-15,0 0-9 0,0 0 0 16,18-22-6-16,-18 22 5 0,0 0-5 16,15-18-5-16,-15 18 4 0,0 0-5 0,13-19 0 15,-13 19 1-15,0 0-2 0,15-15 2 16,-15 15 1-16,0 0 8 0,0 0-5 0,22-22 7 16,-22 22 7-16,0 0 2 0,15-13 2 15,-15 13 2-15,0 0 4 0,0 0-8 16,19-15 2-16,-19 15-2 0,0 0 0 0,0 0 3 15,20-17-7-15,-20 17 3 0,0 0 1 16,0 0 0-16,25-13 8 0,-25 13-5 16,0 0 8-16,0 0-6 0,0 0 1 0,20-12-5 15,-20 12 2-15,0 0 1 0,0 0-4 16,0 0 0-16,17-15 9 0,-17 15-2 0,0 0 3 16,0 0-4-16,0 0 1 0,16-17-4 15,-16 17-1-15,0 0-4 0,0 0-4 0,15-13 2 16,-15 13 1-16,0 0-1 0,0 0-2 15,0 0 3-15,19-20-3 0,-19 20-1 0,0 0 0 16,0 0 3-16,23-12-5 0,-23 12 1 16,0 0 0-16,0 0-2 0,0 0 3 15,0 0-4-15,0 0 3 0,22-12-1 0,-22 12 0 16,0 0 1-16,0 0-1 0,0 0-2 16,0 0 0-16,20-12 2 0,-20 12-1 0,0 0 1 15,0 0 2-15,0 0-1 0,0 0 5 16,18-13-1-16,-18 13 1 0,0 0 0 15,0 0 5-15,0 0 2 0,0 0 1 0,0 0 1 16,0 0 0-16,0 0 1 0,0 0-1 16,0 0-5-16,0 0 3 0,0 0-4 15,0 0 0-15,0 0-1 0,0 0-1 0,0 0 0 16,0 0-1-16,0 0-7 0,0 0-3 16,0 0-2-16,0 0-5 0,27-9-5 0,-27 9-6 15,0 0-19-15,0 0-34 0,0 0-46 16,0 0-84-16,24 15-268 0,-24-15-445 0,0 0-538 15</inkml:trace>
  <inkml:trace contextRef="#ctx1" brushRef="#br0" timeOffset="14205.9038">20607 16032 2906 0,'0'0'142'0,"0"0"-31"16,0 0-44-16,0 0-13 0,0 0-21 0,0 0-1 16,0 0-3-16,0 0-4 0,0 0 13 15,0 0 4-15,0 0 3 0,0 0 13 0,0 0 4 16,0 0 6-16,0 0-6 0,0 0-5 16,0 0 4-16,0 0-2 0,0 0-24 0,0 0 11 15,0 0-5-15,0 0-11 0,0 0 9 16,0 0-6-16,0 0-5 0,0 0-9 15,0 0 5-15,0 0-2 0,0 0-1 16,0 0 11-16,0 0-17 0,0 0-4 0,0 0 5 16,0 0-4-16,0 0 4 0,0 0-11 15,48 10 16-15,-48-10 15 0,32 32-3 0,-9-11 8 16,4 10 0-16,8 6-3 0,-1 4 5 16,11 7-9-16,2 7-2 0,-6 1-5 0,8 1-1 15,21 24-2-15,-5-7-7 0,-11-9-5 16,15 10-2-16,-14-18 0 0,-3-1-12 0,-6-3-10 15,3-1-6-15,-6-3-11 0,3 0 5 16,-13-12-14-16,-1 1 0 0,-5-11-8 16,-4 0-9-16,4-1 1 0,-10-5-8 0,-1-6-7 15,-2 4-12-15,-8-8-22 0,6-1-77 16,-12-10-146-16,0 0-472 0,0 0 196 16</inkml:trace>
  <inkml:trace contextRef="#ctx1" brushRef="#br0" timeOffset="14795.5372">20541 16116 3516 0,'-23'-10'-5'15,"1"-1"29"-15,22 11 10 0,-28-19-11 16,28 19-4-16,-34-15 0 0,34 15-17 15,-21-17-15-15,7 5 13 0,14 12-6 0,-23-21 6 16,8 6 17-16,15 15-9 0,-19-33 9 16,8 18-5-16,11 15 6 0,-17-38 5 0,7 16 1 15,10 22-16-15,-5-39-4 0,5 39 6 16,0-41-6-16,0 41 2 0,1-39 8 16,6 17-18-16,-7 22 0 0,15-44 4 0,-3 23-16 15,-4 0 8-15,1-2 4 0,1 3 0 16,5-2 4-16,-4-2-6 0,4 3-4 0,2-3 12 15,5 7 2-15,-5-5-6 0,3 4-8 16,-4-2-2-16,5 2 1 0,2 3 5 16,-5 3 0-16,6 0-2 0,3 0 4 0,-2 2-10 15,0 3 7-15,5 2 7 0,0 1 0 16,-30 4 9-16,59 0-9 0,-33 4 12 16,6 6 6-16,-4-3 5 0,8 10 5 0,-6-2 0 15,2 7 3-15,-4-2 8 0,-3 8-2 16,5-2-3-16,-3 4-2 0,-2 0 13 0,-2 5 1 15,-3-5 17-15,2 7-3 0,-2-3 2 16,-6 0-13-16,-4 4 3 0,0-2-1 0,-7-3-6 16,2 2-2-16,-5-1-1 0,0-1-5 15,-5-1 8-15,2 2 1 0,-2-6-6 0,0-1 0 16,0 0 9-16,3-2-28 0,-1 2 4 16,-2 2-2-16,5-29-7 0,-12 53-2 15,7-29-3-15,-2 4-12 0,4-4 1 0,-2 4-17 16,5-28-9-16,-5 49-2 0,0-27-25 15,5-22-5-15,-3 40-8 0,3-40-13 0,8 40-15 16,-3-25-30-16,3-4-50 0,-8-11-163 16,19 16-475-16,-19-16 121 0</inkml:trace>
  <inkml:trace contextRef="#ctx1" brushRef="#br0" timeOffset="15616.1588">21913 15895 3648 0,'-17'15'-35'0,"17"-15"16"0,-13 17-6 0,13-17 10 16,0 0 0-16,-13 28-2 0,13-28 13 15,-12 23 10-15,12-23 7 0,-4 24 0 16,4-24 6-16,-5 27 15 0,5-27-3 0,0 0 2 15,5 45 10-15,-5-45-7 0,7 32-8 16,-7-32 15-16,9 35-4 0,-4-16 14 16,-5-19-17-16,16 37 1 0,-11-18-4 0,5 2 7 15,-1-3-4-15,2 4-1 0,3-1-5 16,4-1-9-16,-4-7 2 0,2 7-1 0,1-8-5 16,5 0 0-16,-4-3 3 0,11-3-2 15,-29-6-9-15,56-3 1 0,-27 0 0 0,3-6-7 16,6-6 3-16,-6 0 3 0,1-1 4 15,3 1-7-15,-10-7-9 0,4 1 8 16,-6-1-7-16,-1 1-1 0,2-8-10 0,-8 2 10 16,0-2-22-16,-5 2 18 0,-4 2-4 15,4 5-6-15,-11-9 17 0,-1 29 23 0,10-43 2 16,-10 25 21-16,0 18 7 0,0 0-3 16,-28-50 5-16,13 37-8 0,-4 5-5 15,-9-4 11-15,28 12-10 0,-52-12-6 0,24 9-3 16,-2 0-2-16,30 3-7 0,-54-7-6 15,29 4-5-15,25 3-3 0,-45 3-7 0,45-3 0 16,-44 3-2-16,23 1 3 0,21-4-2 16,-39 6-3-16,39-6-15 0,-30 15-2 15,13-9-2-15,17-6-20 0,-25 20-17 0,25-20-10 16,-27 16-15-16,22-5-17 0,5-11-2 16,-15 15-9-16,15-15-15 0,0 18-30 0,0-18-61 15,0 0-121-15,0 0-431 0,0 0 359 16</inkml:trace>
  <inkml:trace contextRef="#ctx1" brushRef="#br0" timeOffset="15896.9824">22142 16009 3269 0,'0'0'-7'15,"30"-10"35"-15,-30 10 29 0,0 0-9 0,35-3-6 16,-35 3 4-16,37-3-5 0,-37 3-7 15,47-6-2-15,-20 0-11 0,0 3 2 0,4-3 8 16,1-3 10-16,-7 6 9 0,5-3-9 16,-1 0 4-16,3-4 3 0,-4 6-6 15,-3-2 12-15,7 5 6 0,-2-4 8 0,-30 5-3 16,59-6 0-16,-29 6 2 0,0-1-13 16,7 2-22-16,-2-1-12 0,-4 0 4 0,5-1-7 15,-3 1-11-15,2 0-6 0,-1-8-25 16,-3 4-20-16,0-4-18 0,-3 1-36 0,-5-5-44 15,-3-3-119-15,2 3-553 0,-7-8 107 16</inkml:trace>
  <inkml:trace contextRef="#ctx1" brushRef="#br0" timeOffset="16550.7081">23034 15258 3671 0,'0'0'10'0,"0"0"21"0,0 0 15 15,0 0-32-15,0 0 5 0,0 0-17 16,0 0 14-16,0 0 0 0,0 0-5 0,0 0 7 16,0 0 9-16,0 0 5 0,73 24 7 15,-54-15-13-15,4 1 2 0,1-2-10 16,-24-8 4-16,41 19 7 0,-19-10-15 0,-2 2 6 15,-20-11-3-15,34 15-3 0,-16-9 6 16,-18-6-6-16,25 15-6 0,-25-15 11 16,22 9-5-16,-22-9 13 0,17 12-1 0,-17-12 14 15,0 0-14-15,21 18-5 0,-21-18-4 16,0 0-4-16,0 0-10 0,0 30-8 0,0-30 0 16,0 0 3-16,0 0-7 0,-30 32 5 15,30-32-13-15,-21 15-3 0,21-15-2 16,-22 16 4-16,22-16 8 0,-30 11 0 0,30-11 0 15,-27 10 6-15,27-10 14 0,-27 14 17 16,27-14-8-16,-28 4 27 0,28-4-22 0,0 0 10 16,-34 7-7-16,34-7 8 0,0 0-7 15,-42-7-5-15,42 7 3 0,0 0-6 16,-36-18-6-16,36 18 2 0,-29-15-5 0,14 3 2 16,15 12-11-16,-27-28 13 0,12 11-17 15,15 17 15-15,-28-27-2 0,15 12 9 0,13 15 5 16,-24-27 11-16,24 27-16 0,-18-25 4 15,8 9-7-15,10 16 1 0,-14-24 0 0,14 24-6 16,-8-25 2-16,8 25-3 0,-8-29 1 16,8 29-3-16,-7-23 1 0,7 23 3 0,0 0-3 15,7-40 1-15,-7 40-4 0,8-27-5 16,-8 27-3-16,17-26 4 0,-17 26-9 16,15-25 2-16,-15 25-5 0,25-27 4 0,-12 15 2 15,4-3-2-15,-17 15-13 0,33-28-2 16,-18 15-12-16,2-5 2 0,3 3-24 0,5-8-9 15,-3 2-12-15,1 0-3 0,3-1-9 16,-3-1-25-16,-3 3-22 0,-2 4-56 16,-4-2-124-16,4 6-485 0,-1 0 186 0</inkml:trace>
  <inkml:trace contextRef="#ctx1" brushRef="#br0" timeOffset="17259.3137">23840 14792 3550 0,'0'0'61'16,"0"0"50"-16,0 0 9 0,0 0-45 0,2 25-21 15,-2-25-19-15,0 0-19 0,0 0 3 16,0 0-5-16,0 0 6 0,28 6 8 16,-28-6-5-16,0 0 4 0,0 0 2 0,0 0-11 15,0 0 4-15,54-26-10 0,-54 26 8 16,25-13 0-16,-25 13-3 0,23-14-2 0,-23 14-8 16,25-18 3-16,-25 18 1 0,20-19-8 15,-20 19-11-15,17-22 3 0,-17 22-10 0,12-20-6 16,-12 20 1-16,8-28-6 0,-8 28 13 15,9-25-6-15,-9 25 5 0,0 0 14 16,3-34-14-16,-3 34 9 0,0 0 2 16,0 0-1-16,-8-37-6 0,8 37 6 0,0 0 4 15,-9-28 9-15,9 28 0 0,0 0-1 16,-17-15 4-16,17 15-10 0,0 0 15 16,0 0-5-16,-30-14-5 0,30 14 0 0,0 0 10 15,0 0 11-15,0 0-6 0,-43 8 11 16,43-8-2-16,0 0-2 0,-22 19 3 0,22-19-8 15,-17 17 6-15,17-17-4 0,-10 28-7 16,10-28 2-16,-13 32-1 0,6-14 12 0,7-18 7 16,-10 36 6-16,5-13 4 0,5-23 5 15,-8 42 4-15,3-20 0 0,5-22 4 16,-4 50 2-16,1-26 3 0,1 0-1 0,2 5-4 16,0-29 0-16,0 46-8 0,2-19-6 15,1-2 2-15,6 0-6 0,-1 2-5 0,6-1-5 16,-1-2-3-16,0 0-1 0,7 1 2 15,4-5-3-15,3 2 0 0,1 1 3 16,9-5-2-16,0-3-2 0,8-6-1 0,2-3-5 16,-1-3 1-16,6-6-5 0,2-3 0 15,8-5-6-15,0-5-7 0,-5-2-5 0,-1-4-3 16,-2 0-10-16,-6-6-12 0,3 1-12 16,-6-1-12-16,-2-6-13 0,-8 1-21 15,1-5-18-15,-3-2-21 0,-5-3-22 0,4-3-22 16,-13-1-37-16,-3-1-80 0,-2 6-630 15,-9-9-503-15</inkml:trace>
  <inkml:trace contextRef="#ctx1" brushRef="#br0" timeOffset="17716.2867">24218 13651 4380 0,'0'0'-84'0,"-38"-9"13"16,38 9-14-16,-40-8-20 0,40 8 6 15,-34-10 9-15,34 10 16 0,-35-10 14 16,35 10 27-16,-30-8 19 0,30 8 16 0,-27-7 20 16,27 7 5-16,-28-5 3 0,28 5 13 15,0 0 6-15,-31-10 1 0,31 10 22 0,0 0-2 16,-23-9 14-16,23 9-5 0,0 0-1 16,0 0 1-16,-28-10 2 0,28 10-9 15,0 0-6-15,0 0-4 0,0 0 0 0,0 0 0 16,0 0 3-16,0 0 12 0,0 0 3 15,0 0 4-15,0 0-9 0,-2 44-4 0,2-44-4 16,22 45-6-16,-9-13-6 0,5 2-5 16,3 3-7-16,0 0 0 0,6 6-4 15,3 0 2-15,0 1-4 0,9-2-2 0,6 7-1 16,0-2 0-16,4-2-3 0,1-4-2 16,3-4-5-16,-4-5-2 0,8-5-4 0,0-6 2 15,3-6-6-15,5-4-2 0,0-7-1 16,7-4 0-16,0-3-2 0,15-9-4 15,-5-3-6-15,0-3-3 0,-3-8-5 0,3 2-4 16,-7-3-1-16,-3 0-12 0,-2-9-1 16,-1 6-10-16,-4-7-12 0,-8 3-17 0,-4 3-17 15,-11 4-21-15,3-5-22 0,-3-1-16 16,-3-1-18-16,-8-1-40 0,0 3-81 0,-13-2-627 16,2 2-490-16</inkml:trace>
  <inkml:trace contextRef="#ctx1" brushRef="#br0" timeOffset="18535.852">24722 14013 4337 0,'0'0'-64'16,"-14"16"32"-16,14-16 11 0,0 0-3 15,0 0 7-15,-11 21 1 0,11-21-3 0,0 0 5 16,0 0 2-16,0 0 6 0,-12 18 5 16,12-18 2-16,0 0 20 0,0 0 23 15,0 0-11-15,0 0 9 0,0 0 10 16,0 0 7-16,0 0-2 0,0 0-6 0,0 0 5 15,0 0-14-15,0 0-1 0,0 0-7 16,0 0-7-16,0 0-1 0,0 0-4 0,0 0-6 16,0 0 5-16,0 0 3 0,0 0 0 15,-2 28-7-15,2-28 1 0,0 0 6 16,0 0-4-16,0 0-5 0,0 0 0 0,0 0-1 16,0 0-10-16,0 0-6 0,0 0 4 15,0 0-2-15,0 0-7 0,-27 15 20 0,27-15-15 16,0 0 6-16,0 0 0 0,-20 13 6 15,20-13 0-15,0 0 3 0,0 0-5 16,-18 12 1-16,18-12 2 0,0 0 2 0,0 0 2 16,-20 15 2-16,20-15 3 0,0 0 0 15,-24 12-4-15,24-12 2 0,0 0-5 16,0 0-3-16,-25 13-3 0,25-13 3 0,0 0-6 16,-21 9 1-16,21-9 4 0,0 0-5 0,-27 9-7 15,27-9 6-15,-22 11 3 16,22-11 0-16,0 0 0 0,-30 12 0 0,30-12-6 15,-25 8-2-15,25-8-2 0,-30 13-2 16,30-13 1-16,-35 18 11 0,16-12-11 0,-3 4 3 16,22-10 4-16,-31 15 2 0,31-15-4 15,-24 12 6-15,24-12-7 0,-21 8-3 0,21-8-8 16,0 0 0-16,-29 12-4 0,29-12 1 16,0 0 1-16,0 0 5 0,-25 8 2 0,25-8-9 15,0 0 8-15,0 0-3 0,0 0 8 16,0 0-1-16,0 0 1 0,0 0 7 15,0 0 2-15,0 0 7 0,0 0-4 0,0 0-1 16,0 0-1-16,0 0 1 0,49-62 0 16,-33 47-1-16,6 3 0 0,-4-8-2 0,4 7 3 15,-2-7-6-15,2 1 3 0,-4 4-5 16,12-9 0-16,-11 4-7 0,1 2-7 16,3 3-2-16,-3-3-4 0,-1-1 1 0,-1 3-1 15,-1 1-5-15,0 3 12 0,-17 12-5 16,28-28-11-16,-13 20-10 0,-15 8-12 0,19-22-11 15,-19 22-29-15,20-12-20 0,-20 12-64 16,16-16-145-16,-16 16-535 0,15-10-121 0</inkml:trace>
  <inkml:trace contextRef="#ctx1" brushRef="#br0" timeOffset="19286.4486">26234 13263 3999 0,'0'0'9'0,"0"0"13"16,-39 7-22-16,39-7-8 0,-26 13 3 0,26-13-4 15,-27 9 7-15,27-9 9 0,-29 12 17 0,29-12 16 16,-28 15 11-16,15-5 14 0,13-10 3 16,-24 19-3-16,24-19 18 0,-22 16-10 15,22-16 4-15,-23 30 8 0,15-18 6 0,8-12-5 16,-17 33 1-16,9-14-3 0,-2 3-4 16,10-22-11-16,-9 45-1 0,6-19-4 15,3-2-8-15,0 7-4 0,0-31-5 0,0 53-4 16,5-26 2-16,2 0 1 0,-1-1 1 15,9 2-1-15,-1-1 2 0,2 5-4 16,8-9 0-16,-4 5-1 0,7-4 0 0,4-1-3 16,3-2-3-16,4-6-2 0,4-2-2 15,3-4-7-15,7-6 0 0,-2-3-8 0,4-3-3 16,8-9-3-16,3 2-1 0,-5-5-5 16,2-6-1-16,-5-2 0 0,-7 2-2 15,2-10 0-15,-3 3-1 0,-6-8-4 0,1 2 2 16,-11-4-5-16,0-4-1 0,-4 1-2 15,-12 5 3-15,1-6-2 0,-13 3 5 16,-2-1-2-16,-3 3 2 0,-8 0 0 0,-10-2 6 16,-7 4 5-16,-1-5 3 0,-10 6-1 15,-1 6 9-15,-3 1 1 0,-2 12-1 16,-3-5-1-16,0 12-2 0,-1 1-4 0,-2 5 0 16,3 2-1-16,-4 2-1 0,1 5-5 15,3 1 3-15,6 5-1 0,-4 6-4 0,7-4-4 16,1 7-12-16,5-1-20 0,0 11-24 15,8-5-31-15,9 7-48 0,1 1-44 0,4 1-94 16,3-1-224-16,5-2-456 0,0 1-839 16</inkml:trace>
  <inkml:trace contextRef="#ctx1" brushRef="#br0" timeOffset="20697.6076">24063 17327 4731 0,'0'0'-95'0,"-9"-26"44"15,9 26 34-15,0 0 20 0,-5-27 23 16,5 27 2-16,0 0 9 0,0 0-2 0,-8-30-3 15,8 30 4-15,0 0-4 0,0 0 5 16,0 0 11-16,0 0 9 0,0 0 6 0,17-25-1 16,-17 25-2-16,0 0-1 0,40 3-1 15,-40-3-6-15,42 19 1 0,-14-8-8 16,5 11-2-16,3 0-7 0,2 9-3 0,-1 4 2 16,5 1-6-16,-4 6-5 0,-3 0 4 15,10 6-10-15,-8-4-2 0,-2-2-7 0,-1 2-2 16,6-1-11-16,-7 0-2 0,-1-3-1 15,-2-3-4-15,-6-7 1 0,1 2-2 0,-5-8 4 16,-2 1-2-16,1-6-4 0,-6 0-2 16,0-5-5-16,2 1-6 0,-15-15-4 15,19 22-6-15,-19-22-6 0,13 16-4 16,-13-16 3-16,0 0 1 0,0 0 0 0,0 0 9 16,0 0 0-16,0 0 11 0,0 0-1 15,0 0 9-15,-92-30 7 0,71 13 2 0,-10-3 0 16,-4-7 1-16,5 4-2 0,-5-8 5 15,2-4-3-15,-4 2 0 0,8-6-2 16,-2-6 7-16,0 3 7 0,0-2 1 16,2 4 6-16,-1-2 16 0,3 4 11 0,1-1 9 15,0 5 11-15,0 3 3 0,-3 4 2 16,8-1-3-16,-6-1-6 0,5 2-9 0,-3 5-14 16,5-2-9-16,0 1-16 0,3 3-12 15,0-2-9-15,2-2-3 0,-1 1 0 16,4-1-3-16,-2 0-2 0,1-2 4 0,-2-1 1 15,7-1 5-15,-4 4 2 0,-1-8 2 16,4 2-2-16,-3 3 1 0,1 2 1 0,4 0-2 16,2-2-1-16,5 27-9 0,-8-54-14 15,4 24-12-15,8 3-23 0,4-5-15 0,-3 2-19 16,12-3-13-16,-4-3-1 0,4 3-5 16,1 1 10-16,4 4 0 0,0-1 15 0,0 4 8 15,-2 6 5-15,3 2 21 0,-3 1-3 16,2 0 9-16,1 4 9 0,-1 3 0 15,-22 9 4-15,44-12 10 0,-23 9 5 16,-21 3 22-16,37 3-3 0,-37-3 0 0,44 5 8 16,-26 5 6-16,4-1 0 0,-1 3 17 15,-2 1-6-15,-2 3 3 0,1 1 8 0,-1 0 7 16,-4 0 21-16,2 5 13 0,-1 3 24 16,-4 0 11-16,0-1-4 0,-4 1 3 0,-1 3-11 15,0-1-10-15,-1 0-7 0,-1 1-12 16,-3 4-11-16,0-2-3 0,0 4-8 15,-7 6 2-15,6 3-8 0,-8 0-1 0,1 3-1 16,0-2-9-16,-7-5-3 0,6 1-22 16,-3 1-21-16,4-4-30 0,-5-4-37 0,4-1-39 15,1-8-65-15,-5 1-160 0,8-7-527 16,-4-2-286-16</inkml:trace>
  <inkml:trace contextRef="#ctx1" brushRef="#br0" timeOffset="21351.2655">24944 16799 4215 0,'0'0'-15'0,"0"0"18"0,0 0 0 0,0 0 15 16,44 29-20-16,-44-29 5 0,16 18 9 15,-4-6 10-15,-12-12 0 0,25 28-2 0,-8-16 8 16,3 5-16-16,3-2-3 0,-3 0-13 15,-3-3-3-15,2 3 2 0,-1-3-3 16,2-1 0-16,-20-11 8 0,27 17 16 0,-27-17 17 16,27 19 15-16,-27-19 8 0,16 13-7 15,-16-13-7-15,0 0 0 0,12 15-9 0,-12-15-6 16,0 0-1-16,0 0 2 0,0 0-1 16,0 0 3-16,0 0 8 0,0 0 5 0,-55 15 3 15,55-15-1-15,0 0 4 0,-47-9-6 16,47 9-6-16,-37-16-7 0,17 1 0 15,-2 0-6-15,-1-6-4 0,3-6-9 0,-5-5-5 16,5 1 0-16,-9-9-2 0,8-2-2 16,-3 7 3-16,1-2-3 0,4 0 12 0,-4 5 0 15,6-3 3-15,0 1 2 0,1-4-1 16,2 2-3-16,4 0-5 0,-1-5-5 0,6 4-5 16,-1-4-12-16,3 5 1 0,3 3-2 15,3-6-5-15,3 0-1 0,-1-2-3 16,6 5 2-16,-6 3 0 0,10-6 1 15,-3 9 5-15,0 1-5 0,1-1 8 0,0 6 7 16,1 0-4-16,-1 1 0 0,1 7-2 0,-14 16-5 16,21-35-2-16,-9 19 1 0,-12 16 4 15,27-24-10-15,-14 13-12 0,4-1-21 16,-17 12-22-16,40-24-19 0,-23 15-33 0,3-3-43 16,-3 0-97-16,-1 4-593 0,1-4-158 15</inkml:trace>
  <inkml:trace contextRef="#ctx1" brushRef="#br0" timeOffset="21608.1164">25438 15645 4151 0,'0'0'38'0,"15"16"8"15,-15-16-20-15,13 37 1 0,-1-13 11 0,1 6 8 16,-1 5 7-16,3-1 29 0,7 3 24 0,-6 3 16 15,4 4-1-15,4-2-13 0,1 2-15 16,0 2-9-16,3-4-10 0,6-1-9 0,1-1-8 16,-1-5-9-16,6-3-13 0,-10-4-13 15,5-2-13-15,-5-5-13 0,-5-4-23 16,4-1-8-16,-4-7-15 0,-2 0-31 0,-23-9-19 16,37 6-24-16,-20-12-42 0,-17 6-101 15,25-18-641-15,-22 0-477 0</inkml:trace>
  <inkml:trace contextRef="#ctx1" brushRef="#br0" timeOffset="21840.9738">25496 15306 4466 0,'0'0'-2'0,"0"0"38"0,-30-2-3 15,30 2-18-15,0 0-1 0,0 0-14 16,0 0 6-16,0 0-9 0,0 0 7 0,0 0 6 16,0 0-7-16,0 0-3 0,0 0 1 15,0 0-25-15,0 0-18 0,0 0-26 16,0 0-31-16,-10 20-41 0,10-20-106 0,0 0-586 16,0 0 4-16</inkml:trace>
  <inkml:trace contextRef="#ctx1" brushRef="#br0" timeOffset="22547.6011">26031 15488 3803 0,'0'0'74'0,"32"-3"62"16,-32 3 18-16,0 0-22 0,0 0-19 0,32-3-20 15,-32 3-13-15,0 0-4 0,25 12-6 16,-25-12 1-16,22 28-2 0,-10-16 3 16,-1 9-2-16,3-2-12 0,2 3-5 0,1 0-5 15,1 5-1-15,-1-6-4 0,0 8-5 16,0-2-5-16,-1-2-3 0,8 0-4 0,-12-4-4 15,1 0-2-15,0 2-2 0,2-8-5 16,0 1-4-16,-15-16 0 0,17 23-6 16,-17-23 1-16,15 25-3 0,-15-25 0 0,12 15-5 15,-12-15-1-15,0 0-5 0,0 0 2 16,0 0 2-16,0 0 12 0,0 0-15 16,0 0-1-16,-42-79 1 0,29 44-1 0,-6-5 4 15,3 2-6-15,-1-9 2 0,3 7-1 16,-1-4-2-16,-1-2 6 0,-1 3-3 0,4 2 1 15,1-11 2-15,-8 10 2 0,11 1 0 16,-6-1 4-16,5-1 1 0,2 2 0 16,-4 5 0-16,9 1-1 0,0 5-1 0,-2 0-4 15,10-2 0-15,1 1 2 0,6 3-3 16,-4 0 2-16,9 1-3 0,0 5 8 0,6-2 8 16,-4 8 4-16,4-3 2 0,5 7 6 15,1 3-4-15,-2 3-2 0,-1 3 3 0,5 0 3 16,-31 3-6-16,61 0 8 0,-29 3 2 15,-3 0 2-15,-1 3 3 0,4 0 0 16,-7 3 2-16,3-3 1 0,1 6 0 0,-4-1 5 16,3 5 6-16,-8-1 2 0,2 0 1 15,5 0 0-15,-5 6 2 0,-6 0-1 0,11 5-6 16,-10-5 0-16,-2 1-7 0,2-2 0 16,1 3-4-16,-3 1-3 0,-1-2-6 15,-1-1 0-15,4 2-4 0,-4-2-1 0,0 0-7 16,-3 0-8-16,6 2-10 0,-3-2-9 15,-5-3-13-15,4 4-25 0,0-4-28 16,-4 5-46-16,-8-23-37 0,17 27-49 0,-17-27-141 16,13 24-608-16,-6-18-951 0</inkml:trace>
  <inkml:trace contextRef="#ctx1" brushRef="#br0" timeOffset="23190.2464">27328 14191 4828 0,'0'0'-138'16,"0"0"27"-16,0 0 18 0,-57 14 13 0,57-14 21 15,0 0 26-15,-17 13 28 0,17-13 40 16,0 0 23-16,-16 26 22 0,16-26-2 0,-12 18 8 16,12-18-1-16,0 0 1 0,-9 33 14 15,9-33 0-15,-11 32 3 0,7-13-4 16,4-19-5-16,-5 48-9 0,0-21-5 0,2 5-14 16,0-2-2-16,3 5-8 0,-2 1-3 15,2-2-7-15,2 4-3 0,1 4-7 0,5 1-2 16,-3 1-4-16,7-3-1 0,0 1-4 15,0 2 1-15,4-1 4 0,-4-1 7 0,5 8-2 16,-2-5-1-16,3 6-2 0,-3-13 2 16,2-1-8-16,-2 2-1 0,3-8-4 15,2 0-3-15,2-8-2 0,2-4-4 0,4-7-8 16,6-7-6-16,-1-5-7 0,7-11-3 16,5-4-7-16,7-6-7 0,-3-10-5 0,9-7 4 15,-1-1 1-15,-3-8 3 0,-6-2-1 16,-6-1-2-16,3-2-3 0,-8-3-4 0,3 1-3 15,-10 9-11-15,-3 1-9 0,-2-1-16 16,-3-1-10-16,1 8-19 0,-11 2-13 16,5-2-16-16,-9 5-19 0,-3-4-34 15,-2 7-71-15,-6-2-676 0,0 2-635 0</inkml:trace>
  <inkml:trace contextRef="#ctx1" brushRef="#br0" timeOffset="23406.1164">28171 14127 4589 0,'-12'-24'-36'0,"12"24"42"0,0 0 0 15,0 0-5-15,0 0 10 0,0 0 7 0,0 0 15 16,0 0 32-16,0 0 15 0,0 0 11 16,0 0 6-16,0 0-1 0,0 0-3 0,81 21-6 15,-63-9-3-15,-18-12 0 0,43 27-2 16,-22-14-3-16,0 2-8 0,1 0-8 16,1 0-8-16,-3-1-3 0,2-2-11 0,0 3-3 15,0-3-10-15,-1 5-12 0,1-4-15 16,-3 2-21-16,1-7-21 0,1 1-27 0,-21-9-35 15,37 10-34-15,-20-7-38 0,-17-3-94 16,32-10-689-16,-32 10-898 0</inkml:trace>
  <inkml:trace contextRef="#ctx1" brushRef="#br0" timeOffset="23627.9758">28057 13536 4921 0,'0'0'18'0,"-17"-19"58"0,17 19 9 16,0 0-4-16,-18-16 5 0,18 16 2 0,0 0-1 16,0 0 9-16,0 0 0 0,0 0 3 15,0 0-4-15,-22-12-7 0,22 12-11 16,0 0-11-16,0 0-12 0,0 0-13 0,0 0-26 16,0 0-24-16,0 0-36 0,0 0-47 15,0 0-54-15,40 51-53 0,-40-51-142 0,9 17-213 16,-9-17-373-16,12 12-625 0</inkml:trace>
  <inkml:trace contextRef="#ctx1" brushRef="#br0" timeOffset="24439.5968">28601 13787 4665 0,'0'0'47'0,"30"15"48"0,-13-2-6 16,4-1-16-16,5 8-7 0,-5 4-6 0,8 3-6 16,-1-1 6-16,4 1 13 0,-7 4 9 15,15 2 4-15,-6 2-2 0,2-1-7 16,1-2-8-16,7 6-6 0,-1-1-7 0,-3-3-4 16,12 9-6-16,-8-8-7 0,8 8-1 15,-7-10-4-15,3 1-4 0,2 6-4 16,-8-2-3-16,10 1-4 0,-2 4-1 0,-1-2-1 15,-1 4-3-15,1 2-1 0,-1-1-2 16,-1-1-2-16,-3 2 5 0,-4-9-8 0,-2 1 2 16,2-2 2-16,-6-7-5 0,-9 2 0 15,3-8 0-15,-2 2 1 0,-6-9-2 0,-4 2 2 16,1-1 0-16,-2-6-2 0,-15-12-1 16,22 25-8-16,-22-25-5 0,12 15-7 15,-12-15-3-15,0 0-1 0,0 0-1 0,0 0 1 16,0 0 1-16,0 0-2 0,0 0 5 15,0 0 3-15,-107-36 1 0,73 14 2 0,-4-9 0 16,2-2 1-16,-7-7 0 0,1 2 4 16,2-13-2-16,3 0-2 0,-5 0 3 15,6-5 0-15,2 0-2 0,7 4-1 0,6 1-1 16,-5-3 1-16,8-2-2 0,1 2 0 16,4-2-1-16,1 0 1 0,-1 1 1 0,1-4-1 15,5 14-2-15,-1-4-2 0,3 2-2 16,2 5 2-16,-2-3-4 0,1 6 5 15,-1 4 0-15,5 2 2 0,-5 3 2 0,5-2-4 16,0 32 4-16,0-51-1 0,5 29 1 16,-5 22-2-16,2-43 3 0,5 21 3 0,1 0-8 15,-8 22 4-15,13-37-2 0,-6 22-2 16,-7 15 4-16,20-30 0 0,-10 16-2 0,-10 14 2 16,24-28 3-16,-11 19 1 0,-13 9 3 15,29-11 3-15,-29 11-2 0,31-10 1 16,-31 10-1-16,32-6 0 0,-32 6-1 0,0 0 4 15,42 0-1-15,-42 0-2 0,0 0 1 16,42 3 3-16,-42-3-2 0,0 0 6 0,33 3 8 16,-33-3 5-16,22 10 10 0,-22-10 5 15,25 15 5-15,-25-15 0 0,18 32-4 16,-11-12-3-16,0 5-4 0,1 4 2 0,-3-2-1 16,-1 6-2-16,-4 1-2 0,1 1 1 15,-1 0 2-15,0 4 1 0,0 3-3 0,-1-1-2 16,1 1-2-16,-4 1-4 0,-1-2 1 15,2 1-4-15,-2-3-3 0,3-4-10 16,-6 4-14-16,-1-3-21 0,-2-3-42 0,-6-3-45 16,0 5-26-16,-3-8-34 0,-5 1-26 15,0-9-60-15,-2-6-685 0,5-4-846 0</inkml:trace>
  <inkml:trace contextRef="#ctx1" brushRef="#br0" timeOffset="24944.3023">29735 12564 4696 0,'0'0'-111'15,"0"0"40"-15,0 0 10 0,0 0 14 0,15-21 30 16,-15 21 3-16,0 0 27 0,0 0 17 0,17-12 27 16,-17 12 27-16,0 0 24 0,0 0 18 15,0 0 9-15,0 0 5 0,62 31-4 16,-46-12-4-16,11 9-11 0,-2-1-9 0,7 9-13 16,2 0-4-16,-3 8-11 0,8 1 1 15,3 5-7-15,-2 1-3 0,0 0-10 0,-2 5-10 16,3-2-5-16,-5-3-5 0,1 3-5 15,-7-7-5-15,2 0-5 0,0-1-5 16,-5-1-9-16,-1 0-10 0,-1-5-17 0,-6-6-21 16,3-1-40-16,-1-6-58 0,-1-4-54 15,-6-5-118-15,4-12-237 0,-4-2-425 16,-14-4-950-16</inkml:trace>
  <inkml:trace contextRef="#ctx1" brushRef="#br0" timeOffset="25424.0061">30871 12879 4933 0,'0'0'-88'16,"0"0"15"-16,13-25-3 0,-13 25-1 0,9-27-2 15,-9 27 3-15,13-30 5 0,-6 11 4 16,-7 19 7-16,18-41 6 0,-8 23 3 16,-2-5 2-16,-8 23 12 0,21-39 19 0,-16 24 31 15,-5 15 43-15,10-28 43 0,-10 28 28 16,11-24 23-16,-11 24 1 0,5-20-7 0,-5 20-9 16,0 0-58-16,0 0 3 0,-21-27-10 15,21 27-3-15,-31-3-6 0,31 3-7 16,-48 9-1-16,48-9-6 0,-57 15 0 0,27-1 2 15,-2-2 7-15,-1 7 5 0,1-1 8 16,4-1-3-16,-1 2 1 0,1 2-6 0,6 3-1 16,-7 5-4-16,9-1-2 0,4 5 0 15,1 5 2-15,1-2-3 0,3 8-5 16,2-2 7-16,1 3-7 0,8 0 3 0,0 2-7 16,5 4-18-16,0-4-3 0,12 7 0 15,-2-3-2-15,5-1 2 0,8-4-5 16,4-4-3-16,8-7 0 0,4-5-5 0,7-7-10 15,6-10-14-15,-2-10-29 0,11-11-47 16,12-11-67-16,19-31-88 0,5-7-208 0,-8-17-91 16,-12-4-415-16,-10-7-902 0</inkml:trace>
  <inkml:trace contextRef="#ctx1" brushRef="#br0" timeOffset="27774.3834">27353 17294 1966 0,'0'0'511'0,"0"0"-179"16,-20 15-129-16,20-15-58 0,0 0-52 0,0 0-7 15,0 0-23-15,-19 12 1 0,19-12 1 16,0 0-7-16,0 0 17 0,0 0-12 0,0 0-11 15,0 0-3-15,0 0-5 0,0 0 4 16,0 0-11-16,0 0 11 0,0 0 12 0,0 0 11 16,0 0-4-16,0 0-1 0,-18 15-3 15,18-15-1-15,0 0 0 0,0 0 2 16,0 0-4-16,0 0 3 0,0 0-1 0,0 0-2 16,0 0-1-16,0 0-4 0,0 0-7 15,0 0-7-15,0 0-8 0,0 0-4 0,0 0-2 16,0 0-5-16,0 0-3 0,0 0 0 15,0 0-9-15,15-80 1 0,-3 58 2 16,1 5-6-16,4-5 3 0,-4 1-6 16,9-2-7-16,0-1 4 0,-4 3-2 0,7-1-6 15,-1-3-3-15,-4 7-1 0,7-1-1 0,-9 4 4 16,2-1-1-16,-3 4 0 0,-17 12 1 16,40-22 11-16,-23 16 10 0,-17 6 13 15,0 0 10-15,40 0 2 0,-40 0 5 0,20 21-6 16,-7-2 1-16,-1 2-3 0,-5 5 5 15,1-3-1-15,-3 5 6 0,-2 4 3 16,7 1 2-16,-3 5-2 0,1-8 1 0,1 9-2 16,1-1-1-16,5-1-6 0,-3 2-1 15,-1-1-4-15,-1 1-2 0,5-2-5 16,-1 1-1-16,4-2-5 0,-4-1-1 0,-3-5-4 16,3 5-2-16,-1-11-2 0,0 1-2 15,1-3-4-15,-9-2 2 0,7 3-3 0,-12-23 1 16,18 31-4-16,-11-16 1 0,-7-15 1 15,18 25 1-15,-18-25-2 0,22 15 1 16,-22-15-2-16,25 10 2 0,-25-10-1 0,40 0 1 16,-40 0-3-16,49-17 1 0,-16 5-1 15,4-4 1-15,0-1-4 0,11-8-3 0,-4 1-1 16,2 0-1-16,0-5-2 0,-5 5-2 16,1-1 2-16,-5 0 1 0,7 0-1 15,-11 4 0-15,0-2-9 0,1 7-15 0,-2-7-23 16,-4 5-36-16,-4 3-36 0,-4 3-46 15,1-6-61-15,-4 1-177 0,-2-1-533 0,-3 2-760 16</inkml:trace>
  <inkml:trace contextRef="#ctx1" brushRef="#br0" timeOffset="28356.0335">28907 16566 4659 0,'0'0'-52'16,"-37"-3"33"-16,37 3 8 0,0 0-30 15,-40 3 1-15,40-3 10 0,0 0-5 16,-33 15 6-16,33-15 10 0,-19 18 12 0,19-18 14 15,-5 22 4-15,5-22 4 0,0 32-2 16,0-32 2-16,9 32-7 0,2-8 8 16,1-3-6-16,0 0 2 0,1 4-7 15,0-5 7-15,4 7 4 0,-2-4-12 0,0 2 0 16,2-3 5-16,-4 3-3 0,7-1 0 16,-3 0 6-16,3-3-3 0,2 2 5 0,0-4 0 15,-1-4-2-15,5 0-5 0,2-6 5 16,-3-1 2-16,4 0-3 0,2-6-5 15,-1-2 2-15,-30 0 9 0,57-10-14 0,-25 7 6 16,-2-11-9-16,4-1 3 0,-3 0 0 16,-2-4 4-16,-6-4-3 0,4 2 1 0,-10 0 3 15,5-4 5-15,-9 2-4 0,-1-3 1 16,-7 1 4-16,3 2 3 0,-8 23 4 0,-8-54 11 16,3 30 14-16,-9-1 9 0,-4 3-3 15,-7-3 1-15,0 2-3 0,-5 1-4 16,-2 2-8-16,-2 0-12 0,3 4-9 0,-5-2-2 15,-2 3-8-15,-1-2 2 0,4 5-5 16,-5-1 2-16,3 2-2 0,1 2 3 16,-1 6-2-16,-3-1-5 0,4 1 2 0,-2 6-4 15,3 1-4-15,-4 2-2 0,9 0-15 16,-1 2-16-16,10-1-35 0,21-7-36 16,-26 16-23-16,26-16-47 0,0 0-145 0,0 0-558 15,0 0-311-15</inkml:trace>
  <inkml:trace contextRef="#ctx1" brushRef="#br0" timeOffset="29528.4538">30098 15106 4059 0,'0'0'-71'16,"0"0"26"-16,-17-15 17 0,17 15 16 0,0 0-1 15,0 0 7-15,0 0 3 0,0 0-3 16,0 0-4-16,0 0 14 0,-21-17-17 15,21 17 13-15,0 0 4 0,0 0-4 0,0 0-8 16,0 0-2-16,0 0 4 0,0 0 10 16,0 0 8-16,0 0 13 0,0 0 13 0,-10-27 24 15,10 27 2-15,0 0 16 0,0 0-14 16,0 0-1-16,0 0-9 0,0 0-7 16,0 0-10-16,0 0-2 0,-9-21-7 0,9 21-7 15,0 0-4-15,0 0-2 0,0 0-5 16,0 0 7-16,0 0-6 0,-3-27-3 0,3 27 2 15,0 0 6-15,0 0-2 0,0 0 4 16,0-32-1-16,0 32 16 0,0 0 2 16,0 0 13-16,0 0 1 0,0 0 0 0,-5-30 1 15,5 30-4-15,0 0-6 0,0 0-3 16,0 0-5-16,0 0 5 0,0 0 3 16,22 74 8-16,-11-35 6 0,4 17 1 0,10 14 2 15,0 36-6-15,16 5-1 0,-8 3 3 0,1 8 7 16,6 1 7-16,1 11 4 0,-4-3 3 15,8 5-2-15,2 0-3 0,-3 3-2 16,-1-4-4-16,2 0-6 0,2 5-6 0,2-6-3 16,-2 2-5-16,-1 5-4 0,3-1-8 15,-11-5 1-15,6 4-5 0,-4-5-5 0,-1-4-6 16,-4 4-8-16,0-10 0 0,0-4-5 16,-2-11-9-16,3-3-8 0,-10-24-12 15,3-17-11-15,-9-12-15 0,3-5-17 0,-1-5-18 16,-5-5-17-16,1-8-26 0,-1-4-17 15,-4-7-21-15,-4-11-48 0,-9-8-129 16,15 3-619-16,-15-3-930 0</inkml:trace>
  <inkml:trace contextRef="#ctx1" brushRef="#br0" timeOffset="30743.7167">31197 14576 4868 0,'-22'-27'-89'0,"22"27"32"16,-25-22 13-16,13 10 9 0,12 12 2 0,-23-21 8 16,23 21-1-16,-18-19 1 0,18 19 5 15,-17-19 2-15,17 19-9 0,-23-15 18 16,23 15-12-16,-21-15 8 0,21 15 10 0,-16-17 0 16,16 17 5-16,0 0 4 0,-29-15-4 15,29 15 5-15,0 0 1 0,-25-1 7 16,25 1-8-16,0 0 6 0,-40 13 4 0,40-13 0 15,-20 23-4-15,20-23 5 0,-17 33-7 16,12-12-1-16,-3 3 0 0,3 3-1 16,2 0 6-16,-4 4 7 0,3-2 11 0,4 9-7 15,0-2 6-15,0-4 3 0,0 1-3 16,4 4 1-16,6 1-3 0,-2-2 1 0,2 2-3 16,5-4 2-16,-1-4-9 0,2 2 2 15,4-5 1-15,6 0-10 0,-5-4 0 0,4-6 2 16,-1 2-3-16,6-6 3 0,-5-1-4 15,2-4-3-15,3 1 0 0,0-5-3 16,2-1-2-16,-4 1 1 0,6-2 1 0,3-2 3 16,-1 0-4-16,1 0 0 0,7 0-7 15,-6 3 1-15,2-3 0 0,-5 5-3 0,0 1 0 16,-1 0 3-16,1-1 20 0,-5 5 8 16,-1 2 1-16,4 6 3 0,-1 5-1 15,1-2-3-15,4 9-3 0,3 1 1 16,-1 7 4-16,8 7-6 0,-2-6-2 0,-3 8-2 15,6 0-3-15,-6-7-3 0,-5-2-2 16,3-5 3-16,-7 4-5 0,-1-1 1 0,-3-2 1 16,-4-3-1-16,-2 1 5 0,-1-2-2 15,-2-2 2-15,-3 1-2 0,-2-6 0 16,-7 2 0-16,2 2 0 0,-3-1-2 0,-1-2-1 16,-6 3 0-16,0-27-1 0,7 43-2 15,-10-17 0-15,3-26-3 0,-10 45 2 16,3-21 2-16,2 3 0 0,-8-7 2 0,-6 5 4 15,-3-5 6-15,-1 2 4 0,6-2-1 16,-3-2 1-16,-1-3-1 0,0 1 0 0,-2-4 0 16,1 1 1-16,2-5-7 0,20-8 2 15,-37 14-4-15,37-14 0 0,-45 3-1 0,45-3 2 16,-45-13-4-16,22 1 3 0,-6-8 0 16,2-1-4-16,2-3 0 0,-1-5 0 0,0-1-2 15,0-12 0-15,-1-9-4 0,2 3 1 16,-5-17-6-16,3-2-4 0,4-1-6 15,-3-6-4-15,3-1-3 0,1 4 4 0,-4-3-2 16,7 7 1-16,-6 2 6 0,7 8 6 16,-2 3 0-16,3 6 2 0,2-3 0 0,-2 12 0 15,4-2-4-15,-1 5 4 0,6-1-2 16,-4 0-2-16,7 2 0 0,-6 6 1 16,4-2-1-16,2 3 1 0,1 1-5 0,1-2 2 15,1 2-2-15,2 27 3 0,-3-46-2 16,-2 26 1-16,5 20-1 0,-3-36-6 15,3 36-13-15,-2-34-8 0,2 34-5 0,-8-34-5 16,8 34-4-16,-9-28-12 0,9 28-7 16,-8-24-9-16,8 24-11 0,-8-24-10 0,8 24-2 15,-14-26 5-15,14 26 6 0,-10-27 12 16,10 27 3-16,-17-25 4 0,17 25 8 16,-8-28-5-16,8 28 2 0,-15-19-24 0,15 19-25 15,-10-18-62-15,10 18-195 0,-7-12-455 16,7 12 41-16</inkml:trace>
  <inkml:trace contextRef="#ctx1" brushRef="#br0" timeOffset="31365.4004">32525 13975 3834 0,'-30'-12'43'0,"30"12"44"0,0 0 1 0,-32-5-21 16,32 5-4-16,0 0-11 0,0 0-2 15,-46 17-18-15,46-17 12 0,-22 22 14 16,8-6 12-16,-1 0 16 0,15-16 5 0,-25 39 3 16,17-15 8-16,-4 0 4 0,4 6 3 15,-4 0-2-15,2 7-9 0,5-3-7 0,3-1-5 16,2 2-13-16,2 8-6 0,8-4-6 15,-2 2-10-15,6-2-5 0,1 2-6 16,3-5-6-16,4-2-5 0,3-1-6 0,-3-1-2 16,6-3-1-16,1-5-7 0,3-3 1 15,-7 1-5-15,5-4 1 0,2-1-1 0,-2-9 0 16,1-3-2-16,3 0-1 0,1-5 3 16,2-5-1-16,5-4-1 0,-2 1 0 15,0-8-3-15,-5 4 3 0,3-10 1 0,-2 7 7 16,-6-5 7-16,-3-4 0 0,-7-3 2 15,3-3 1-15,-10-2-2 0,-8 2 0 16,-1-4-2-16,-8-4 1 0,3 2-3 0,-14-7-5 16,1 3-2-16,-6-6-5 0,-8 3-5 15,-2-1-4-15,-5 4-7 0,-6 3-11 0,-5 5-12 16,-11 9-19-16,-5 4-9 0,-3 10-4 16,-4 3 0-16,12 9-15 0,5 3-48 15,0 0-63-15,7 6-194 0,3 2-583 16,-9 7-981-16</inkml:trace>
</inkml:ink>
</file>

<file path=ppt/ink/ink1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0-21T17:30:18.433"/>
    </inkml:context>
    <inkml:brush xml:id="br0">
      <inkml:brushProperty name="width" value="0.05292" units="cm"/>
      <inkml:brushProperty name="height" value="0.05292" units="cm"/>
      <inkml:brushProperty name="color" value="#FF0000"/>
    </inkml:brush>
  </inkml:definitions>
  <inkml:trace contextRef="#ctx0" brushRef="#br0">26808 16390 2330 0,'0'0'311'0,"0"0"-25"0,0 0-153 0,0 0-36 16,0 0-40-16,0 0-26 0,0 0-24 15,0 0-14-15,0 0-7 0,0 0 9 0,0 0 1 16,0 0 13-16,0 0 10 0,0 0 2 15,0 0 2-15,0 0 7 0,0 0-5 16,0 0 3-16,0 0 23 0,0 0 24 0,0 0 16 16,0 0 17-16,0 0 34 0,0 0 7 15,0 0 0-15,0 0-7 0,0 0-17 16,0 0-23-16,0 0-16 0,0 0-30 0,0 0-9 16,0 0-8-16,0 0-5 0,0 0-3 15,0 0 1-15,0 0-5 0,0 0 3 16,0 0-11-16,0 0 1 0,0 0-9 0,45-6 3 15,-45 6-10-15,0 0-1 0,25-15 2 16,-25 15-6-16,0 0-11 0,30-15 1 0,-30 15-7 16,23-13-16-16,-23 13 1 0,32-12-14 15,-32 12 3-15,30-11 14 0,-30 11-3 0,32-12-5 16,-32 12 1-16,30-14 9 0,-30 14 5 16,39-15 11-16,-18 5 7 0,-1 2-10 15,-20 8 7-15,46-15 1 0,-25 3-4 0,-1 5-1 16,7-2 4-16,-5-2 3 0,-2 3 5 15,5-2 0-15,-25 10 16 0,45-18-2 0,-25 6-5 16,4 3 2-16,-2-5-2 0,1 2 14 16,-1 0-14-16,-1 0 12 0,5 0-8 15,-5-3-1-15,1 2 3 0,5-3-15 0,-5 3-2 16,3 4-9-16,-2-6-10 0,-3 3 6 16,2-3-6-16,-2 2 8 0,-3 2 6 15,3-1-2-15,0-3 1 0,-20 15 6 0,37-26 1 16,-17 11 1-16,-7-1 0 0,4 0 15 15,1 2-3-15,-18 14 4 0,30-29-1 0,-16 14-9 16,4-4 6-16,-1 4-6 0,0-4-14 16,1 3 7-16,4-4-1 0,3-5-10 0,-7 8-4 15,9-7 13-15,-2 6 6 0,4-3 6 16,-1 3 1-16,-3-2 11 0,3 3-12 0,4-5 9 16,-2 7-14-16,-3-3 14 0,3-1-9 15,2 4 7-15,-4-2 3 0,-6 2 5 16,7 0 6-16,-4 3-2 0,0-3 0 0,2 0 4 15,-2 1-2-15,0-2 4 0,-2 5 1 16,-1-5 1-16,0 5 0 0,-1-1 8 0,5-4-6 16,-5 1 5-16,6-1-2 15,-9 1 2-15,6-1 1 0,-1 1-5 0,-1 0-2 16,3-2-4-16,-1 2-4 0,4-3-4 0,-6 3-5 16,6-4 0-16,1-1-3 0,-3 2 3 15,1 0-4-15,2 3-7 0,-6-3 3 16,2 3-1-16,-7-2 4 0,9 2 2 0,-7-3 1 15,2 3 4-15,1 0 6 0,-1 0-5 16,-2-5 2-16,0 4-9 0,4 1 5 16,-6 0 2-16,2 0 2 0,-1 0 0 0,6-2-1 15,-9 2 1-15,6 3 2 0,2-4-3 16,-8 1 2-16,6 3-4 0,0 0 2 16,0 0 3-16,-1-1 2 0,6-2-2 0,-5 5-1 15,3-5 1-15,-2 3-5 0,6 0-3 16,-4 2 1-16,7-2-5 0,-2 1 0 0,5-6-2 15,-2 7-1-15,4-2-2 0,-3 0-1 16,1 2-3-16,-3 0 5 0,3 3-5 0,-5-2 3 16,2-2-8-16,-1 5 5 0,-1-3-2 15,2 1 0-15,-3-2 1 0,-1 1-1 16,1 3-1-16,-4-3 0 0,3 3 0 0,1-8 0 16,-4 5-2-16,3 5 1 0,-3-7-2 15,2 2 2-15,-2 2-1 0,-7-1 0 0,3-1 0 16,2 2 2-16,-6 1-1 0,-1-3 0 15,1 1 0-15,0 4 0 0,0-7-1 16,-17 11 1-16,31-13 0 0,-16 6-2 0,-1-3 1 16,3 1-1-16,-17 9-1 0,35-18 1 15,-17 6 0-15,-1 2 0 0,3-2-2 0,3 4 0 16,-3-9 2-16,-1 5-1 0,1 2 0 16,7 2 1-16,-9-4-1 0,7 2 1 15,-2-2-2-15,-2 3 1 0,-5-2 1 0,8-1 0 16,-8 6-2-16,3-3 2 0,-19 9-1 15,33-15 1-15,-18 9-1 0,5 0 2 0,-3-4-3 16,2 5 3-16,-3-5-2 0,1 3 1 16,-17 7 0-16,37-16-2 0,-20 4 2 15,-6 7 2-15,-11 5-1 0,39-15 1 0,-19 3-2 16,-20 12-2-16,40-19 1 0,-20 11 1 16,0 1-1-16,2-2 1 0,-22 9-1 15,40-19 3-15,-18 9-1 0,3 1 1 0,-2 3-5 16,2-3 1-16,-3 0 0 0,8-2 1 0,-5 3-3 15,4 0 1-15,-1 0-1 0,-3-1 4 16,-25 9-1-16,49-12 0 0,-27 2 0 16,1 5-1-16,-23 5 0 0,42-12 3 0,-26 5 0 15,-16 7-3-15,36-12 1 0,-36 12 1 16,30-11-1-16,-10 3 0 0,-20 8-3 16,33-12 1-16,-33 12 0 0,35-12-2 0,-18 2-2 15,-17 10-1-15,39-12-1 0,-19 3 2 16,-20 9-2-16,36-12 2 0,-19 6-2 0,-17 6 3 15,35-13 0-15,-35 13 4 0,30-12-1 16,-30 12-1-16,29-10 0 0,-29 10 4 16,23-6-1-16,-23 6 1 0,25-12-2 0,-25 12 0 15,24-9 2-15,-24 9 1 0,0 0-3 16,33-13 0-16,-33 13 1 0,24-5 2 0,-24 5-1 16,0 0-1-16,0 0 1 0,25-10 0 15,-25 10 0-15,0 0 3 0,0 0-3 16,25-9 0-16,-25 9 2 0,0 0 2 0,0 0-2 15,0 0 1-15,0 0-2 0,0 0 1 16,33-8-1-16,-33 8 1 0,0 0-1 0,24-7 0 16,-24 7-3-16,0 0 4 0,37-9-2 15,-37 9 0-15,30-8 0 0,-30 8 0 16,25-3-2-16,-25 3 3 0,28-5 0 0,-13 2-1 16,-15 3 0-16,22-7 3 0,-22 7 1 15,28-6 2-15,-28 6-1 16,0 0 4-16,32-6-1 0,-32 6 1 0,0 0 0 0,32-9 2 15,-32 9 1-15,0 0 5 0,0 0 0 16,25-6 2-16,-25 6-2 0,0 0-1 0,0 0 2 16,25-6 3-16,-25 6 0 0,0 0-2 15,0 0-3-15,0 0 2 0,0 0-2 16,29-6-2-16,-29 6-3 0,0 0-1 16,0 0 0-16,0 0-1 0,0 0-3 0,28-8 4 15,-28 8-5-15,0 0 1 0,0 0-3 16,0 0 3-16,25-5-4 0,-25 5 1 0,0 0 2 15,0 0 1-15,0 0-2 0,0 0 1 16,29-7 1-16,-29 7-2 0,0 0 2 0,0 0-1 16,0 0 0-16,0 0-2 0,0 0 4 15,0 0-2-15,0 0 0 0,33 0 0 0,-33 0-2 16,0 0 1-16,0 0 1 0,0 0-2 16,37 11 5-16,-37-11-2 0,0 0 1 15,0 0 2-15,23 9 0 0,-23-9 2 0,0 0-7 16,22 9 7-16,-22-9 0 0,0 0-3 15,0 0 1-15,27 9 3 0,-27-9-6 0,0 0-1 16,23 15 0-16,-23-15 2 0,0 0-2 16,20 16-3-16,-20-16 0 0,0 0-2 15,19 12 7-15,-19-12-3 0,0 0 3 0,0 0-5 16,21 13 8-16,-21-13-16 0,0 0-1 16,0 0 2-16,12 15 0 0,-12-15 2 15,0 0-3-15,0 0 0 0,0 0 3 0,17 22 0 16,-17-22 3-16,0 0-5 0,0 0 2 15,0 0 3-15,15 17-3 0,-15-17 3 16,0 0-1-16,0 0-2 0,8 22 1 0,-8-22 0 16,0 0 2-16,0 0-1 0,5 21 0 0,-5-21-1 15,0 0 3-15,0 0-5 0,9 32 4 16,-9-32 5-16,0 0-5 0,3 21 1 16,-3-21-2-16,0 0-1 0,0 0 2 0,2 29-1 15,-2-29 3-15,0 0-4 0,0 0 1 16,3 29 0-16,-3-29 0 0,3 22-2 0,-3-22-1 15,0 0 1-15,5 31-1 0,-5-31 0 16,0 0-1-16,-5 31 2 0,5-31 2 16,0 0-2-16,5 28 3 0,-5-28-1 0,0 0-1 15,-5 33-1-15,5-33 5 0,0 0-4 16,-3 33-1-16,3-33 0 0,-3 27-2 0,3-27 2 16,0 0-2-16,-5 32 1 0,5-19 0 15,0-13 1-15,-9 26 0 0,9-26 0 0,-3 21 1 16,3-21 1-16,0 18-2 0,0-18-1 15,-2 21 1-15,2-21 1 0,0 0-3 0,-3 30-1 16,3-30-1-16,0 24-1 0,0-24 1 16,-8 23-1-16,8-23 0 0,-4 28-1 0,1-13-1 15,3-15 0-15,-5 32-2 0,1-17-2 16,4-15-1-16,-3 31 1 0,3-15 3 16,0-16 0-16,-2 27 2 0,2-27 1 0,-3 28 0 15,3-28-1-15,0 24 5 0,0-24-3 16,-5 24 4-16,5-24-4 0,-3 26 3 0,3-26 0 15,0 21 0-15,0-21 0 0,-4 24 1 16,4-24 0-16,-5 26-3 0,0-11 2 16,5-15-1-16,-3 27-3 0,-2-8 0 0,0-1-4 15,-2 1-1-15,6 1 3 0,-13 3-7 16,9-2 1-16,-3 0-5 0,1 3-1 0,-3-4 0 16,5-1-2-16,-7 2 3 0,7-3-2 15,-6 1-3-15,4-3-1 0,-1 5-7 0,-1-3 0 16,1-2-8-16,3 0-3 0,-4-1 1 15,1 4 0-15,5-1 0 0,3-18-1 16,-14 30-1-16,4-13 2 0,7-2 0 0,3-15 6 16,-10 31 3-16,3-16 2 0,2 1 4 15,5-16 1-15,-11 27 6 0,6-11 4 0,0-1-1 16,5-15 4-16,-12 32 0 0,2-21 2 16,0 6 8-16,3 0-5 0,-6-2 4 15,4 3-2-15,-4-2 3 0,-2 3-1 0,-2-3 4 16,2 1 0-16,2-1-1 0,-4-1 6 15,-3 0-3-15,5 4 3 0,-2-6-1 16,-1 5 3-16,-1 0-1 0,-2-1-2 0,1-1 3 16,1 8-3-16,-8-1 0 0,6 2 4 15,-4 1-2-15,-2-3 1 0,2 2 0 0,-4 2 5 16,9 0 2-16,-2-2 0 0,-4 7-4 16,4-3 4-16,-3 1 0 0,-2 0-5 0,-1 0 6 15,-6 5-6-15,2-1 0 0,6-4 0 16,2-3-1-16,-4 2 0 0,6-2-2 15,-1 2 2-15,2-8 3 0,0 4 3 0,-6-1-1 16,10-4-2-16,-1 1 5 0,1-3-3 16,-1 0-2-16,1 0-1 0,-5 2 1 0,6-1 2 15,-3-4-5-15,2 0 3 0,-3 3-3 16,4-3 2-16,-4 4 0 0,-2 0-1 0,2-1-2 16,0 0-1-16,0-3 0 0,-2 5-2 15,-5 1 8-15,2-3-4 0,0 1 4 16,1 1 2-16,3-7-1 0,-1 7 5 0,-1-5 2 15,2 0 0-15,-4 0-1 0,5 1-1 16,0 0 1-16,-2-1-5 0,2-3 0 16,0 3 0-16,-5 4-4 0,5-7-1 0,0 4-1 15,0 0 2-15,-5-3 0 0,5 4-3 16,0-2-1-16,-2 0 1 0,-1 0 4 16,-3 0-5-16,3 2 2 0,1 1 2 0,-6 1-2 15,-1-1-1-15,3-1 2 0,-4 3 1 0,3-1-2 16,-7-1 2-16,4 0-1 0,-3 3-1 15,1-1 3-15,-1 2-4 0,-4-2 0 0,0 7 0 16,-3-4 2-16,3-1-4 0,-5 2-1 16,5-3 2-16,-4 3-1 0,2-1 1 0,7-4-4 15,-3 1 2-15,2-1 1 0,-4-3-1 16,8 1-4-16,-2 0 8 0,6-5-5 16,0 0-5-16,-2 1 4 0,8-5 0 0,-1 4 0 15,-3-1-3-15,3 1 2 0,3-3 2 16,4-3-5-16,-6 3-2 0,3 1-3 0,16-10 0 15,-31 18 0-15,18-8 3 0,-5 2-1 16,1 0 0-16,4 3 1 0,-4-2 1 0,-2-1 0 16,3 3-2-16,-1 4 0 0,0-3 1 15,-3 3 1-15,7-4-1 0,-7 2-1 16,3 2 0-16,-6-3 0 0,6 3 0 16,0-1 4-16,0 0-3 0,-1 1 2 0,0-3 3 15,1 0-4-15,2 4 4 0,-2-5-1 16,2 0-1-16,-2 0 0 0,4 2 6 0,-1-2-6 15,1-3 2-15,3 1-2 0,-2-1 2 16,12-12 1-16,-20 22-3 0,7-14 3 0,3 4 0 16,0 0-1-16,10-12 0 0,-20 23-1 15,8-14 2-15,-1 2-2 0,13-11 1 0,-24 19 1 16,11-7 0-16,-1-5 0 0,-1 2-2 16,-1 2 4-16,-3-3-1 0,1 2 3 15,-4-1-3-15,2-1 0 0,-3-1 2 0,-2-1-3 16,-1 1 7-16,-2 0 2 0,-5-3 4 15,1 1 1-15,-5-2 2 0,-8-2 2 0,-2-1 2 16,-2 3 3-16,-2-3 2 0,-3 5 3 16,1-5 3-16,-4 0-1 0,-4 0-1 15,-5-8 1-15,0 7-4 0,1-2-1 16,-5-6-2-16,1 2-4 0,1-6 0 0,2 6-3 16,5-10-2-16,-8 5-5 0,5-6 0 15,-6-4-2-15,8 0-4 0,2 4 4 0,6-9-3 16,3 3-1-16,4 3 2 0,0-3-6 0,2 2-4 15,11-1 3-15,-1 3-7 0,8-2-2 16,2-2 1-16,-1 3 1 0,5-5-3 16,3 2-1-16,5 3-3 0,-1-5-2 0,6 5-3 15,3-6-7-15,2-3 0 0,3 3-5 16,3-3 1-16,7-4-5 0,3-1-5 0,-1 0-7 16,5-4-10-16,1 0-2 0,4-4-14 15,0-4-1-15,-1 2 1 0,0-2 2 16,-1 2-7-16,-4-6 20 0,1 6-6 0,-4-5 12 15,1 8 9-15,-6-1 18 0,-3 0 10 16,-1-4 5-16,-3 7 3 0,3-2 3 0,-4 6 0 16,-4 3 5-16,4 0-5 0,-5 1 2 15,0-1-1-15,2 1 7 0,3 2 1 16,-4 0 4-16,3 0-3 0,1 0-8 0,0 0-18 16,5-1-15-16,-2 0-13 0,7-5-5 15,2-6-15-15,-4 6 6 0,6-7-24 0,1 3 11 16,0 0-9-16,2-5-1 0,4-6-32 15,3 1-94-15,-3-16-273 0,-1 10-327 0,9-15 115 16</inkml:trace>
  <inkml:trace contextRef="#ctx0" brushRef="#br0" timeOffset="51159.3096">12020 15136 4139 0,'0'0'-50'0,"-37"-8"-4"0,37 8-27 0,0 0-33 16,0 0-69-16,0 0-84 0,-15-7-485 15,15 7 418-15</inkml:trace>
</inkml:ink>
</file>

<file path=ppt/ink/ink1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0-21T17:33:07.304"/>
    </inkml:context>
    <inkml:brush xml:id="br0">
      <inkml:brushProperty name="width" value="0.05292" units="cm"/>
      <inkml:brushProperty name="height" value="0.05292" units="cm"/>
      <inkml:brushProperty name="color" value="#FF0000"/>
    </inkml:brush>
  </inkml:definitions>
  <inkml:trace contextRef="#ctx0" brushRef="#br0">3609 3763 319 0,'29'10'110'16,"-29"-10"-7"-16,28 3-43 0,-28-3-34 15,34 3 12-15,-34-3 0 0,36 6-20 0,-16-3 7 16,-20-3-7-16,42 6-6 0,-22-3 6 16,-20-3 6-16,52 10-12 0,-27-8-1 15,-25-2 1-15,45 6-6 0,-24 1-1 16,-21-7 30-16,48 5-35 0,-30-2 5 0,-18-3 40 16,39 8-12-16,-17-4 11 0,-22-4 14 15,35 8 9-15,-13-4-7 0,-22-4 4 0,41 8-16 16,-17-3 3-16,3 2 0 0,-27-7-6 15,51 12-10-15,-26-6 0 0,1 1-5 16,2-2-4-16,-5 2 12 0,3-1-17 0,-3 5 12 16,2-7-17-16,-3 3-4 0,1 2 4 15,-23-9 0-15,45 16 4 0,-20-7-4 16,-1 0-8-16,-1-3-12 0,-1 6 20 0,6-2-4 16,-6-5-5-16,7 5 13 0,-1-2-1 0,-1 1-8 15,0 2 5-15,1-2-13 0,4-2-3 16,-7-2 31-16,3 1-20 0,1 3 0 15,-4-2-11-15,3-1 0 0,1-1-4 16,3 4 15-16,-2-5 1 0,-2 3 10 16,9-2-11-16,-4 2-8 0,-1-3 8 0,2 2 0 15,-1-3 11-15,1-1-1 0,1 0 0 16,-2 3 11-16,2-2-4 0,-1-3 6 16,2 3-14-16,-7-3-3 0,8 3 0 0,-9 0-4 15,7 0-6-15,-5 3 6 0,1-3 0 16,0 3-6-16,3-3-1 0,1 3 1 0,-5 4 3 15,7-3-4-15,-9-3 1 0,9 4 2 16,2 1-5-16,-4-2 12 0,1-2-7 16,5 1 4-16,-3 0-16 0,7 0 16 0,-8-2-7 15,7-1 3-15,1 2-9 0,2-1 7 16,-4-1 2-16,6 0 1 0,-3-3-1 0,6 3-3 16,2-3-9-16,-4 2 3 0,2-2 9 15,-2 0-2-15,5-2-1 0,-3 2-3 16,-3-3 3-16,2 0 19 0,-4 0-13 0,2-4 15 15,-6 5 9-15,4-5-7 0,-2 4 4 16,4-2-1-16,-4-2 2 0,0 4-6 16,-1-2-8-16,-6 1-3 0,11 4 5 0,-8-3-8 15,3 3 5-15,6 0-8 0,-1 3-1 16,1-3 1-16,2 0-5 0,4 4 4 16,-5-3-10-16,-1 3 11 0,-2-1-5 15,6 0 7-15,-2-3-5 0,-4 4-5 0,1-2 2 16,-2-2 11-16,1 3-16 0,1 0 8 15,-3-3-6-15,6 4-2 0,-3-4 8 0,1 0-3 16,7 3-2-16,-4-3 10 0,4 0-13 16,-3 0 10-16,8 0-10 0,-9 0 5 0,7-3 8 15,-6 3-2-15,-4 0-11 0,2 0 2 16,2-4 3-16,-9 1-2 0,3 0-1 16,1 1 6-16,-6-2-8 0,6 1 0 15,-2 0 5-15,-4-1 8 0,6 3-6 0,-6-6 1 16,4 2-6-16,1 2 11 0,1-2-8 15,1 1-5-15,2 1 0 0,-3 2 2 0,7-3 1 16,-7 1-1-16,6 3 3 0,2-4-2 16,0 4 2-16,-2-3-13 0,2 3 6 15,3 0 9-15,-3 0-4 0,2-3-3 0,-1 3 0 16,-1-2 17-16,3-2-14 0,-6 1-6 16,6 3 8-16,-3-3-5 0,-2 0 0 15,-3 3 0-15,1 0-5 0,4 0 13 16,-6 0-8-16,-1 3 0 0,2 0-13 0,-2 0-4 15,-2 3-8-15,9-3 0 0,-13 4-3 16,2 0 5-16,3-3-8 0,-6 4-3 0,4-4 7 16,-7 4 3-16,4-3 3 0,3-1 4 15,-7 2-2-15,-2-2 9 0,3-4 1 0,0 2 1 16,0-2-6-16,0 0 11 0,3-2-5 16,4-2-3-16,-1 1 8 0,7-4-5 15,-2 6-1-15,-6-11 9 0,8 8-2 16,-2-4 7-16,10 4-16 0,1-7 14 0,-14 5 5 15,6 0-8-15,7 0-8 0,-2 0 16 16,-6 3 1-16,4 0-7 0,2-3 4 16,-1 3 0-16,1-3-9 0,-3 1 3 0,8 3 3 15,0-3 2-15,-1-1 3 0,-2 2-10 16,3-4 13-16,0 0-20 0,1 2 18 0,-4 5 5 16,3-8-17-16,-10 4 0 0,5 2 0 15,0-4 17-15,-6 4-3 0,1 1-11 0,-1-1 0 16,-2-4 5-16,3 4-5 0,-2 1 9 15,1-5-18-15,-1 1 15 0,4 0-3 16,0-5-1-16,5-1 6 0,-2 0-10 16,-1-3 10-16,6 3 0 0,0-3 5 0,6 3-7 15,-3-4 2-15,14 0-3 0,0 1 6 16,3-1-6-16,-3 1 1 0,5-4-1 0,-1 6-3 16,-19 0 6-16,1-4-5 0,1 2 0 15,-2 0 7-15,-7 0-10 0,5-4 11 16,-6 0 4-16,1 1-7 0,-5 0 2 0,0-1 6 15,2-1-3-15,0 4-3 0,-5 0 3 16,1-6-11-16,3 4 3 0,-8-4 0 16,-4 6-2-16,-1-2 4 0,-4 0 1 15,4-1-13-15,-10 1 10 0,3 1 0 0,-6-3 20 16,2 1-3-16,-7-2-5 0,1-3 1 16,-4 2 8-16,-5 0-4 0,6 1-3 0,-4-4 5 15,-4 4-10-15,1-7-4 0,-2 6 4 16,6-5-5-16,-5-2-7 0,2 1 8 15,-1-2-10-15,1 2 9 0,0-3 0 0,1 1 3 16,-3-2 6-16,2 2-9 0,1-4 7 16,-1 4 0-16,0-2-3 0,0-1 8 15,1-1-15-15,-5 3-6 0,4-3 5 0,2 1-8 16,-3-2 6-16,-2 2-1 0,2 0-9 16,-6 1 7-16,5-2 5 0,-6-1-1 15,-1 5-8-15,-4 0-5 0,-4-5 9 0,-2 4-7 16,0 1-2-16,-13-3 7 0,3-5 0 15,-6 3-5-15,0 5 5 0,-12-4-7 0,-1-1 6 16,-5 0-1-16,-1 1-1 0,-7 2-8 16,1-1 6-16,-1 3 0 0,-4-1 7 15,-4 6 2-15,5-3-2 0,-6 4-4 16,1-1 4-16,2 0-7 0,-4 1 5 0,4 2-3 16,-4-1 3-16,1 3 4 0,-2-2 0 15,-6 1-13-15,3-2 6 0,-2 7 12 16,-4-1-14-16,-13-5 0 0,-3 5 5 0,-2-1-5 15,3 2 7-15,-4-3-2 0,-3 3-3 16,-1 1-9-16,-1 0 7 0,-3 3-2 0,1-5 9 16,-7 2 0-16,2-3-5 0,-34 0-2 15,25 6 2-15,7-3-2 0,2 1 2 0,1 0 1 16,-3 0-6-16,10 2-2 0,-3 0 2 16,8 0 1-16,11 1 4 0,-2 4-5 15,3-5 6-15,1 2 8 0,-1 0-13 16,1 4-1-16,1-3 5 0,1 3-2 0,1 0 7 15,1 3 0-15,0 0-10 0,5-1 3 16,-1 4 4-16,1 0-2 0,-2-3 10 0,-8 6 0 16,2 1-5-16,-3-1 5 0,-2 0-12 15,-1 3 9-15,-3-3 0 0,7 0-6 16,-4 3-1-16,1-3 2 0,-6 2 3 16,-1-5 0-16,-14 4-2 0,12-4-1 0,-10 7-2 15,-5-5 5-15,3 1 0 0,-4 2 5 16,-8 1-12-16,6 0-3 0,-39 6 0 0,0-6 0 15,22 3 5-15,-22 0 0 0,24 0 2 16,16-3-2-16,1 4-7 0,-3-3 2 16,1-3 5-16,9 6-3 0,-4 0-2 0,8 2 12 15,-3-5-14-15,6 1 1 0,4-1-4 16,5 2 2-16,-2-3 8 0,0 3-3 0,3-3-8 16,0 0 11-16,6 0-11 0,-6 0 11 15,4 3 0-15,0-1-1 0,3-4-2 16,-2 4 3-16,-1-2 5 0,-4 0-11 0,4 0 11 15,-8 0-5-15,2-3 2 0,4 4-8 16,-3-2 3-16,3 2 8 0,2-4-11 16,0 1 6-16,1 0-3 0,2-4-3 15,-1 4 6-15,9 0-9 0,2-8 11 0,0 8 0 16,4-8 1-16,-3 0-4 0,1 1 6 16,2 2-6-16,-1-6 6 0,4 3-5 0,2-2-1 15,-4 4-2-15,-2-5 2 0,4 4 6 16,-2-3-2-16,-1 0-4 0,6 3-8 0,-5 0 3 15,-2 0 8-15,-3 3-11 0,7 0 11 16,-5 0-9-16,2 3 7 0,-8-3-1 16,8 0-3-16,-2-3 7 0,1 3-1 0,-3 0-3 15,5 0 0-15,-1 0 3 0,3 0-6 16,-2 0 9-16,-5 3-8 0,7 0-1 16,0 0-14-16,-7 3-7 0,1-3-15 15,-4 6 2-15,-5-3 3 0,0 0-1 0,0 5 3 16,-7-7 9-16,8 0 0 0,-5 2 3 15,-1-4-7-15,10-2 9 0,0 0 11 16,5 0-4-16,-6 0 10 0,3-2-10 0,3 0 13 16,4-2-9-16,1 0-1 0,2 0 7 15,-1 0 7-15,4-3-7 0,0 1 0 0,0 0-7 16,3 3 7-16,-5 0-11 0,4 0-3 16,-6 0-1-16,-3 3-7 0,4 0 15 0,-3 3-8 15,-2-3-1-15,-1 3 12 0,1 0-8 16,-1 4 4-16,-3-5-8 0,6 4 8 15,0 1 7-15,1-2-11 0,-7 2-4 16,9-3 7-16,-2 5 0 0,-2-1-20 0,-2 6 4 16,-6-6 8-16,10 2-14 0,1 2 5 15,4-3-1-15,-2-3 13 0,4 4-1 0,-2-2-4 16,3 0-5-16,2 1-1 0,3-3 5 16,-3 0 9-16,10 0 4 15,-5 0-4-15,1-3-6 0,6 0 10 0,-1 0 5 0,-1 0-5 16,30-3-1-16,-53 3 6 0,27 0 4 15,26-3-10-15,-46 0 11 0,46 0-6 0,-54 0 0 16,29 0 10-16,25 0-5 0,-52-3-5 16,25 3 0-16,27 0 5 0,-48-3 5 15,48 3 5-15,-49-3-10 0,49 3 5 16,-40-3-5-16,40 3 1 0,-42-3-6 0,42 3 15 16,-38-3-10-16,38 3 5 0,-47-6-10 15,47 6-1-15,-45 0 27 0,45 0-6 0,-47 0-25 16,24 0 9-16,23 0-4 0,-54 3 5 15,26 0-10-15,28-3 5 0,-61 6-6 16,36-3 1-16,-6 3 5 0,2 1 10 0,2-5 0 16,1 4 10-16,-4 5-15 0,1-7 0 15,-4 4-1-15,8-1 1 0,-2 2-5 0,2-1-1 16,-2 2 0-16,2-5 6 0,6 5-22 16,-1-5 22-16,-3 5-6 0,3-1 0 15,3-3 11-15,4 6-11 0,13-12-5 16,-32 22 10-16,19-9 17 0,13-13-22 0,-26 27 17 15,15-12-6-15,11-15-17 0,-20 27 17 16,20-27 0-16,-17 29-11 0,9-14 17 0,8-15 5 16,-12 34-6-16,12-34 12 15,-13 32-12-15,6-14-10 0,7-18 10 0,-7 42-5 16,5-16 17-16,-1 1-1 0,-2-3-5 0,2 4 0 16,3-4-11-16,0-24 15 0,0 57-4 15,3-29-16-15,-3-4-1 0,5 3-4 16,-2-2 5-16,-3-25 5 0,2 47 5 15,1-23 0-15,1 1-15 0,-4-25 10 0,15 43 26 16,-7-21-10-16,-3-1-11 0,4-1 0 16,-3 1 11-16,8-3-11 0,-14-18 5 0,20 36 6 15,-9-17-6-15,-2-3-10 0,1 3 5 16,2-1 15-16,-1-3-20 0,-11-15 11 0,25 33-1 16,-13-13 0-16,0-5 4 0,1 3 1 15,1-3-10-15,1 3 0 0,-4 2 5 16,-11-20 4-16,20 34-4 0,-11-19 4 15,-9-15-9-15,22 33 24 0,-17-21-34 0,8 8 15 16,-5-2-6-16,2 0-4 0,-3 4 10 16,3-2-1-16,-10-20 0 0,13 47 1 15,1-19-1-15,-6 4-4 0,4 2-1 0,-4-2 10 16,6 6 13-16,-4 2-13 0,5 4-1 16,0-2 19-16,-2-3-19 0,-4 6 4 0,4-5-8 15,2 0 4-15,0-7-8 0,-2 5 3 16,-1-8 9-16,-2-3 1 0,5-2-14 15,-1 1 0-15,1-2 4 0,-7 0-3 16,9-1 3-16,-4-2 13 0,4 1-13 0,1-2 1 16,-1 2 3-16,8-1 13 0,7 1-9 15,1 0 4-15,7 2 0 0,7-3 8 0,5 3-12 16,2-4 8-16,6-1-13 0,-2 1 9 16,4-5-1-16,7-2-4 0,16-1-7 15,6 2 22-15,7-5-11 0,13-6-1 0,41 0 15 16,-2 0-15-16,-2 3-3 0,-8 6-59 15,-6 3-142-15,-30 2-283 16,-31 7 101-16</inkml:trace>
</inkml:ink>
</file>

<file path=ppt/ink/ink1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0-21T17:33:39.417"/>
    </inkml:context>
    <inkml:brush xml:id="br0">
      <inkml:brushProperty name="width" value="0.05292" units="cm"/>
      <inkml:brushProperty name="height" value="0.05292" units="cm"/>
      <inkml:brushProperty name="color" value="#FF0000"/>
    </inkml:brush>
  </inkml:definitions>
  <inkml:trace contextRef="#ctx0" brushRef="#br0">1791 5233 356 0,'0'0'87'0,"0"0"-52"0,0 0-15 16,0 0-13-16,0 0 13 0,0 0-6 0,0 0 19 16,38-25 6-16,-38 25 19 0,0 0-8 15,0 0 28-15,0 0-25 0,0 0 9 16,0 0-23-16,0 0-11 0,0 0-1 15,0 0-5-15,0 0-7 0,0 0 17 0,0 0-32 16,0 0 16-16,0 0-1 0,0 0 6 0,0 0-11 16,0 0 5-16,0 0-15 0,0 0 10 15,0 0-10-15,0 0 21 0,0 0-21 16,0 0 14-16,0 0-18 0,0 0 13 16,0 0-14-16,0 0 10 0,0 0 10 0,0 0-5 15,-93 12-10-15,93-12 5 0,0 0 0 16,-34 8 0-16,34-8-5 0,-28 2 19 15,28-2-14-15,0 0 9 0,-44 3-4 0,44-3 9 16,-26 2-14-16,26-2 4 0,0 0 5 16,-47 3-4-16,47-3 4 0,-24 0 0 0,24 0-10 15,0 0 1-15,-40 4-1 0,40-4 10 16,0 0-14-16,-33 0 18 0,33 0-18 16,0 0 14-16,-40 3-10 0,40-3 5 0,-26 3-9 15,26-3 9-15,-31 6-4 0,31-6-10 16,-29 9 10-16,29-9 4 0,-25 12-5 15,8-2 1-15,17-10-14 0,-26 17 0 0,26-17 4 16,-22 20-4-16,22-20 18 0,-22 21 0 16,14-8 5-16,8-13-6 0,-19 25 14 0,19-25 13 15,-16 24 0-15,16-24-2 0,-12 28 13 16,12-28 11-16,-7 28-29 0,7-28 12 16,-6 29-5-16,6-29 8 0,0 32-9 15,0-32 11-15,0 30-5 0,0-30 7 0,6 32-4 16,-6-32-1-16,9 27 7 0,-9-27-9 15,18 29 1-15,-10-16 1 0,-8-13-6 16,19 25 3-16,-19-25 8 0,18 23 0 0,-3-11-7 16,-15-12-7-16,22 21 0 0,-22-21-1 15,32 18 1-15,-19-7-2 0,7-2-8 0,-20-9-6 16,44 18 0-16,-26-9 0 0,2 1 6 16,7-5-10-16,-2 5-1 0,0-1-1 15,-1-1 5-15,1-1-2 0,-4-1-4 16,4 1 1-16,4 0 5 0,-6-1-2 0,-23-6-3 15,37 6-1-15,-15-3 1 0,-22-3-3 16,37 6-6-16,-37-6-2 0,36 0 6 0,-36 0 4 16,41 0 1-16,-41 0-6 0,33-6 3 15,-33 6 5-15,35-7-8 0,-35 7 0 16,30-8-2-16,-30 8 2 0,32-15-10 16,-32 15 10-16,25-17-10 0,-25 17 5 0,25-19 0 15,-10 11 0-15,-15 8 5 0,20-19-5 16,-20 19 2-16,19-18-4 0,-19 18 4 15,17-22 1-15,-17 22 2 0,15-22-2 0,-15 22-3 16,15-27-3-16,-15 27-7 0,8-32 5 16,-8 32-1-16,10-29-7 0,-7 10-2 0,-3 19 7 15,5-34-5-15,-5 34 0 0,4-35 2 16,-4 35-5-16,0-36-2 0,0 36-4 16,-9-31 11-16,9 31-2 0,-5-33-1 0,5 33 6 15,-11-31 2-15,11 31-13 0,-14-32 5 16,14 32 0-16,-16-25 0 0,7 10 3 15,9 15-3-15,-18-21-3 0,18 21 5 0,-29-21 1 16,29 21 0-16,-26-17 2 0,11 9-6 16,15 8 7-16,-37-17-10 0,37 17 9 15,-40-8-2-15,18 1-7 0,22 7 12 0,-54-5-6 16,34 2 9-16,20 3 0 0,-52 0-9 16,26 0 18-16,26 0-15 0,-61 3 0 15,31 0 3-15,7-1 6 0,23-2-6 16,-57 7 6-16,32-2-9 0,25-5 3 0,-40 3-3 15,40-3 9-15,-40 10-7 0,23-7 4 16,17-3 3-16,-37 12-6 0,15-1 6 0,22-11-6 16,-38 18 6-16,21-6 0 0,0 0-3 15,1 1 0-15,-1 3-3 0,17-16 12 16,-28 24-6-16,14-9 3 0,-1 2-3 0,15-17 3 16,-20 29-3-16,12-13 6 0,8-16-6 15,-14 31 6-15,14-31-6 0,-11 30 16 0,11-30-7 16,-2 30 9-16,2-30 0 0,5 35 3 15,-5-35-3-15,17 29-6 0,-7-17 5 16,-10-12 1-16,23 25-4 0,-8-17 1 0,-15-8 2 16,30 19-14-16,-30-19 3 0,29 15 5 15,-13-12-5-15,-16-3 5 0,37 9-5 0,-37-9 11 16,40 3-17-16,-40-3 14 0,27 3-17 16,-27-3 14-16,30 0 0 0,-30 0 9 15,0 0-15-15,0 0 3 0,45-3-13 16,-45 3 8-16,0 0-9 0,20-9-5 15,-20 9-14-15,0 0-3 0,0 0-9 0,14-18-3 16,-14 18-10-16,0 0 12 0,0 0-19 16,0 0-5-16,0 0 3 0,0 0-9 0,-5-39 19 15,5 39-8-15,0 0-1 0,0 0 10 16,-9-35-2-16,9 35 7 0,0 0 3 0,4-34-5 16,-4 34 15-16,8-24 0 0,-8 24-9 15,14-19 8-15,-14 19 3 0,16-19 4 16,-16 19-4-16,22-18 0 0,-22 18-5 15,28-12 16-15,-28 12 5 0,29-10-1 0,-29 10-8 16,30-8-1-16,-30 8 10 0,27-4 3 16,-27 4 5-16,0 0 4 0,38 5 0 15,-38-5 13-15,27 12-1 0,-27-12 14 0,20 23 8 16,-7-11-5-16,-13-12 4 0,24 32 11 16,-19-17 0-16,7 6-1 0,-12-21 23 0,11 40-21 15,-2-19 25-15,-9-21-13 0,8 34-4 16,-8-34 20-16,8 34-26 0,-4-16 6 15,-4-18-11-15,3 35 6 0,-3-35-4 16,-3 31-3-16,3-31-4 0,-7 30-13 0,7-30 9 16,-13 32 0-16,13-32-16 0,-17 21 21 15,17-21-15-15,-20 21 3 0,20-21 0 0,-27 12 4 16,27-12-7-16,-27 9-4 0,27-9 3 16,-30 0-11-16,30 0 2 0,0 0 4 15,-43-12-7-15,43 12-4 0,-32-18-1 0,17 6 6 16,15 12-11-16,-27-32-5 0,14 17 2 15,13 15-16-15,-19-33-19 0,16 14-17 16,3 19-21-16,-3-38-5 0,3 38-8 0,3-36-3 16,-3 36 6-16,15-40-2 0,-8 25 10 15,-7 15 9-15,10-32 6 0,-10 32 1 0,15-27 3 16,-15 27 6-16,15-21-5 0,0 12 18 16,-15 9 0-16,23-15 0 0,-23 15 3 15,27-11 12-15,-27 11-1 0,34-6-8 0,-34 6-4 16,0 0 20-16,43 11-8 0,-43-11 3 15,27 12-4-15,-27-12 36 0,25 18-31 16,-25-18 17-16,22 25-4 0,-11-13 0 16,1 6 4-16,-3 0 10 0,-9-18-14 0,16 41 9 15,-4-23-9-15,-7 1-1 0,-5-19 6 16,8 34 4-16,-8-34-5 0,-5 33 14 0,5-33 5 16,-20 37 14-16,4-20 3 0,-5-2 36 15,-10 3-11-15,1-3 58 0,-2 0 18 16,-2-6-7-16,-2 4-1 0,4-6 4 0,0-1-24 15,5 0-2-15,27-6-8 0,-52 1-16 16,52-1 7-16,-43-4-8 0,19-5-30 0,24 9 8 16,-33-26-4-16,16 8-19 0,2 0-1 15,2-4 6-15,1 2-12 0,5-7-2 16,-3 3 0-16,4-3-8 0,2-2 5 16,4 29-3-16,-8-56-12 0,5 32-10 0,1-1 10 15,2 25-15-15,-3-38 3 0,3 38-3 16,0-40-5-16,0 40 5 0,3-35 0 0,-3 35 5 15,0-28 0-15,0 28 2 0,2-25-9 16,-2 25-4-16,0 0 3 0,15-30 6 16,-15 30-4-16,23-10 11 0,-23 10-15 15,30-2 7-15,-30 2 5 0,45 9-4 0,-21 3 1 16,4-1 6-16,6 9-18 0,-3 2-16 16,-5 2-20-16,0-3-9 0,-2 2-16 0,-4-5 10 15,-7 3 7-15,2-2 20 0,-15-19 15 16,14 32 20-16,-9-16-5 0,-5-16 21 15,0 29-12-15,0-29 0 0,0 0 3 0,-22 41 19 16,10-30-22-16,12-11 6 0,-27 22-6 16,11-13 3-16,16-9 21 0,-35 18-21 0,18-11 0 15,17-7 6-15,-42 6 12 0,22-1 12 16,20-5 8-16,-37 0-9 0,37 0-2 16,-37 0-5-16,37 0-4 0,0 0-16 15,-36-8-24-15,36 8-36 0,0 0-22 0,-4-25-18 16,4 25-38-16,0 0-49 0,29-44-348 15,-13 26 107-15</inkml:trace>
  <inkml:trace contextRef="#ctx0" brushRef="#br0" timeOffset="89.9888">1691 5445 1838 0,'16'-17'-147'16,"-16"17"-302"-16,0 0 102 0</inkml:trace>
  <inkml:trace contextRef="#ctx0" brushRef="#br0" timeOffset="125.9659">1788 5396 1452 0</inkml:trace>
  <inkml:trace contextRef="#ctx0" brushRef="#br0" timeOffset="947.9531">1788 5396 1285 0,'0'0'-43'15,"36"18"13"-15,-36-18 20 0,0 0 30 16,10 22-5 0,-10-22-5-16,0 0 9 0,0 25-5 0,0-25 10 0,0 0 23 0,0 0 13 15,0 0-15-15,0 0 22 0,-21 39 1 0,21-39-13 16,0 0 2-16,-22 16 15 0,22-16-9 16,0 0-6-16,-24 12-9 0,24-12-11 15,0 0-4-15,0 0 6 0,0 0-17 16,0 0 6-16,-46-30-7 0,46 30 10 0,-19-25 3 15,19 25 10-15,-20-25 5 0,8 10 10 16,12 15-15-16,-16-28 0 0,16 28-4 16,-17-21-3-16,17 21-7 0,-15-26 3 0,15 26-7 15,-13-18 1-15,13 18-1 0,0 0-9 16,-10-28 0-16,10 28 0 0,0 0 3 0,0 0-20 16,0 0 0-16,0 0 6 0,21-34-1 15,-21 34 6-15,20-9-16 0,-20 9 10 16,0 0-5-16,37 0 0 0,-37 0-5 15,0 0 5-15,39 6-11 0,-39-6 16 0,31 14-5 16,-31-14 0-16,25 12-3 0,-25-12 9 16,36 15 0-16,-25-6-1 0,-11-9-10 0,30 15 5 15,-30-15-3-15,29 16 8 0,-29-16-10 16,20 13 10-16,-20-13 1 0,17 12-3 16,-17-12-6-16,0 0 22 0,16 18 4 0,-16-18-7 15,12 15 3-15,-12-15 16 0,0 0-13 16,3 26-1-16,-3-26-5 0,0 0 5 15,0 0 2-15,-30 37-18 0,30-37 21 16,-18 21 5-16,3-12 4 0,15-9 12 0,-30 12-22 16,30-12 2-16,-34 12 6 0,34-12-1 15,-31 6-11-15,31-6 2 0,-36 7-2 0,36-7-4 16,-30 0 1-16,30 0-2 0,0 0-2 16,-45-4-12-16,45 4 3 0,-23-9-28 15,23 9-5-15,-17-15 10 0,17 15-13 0,0 0 3 16,-12-28-3-16,12 28 7 0,0 0-3 15,0 0 8-15,22-48-6 0,-22 48 8 16,22-19 2-16,-22 19-5 0,17-18 0 0,-17 18 2 16,21-14 3-16,-21 14 2 0,27-8-3 15,-27 8 6-15,30-6-3 0,-30 6 16 0,0 0-19 16,40 1 8-16,-40-1 0 0,34 13-5 16,-34-13 5-16,28 16 11 0,-13-3-8 15,-15-13-1-15,22 22 6 0,-9-5-5 16,-13-17 10-16,19 28 1 0,-11-9-1 0,-8-19 0 15,3 27 6-15,-3-27-11 0,0 0 5 16,-15 50-2-16,0-32-6 0,2 1 16 16,-4-1-5-16,1-1-11 0,-5-1 1 0,5 3 15 15,-4-6-13-15,-5-1 2 0,4 0 11 16,1 2-13-16,-1-6 3 0,-3 2 10 0,24-10-16 16,-45 12 8-16,25-9-2 0,20-3-8 15,-38 6 7-15,38-6-4 0,-36 0-11 16,36 0-3-16,0 0-28 0,-38-12-26 15,38 12 8-15,-15-16 0 0,15 16-12 0,-10-22 10 16,10 22 7-16,0 0 5 0,0-40 3 16,0 40 1-16,0 0 0 0,13-35 6 0,-13 35-7 15,30-25-5-15,-10 11-36 0,9-1-32 16,-1 7-69-16,4-5-275 0,-2 4 103 16</inkml:trace>
  <inkml:trace contextRef="#ctx0" brushRef="#br0" timeOffset="1515.0129">2110 5678 1604 0,'0'0'-38'0,"10"23"46"16,-10-23 26-16,0 0 16 0,0 0 11 15,0 0-9-15,-25 46-13 0,25-46 12 0,-26 25-2 16,11-13-19-16,-6 1-4 0,1-1 14 16,0 3-15-16,-5-6 0 0,3 2 0 0,22-11-4 15,-48 17-7-15,16-10 7 0,4-6-4 16,3 4 3-16,25-5 7 0,-57-6-13 15,32 2-1-15,25 4 4 0,-45-16-14 0,23 9-9 16,2-6-8-16,20 13 1 0,-32-31-1 16,19 12-20-16,2 0 4 0,11 19-2 15,-13-43-10-15,11 25 6 0,2 18-18 0,0-44-17 16,0 44-9-16,2-36 9 16,-2 36 3-16,12-40 2 0,-7 21 6 0,2-3 17 15,-7 22-15-15,13-33 13 0,-13 33 4 16,13-27-6-16,2 13 9 0,-15 14 14 0,20-21-10 15,-20 21 4-15,27-12 0 0,-27 12 10 16,35-9-10-16,-35 9 9 0,29-3 11 0,-29 3-17 16,0 0 11-16,45 12 22 0,-45-12 4 15,22 15 17-15,-22-15 29 0,16 21-15 16,-16-21 18-16,15 24 8 0,-15-24-11 0,4 26 8 16,-4-26-10-16,0 0 12 0,-24 43-3 15,11-24 12-15,-4-6-19 0,-10 2 8 16,7-7-7-16,-1 6 15 0,-8-9-6 0,1 2-9 15,28-7 0-15,-54 1-6 0,26-2-3 16,28 1-12-16,-59-11 14 0,36 3-5 0,-6-4 3 16,9-4 17-16,2 1-13 0,-5-4-22 15,4 0 6-15,9 1-22 0,-3-4-11 16,13 22-17-16,-20-37-7 0,10 16-9 16,10 21-25-16,-12-31-3 0,12 31-25 15,-5-30-5-15,5 30-24 0,0-29-8 0,0 29-6 16,0 0-2-16,17-36 6 0,-17 36 12 15,26-26-1-15,-6 14 4 0,2-1 0 0,5 2-234 16,-7 2 85-16</inkml:trace>
  <inkml:trace contextRef="#ctx0" brushRef="#br0" timeOffset="3093.9472">1886 5337 1054 0,'9'15'-48'16,"-9"-15"21"-16,8 37 5 0,-5-18 16 15,-3-19 17-15,0 40-11 0,0-40 11 0,-8 40-5 16,-4-18 5-16,-4-1 21 0,-8 5 5 16,-6-2-16-16,-14 4-5 0,3-1-1 15,-4 2 6-15,-4-8 4 0,0 0 11 0,4-3 3 16,7-4 29-16,-7-3 7 0,1-2 6 16,6 1-19-16,-4-7 32 0,7 3 1 15,0-3 5-15,1-3-5 0,34 0-17 16,-58-3 5-16,33 0-6 0,25 3-12 0,-46-9-12 15,26 0-10-15,20 9-11 0,-26-23-6 16,26 23-4-16,-16-27-16 0,16 27 10 0,-3-31-7 16,3 31-12-16,-3-31 6 0,3 31-3 15,3-31 0-15,-3 31 0 0,7-27-3 0,-7 27 3 16,10-24 0-16,-10 24-9 0,17-23 3 16,-17 23 6-16,16-18-7 0,-16 18 7 15,24-12 0-15,-24 12 0 0,28-12-16 16,-28 12 1-16,25-8-1 0,-25 8 6 0,25-5-3 15,-25 5 10-15,0 0-13 0,37 0 2 16,-37 0-2-16,0 0-1 0,29-2 4 0,-29 2 7 16,0 0-4-16,0 0 3 0,38 0-7 15,-38 0 1-15,0 0-1 0,0 0-6 16,0 0-4-16,27 7 3 0,-27-7 7 0,0 0 0 16,0 0-4-16,0 0 11 0,0 0 7 15,0 0 0-15,0 0-7 0,0 0 10 16,0 0 54-16,0 0-5 0,-34 56-2 15,34-56 4-15,0 0-28 0,0 0-3 0,0 0-20 16,0 0 7-16,0 0-4 0,0 0-6 0,0 0-3 16,0 0 0-16,39-63-1 0,-39 63-2 15,17-22 12-15,-17 22-6 0,16-21-3 16,-16 21 6-16,15-19-12 0,-15 19 2 0,20-22 1 16,-20 22-4-16,22-15 10 0,-22 15-10 15,27-12 4-15,-27 12-1 0,30-14 4 16,-30 14-1-16,27 0 1 0,-27 0-4 15,0 0 14-15,42 6-4 0,-42-6 4 0,28 11-4 16,-28-11-3-16,25 18-3 0,-25-18 10 16,22 15-11-16,-22-15 11 0,12 15 3 15,-12-15 3-15,11 19 6 0,-11-19-6 0,0 0 0 16,0 0 3-16,-20 46-3 0,20-46-7 16,-28 25 0-16,11-16 7 0,17-9-1 0,-32 18 7 15,32-18 9-15,-30 17 3 0,30-17-1 16,-23 6-3-16,23-6 0 0,0 0-10 15,-34-4 1-15,34 4-6 0,0 0 5 16,0 0-2-16,-11-34 2 0,11 34-9 0,0 0 4 16,0 0-15-16,36-56-11 0,-12 40-15 15,-4 3-12-15,12-6-21 0,-1 3-20 0,1 0 1 16,-5 3-16-16,0 1-6 0,1 4 9 16,-4-2-2-16,1 1 10 0,-25 9 10 0,37-6 1 15,-37 6 15-15,30-3 23 0,-30 3 4 16,0 0 24-16,35 3 5 0,-35-3 17 15,0 0 3-15,20 15 13 0,-20-15-16 16,0 0-1-16,17 17 0 0,-17-17 16 16,0 0 0-16,10 18 8 0,-10-18-17 0,0 0 28 15,0 0-2-15,-5 37 4 0,5-37-9 16,0 0 0-16,-25 35 2 0,16-19-7 0,9-16-4 16,-23 29 0-16,14-17-10 0,9-12-5 15,-21 27 5-15,21-27-8 0,-17 22 7 0,17-22-7 16,-15 19 0-16,15-19 0 0,0 0 3 15,-17 21 10-15,17-21 6 0,0 0-4 16,0 0-12-16,0 0-7 0,0 0-12 16,0 0 19-16,0 0-26 0,0 0 4 0,0 0-3 15,0 0-10-15,0 0-10 0,42-74 1 16,-25 59-4-16,-1 3-1 0,-16 12 13 0,36-25-6 16,-23 18-8-16,-13 7 10 0,33-9-7 15,-33 9 4-15,30-5 6 0,-30 5 14 16,0 0 21-16,0 0 17 0,39 11 7 0,-39-11 2 15,15 15 0-15,-15-15 0 0,0 0-4 16,10 35 2-16,-10-35-16 0,0 27 0 16,0-27-6-16,0 0 15 0,-7 47-16 15,7-47 7-15,-3 31 2 0,3-31-18 0,-7 27 3 16,7-27-12-16,0 0 9 0,-8 33 0 16,8-33-6-16,-3 25 6 0,3-25-6 15,-10 19 6-15,10-19-9 0,-12 18 15 0,12-18-12 16,-17 17 6-16,17-17 6 0,0 0-6 0,-32 12-6 15,32-12 2-15,0 0-2 0,-30 3-20 16,30-3-25-16,0 0-31 0,0 0-25 16,0 0-17-16,-28-25-1 0,28 25-2 15,0 0 16-15,0 0 5 0,0 0 8 0,8-49 9 16,-8 49-2-16,0 0 9 0,17-29 8 16,-17 29 8-16,0 0-12 0,12-24 8 15,-12 24-2-15,0 0 24 0,0 0 5 0,0 0 21 16,25-5 0-16,-25 5 16 0,0 0-11 15,0 0 0-15,0 0 17 0,0 0 10 0,36 38-11 16,-36-38 12-16,17 23 4 0,-17-23-16 16,17 18 0-16,-17-18 22 0,15 20-12 15,-15-20 51-15,0 0 14 0,17 20 24 16,-17-20 15-16,0 0-2 0,13 16-21 16,-13-16-12-16,0 0-2 0,0 0-10 0,0 0-13 15,3 27-4-15,-3-27-6 0,0 0 0 16,0 0-11-16,0 0 13 0,0 0-15 0,-30 26-10 15,30-26-19-15,0 0-7 0,-31 0-33 16,31 0-14-16,0 0 3 0,-46-7-7 0,46 7 16 16,-43-9-4-16,43 9 10 0,-45-10 7 15,23 5 19-15,22 5 3 0,-33-10-4 16,33 10 0-16,-32-9-7 0,32 9-41 0,-15-15-24 16,15 15-26-16,0 0-42 0,0 0-284 15,47-35 99-15</inkml:trace>
  <inkml:trace contextRef="#ctx0" brushRef="#br0" timeOffset="3187.563">2209 5703 1356 0,'-23'37'-377'16,"1"-14"92"-16</inkml:trace>
  <inkml:trace contextRef="#ctx0" brushRef="#br0" timeOffset="3353.6888">2059 5857 1162 0,'-46'29'-56'0,"5"-8"36"0,7-6 40 15,-4 1 26-15,2-3 29 0,-9-7-7 0,9 6-26 16,-13-6 14-16,6 1-2 0,-1-2 22 0,6-2 5 15,4-3-10-15,2 0 9 0,32 0-21 16,-58-5-9-16,33-5-27 0,5 1 0 0,20 9-4 16,-39-21-5-16,29 4-2 0,10 17 2 15,-17-30-10-15,17 30-11 0,-11-29-1 16,11 29-3-16,-5-28-15 0,5 28-23 16,0-35-24-16,0 35-15 0,8-37-49 0,-8 37-285 15,17-30 96-15</inkml:trace>
  <inkml:trace contextRef="#ctx0" brushRef="#br0" timeOffset="4372.0744">1401 5688 1402 0,'-27'19'-51'0,"12"-10"33"15,15-9-1-15,-38 16 28 0,18-8-9 16,20-8 10-16,-49 12 8 0,28-5 42 0,21-7-10 15,-49 4 38-15,49-4 5 0,-42 0 16 0,42 0-11 16,-37-6-26-16,37 6-5 0,-28-17-24 16,28 17-7-16,-18-27-19 0,18 27 1 15,-2-37-8-15,2 37 1 0,5-47-1 0,-5 47 4 16,12-45 0-16,-1 24-1 0,-2 2-13 16,2-3-7-16,-11 22 1 0,22-37-22 15,-7 21 21-15,-1 0-28 0,-14 16-7 16,28-20 10-16,-28 20 3 0,25-12-1 0,-25 12 8 15,25-10 0-15,-25 10-1 0,29 0 8 16,-29 0 19-16,0 0-1 0,31 17 9 0,-31-17 14 16,17 17 0-16,-17-17 0 0,12 24 7 15,-12-24 6-15,8 29-3 0,-8-29-15 0,5 30-4 16,-5-30 4-16,2 24 0 0,-2-24-4 16,0 0 10-16,0 35 0 0,0-35 6 15,0 0 3-15,-5 27 3 0,5-27-4 16,0 0 30-16,0 0-9 0,-14 22 7 0,14-22 25 15,0 0-14-15,0 0-7 0,0 0-21 16,0 0-6-16,0 0-13 0,0 0-9 16,0 0 8-16,0 0-10 0,42-72-3 0,-23 54-5 15,-3 3 5-15,3-3-1 0,-1 3-4 16,2 2 0-16,2-3-1 0,-22 16-7 0,37-24 5 16,-17 15-7-16,-3-4 7 0,-17 13-5 15,35-12 2-15,-18 6-7 0,-17 6 10 16,26-9-2-16,-26 9-1 0,29-7-7 15,-29 7 10-15,0 0-10 0,33-5 8 0,-33 5 2 16,0 0 0-16,34 0-5 0,-34 0 7 16,0 0-12-16,0 0 3 0,31 9-6 0,-31-9-17 15,0 0-8-15,20 15-6 0,-20-15-8 16,0 0 7-16,0 0 2 0,24 10 8 16,-24-10 8-16,0 0-3 0,0 0 3 0,0 0-1 15,0 0 9-15,0 0 0 0,0 0-1 16,0 0 7-16,0 0-1 0,0 0-6 15,0 0-2-15,0 0 5 0,0 0-11 16,0 0 8-16,37-4 15 0,-37 4-24 0,0 0 9 16,28-15 0-16,-28 15-13 0,22-10 13 15,-22 10 0-15,28-13-4 0,-28 13 0 0,27-4 13 16,-27 4-10-16,30-9 4 0,-30 9-7 16,32 0-1-16,-32 0 4 0,33 0 16 15,-33 0-9-15,36 1 9 0,-36-1-10 0,30 8 0 16,-30-8 0-16,25 4 4 0,-25-4-11 15,20 11 24-15,-20-11-7 0,0 0 10 16,20 12 3-16,-20-12-10 0,0 0 13 16,8 22-3-16,-8-22 0 0,0 0-6 0,0 0-4 15,0 0 6-15,-16 45 4 0,16-45-3 0,0 0-4 16,-12 29 0-16,12-29 1 0,0 0-7 16,-15 21 6-16,15-21 6 0,0 0-12 15,-9 18 7-15,9-18-4 0,0 0 0 16,0 0 3-16,-13 18 16 0,13-18-1 0,0 0 16 15,0 0-13-15,0 0-12 0,0 0 15 16,0 0 2-16,0 0-11 0,0 0 5 0,0 0 3 16,0 0-1-16,0 0 12 0,0 0 2 15,0 0-6-15,0 0 8 0,0 0 7 16,0 0-19-16,0 0 5 0,0 0 5 0,0 0-19 16,0 0 0-16,0 0 3 0,0 0-13 15,0 0 10-15,-47 0-10 0,32 17-48 16,-5-2-87-16,-8 3-239 0,-4 1-252 15,-7-7 113-15</inkml:trace>
  <inkml:trace contextRef="#ctx0" brushRef="#br0" timeOffset="15622.8754">1451 8954 546 0,'0'0'110'16,"0"0"25"-16,0 0-42 0,0 0 29 15,0 0 4-15,0 0-21 0,0 0 14 0,-20-12-28 16,20 12-7-16,0 0 6 0,0 0-20 16,0 0 6-16,0 0-2 0,0 0-13 15,0 0 10-15,0 0 1 0,0 0-1 0,0 0-20 16,0 0 14-16,0 0-9 0,0 0-1 16,0 0-8-16,0 0-12 0,0 0-10 15,-3-28 6-15,3 28 2 0,0 0-6 0,0 0-9 16,0 0-15-16,0 0 12 0,0 0-1 15,0 0-8-15,12-44 3 0,-12 44-12 0,0 0 3 16,11-24-3-16,-11 24 6 0,12-18 0 16,-12 18 6-16,0 0-3 0,15-25-12 15,-15 25 38-15,0 0-9 0,15-20-6 16,-15 20 3-16,0 0-9 0,17-26 0 0,-17 26 3 16,15-15-5-16,-15 15 7 0,13-16 1 15,-13 16-3-15,0 0-9 0,22-24 6 16,-22 24 5-16,15-15 8 0,-15 15-5 0,0 0 13 15,17-18 2-15,-17 18 13 0,0 0-4 16,0 0 7-16,15-20-8 0,-15 20-2 0,0 0-9 16,0 0-2-16,0 0-6 0,0 0 3 15,0 0-7-15,0 0-15 0,0 0 8 16,15-18-3-16,-15 18 7 0,0 0-4 16,0 0-3-16,0 0-5 0,0 0 12 0,0 0-5 15,0 0-8-15,38 3 3 0,-38-3-8 16,0 0 0-16,0 0 13 0,0 0-15 0,0 0 1 15,44 6-1-15,-44-6 4 0,0 0 20 16,32 6-22-16,-32-6 11 0,0 0-16 16,28 9 7-16,-28-9 0 0,24 7 2 0,-24-7 3 15,0 0-1-15,28 7 1 0,-28-7-10 16,0 0-6-16,25 9 16 0,-25-9-3 16,0 0-2-16,29 9 0 0,-29-9 4 15,0 0 5-15,30 15-9 0,-30-15 5 0,20 12-1 16,-20-12-4-16,26 22 2 0,-17-11 0 15,-9-11-4-15,27 29 7 0,-12-15 1 0,-2 6-12 16,2-2 10-16,-15-18-2 0,22 33 0 16,-10-13-4-16,-2-2-2 0,0 0 4 15,5-3-5-15,-15-15 3 0,16 39 9 0,-11-24-7 16,-5-15 0-16,14 33 4 0,-11-15-10 16,-3-18 28-16,12 29-22 0,-12-29 0 15,7 27 4-15,-7-27-6 0,8 25-3 0,-8-25 10 16,5 17-3-16,-5-17 2 0,0 0-4 15,3 30-6-15,-3-30 12 0,0 0-14 0,5 30 16 16,-5-30-3-16,0 0-5 0,0 0-7 16,-11 33 16-16,11-33 2 0,-10 20-16 15,10-20 14-15,0 0-5 0,-19 27 7 16,19-27-17-16,-17 20 17 0,17-20-9 0,-20 23 4 16,20-23-14-16,-18 18 10 15,18-18-2-15,-23 17 4 0,23-17 2 0,-24 20 3 16,24-20-11-16,-20 17 4 0,20-17 2 0,-28 17-4 15,28-17 7-15,-22 13-5 0,22-13-4 16,-25 12 12-16,25-12 9 0,-29 5-19 0,29-5 0 16,-28 10 9-16,28-10-11 0,-32 7 6 15,32-7-2-15,-33 3-4 0,33-3 4 16,-41 3 19-16,41-3-17 0,-33 6 2 16,33-6-12-16,-35 0 4 0,35 0 10 0,-30 0 5 15,30 0-1-15,0 0-8 0,-37 3 1 16,37-3 5-16,0 0-4 0,0 0 6 0,-38-3 0 15,38 3-5-15,0 0 3 0,0 0-2 16,-29-3 2-16,29 3-4 0,0 0 4 16,0 0 12-16,-28-16-12 0,28 16 3 0,0 0-15 15,0 0 12-15,-25-15-4 0,25 15-4 16,0 0 2-16,0 0-4 0,-24-16-4 16,24 16 8-16,0 0-4 0,-20-18 4 15,20 18 10-15,-17-15-24 0,17 15 8 0,0 0 4 16,-21-25 0-16,21 25-4 0,0 0 14 15,-22-20-14-15,22 20 7 0,0 0-5 0,-15-16 2 16,15 16-11-16,0 0 1 0,-7-23 8 16,7 23-6-16,0 0-2 0,0 0 12 0,0-33-8 15,0 33 2-15,0 0 6 0,0 0-4 16,10-38-8-16,-10 38 4 0,15-18-9 16,-15 18 3-16,12-21 8 0,-12 21-6 15,15-19 16-15,-15 19-12 0,0 0-8 16,13-28 12-16,-13 28-6 0,7-19 0 0,-7 19 2 15,0 0 6-15,13-28 2 0,-13 28 2 0,0 0-2 16,9-24-10-16,-9 24 4 0,0 0 0 16,8-25 6-16,-8 25-6 0,0 0 6 15,7-24-8-15,-7 24 16 0,0 0-16 0,0 0 6 16,10-24 0-16,-10 24-2 0,0 0-10 16,0 0 8-16,0 0-2 0,0 0 8 15,12-27-4-15,-12 27-2 0,0 0 0 16,0 0 2-16,0 0-4 0,0 0-6 0,0 0 10 15,0 0-4-15,8-20-8 0,-8 20 14 16,0 0-6-16,0 0-2 0,0 0-3 0,17-16 9 16,-17 16 5-16,0 0-5 0,0 0-13 15,0 0 5-15,26-15 10 0,-26 15-6 16,0 0 0-16,0 0 2 0,0 0 2 0,15-12-10 16,-15 12 14-16,0 0 2 0,0 0-10 15,0 0 2-15,0 0-6 0,21-13 6 16,-21 13 6-16,0 0-6 0,0 0 6 15,0 0-4-15,0 0 0 0,21-8-4 0,-21 8-5 16,0 0 3-16,0 0 2 0,0 0 14 16,30-12-8-16,-30 12-10 0,0 0 8 0,0 0-10 15,0 0 8-15,31-5 4 0,-31 5 0 16,0 0-12-16,0 0 12 0,40 11-13 0,-40-11-6 16,20 9 5-16,-20-9 6 0,21 12-11 15,-21-12 0-15,24 12 2 0,-24-12 4 16,17 13-4-16,-17-13-3 0,0 0 10 15,25 20-8-15,-25-20 12 0,15 17-9 0,-15-17 8 16,17 14 8-16,-17-14-12 0,16 20 11 16,-16-20 5-16,12 21-14 0,-12-21 3 0,13 21-5 15,-13-21-7-15,15 18 16 0,-15-18-4 16,0 0 4-16,9 23-7 0,-9-23 0 16,0 0 0-16,8 24 7 0,-8-24 3 0,0 0-10 15,3 25 5-15,-3-25-3 0,0 0 1 16,0 0 1-16,-8 44 1 0,8-44-2 15,-7 21-1-15,7-21 7 0,-5 26-11 0,5-26 9 16,0 0-7-16,-10 27 7 0,10-27-2 16,0 0 11-16,-13 24-13 0,13-24 8 15,0 0 5-15,-22 21-9 0,22-21 0 0,-20 15 7 16,20-15-7-16,-27 14 0 0,27-14-4 16,-21 9 1-16,21-9 6 0,-25 11-3 15,25-11-14-15,0 0 16 0,-37 9 7 0,37-9-2 16,-20 7 9-16,20-7-3 0,0 0 1 15,-32 4 4-15,32-4-1 0,0 0 5 16,0 0-2-16,-35 0-3 0,35 0-10 0,0 0 6 16,0 0-2-16,0 0-5 0,-34-11 3 15,34 11-9-15,0 0-18 0,0 0 16 16,0 0-6-16,-8-28 1 0,8 28 1 0,0 0-5 16,0 0-4-16,7-33 8 0,-7 33 5 15,0 0 2-15,0-30 0 0,0 30 0 0,0 0-7 16,0-35-1-16,0 35 10 0,0 0-13 15,-4-30 6-15,4 30 1 0,0 0-5 16,0-30-6-16,0 30-3 0,0 0-5 16,5-35 12-16,-5 35-1 0,14-25-1 0,-14 25 4 15,10-24 4-15,-10 24-2 0,15-25 12 16,-15 25-8-16,13-22-6 0,-13 22-5 0,17-18 5 16,-17 18-3-16,17-18-6 0,-17 18-6 15,23-16-12-15,-23 16-7 0,25-10-6 16,-25 10-14-16,24-6 2 0,-24 6-1 0,0 0-10 15,31-6 20-15,-31 6-3 0,0 0 4 16,30-6 14-16,-30 6-4 0,0 0 6 16,0 0-4-16,0 0 9 0,32 0-1 0,-32 0 10 15,0 0-4-15,0 0-3 0,19 23 12 16,-19-23 0-16,0 0 0 0,11 30 13 16,-11-30-6-16,9 21-4 0,-9-21 3 0,10 26 7 15,-10-26-4-15,5 21 7 0,-5-21-6 16,8 20 9-16,-8-20 4 0,0 0 25 0,3 32 6 15,-3-32 0-15,0 0-1 0,0 33-9 16,0-33-1-16,0 0 9 0,-8 29 0 16,8-29 10-16,0 0-14 0,-12 24 2 15,12-24 6-15,-15 15-15 0,15-15-3 0,0 0 19 16,-28 21-3-16,28-21 2 0,-19 12 2 16,19-12 10-16,-26 8-9 0,26-8 2 15,0 0-10-15,-34 3-4 0,34-3-6 0,0 0-1 16,0 0 0-16,-45-12-6 0,45 12-6 15,0 0-2-15,-25-16-3 0,25 16 2 0,-18-12-25 16,18 12-1-16,0 0 3 0,-14-22 0 16,14 22-8-16,0 0 1 0,-10-28-4 15,10 28-4-15,0 0 12 0,-5-28-6 16,5 28-4-16,0 0 17 0,-1-31-13 0,1 31 13 16,0 0-13-16,5-36 7 0,-5 36-4 15,8-26-4-15,-8 26-13 0,13-24 2 0,-13 24-2 16,14-24 1-16,-14 24-3 0,13-19 8 15,-13 19 0-15,13-22-6 0,-13 22 2 0,15-13 3 16,-15 13-1-16,0 0 6 0,21-20-3 16,-21 20 2-16,0 0-6 0,25-9 12 15,-25 9-10-15,0 0 7 0,0 0-7 16,0 0 6-16,0 0-11 0,53 21 18 0,-53-21-8 16,17 15 6-16,-17-15-2 0,17 23 9 15,-17-23-3-15,16 24-4 0,-16-24 10 16,15 24 4-16,-15-24-10 0,7 29 2 0,-7-29 8 15,8 24 0-15,-8-24 4 0,2 30 3 16,-2-30 14-16,0 28 18 0,0-28 3 0,-5 29 9 16,5-29 0-16,-13 27 10 0,13-27-18 15,-27 24-1-15,14-8-3 0,-4 0 0 16,17-16-1-16,-27 21-3 0,14-9 3 16,13-12 2-16,-32 15-3 0,19-5-9 0,13-10 8 15,-32 8 9-15,32-8-6 0,-30 0 2 16,30 0-6-16,0 0-20 0,-39-8 12 0,39 8-6 15,-23-15 2-15,23 15 6 0,-17-22-11 16,17 22-6-16,-17-24-5 0,17 24 6 0,-10-32-9 16,10 32-8-16,-11-30-13 0,11 30-7 15,-5-35-2-15,-4 17 10 0,9 18-8 16,-7-34 5-16,7 34 6 0,-6-39-3 16,2 19-6-16,4 20 20 0,-8-36-6 0,8 36-6 15,-10-36 3-15,7 18-3 0,3 18 15 16,-2-35-3-16,2 35-4 0,2-34 10 15,-2 34-12-15,13-33-7 0,-5 16-3 0,-8 17-3 16,21-37-14-16,-3 18-6 0,-6 4-15 16,3 0 2-16,1 0-8 0,-16 15-9 0,31-28-3 15,-15 19 9-15,-16 9 3 0,32-20-3 16,-32 20 3-16,30-12 6 0,-30 12-1 16,30-1 20-16,-30 1-1 0,0 0 0 15,39 13 8-15,-39-13 4 0,26 17-5 0,-17-5 19 16,-9-12 5-16,17 28 9 0,-17-28 24 15,10 27 24-15,-10-27-1 0,11 28 50 0,-11-28-4 16,4 27 27-16,-4-27 2 0,0 25 0 16,0-25-6-16,0 0-11 0,-12 41-3 15,12-41-20-15,-8 25-2 0,8-25-6 16,-17 23-16-16,17-23-4 0,-17 24-1 0,17-24-10 16,-23 19 12-16,23-19 10 0,-19 16-2 15,19-16 19-15,-18 15-8 0,18-15-14 0,-18 10-6 16,18-10-1-16,0 0-8 0,-44 6-1 15,44-6-5-15,0 0-5 0,-40-6-1 16,40 6 1-16,-29-10-11 0,29 10 1 0,-23-11-3 16,23 11-11-16,-22-20-1 0,22 20 12 15,-16-27-13-15,16 27-8 0,-10-31-9 0,10 31 10 16,-7-33-17-16,7 33 0 0,0-34-2 16,0 34-10-16,12-40-8 0,-4 21-3 15,-8 19-3-15,18-35 0 0,-1 18-9 16,-4 1 4-16,-13 16 2 0,27-27 4 0,-10 10 6 15,-17 17 1-15,30-17-11 0,-17 7 4 16,-13 10-6-16,29-12 11 0,-29 12-1 16,28-6 12-16,-28 6-4 0,0 0 3 15,42 0-3-15,-42 0 12 0,0 0 3 0,32 12 3 16,-32-12 0-16,20 13-4 0,-20-13 14 16,17 16-11-16,-17-16-2 0,16 17 12 0,-16-17-3 15,17 22 4-15,-17-22 2 0,15 22-6 16,-15-22 7-16,17 25 10 0,-12-11-7 15,-5-14-4-15,12 25-2 0,-12-25 9 0,11 31 4 16,-11-31-1-16,5 32 1 0,-5-32 13 16,4 29-4-16,-4-29 14 0,0 35 21 0,0-35 21 15,-7 30-1-15,7-30 4 0,-10 34-11 16,10-34 10-16,-18 28 1 0,8-13-7 16,10-15 6-16,-17 29-14 0,17-29 3 0,-20 21-11 15,20-21-3-15,-19 18-3 0,19-18 1 16,-10 18-9-16,10-18 3 0,0 0-4 15,-20 19 1-15,20-19-16 0,0 0-2 0,-16 8-7 16,16-8 3-16,0 0-8 0,0 0 3 16,0 0-2-16,0 0-1 0,0 0-1 15,0 0-14-15,-52-17 1 0,52 17-5 16,0 0 7-16,-17-15-14 0,17 15-6 0,0 0-7 16,0 0-2-16,-10-25-6 0,10 25 0 15,0 0 2-15,0 0 2 0,0 0 4 0,0 0-8 16,0 0 10-16,22-44 7 0,-22 44-5 15,0 0 2-15,21-12 0 0,-21 12 7 16,0 0 3-16,0 0 5 0,36-4-6 0,-36 4 1 16,0 0 9-16,0 0-4 0,0 0 0 15,50 16 2-15,-50-16 0 0,26 17 8 0,-26-17-5 16,19 17-1-16,-19-17 6 0,15 19-5 16,-15-19 18-16,13 18 13 0,-13-18 11 15,0 0-4-15,10 27 10 0,-10-27 4 0,0 0-17 16,0 0 11-16,-6 31-5 0,6-31-8 15,0 0 3-15,-17 26-8 0,17-26 16 16,-20 18-4-16,20-18 1 0,-17 12 1 0,17-12-10 16,-23 14 21-16,23-14-31 15,-22 9-7-15,22-9 7 0,0 0-14 0,-37 9-1 16,37-9 23-16,0 0-33 0,-37 0-11 0,37 0-5 16,0 0-8-16,0 0-5 0,-33-17-14 15,33 17 0-15,0 0 5 0,0 0 0 16,-19-21 1-16,19 21 9 0,0 0 0 0,0 0-3 15,0 0-1-15,11-33 3 0,-11 33-11 16,0 0 4-16,30-18 7 0,-30 18 3 16,21-12 4-16,-21 12-2 0,30-7 2 0,-30 7 2 15,31-8 3-15,-31 8 2 0,0 0 12 16,40-2-15-16,-40 2-2 0,0 0 10 16,33 2 15-16,-33-2-14 0,0 0 5 0,35 8-11 15,-35-8 11-15,0 0 3 0,25 7 3 16,-25-7 3-16,0 0 6 0,17 13-3 15,-17-13 9-15,0 0 9 0,0 0 11 0,2 32-8 16,-2-32 8-16,0 0 5 0,0 0-3 16,-22 47-3-16,10-29 16 0,-1-3-11 15,13-15-1-15,-32 32 9 0,12-18-20 16,3 1 23-16,-3-1 30 0,-1-1-11 0,1-1-12 16,-1 2 17-16,1-2-9 0,20-12 1 0,-33 20-4 15,33-20 2-15,-29 9-31 0,29-9 14 16,-28 9-13-16,28-9 1 0,-27 3-8 15,27-3-10-15,0 0 3 0,0 0 5 0,-42-15-29 16,42 15 1-16,-23-20-3 0,23 20-3 16,-22-18-16-16,22 18-6 0,-18-21-6 15,18 21 1-15,-19-21-2 0,19 21 3 0,-13-20 5 16,13 20-6-16,0 0-5 0,-18-24 4 16,18 24 4-16,0 0-5 0,-14-19 7 15,14 19 4-15,0 0-13 0,0 0 8 0,0 0 14 16,0 0-5-16,7-39-3 0,-7 39 5 15,0 0-8-15,25-19 24 0,-25 19-11 16,0 0 3-16,29-16-4 0,-29 16 6 0,16-9 0 16,-16 9-3-16,0 0 0 0,32-12 0 15,-32 12 23-15,0 0-20 0,18-7-7 16,-18 7 7-16,0 0-1 0,0 0 3 0,0 0 6 16,0 0 0-16,0 0-6 0,0 0 15 15,0 0-3-15,0 0-3 0,0 0 9 16,0 0-6-16,-33 63 9 0,33-63 3 0,-25 21 18 15,25-21 12-15,-25 14-4 0,1-3 8 16,4 1-12-16,2-4 3 0,18-8 11 0,-44 16 4 16,23-10 16-16,21-6 0 0,-34 5-6 15,9 4-8-15,25-9-6 0,0 0 4 16,-38 4-16-16,38-4-18 0,0 0 2 16,0 0-17-16,-34-13 2 0,34 13-14 0,0 0 2 15,0 0-9-15,0-31-2 0,0 31 8 16,0 0 9-16,0 0-6 0,17-47 5 15,-17 47-7-15,17-27 2 0,-17 27-3 0,16-27 1 16,-1 10-23-16,-1 2-8 0,-14 15-9 16,32-31-16-16,-16 15-13 0,1 4-2 0,0 0 3 15,1-4 13-15,-18 16-8 0,34-21 16 16,-21 9-3-16,-13 12 17 0,33-23-4 16,-33 23 3-16,32-13-1 0,-15 2 10 0,-17 11 9 15,33-13-10-15,-33 13 17 0,32-7-4 16,-32 7 3-16,34 0 4 0,-34 0 0 15,0 0 3-15,47 5-3 0,-47-5 18 0,25 6-8 16,-25-6 1-16,0 0 0 0,30 9 7 16,-30-9 14-16,0 0 16 0,23 12 24 0,-23-12 7 15,0 0 18-15,0 0 5 0,5 22 17 16,-5-22-6-16,0 0-13 0,0 0 4 16,-28 37 6-16,28-37 2 0,-20 12-13 15,20-12-7-15,-19 13 0 0,19-13-9 0,-30 9 9 16,30-9-24-16,0 0 2 0,-38 0-8 15,38 0-7-15,0 0-19 0,-44-12 2 16,44 12 5-16,-33-15-21 0,19 2 12 0,14 13-5 16,-31-21-2-16,17 9 2 0,14 12-14 15,-25-29 3-15,12 17-15 0,13 12 11 0,-15-31-16 16,15 31 0-16,-9-28 6 0,9 28-13 16,0-34 13-16,0 34-6 0,10-27-15 15,-10 27 21-15,17-32-9 0,-4 17-1 0,-13 15 8 16,22-33 1-16,-10 21 1 0,-12 12 4 15,22-29-6-15,-11 16-1 0,-11 13 9 16,29-20-4-16,-16 10 2 0,-13 10-22 0,30-18-11 16,-30 18-5-16,27-12 4 0,-27 12-11 15,25-9-1-15,-25 9 7 0,0 0-1 0,32-9 2 16,-32 9 11-16,0 0-1 0,0 0 11 16,0 0 10-16,0 0 2 0,28 21-12 15,-28-21 15-15,0 0 12 0,0 0 0 16,0 0 6-16,-8 37 6 0,8-37-3 0,0 0 0 15,0 0 12-15,0 0-18 0,-15 37 0 16,15-37 5-16,0 0-13 0,0 0 13 16,0 0 1-16,-13 25 3 0,13-25 5 0,0 0-14 15,0 0 6-15,0 0 3 0,0 0-7 16,0 0-8-16,0 0 1 0,0 0 13 0,0 0 0 16,0 0-8-16,0 0-6 0,0 0-19 15,-19-75-28-15,19 75-27 0,30-31-37 16,-11 17-27-16,-3-5-25 0,6 0-365 15,3 4 109-15</inkml:trace>
  <inkml:trace contextRef="#ctx0" brushRef="#br0" timeOffset="16181.7661">2077 8511 1910 0,'25'25'-57'0,"-25"-25"7"0,0 0 18 16,5 33 4-16,-5-33 4 0,3 29 4 16,-3-29 4-16,2 33 8 0,-2-33-1 0,3 31 1 15,-3-31 12-15,9 31-4 0,-9-31-4 16,1 27 4-16,-1-27 0 0,0 31 8 15,0-31-3-15,4 27-10 0,-4-27 22 0,3 35-1 16,-3-35 0-16,0 33 8 0,0-33-4 16,-3 37-12-16,3-37 8 0,-4 37-8 15,3-15 15-15,1-22 16 0,-17 40 37 0,5-20-10 16,-4 0 9-16,1-2 16 0,-2 0 6 16,3-1 4-16,-2-2-1 0,16-15 9 0,-32 21-19 15,32-21 12-15,-25 16-25 0,25-16 0 16,-25 15-12-16,25-15-6 0,-20 8-4 15,20-8-13-15,0 0-6 0,-29 8-5 16,29-8-4-16,0 0-20 0,0 0-12 0,0 0-7 16,0 0-7-16,0 0 5 0,0 0 4 15,0 0-9-15,0 0 2 0,0 0-8 0,0 0-7 16,0 0-3-16,0 0 2 0,0 0-3 16,57-50-3-16,-57 50-5 0,0 0 12 15,29-6-23-15,-29 6 11 0,0 0-3 0,0 0 16 16,31 0-12-16,-31 0 2 0,0 0 12 15,0 0 29-15,0 0 6 0,0 0 8 16,0 0 10-16,0 0 8 0,0 0-24 16,0 0 12-16,0 0 12 0,0 0 4 0,0 0 6 15,0 0 15-15,-48 48-25 0,48-48 5 16,0 0-8-16,-25 8-19 0,25-8 19 0,0 0 9 16,0 0 0-16,-49-8-3 0,49 8-6 15,0 0-6-15,0 0 3 0,-43-11-7 0,43 11-14 16,0 0-12-16,-20-12-32 0,20 12-12 15,0 0-27-15,0 0-4 0,-10-22-22 16,10 22 5-16,0 0-4 0,0 0 0 16,0 0 5-16,41-39-13 0,-41 39-14 0,29-17-7 15,-29 17-2-15,28-9 4 0,-28 9-3 16</inkml:trace>
  <inkml:trace contextRef="#ctx0" brushRef="#br0" timeOffset="17074.2137">1946 9033 1438 0,'22'-5'-96'0,"-22"5"-4"0,0 0 80 15,0 0 50-15,0 0 13 0,0 0 23 0,25 18 20 16,-25-18-15-16,0 0 15 0,0 0-15 0,0 0 13 0,-33 54-2 15,33-54 6-15,-30 23 18 0,11-11-4 16,6 1 3-16,13-13-4 0,-42 22-13 16,20-14-8-16,4 3-3 0,18-11-12 15,-40 12 11-15,20-6 13 0,20-6-22 0,-34 9-7 16,34-9-5-16,-31 5-22 0,31-5 4 16,0 0-4-16,-44-11-11 0,44 11 24 0,0 0-36 15,-25-21-10-15,25 21-15 0,-10-24 3 16,10 24-22-16,-3-35-3 0,3 35-11 15,-2-35-8-15,2 35 4 0,-3-39 15 0,-2 17-6 16,5 22 8-16,-4-40 5 0,1 18-12 16,3 22 9-16,-4-37 7 0,4 37 9 15,-1-33-3-15,1 33 0 0,0-34-1 0,0 34 4 16,8-31 2-16,-8 31-9 0,17-31 12 16,-7 19-6-16,5-4-12 0,-15 16-4 15,33-24-7-15,-16 12-3 0,3-1-4 0,-20 13-7 16,40-18 12-16,-28 12 2 0,-12 6-10 15,32-12-5-15,-32 12 9 0,27-6-7 16,-27 6 6-16,0 0-1 0,0 0 7 16,38 3-1-16,-38-3 15 0,0 0 12 0,0 0-4 15,0 0-8-15,14 21 0 0,-14-21 11 16,0 0 9-16,0 0-5 0,0 0 1 0,0 0-5 16,0 0 8-16,0 0 1 0,0 0 8 15,-37 46-4-15,37-46 12 0,0 0 18 0,-29 7 7 16,29-7 0-16,0 0 11 0,-32 2-20 15,32-2 20-15,0 0 2 0,0 0 12 16,-38-2-6-16,38 2 3 0,0 0-16 0,0 0-10 16,-42-13 2-16,42 13-6 0,0 0-1 15,-23-9-4-15,23 9 7 0,0 0-20 16,-29-10 10-16,29 10-4 0,0 0-6 0,-33-6-4 16,33 6 0-16,0 0 1 0,-37-2-8 15,37 2 11-15,0 0-10 0,-40 5 6 16,40-5-6-16,-25 10-7 0,25-10 10 0,-29 8 6 15,29-8 1-15,-25 17 0 0,25-17-1 16,-23 19 1-16,23-19-7 0,-20 23 6 16,8-10-9-16,12-13 0 0,-18 27 0 0,9-12 6 15,9-15 26-15,-23 34-16 0,11-15-6 16,4-1 18-16,-1 9-21 0,9-27-1 16,-20 39 6-16,15-18-2 0,-6-3-7 15,11-18 0-15,-12 34 6 0,12-34 3 0,-8 31 10 16,8-31-3-16,-5 28-7 0,5-28-3 15,-4 20-2-15,4-20 14 0,0 0 10 0,9 32-1 16,-9-32 9-16,10 19-15 0,-10-19-1 16,23 9-2-16,-23-9 2 0,37 11 3 0,-17-10-5 15,-20-1-4-15,50 0 0 0,-20 0-14 16,0 0 17-16,-30 0 3 0,61-1 2 16,-36-4-14-16,3 2-2 0,-28 3-1 15,45-3-2-15,-45 3 8 0,37-3-11 16,-37 3 0-16,34-3 3 0,-34 3 0 0,30-3 5 15,-30 3-6-15,26-11 7 0,-26 11-12 16,22-8 3-16,-22 8 3 0,30-12-1 0,-30 12-21 16,20-16 6-16,-20 16-4 0,22-19-16 15,-22 19-24-15,23-20-9 0,-23 20-20 0,6-15-49 16,-6 15-64-16,0 0-350 0,0 0 110 16</inkml:trace>
  <inkml:trace contextRef="#ctx0" brushRef="#br0" timeOffset="24669.6602">1625 14074 87 0,'0'0'26'0,"0"0"-18"0,0 0 17 15,0 0 8-15,-5 22-1 0,5-22-1 0,0 0 0 16,0 0 8-16,0 0-47 0,0 0 23 15,0 0 0-15,0 0 0 0,9 35-8 16,-9-35-14-16,0 0 14 0,15 17 37 0,-15-17-58 16,0 0-31-16,25 15-69 0,-25-15 33 15</inkml:trace>
  <inkml:trace contextRef="#ctx0" brushRef="#br0" timeOffset="37755.0941">1833 12679 70 0,'0'0'0'0,"0"0"17"15,0 0-25-15,0 0-10 0</inkml:trace>
  <inkml:trace contextRef="#ctx0" brushRef="#br0" timeOffset="37779.3025">1833 12679 96 0,'0'0'-9'0,"0"0"35"0,0 0-52 16</inkml:trace>
  <inkml:trace contextRef="#ctx0" brushRef="#br0" timeOffset="37817.2774">1833 12679 96 0,'0'0'-9'15,"0"0"18"-15,0 0 8 0,0 0-9 0,0 0 9 16,0 0-34-16</inkml:trace>
  <inkml:trace contextRef="#ctx0" brushRef="#br0" timeOffset="40269.098">1808 12696 121 0,'0'0'41'0,"0"0"-32"15,0 0 15-15,0 0-8 0,0 0-16 0,0 0 0 16,0 0 0-16,-32 10-8 0,32-10 24 0,0 0-8 15,0 0 0-15,-25 10 38 0,25-10-8 16,0 0 21-16,-25 9-1 0,25-9 18 0,0 0 23 16,0 0-22-16,-27 9 8 0,27-9 3 15,0 0-9-15,-25 6-13 0,25-6-7 0,0 0-7 16,-22 10-7-16,22-10-5 16,0 0 10-16,-27 12-2 0,27-12 13 0,0 0-2 15,-21 11 4-15,21-11-19 0,0 0-1 16,-22 10-5-16,22-10-17 0,0 0 29 15,-22 15-14-15,22-15-16 0,0 0 8 0,-22 17-8 16,22-17-4-16,0 0 7 0,-21 15-11 0,21-15 3 16,0 0 4-16,-24 17-11 0,24-17 3 15,-17 10-3-15,17-10-4 0,0 0 11 16,-20 18 0-16,20-18-8 0,0 0-3 0,-21 19-1 16,21-19 5-16,-15 16-4 0,15-16 10 15,0 0-6-15,-19 21 3 0,19-21-1 16,0 0 5-16,-10 22-8 0,10-22 18 15,0 0 0-15,-12 20 3 0,12-20-17 0,0 0 13 16,0 0-3-16,-5 32-8 0,5-32 4 16,0 0 10-16,-5 25 0 0,5-25-20 0,0 0 13 15,0 0-14-15,5 33 11 0,-5-33-14 16,0 0 13-16,0 0-9 0,5 29 6 0,-5-29-7 16,0 0 20-16,7 24-1 0,-7-24-6 15,10 18 22-15,-10-18-32 0,15 15-6 16,-15-15 12-16,9 20-9 0,-9-20 1 15,23 15 8-15,-23-15-3 0,17 16 0 0,-17-16-9 16,21 11 6-16,-21-11 3 0,29 16 3 16,-29-16 0-16,23 9-6 0,-23-9 2 15,22 12 7-15,-22-12-18 0,23 10 20 0,-23-10-8 16,21 10-12-16,-21-10 14 0,26 6 0 16,-26-6-2-16,27 6-4 0,-27-6-16 0,25 3 8 15,-25-3 0-15,0 0 8 0,35 9-2 16,-35-9 11-16,22 6-17 0,-22-6 3 15,0 0 5-15,0 0-8 0,30 6 11 16,-30-6-2-16,0 0-1 0,0 0-11 0,24 3 1 16,-24-3 4-16,0 0 4 0,0 0-1 15,0 0-10-15,0 0 5 0,46-12 0 16,-46 12 5-16,0 0-5 0,30-10 0 0,-30 10 0 16,19-5 6-16,-19 5-9 0,0 0 3 15,28-12 0-15,-28 12-3 0,20-14-2 0,-20 14 5 16,20-12 0-16,-20 12-8 0,21-12 8 15,-21 12 2-15,25-12-7 0,-25 12 5 16,23-15-3-16,-23 15 14 0,25-15-16 0,-25 15-7 16,19-15-2-16,-19 15 0 0,21-16 12 15,-21 16-7-15,17-20-2 0,-17 20 8 16,13-15 0-16,-13 15 0 0,0 0-3 0,24-25-11 16,-24 25-20-16,8-17-4 0,-8 17-13 15,0 0-10-15,12-32-11 0,-12 32-5 0,0 0-5 16,2-30 3-16,-2 30 1 0,0 0 10 15,-5-32 0-15,5 32 11 0,0 0 17 16,-17-33-8-16,17 33-5 0,-19-25 7 16,19 25-9-16,-18-24 11 0,10 4-1 15,8 20 13-15,-30-30-19 0,20 12 17 0,-7-3-19 16,5 3 18-16,-3-6-10 0,2 3 23 16,-2 3-4-16,-2-3 29 0,17 21-16 0,-27-41 22 15,15 23-1-15,-8 0 19 0,9 3 11 16,-6-4 8-16,17 19-14 0,-40-28 13 0,20 16 0 15,1-1 12-15,19 13-5 0,-40-21-5 16,23 15-14-16,17 6 21 0,-35-14-14 16,35 14-4-16,-37-5-9 0,37 5 4 15,-40 0 4-15,40 0-8 0,-35 4-16 0,35-4-1 16,-35 1 1-16,35-1 19 0,-30 5-12 16,30-5 12-16,-30 5-12 0,30-5 19 0,-32 7-16 15,32-7 1-15,-28 12-5 0,28-12 1 16,-29 10-12-16,29-10 23 0,-28 11-19 15,28-11 0-15,-25 16-7 0,25-16 14 0,-27 16 0 16,27-16-3-16,-19 15-1 0,19-15 8 16,-20 19 6-16,20-19 7 0,-26 18 6 15,26-18 20-15,-17 17-11 0,17-17-5 16,-13 24-3-16,13-24 3 0,-17 21-7 0,17-21 3 16,-12 24 2-16,12-24-18 0,-8 24 14 15,8-24-17-15,-12 26 20 0,12-26-7 0,-3 24-8 16,3-24-4-16,-2 30 1 0,2-30-3 15,0 0 5-15,5 47-3 0,3-32-5 16,-8-15-6-16,5 34 3 0,2-16 2 0,-7-18-5 16,15 35-2-16,-15-35 4 0,14 31-4 15,-6-16 10-15,-8-15-11 0,17 27 5 16,-9-11-4-16,-8-16-4 0,18 22 4 0,-18-22 1 16,22 21 1-16,-22-21-8 0,20 18 16 15,-20-18-6-15,29 15-10 0,-18-4 0 0,-11-11 8 16,32 16-5-16,-7-11 7 0,-6 5-8 15,-19-10-7-15,45 15 13 0,-25-10 2 16,3 5-17-16,1-7 14 0,1 3-4 0,0 2-1 16,-2-5-2-16,4 6 3 0,-2-5 2 15,-25-4 5-15,40 7-2 0,-20-3 7 16,-20-4-10-16,41 0 5 0,-41 0-3 16,41 0-4-16,-41 0 7 0,46-8 0 0,-26 2-3 15,1-4-2-15,-21 10-2 0,44-15 7 16,-22 3-8-16,-2 4-2 0,0-4 10 0,-20 12 5 15,37-27-18-15,-14 16 23 0,-10-1-4 16,4-3-11-16,-17 15 12 0,32-29-10 0,-20 18 10 16,1-5-5-16,-13 16-5 0,27-28 19 15,-12 13-24-15,0 0 10 0,-15 15-15 16,22-27 3-16,-11 11-4 0,-11 16-8 16,19-26 10-16,-11 11 6 0,-8 15-4 0,18-27-4 15,-18 27 11-15,12-34-12 0,-7 14-2 16,-5 20 14-16,3-32-2 0,-3 32 2 15,0-37-3-15,0 37-8 0,-3-41-3 0,3 41 7 16,-8-33-3-16,3 13 15 0,5 20-5 16,-15-30-9-16,15 30-1 0,-15-30 3 0,15 30-4 15,-19-29 4-15,8 16-5 0,11 13 3 16,-27-20-3-16,27 20 7 0,-27-19-2 16,27 19 0-16,-30-15-4 0,30 15-13 15,-34-15 17-15,34 15-5 0,-31-10 8 0,31 10 4 16,-34-7-9-16,34 7-17 0,-32-3 28 15,32 3-7-15,-41-2-2 0,41 2 0 0,-36 2-4 16,36-2-1-16,-40 3 3 0,19 4 18 16,21-7-16-16,-44 13 5 0,17-7 14 0,9 3-22 15,-7 0 3-15,25-9 0 0,-40 18-4 16,20-6-6-16,3-1 3 0,-5 2-7 16,22-13 12-16,-33 20 9 0,14-7-12 15,3 2 5-15,16-15 5 0,-27 26-8 0,18-11 6 16,9-15-1-16,-23 25 5 0,15-11-4 15,8-14-8-15,-17 33 7 0,5-10 1 16,12-23 11-16,-13 34-24 0,6-19 8 0,7-15 0 16,-12 30-6-16,12-30-1 0,-5 27 14 15,5-27-3-15,0 0 0 0,-8 35 1 0,8-35-6 16,0 0 11-16,5 34 17 16,-5-34-18-16,12 20-7 0,-12-20 0 0,20 23 5 15,-20-23 2-15,20 22-5 0,-20-22-2 16,22 17-4-16,-22-17 1 0,26 16 17 0,-26-16 5 15,19 12-15-15,-19-12 5 0,17 9 21 16,-17-9-12-16,0 0-7 0,28 10 1 0,-28-10 10 16,0 0-20-16,0 0 9 0,49-12-6 15,-49 12-3-15,26-19 7 0,-16 7-3 16,-10 12-1-16,30-27 10 0,-15 11-9 0,1 1-1 16,-16 15 8-16,21-28-2 0,-9 9-16 15,-12 19 10-15,18-27 10 0,-18 27-11 16,19-24 30-16,-19 24-13 0,13-23-8 15,-13 23 3-15,15-24 3 0,-15 24-9 0,9-19-10 16,-9 19 9-16,0 0-13 0,13-32 4 16,-13 32-3-16,0 0-11 0,3-27 8 0,-3 27-3 15,0 0 7-15,0 0-8 0,-6-36 2 16,6 36 5-16,0 0-9 0,-19-27-1 0,19 27 7 16,-20-16-9-16,20 16-2 0,-27-11-2 15,27 11-12-15,-21-11-10 0,21 11 12 16,0 0-5-16,-46-6-4 0,46 6-1 15,-28-3 4-15,28 3 9 0,0 0-12 16,-48 0 16-16,48 0-7 0,-31 6 10 0,31-6-3 16,-31 9 2-16,31-9 5 0,-25 20 10 15,25-20-8-15,-31 21 6 0,18-9-11 0,0 6 13 16,13-18 0-16,-22 35-8 0,14-21-4 16,8-14 17-16,-12 34-8 0,3-15 3 0,9-19 5 15,-3 35 0-15,3-35 5 0,0 33-8 16,0-33-2-16,7 34 18 0,-7-34-5 15,10 31-3-15,-3-15-3 0,-7-16 1 16,16 27 2-16,-16-27 5 0,14 23 0 0,-4-10 0 16,-10-13 5-16,18 19 8 0,-18-19-11 15,24 15 13-15,-24-15-3 0,26 7-7 0,-26-7-15 16,39 3 14-16,-39-3-14 16,38-3-5-16,-38 3-24 0,37-9 2 0,-37 9-5 15,30-13-16-15,-30 13-16 0,30-16 9 0,-30 16-14 16,19-18-10-16,-19 18-14 0,15-25-24 15,-15 25-17-15,1-23-20 0,-1 23-30 16,0 0-344-16,0 0 107 0</inkml:trace>
  <inkml:trace contextRef="#ctx0" brushRef="#br0" timeOffset="41483.4875">1640 12904 1818 0,'0'0'-111'0,"-45"0"8"0,45 0 13 0,-45 0 5 16,45 0 31-16,-40 6-2 0,40-6 13 15,-34 3-11-15,34-3 15 0,-31 12 3 0,31-12 11 16,-25 18-6-16,13-8 5 0,12-10 4 15,-17 25 1-15,17-25 10 0,-12 25-5 16,12-25 16-16,-5 27 27 0,5-27-21 16,0 30 4-16,0-30 22 0,0 0-6 0,5 50 20 15,-5-50 14-15,12 27-15 0,-5-7 8 16,-7-20-11-16,30 24 0 0,-10-9 12 0,5-3 4 16,-2-2 3-16,6-5-14 0,1 2 7 15,3-2-13-15,1-2 3 0,1-3-8 16,-5 0 3-16,5-2 0 0,-5-4-1 0,2-1-1 15,2-1-3-15,-3-1 6 0,-2-4-11 16,4-2 10-16,-6-2-18 0,-2 0 7 16,-6 1 10-16,2-2-1 0,-4 0-10 0,-4-4-1 15,1 3-6-15,-14 19 0 0,13-33-4 16,-4 13 0-16,-9 20-16 0,3-33 10 16,-3 33-3-16,-3-34-1 0,3 34-16 0,-9-30 1 15,9 30 5-15,-15-29-2 0,15 29-10 16,-20-25-4-16,20 25 20 0,-28-17-10 15,28 17-3-15,-32-13 6 0,32 13-6 0,-35-5 3 16,35 5 0-16,-47 0-3 0,47 0-1 16,-49 3 18-16,28-1-4 0,-8 5-7 15,29-7 0-15,-42 8 14 0,26-1-7 0,16-7 17 16,-35 8-14-16,35-8-3 0,-22 16 14 16,22-16 2-16,-17 20-9 0,17-20-1 15,0 0 1-15,-8 24-7 0,8-24 3 0,0 0 14 16,0 0-11-16,0 0 8 0,20 39-5 15,-20-39-2-15,18 12-14 0,-18-12 17 0,0 0-16 16,22 15 15-16,-22-15-15 16,0 0 19-16,0 0-4 0,22 12 11 0,-22-12-8 15,0 0 7-15,0 0-6 0,21 8 15 16,-21-8-16-16,0 0-5 0,0 0-4 0,0 0-6 16,0 0-13-16,0 0 16 0,0 0-6 15,0 0 3-15,0 0 12 0,0 0 0 0,0 0-21 16,-60-40 24-16,60 40 10 0,-30-13 0 15,30 13 23-15,-32-12-27 0,32 12 3 16,-26-12 11-16,26 12-3 0,-24-12-14 16,24 12 11-16,-18-17-3 0,18 17-6 0,-10-20-9 15,10 20 0-15,0 0-8 0,-4-40 12 16,4 40-1-16,12-30-11 0,-12 30-3 0,18-32-3 16,-9 17 4-16,-9 15 4 0,27-28-7 15,-11 14 5-15,3 2 11 0,-3 0-17 16,-16 12 1-16,44-15 5 0,-22 9-3 0,-22 6-3 15,46-4 4-15,-46 4-4 0,46 0 0 16,-23 9 4-16,-23-9 2 0,45 11-3 16,-25-3 3-16,4 1 0 0,-24-9 5 15,30 23-5-15,-13-11 12 0,-17-12-1 0,16 31-6 16,-9-12-5-16,-7-19 0 0,3 34 12 16,2-13-7-16,-5-21 9 0,-5 39-14 0,5-39 6 15,-10 35 5-15,2-17-6 0,8-18 6 16,-22 30-8-16,7-15 8 0,-3 2-3 0,-6-2 5 15,4-2 3-15,-2-1 11 0,-8-3 8 16,9-3-4-16,21-6 18 0,-54 14-11 16,34-13 0-16,20-1-1 0,-47 3-12 15,47-3-13-15,-35 0 5 0,35 0-19 0,0 0 11 16,-45-4-9-16,45 4 0 0,-20-11 7 16,20 11-11-16,0 0 4 0,-19-28-15 15,19 28 18-15,0-27-18 0,0 27 13 0,0 0-1 16,9-47-4-16,-9 47 12 0,17-33-18 15,-4 14 11-15,4 0-5 0,-2 1-1 0,5 3-4 16,-2-3 7-16,2 6-8 0,-20 12 1 16,34-27 27-16,-19 20-20 0,-15 7-5 15,25-16 2-15,-25 16 6 0,0 0-3 16,40-7 22-16,-40 7-19 0,0 0-8 0,0 0 5 16,25 23 5-16,-25-23-13 0,5 24 23 15,-5-24-20-15,0 0 10 0,-8 52 0 0,8-52-2 16,-9 40-6-16,-1-18 8 0,4 0-2 15,-6-3-6-15,-1 2 0 0,-6-1 6 16,1 0 7-16,-7-3-8 0,-2-1 6 0,2 0 0 16,3-1 34-16,-8-5-4 0,7-1-1 15,-3-3 7-15,26-6-3 0,-48 9-2 16,48-9-6-16,-35-6 16 0,35 6-30 16,-29-13-2-16,29 13-19 0,-18-27-33 0,18 27-35 15,0-35-57-15,0 35-140 0,8-42-386 16,4 21 119-16</inkml:trace>
  <inkml:trace contextRef="#ctx0" brushRef="#br0" timeOffset="43361.4083">1563 10165 2490 0,'0'0'-119'0,"0"0"3"16,0 0 11-16,0 0 4 0,0 0 10 0,0 0 9 16,0 0 1-16,0 0 9 0,0 0-9 0,0 0-12 15,0 0-22-15,0 0-15 0,24-13-234 16,-24 13 86-16</inkml:trace>
  <inkml:trace contextRef="#ctx0" brushRef="#br0" timeOffset="44657.4962">1609 10144 1157 0,'0'0'-40'0,"0"0"-2"0,0 0 32 15,0 0-22-15,0 0 5 0,0 0-6 16,16-19-5-16,-16 19-19 0,0 0 5 0,0 0-7 16,0 0 17-16,0 0 11 0,0 0 12 15,15-20 25-15,-15 20 25 0,0 0 12 0,0 0 34 16,0 0 20-16,0 0 23 0,0 0 4 15,0 0-7-15,0 0-9 0,12-20-10 16,-12 20-7-16,0 0 5 0,0 0-28 16,0 0-5-16,0 0-13 0,0 0-8 0,0 0 3 15,0 0-5-15,0 0-18 0,0 0 21 16,0 0 3-16,0 0-1 0,0 0 3 0,0 0 12 16,0 0-11-16,0 0 22 0,0 0-9 15,0 0-22-15,0 0 21 0,0 0-8 16,0 0-18-16,0 0 9 0,0 0 7 0,0 0-20 15,0 0 2-15,0 0-14 0,0 0-5 16,0 0 2-16,0 0-11 0,0 0 6 16,0 0-3-16,0 0 14 0,0 0-22 0,0 0 21 15,0 0 0-15,0 0 2 0,0 0-4 16,0 0 12-16,0 0-16 0,-5 83 3 16,5-83 7-16,0 39-15 0,5-16 0 0,-5-23 2 15,0 39 1-15,2-17-3 0,-2-22 2 16,3 44-7-16,-3-23 10 0,0-21 7 0,0 39-3 15,0-16-5-15,0-23 8 0,0 36-3 16,0-36 18-16,0 35-13 0,0-35 3 16,0 37-4-16,0-16-2 0,0-21 3 15,0 36-1-15,0-36-14 0,0 41 6 0,0-41 9 16,-3 33-4-16,3-33-11 0,3 35 15 16,-3-35-3-16,-3 34 11 0,3-34 4 0,0 33 7 15,0-33-18-15,-2 32 16 0,2-32-9 16,0 34-8-16,0-34 1 0,0 32-13 0,0-32-6 15,0 28 10-15,0-28 3 0,0 29-4 16,0-29 6-16,2 27-2 0,-2-27-19 16,3 30 10-16,-3-30 9 0,7 29-14 15,-7-29 7-15,5 28-1 0,-5-28-11 0,1 24 7 16,-1-24-5-16,0 0 11 0,7 35-7 16,-7-35 12-16,5 23-16 0,-5-23 7 15,4 25-9-15,-4-25 13 0,1 26-10 0,-1-26-1 16,5 24 0-16,-5-24 0 0,7 27 3 15,-7-27 1-15,8 28 5 0,-8-28 1 0,9 35-10 16,-3-20-6-16,-6-15-1 0,9 30 17 16,-9-30-15-16,8 30 5 0,-8-30 3 15,12 29 6-15,-12-29 3 0,5 27-9 16,-5-27 8-16,8 30-1 0,-8-30 0 0,5 30 6 16,-5-30-8-16,3 27 13 0,-3-27 18 15,11 27-18-15,-11-27 4 0,5 28 8 0,-5-28-4 16,8 25 3-16,-8-25-3 0,3 24-9 15,-3-24-5-15,0 0 4 0,5 28 0 16,-5-28 1-16,0 0-3 0,4 26-10 0,-4-26 6 16,0 0 2-16,8 21-4 0,-8-21-1 15,0 0-6-15,0 0 3 0,3 36 3 0,-3-36 1 16,10 18-2-16,-10-18 0 0,0 0-6 16,5 26 1-16,-5-26 7 0,0 0-7 15,12 24 4-15,-12-24-4 0,0 0-2 0,7 24 3 16,-7-24 0-16,0 0-5 0,11 23 5 15,-11-23-4-15,0 0 1 0,6 21 2 16,-6-21-5-16,0 0 2 0,0 0-3 0,8 25 7 16,-8-25-1-16,0 0-9 0,0 0 10 15,8 24 0-15,-8-24-10 0,0 0 5 16,4 24 6-16,-4-24-2 0,0 0 2 0,0 0 6 16,8 29-3-16,-8-29 5 0,0 0-5 15,2 24 4-15,-2-24-7 0,0 0 14 16,0 0-13-16,0 33-9 0,0-33 15 0,6 23-7 15,-6-23 0-15,0 0-1 0,5 27-9 16,-5-27 9-16,0 0-3 0,4 27 5 0,-4-27-6 16,0 0 0-16,5 32-1 0,-5-32 5 15,6 25 5-15,-6-25-3 0,5 21-3 0,-5-21 2 16,0 0-5-16,4 32-2 0,-4-32 4 16,0 0 0-16,8 21-6 0,-8-21 8 0,0 0-1 15,0 0-6-15,3 34-1 0,-3-34 2 16,0 0 0-16,5 23-1 0,-5-23 3 15,0 0-4-15,9 25 2 0,-9-25-1 16,0 0 3-16,5 22 2 0,-5-22-7 16,0 0 4-16,0 0 2 0,0 0-3 0,0 0 0 15,7 28 3-15,-7-28-3 0,0 0 3 16,0 0-5-16,0 0-1 0,0 0 4 0,0 0-1 16,0 0 3-16,0 0 0 0,8 21-3 15,-8-21 4-15,0 0-4 0,0 0 2 0,0 0-7 16,0 0 3-16,0 0 1 0,0 0-4 15,0 0-11-15,0 0-21 0,0 0-42 16,7 22-33-16,-7-22-55 0,0 0-97 16,16 0-625-16,-16 0-332 0</inkml:trace>
  <inkml:trace contextRef="#ctx0" brushRef="#br0" timeOffset="46627.2788">1660 12090 3986 0,'0'0'-187'0,"-6"-27"20"0,6 27 14 0,0 0 3 16,0 0 7-16,0 0 12 0,0 0 11 16,0 0 8-16,-2-32 1 0,2 32 11 15,0 0-1-15,0 0 15 0,0 0 4 0,0 0 17 16,0 0-12-16,0 0 6 0,0 0 29 15,0 0 24-15,0 0 11 0,0-29 21 16,0 29 18-16,0 0 43 0,0 0-1 0,0 0 1 16,0 0-2-16,0 0 5 0,0 0-21 15,0 0-1-15,0 0-6 0,0 0-10 16,0 0-15-16,0 0 26 0,0 0-15 16,0 0 15-16,0 0-24 0,0 0-6 0,0 0 16 15,0 0-6-15,0 0 8 0,0 0-11 16,0 0 12-16,0 0-3 0,0 0-2 0,0 0-2 15,0 0 15-15,0 0-29 0,0 0 7 16,0 0 0-16,0 0 4 0,0 0 4 0,0 0 0 16,0 0-1-16,0 0 18 0,0 0-17 15,0 0 7-15,0 0-5 0,0 0 12 16,0 0-17-16,0 0 10 0,0 0-1 16,0 0-3-16,0 0 3 0,0 0 0 15,0 0-4-15,0 0-5 0,0 0 6 0,0 0-2 16,0 0-22-16,52 46 12 0,-52-46-7 15,0 0-3-15,17 15-8 0,-17-15 2 0,0 0-2 16,18 15 18-16,-18-15-15 0,0 0-3 16,17 15 4-16,-17-15-6 0,0 0 9 0,16 19-12 15,-16-19 11-15,19 10-4 0,-19-10 3 16,13 15-15-16,-13-15 1 0,0 0 12 16,15 15 2-16,-15-15 2 0,0 0-9 15,19 15 3-15,-19-15-3 0,0 0 12 0,0 0-7 16,18 19 0-16,-18-19-3 0,0 0 5 15,0 0-9-15,22 18 2 0,-22-18 3 0,0 0 18 16,17 15-21-16,-17-15 13 0,0 0-21 16,11 12 16-16,-11-12-4 0,0 0 3 15,0 0-15-15,20 17 12 0,-20-17-1 0,0 0-6 16,0 0-12-16,17 15 20 0,-17-15-12 16,0 0 1-16,0 0 4 0,20 15 9 15,-20-15-4-15,0 0 2 0,0 0 2 0,17 18-7 16,-17-18-22-16,0 0 25 0,20 12 4 15,-20-12-5-15,0 0 2 0,17 14-3 16,-17-14-3-16,0 0 0 0,0 0 5 0,20 15-6 16,-20-15-1-16,0 0 2 0,0 0-6 15,22 15 3-15,-22-15 0 0,0 0 6 0,0 0 1 16,18 15-1-16,-18-15-9 0,0 0 4 16,0 0 4-16,17 12-7 0,-17-12 7 15,0 0 0-15,0 0-12 0,16 14 10 0,-16-14 1 16,0 0 5-16,0 0-23 0,0 0 8 15,15 14 9-15,-15-14-6 0,0 0 6 16,0 0-8-16,0 0 2 0,19 19 8 16,-19-19 1-16,0 0-5 0,0 0-5 0,15 15 7 15,-15-15-8-15,0 0 5 0,0 0 2 16,0 0-8-16,13 15 6 0,-13-15 0 0,0 0-6 16,0 0 6-16,0 0 3 0,0 0 6 15,14 19-17-15,-14-19 5 0,0 0 2 0,0 0 1 16,0 0 4-16,0 0-1 0,8 18-4 15,-8-18 5-15,0 0-18 0,0 0 11 16,0 0 0-16,0 0 0 0,0 0 5 16,0 0 2-16,0 0 1 0,0 0 7 0,0 0-16 15,15 23 4-15,-15-23-2 0,0 0 2 16,0 0 5-16,0 0 1 0,0 0-6 16,0 0 8-16,0 0-5 0,0 0-2 0,0 0-1 15,0 0 3-15,0 0 2 0,0 0-27 16,0 0 29-16,0 0 2 0,0 0-2 0,0 0-7 15,0 0 2-15,0 0-8 0,0 0 10 16,0 0 1-16,0 0-14 0,0 0 7 16,0 0 4-16,0 0 7 0,0 0-12 0,0 0 15 15,0 0-1-15,0 0 8 0,0 0 10 16,0 0-3-16,0 0-1 0,0 0 3 16,0 0-8-16,0 0 7 0,0 0 9 0,0 0 0 15,0 0-8-15,0 0-4 0,0 0 1 16,-20-83-5-16,20 83-4 0,-13-36 1 15,11 17-1-15,2 19-12 0,-7-44 9 0,1 18-5 16,6 26-1-16,-2-51-1 0,-1 25-2 16,3 26-1-16,-5-41 5 0,1 22-8 0,4 19 23 15,0-44-3-15,0 44 4 0,-3-40-6 16,3 40-2-16,0-37-3 0,0 37-2 0,0-32 3 16,0 32-4-16,-2-30 1 0,2 30-7 15,0-30 6-15,0 30-1 0,0 0-3 16,2-41 1-16,-2 41-6 0,-2-27 11 15,2 27-7-15,2-28-2 0,-2 28 3 0,0 0-3 16,3-35 1-16,-3 35-2 0,4-36-2 16,-4 36 0-16,5-30 3 0,-5 30-3 0,5-27 0 15,-5 27 2-15,3-35-2 0,-3 35-2 16,8-27-2-16,-8 27 3 0,4-28 3 16,-4 28-4-16,5-25-4 0,-5 25-10 15,0 0-15-15,8-27-22 0,-8 27-29 0,0 0-35 16,0 0-42-16,8-28-81 0,-3 14-238 15,-5 14-369-15,0 0-80 0</inkml:trace>
  <inkml:trace contextRef="#ctx0" brushRef="#br0" timeOffset="48475.4595">1612 10042 3648 0,'0'0'-180'15,"0"0"22"-15,0 0 19 0,0 0 16 16,0 0 36-16,0 0 24 0,0 0 15 16,0 0 24-16,0 0 2 0,0 0 27 15,0 0-10-15,0 0-3 0,0 0 24 0,0 0 0 16,0 0 6-16,0 0-22 0,0 0 22 16,0 0-6-16,0 0-8 0,0 0 7 0,0 0 6 15,0 0-13-15,0 0 0 0,0 0 0 16,0 0-6-16,0 0 11 0,-37 36-2 0,37-36 2 15,-12 40-3-15,6-18 5 0,6-22 0 16,-10 43 20-16,5-19 5 0,-4 2-10 16,1-5 8-16,0 2 10 0,8-23-10 15,-9 39-1-15,9-39 7 0,-12 34-3 0,9-16 1 16,3-18-7-16,-12 32 2 0,12-32-9 16,-5 27 2-16,5-27-11 0,-8 24 5 15,8-24-8-15,-5 26-1 0,5-26 6 0,0 0-11 16,-3 24 4-16,3-24 4 0,0 0-5 15,0 0 9-15,-9 25 12 0,9-25 9 0,0 0 6 16,0 0 27-16,0 0 13 0,0 0 4 16,0 0-14-16,0 0-11 0,0 0 5 15,0 0-11-15,0 0 0 0,0 0-9 16,0 0-10-16,0 0-9 0,0 0-3 0,0 0-1 16,0 0-4-16,0 0 1 0,-11-84-4 15,11 84-13-15,0-27 0 0,0 27 10 0,0 0-10 16,3-44 1-16,-3 44 0 0,2-31-4 15,-2 31-9-15,6-30 0 0,-6 30 1 16,9-32 1-16,-9 32-11 0,8-30-4 0,0 15 10 16,-8 15 0-16,9-26 1 0,-9 26-4 15,11-27 8-15,-11 27-8 0,14-24 11 16,-14 24-4-16,12-24 2 0,-12 24-1 16,3-19-3-16,-3 19 5 0,0 0 1 0,17-28-3 15,-17 28 11-15,0 0-14 0,8-19 5 16,-8 19-1-16,0 0 3 0,13-18-6 0,-13 18 0 15,0 0-2-15,0 0 7 0,12-24-6 16,-12 24 11-16,0 0-6 0,0 0 5 0,12-23 4 16,-12 23 6-16,0 0-3 0,0 0 10 15,0 0-6-15,0 0 1 0,8-18-7 16,-8 18 3-16,0 0-8 0,0 0 5 0,0 0-5 16,0 0-2-16,0 0-6 0,0 0 6 15,0 0-2-15,0 0 1 0,0 0-3 16,0 0 1-16,0 0 2 0,35 5 1 15,-35-5-6-15,0 0 2 0,0 0 4 0,44 13 2 16,-44-13-6-16,25 7 2 0,-25-7-6 16,22 13 1-16,-22-13 7 0,30 12-2 0,-30-12-3 15,32 12 4-15,-14 1 5 0,0-8-3 16,-18-5-2-16,42 22 3 0,-22-14-8 16,-1 2 2-16,1 0-4 0,-20-10 6 0,35 16 1 15,-18-8-2-15,-17-8-3 0,36 15 2 16,-24-5 2-16,-12-10 2 0,30 18 2 15,-11-7-5-15,-19-11-10 0,33 21 19 0,-15-12-12 16,1 3-2-16,-2 1 2 0,-17-13 2 16,25 20 4-16,-12-9-4 0,-13-11-3 0,27 21 6 15,-27-21-4-15,18 15 1 0,-18-15 2 16,15 12-5-16,-15-12 2 0,0 0 0 16,22 18-2-16,-22-18 2 0,12 13 4 15,-12-13-2-15,0 0-2 0,15 23 3 0,-15-23-2 16,0 0-5-16,13 27 3 0,-13-27 5 15,0 0-3-15,3 21-5 0,-3-21 11 16,0 0-6-16,0 0 0 0,-3 30 3 0,3-30 0 16,0 0 4-16,-25 24-3 0,25-24 0 15,-35 17 2-15,17-4 1 0,-11-1 1 0,-6 6-1 16,0-3-6-16,-14 9 3 0,4-1-6 16,-7 1-40-16,5 6-43 0,-1 2-95 15,-16 2-203-15,-1 6-507 0,0-3-346 0</inkml:trace>
  <inkml:trace contextRef="#ctx0" brushRef="#br0" timeOffset="51537.3122">1699 10935 3999 0,'0'0'-190'0,"0"0"25"0,-30 3 13 0,30-3 5 16,0 0 24-16,0 0 1 0,0 0 9 15,0 0 14-15,0 0 4 0,-39 0 3 16,39 0 9-16,0 0 12 0,0 0 5 0,0 0-6 15,0 0 19-15,-35 0-2 0,35 0 5 16,0 0-6-16,0 0 18 0,-35 3 0 16,35-3 21-16,0 0-4 0,0 0 21 15,-35 3 0-15,35-3 7 0,0 0 17 16,-32 7-6-16,32-7-1 0,0 0-24 0,-33 3 10 16,33-3 11-16,0 0-14 0,-32 4 24 0,32-4-4 15,0 0 21-15,-30 4 8 0,30-4 12 16,0 0-4-16,0 0 11 0,0 0-10 15,0 0-5-15,0 0 0 0,0 0 1 0,0 0 0 16,0 0-10-16,-29-18-17 0,29 18-2 16,0 0-6-16,0 0-3 0,0 0 2 15,29-59 1-15,-16 42 9 0,-13 17-12 0,17-43-6 16,-2 18 8-16,-2-9-7 0,4-3-1 16,-5-3-2-16,11-7-6 0,-6-1 11 15,1-5-11-15,-1 1 16 0,1-3-6 0,-1 0 1 16,0-1-18-16,-4-1 20 0,6-5 0 15,-3 5-8-15,-2-1 5 0,-1 2-14 0,4 3-45 16,1 7-44-16,2-1-68 0,7 5-277 16,8-2-148-16,2 4 114 0</inkml:trace>
  <inkml:trace contextRef="#ctx0" brushRef="#br0" timeOffset="68500.2666">24454 3117 565 0,'2'-25'147'0,"-2"25"-38"16,0 0-29-16,0 0 14 0,0 0-14 0,3-29-28 15,-3 29-17-15,0 0 5 0,0 0-10 16,0 0 4-16,0 0-15 0,8-27 15 0,-8 27-16 15,0 0 10-15,0 0 0 0,0 0-1 16,5-27 14-16,-5 27-6 0,0 0 5 16,0 0 41-16,12-32-3 0,-12 32 14 15,0 0 12-15,3-24 7 0,-3 24-4 0,0 0-8 16,0 0-6-16,2-34-7 0,-2 34-14 16,0 0-11-16,0 0-7 0,3-24-4 15,-3 24-10-15,0 0-11 0,0 0-1 0,0 0-9 16,0 0 15-16,0 0-9 0,0 0-15 15,0 0 9-15,0 0-2 0,0 0-7 0,0 0 4 16,0 0 2-16,0 0 0 0,0 0 0 16,0 0 7-16,-38 67 8 0,38-67 8 15,-18 34-9-15,6-12 3 0,2 2 4 16,1 1-10-16,-4 8-2 0,-5 1 13 16,3 5-12-16,0 3-2 0,0-2-3 0,-2 10-7 15,-2-2 9-15,4-1 0 0,-1 3-2 0,-1-5 1 16,4 1 17-16,-4 4 7 0,0-3-2 15,0-8 3-15,7 0-3 0,-5-2-8 0,4 4 3 16,-1-8-2-16,2 5-15 0,1-7 16 16,1 1 1-16,1-5-25 0,6 3 13 15,-3-5-6-15,4-25-4 0,-10 49-9 16,10-28 3-16,0-21 8 0,-1 37-17 0,1-37 8 16,-4 35-3-16,4-35-5 0,-5 30 4 15,5-30-16-15,5 24-26 0,-5-24-27 16,0 0-31-16,0 35-75 0,0-35-139 0,-8 15-426 15,8-15 503-15</inkml:trace>
  <inkml:trace contextRef="#ctx0" brushRef="#br0" timeOffset="69444.7256">23915 3305 2906 0,'0'0'-160'0,"0"0"11"0,0 0 11 16,-26-10 12-16,26 10 28 0,0 0 10 0,0 0 32 15,0 0 3-15,0 0 6 0,0 0 11 0,-27-7 21 16,27 7-19-16,0 0 23 0,0 0 3 16,0 0 1-16,0 0 22 0,0 0 15 15,-20-13 11-15,20 13 13 0,0 0-4 0,0 0-4 16,0 0-8-16,0 0 3 0,0 0-11 16,-22-9 6-16,22 9-6 0,0 0-1 0,0 0-13 15,0 0 7-15,0 0-1 0,0 0-9 16,0 0 5-16,0 0 10 0,0 0-9 15,0 0 21-15,-45 17-10 0,45-17 0 16,0 0-3-16,0 0 13 0,0 0 4 0,-9 27-7 16,9-27-6-16,0 0 2 15,0 0 0-15,0 0 5 0,0 0-11 0,22 50 5 16,-22-50-6-16,14 25-2 0,-4-13-4 0,-10-12 11 16,20 21 7-16,-20-21-15 0,18 21 4 15,-18-21 1-15,20 20-4 0,-20-20 15 0,20 15-3 16,-20-15 2-16,17 16-8 0,-17-16 12 15,25 15-1-15,-25-15-12 0,22 15 0 16,-22-15 8-16,18 12 7 0,-18-12-23 0,20 16-6 16,-20-16 32-16,22 12-36 0,-22-12 1 15,20 12 9-15,-20-12 6 0,24 19 1 0,-8-13-3 16,-16-6 5-16,40 18-14 0,-21-6 11 16,4-1 9-16,6-7-19 0,-1 5-3 15,4 2-8-15,-2-7 7 0,0 4 2 16,0-3-11-16,-3 2 2 0,3 0 5 15,-8-2-9-15,-22-5 9 0,42 10 6 0,-22-7 2 16,-20-3-17-16,30 5 5 0,-30-5-5 0,30 7 4 16,-30-7-6-16,25 6-6 0,-25-6 8 15,27 6 0-15,-27-6 3 0,35 9 5 16,-35-9-5-16,30 9 3 0,-12-2 1 16,-18-7-9-16,37 13 2 0,-20-10 16 0,6 6-11 15,-23-9 6-15,42 15-1 0,-17-8 3 0,-1 1 11 16,-1-1-11-16,2 1 20 0,2 0-16 15,-27-8-2-15,45 12 0 0,-25-8-3 16,0 4 1-16,-20-8-1 0,37 9-4 0,-37-9 0 16,25 10 9-16,-25-10-13 0,25 5-14 15,-25-5-32-15,20 18-46 0,-20-8-118 16,0-10-371-16,0 0-177 0,-36 27 427 16</inkml:trace>
  <inkml:trace contextRef="#ctx0" brushRef="#br0" timeOffset="70764.9638">24725 3486 3055 0,'0'0'-107'16,"0"0"23"-16,0 0-3 0,0 0 17 15,0 0 4-15,0 0 5 0,0 0 4 16,-45 4 8-16,45-4 12 0,0 0-10 0,0 0 6 15,0 0 6-15,0 0-8 0,0 0 10 16,-40 5 6-16,40-5 17 0,0 0 7 0,0 0 20 16,-25 3 13-16,25-3 3 0,0 0 3 15,0 0 9-15,-37 3-14 0,37-3-5 16,0 0 5-16,-25 12-1 0,25-12-8 0,0 0 2 16,-32 15-12-16,32-15 9 0,-20 13 6 15,20-13-7-15,-25 12 15 0,25-12-3 0,-22 12-9 16,22-12 8-16,-32 12-3 0,32-12 2 15,-28 14-8-15,28-14 0 0,-32 12 21 16,32-12-14-16,-30 9-5 0,30-9-3 0,-32 9 0 16,32-9 2-16,-25 10-10 0,25-10 2 15,-25 8-5-15,25-8 3 0,-24 7-3 16,24-7 0-16,0 0-10 0,-30 13 0 0,30-13 2 16,-16 7 3-16,16-7-12 0,0 0 7 15,-30 13-3-15,30-13 11 0,0 0-8 16,-31 14 10-16,31-14-13 0,0 0 6 0,-25 8-6 15,25-8 11-15,0 0-1 0,-28 10-4 16,28-10-1-16,0 0 3 0,-25 9-7 16,25-9 7-16,0 0-5 0,-27 6 2 0,27-6 3 15,0 0-5-15,-30 9 8 0,30-9 1 16,-29 5-1-16,29-5 19 0,-28 4 4 0,28-4 0 16,0 0 2-16,-38 8 23 0,38-8-21 15,-31 1-6-15,31-1-6 0,0 0-5 0,-33 7 2 16,33-7-1-16,0 0 8 0,-28 3 5 15,28-3-2-15,0 0 4 0,0 0 12 16,-31 4-17-16,31-4 6 0,0 0 8 16,0 0-17-16,0 0-8 0,-25 6-4 0,25-6-3 15,0 0 7-15,0 0-10 0,-30 6-6 16,30-6 9-16,0 0-1 0,-33 9 4 16,33-9 7-16,-25 3 3 0,25-3 5 0,0 0-3 15,-25 6-4-15,25-6-3 0,0 0-5 16,0 0-23-16,-32 6-2 0,32-6-26 0,0 0-40 15,0 0-64-15,0 0-129 0,-12 19-493 16,12-19 360-16</inkml:trace>
  <inkml:trace contextRef="#ctx0" brushRef="#br0" timeOffset="72117.201">24221 3203 3090 0,'0'0'-150'0,"0"0"17"0,0 0 27 15,0 0 14-15,0 0 12 0,-76-9 10 0,76 9 5 16,0 0 4-16,0 0 19 0,0 0 32 16,0 0 7-16,0 0 9 0,-14-21 21 0,14 21 2 15,0 0 6-15,0 0 2 0,0 0-15 16,0 0 3-16,0 0-10 0,0 0 7 15,0 0-7-15,0 0 0 0,0 0-6 16,0 0 3-16,0 0 0 0,0 0-3 0,34-39 6 16,-34 39 5-16,0 0 3 0,0 0 15 15,0 0 10-15,0 0 11 0,0 0 4 16,0 0 4-16,0 0-12 0,0 0 1 0,0 0 5 16,0 0-29-16,0 0 5 0,0 0-1 15,0 0-12-15,0 0 5 0,0 0-3 0,0 0 2 16,0 0-3-16,0 0 5 0,0 0 2 15,0 0 2-15,0 0-12 0,0 0 5 0,0 0 5 16,0 0 3-16,0 0-11 0,31 54 5 16,-31-54 7-16,0 0-5 0,2 24 8 15,-2-24-6-15,0 0-1 0,7 27 6 16,-7-27 1-16,0 0 3 0,10 32 2 0,-10-32-4 16,11 27-7-16,-11-27 2 0,11 27 0 15,-11-27 0-15,13 28 4 0,-13-28 0 16,12 29-1-16,-7-14 5 0,-5-15-3 0,11 27 1 15,-11-27-8-15,9 27-2 0,-9-27 1 16,10 27-6-16,-10-27-4 0,8 30 4 16,-8-30 8-16,7 24 6 0,-7-24 5 0,0 28 1 15,0-28 8-15,0 0-7 0,-2 40 0 16,2-40-7-16,0 24-3 0,0-24-5 0,0 0-2 16,-10 35 0-16,10-35-7 0,0 0 2 15,-3 34-6-15,3-34-1 0,0 0-1 16,0 36-3-16,0-36-1 0,0 24 8 15,0-24-11-15,0 0 5 0,3 38-4 0,-3-38 0 16,0 27-7-16,0-27 4 0,5 32 0 16,-5-32 1-16,5 31-4 0,-5-31 1 0,0 30 2 15,0-30-6-15,0 30 4 0,0-30-3 16,0 29-1-16,0-29 0 0,0 0 3 0,0 33-1 16,0-33-1-16,0 0 0 0,-5 30 0 15,5-30 0-15,0 0 0 16,0 29 0-16,0-29 3 0,0 0-6 0,0 0 2 0,0 37-2 15,0-37 2-15,0 0 1 0,0 32 0 16,0-32 0-16,0 0-1 0,0 30 0 16,0-30 1-16,0 0-3 0,5 30 0 0,-5-30 7 15,2 22-7-15,-2-22 0 0,0 0 1 16,6 32 3-16,-6-32-2 0,0 0 8 0,9 30-7 16,-9-30 0-16,8 20 1 0,-8-20-11 15,10 24-32-15,-10-24-60 0,17 27-65 16,-17-27-130-16,3 24-628 0,-3-24-575 0</inkml:trace>
  <inkml:trace contextRef="#ctx0" brushRef="#br0" timeOffset="72498.1777">24730 2986 4266 0,'0'0'-214'0,"-12"-27"4"16,12 27-2-16,0 0-19 0,0 0-521 15,-5-28 409-15</inkml:trace>
  <inkml:trace contextRef="#ctx0" brushRef="#br0" timeOffset="73408.027">24705 2904 3030 0,'0'0'-142'16,"0"0"22"-16,-8-29 30 0,8 29 24 0,0 0 22 15,-17-18 11-15,17 18 9 0,0 0 9 0,-14-21-7 16,14 21 4-16,0 0 9 0,-31-15-4 16,31 15 19-16,-29-11 7 0,29 11 5 0,-32-7 7 15,32 7 8-15,-38-6 3 0,38 6 2 16,-44-4 12-16,23 0 9 0,21 4-6 0,-49-3 8 15,49 3-18-15,-48-3 5 0,23 3-9 16,25 0-8-16,-49 0 0 0,49 0-1 16,-47 0 2-16,20 0-12 0,27 0-5 15,-55 0 12-15,29 0-7 0,-5 3-1 0,31-3-5 16,-60 0 8-16,35 3 6 0,-7-3 14 16,32 0 4-16,-53 4-11 0,29-4-6 15,24 0 0-15,-50 5 6 0,25 0 0 0,25-5-11 16,-48 6 4-16,26-5 8 0,-3 7-19 15,25-8 6-15,-49 9 10 0,26-6-9 0,23-3 19 16,-39 9 3-16,24-3-3 0,15-6 13 16,-40 9-22-16,20-3 8 0,20-6-3 15,-38 19 12-15,14-11-24 0,2 4 11 16,-3 0-15-16,4-1 5 0,2 1 8 0,19-12-1 16,-40 25-5-16,23-13-1 0,1 2-1 15,16-14-3-15,-26 21 4 0,26-21 1 0,-26 27 5 16,12-12 3-16,6 0-5 0,8-15 18 15,-17 37-21-15,4-11-21 0,11-5 2 0,-6 5 8 16,4 1 2-16,4 3 3 0,-3 0-7 16,3 8 11-16,0-4-2 0,7 6 8 15,-4 0-1-15,9 2 1 0,-4 2 5 0,4-1 2 16,1 7-6-16,4-2 0 0,6-1-2 16,-2-1 0-16,-3 1-2 0,-1-11-1 15,4 3-2-15,1-4 6 0,-3-1-7 0,2-1 0 16,1 2-2-16,0-4 1 0,5 4-5 15,-2 0 3-15,5 4-2 0,5-3 1 16,-2-3-3-16,8 0 2 0,-5 2-2 0,1-1 5 16,5-4-6-16,-2 2 1 0,9-5-3 15,-6 2 0-15,6-5 0 0,2 3 1 16,0-5-4-16,1 3-2 0,1-8 2 0,1 3-3 16,-4-1 1-16,-2-8-1 0,-1 1 1 15,0-1-2-15,1-2 1 0,-2-4-1 0,-1 2 4 16,8-7-5-16,-4 3-4 0,-4-3 3 15,9-3 1-15,-3 0-9 0,-2-2 5 0,-1-7-1 16,13 0-8-16,-8-3-2 0,2 0-4 16,-4-7 0-16,-3-3-4 0,1-2-2 15,-6-3 1-15,-4-4 0 0,-1-1 3 0,-3-1 0 16,-5-2-4 0,-3 2 5-16,-4 2 3 0,1 2-1 0,-1-1-2 0,-4 2 2 0,-3-3 2 15,1 1 0-15,-2 3-4 0,2-5 3 16,-2-2-4-16,-7 7-3 0,2-8-5 15,-3 7-5-15,-7-1 3 0,-7-10 0 16,2 3-1-16,-11-2 0 0,-6-8 1 0,-5 4-1 16,-6-2 4-16,-13-3 4 0,-2 2-1 15,-11-2-1-15,-28-5-1 0,-5-4 6 16,-6 8 1-16,-4 6 0 0,-5 1 8 0,-4 5 5 16,4 3 9-16,10 9-2 0,12 3 5 15,-2 3 4-15,0 3 2 0,2 3-1 0,-4 2-3 16,19 2-2-16,1 0-5 0,14 5 2 15,3 3-14-15,3 3-19 0,3 0-53 0,5 6-40 16,1 8-66-16,7-3-177 0,8 5-550 16,-2-7-465-16</inkml:trace>
  <inkml:trace contextRef="#ctx0" brushRef="#br0" timeOffset="74958.0397">23711 1872 4139 0,'0'0'-188'0,"-50"0"21"15,22 0 25-15,-2 0 24 0,-6 0 29 16,36 0 35-16,-65 0 20 0,32 0 18 16,-4 0 18-16,3-3 3 0,-1 3 18 0,-3-3-12 15,3 3 7-15,0-3-4 0,-6 6-8 16,3-3 10-16,3 3-1 0,-10 0 7 0,-2 3-13 15,8 3 24-15,-6 0-5 0,5 4 4 16,-3-1 1-16,2 4 22 0,0-1-21 16,5 4 1-16,0 1-1 0,1 5 5 0,-2 2-5 15,2 5 6-15,3 5 8 0,-2 0-1 16,3-3-1-16,-1 5-4 0,0 2-1 16,5-4 6-16,2 3 0 0,0-6 5 0,-2 2-3 15,2-1-1-15,-3 4 10 0,6-7-2 16,2 2-1-16,-2-1-3 0,4 1-2 15,1 0-1-15,0-1-2 0,2 2 1 0,7-1 7 16,0 2 0-16,1 5-6 0,0 0 4 16,4-1-7-16,3-2-3 0,3 2-1 0,1 4-2 15,6-2-2-15,-2 5 5 0,0-1-4 16,7 4-4-16,-3 3-1 0,3-2-4 16,0-1-3-16,0-6 2 0,-3-6-1 0,-2 6-1 15,7-4 3-15,-4-3 2 0,5 3 0 16,-2-4 0-16,5 9 3 0,1-1-4 15,3-2-1-15,7 0-1 0,-4 1-2 0,6-2-5 16,-1 2 0-16,6 1-2 0,1-6-1 16,2 13-3-16,-6-12-1 0,1 2-4 15,-2 1 1-15,6-2-2 0,-6-2 0 0,0 1 1 16,3-1 0-16,1-2-3 0,1 1 2 16,-3 0 0-16,5 0 0 0,4-2 0 15,1-2 2-15,-3-1-4 0,4-2 3 0,4-2-2 16,-7 1-2-16,5-2 0 0,-3-3 0 15,-2-3 0-15,1 4 0 0,-6-7-5 16,2 1 5-16,-2-1-1 0,8 4 0 0,1-1-1 16,-2 0 0-16,6-1 3 0,1 1-3 0,6-1 4 15,-3-4 0-15,6 1-2 0,1-2 0 16,1 0 3-16,2-5 6 0,-2 2-2 16,4-3 1-16,1-1 1 0,-1-5 0 15,1 2-4-15,4-1 5 0,-6-3-4 0,6-1 0 16,1 0-2-16,7-1 1 0,12-3-2 15,-1-3-1-15,1-2-2 0,11 0 5 16,24-9-6-16,2-1-1 0,-4-5-3 0,-5 1 0 16,-2-4-4-16,-3 0-2 0,-21-5 0 15,13-1 0-15,-6-9-3 0,-17 7 2 0,-18 1 0 16,-4-7 2-16,-2 2-3 0,-2-3-2 16,-8-5-2-16,-4-9 0 0,-4 1-5 0,-4-7 1 15,2 1-3-15,-6-4-5 16,1 3-7-16,-5 1-13 0,-4-2-1 0,1-1-7 15,-7 9-1-15,-6-4 0 0,1 2-10 0,2-6 2 16,-6 1 4-16,-6-1 6 0,-2 0 5 16,-5-2 2-16,-9 5 5 0,1 0-4 15,-5-2 6-15,-18-6 5 0,1-2 4 0,-22-19-7 16,-1 2 7-16,-9 1 7 0,-3 1 2 16,1-3 4-16,-9 9 5 0,1-4-3 15,-5 0 2-15,-2-1 2 0,-3 7-1 0,-3-7 0 16,-7 5 4-16,-9-5 4 0,-1 2 7 15,-8 2 1-15,-2-1 9 0,-7-3 0 0,-6 10 1 16,-9 5-5-16,0 9 0 0,-23 9-5 16,-9 7 0-16,-21 11 0 0,-2 13-6 15,-20 15-8-15,0 13-24 0,-7 13-41 16,-7 14-31-16,-8 12-41 0,-58 20-36 0,-7 10-88 16,5 9-642-16,5 4-493 0</inkml:trace>
  <inkml:trace contextRef="#ctx0" brushRef="#br0" timeOffset="76928.3178">24305 1212 4191 0,'0'0'-172'0,"0"0"22"16,0 0 35-16,0 0 18 0,0 0 20 0,0 0 4 15,-13-30 3-15,13 30 3 0,0 0 5 0,0 0 4 16,0 0-2-16,0 0 10 0,0 0 5 16,0 0 3-16,0 0 9 0,0 0 5 15,0 0-3-15,0 0 5 0,0 0 2 0,0 0 9 16,0 0-4-16,0 0 8 0,0 0 6 16,0 0 5-16,0 0 8 0,32 77 11 15,-32-77 10-15,8 28 5 0,0-13 2 16,-8-15 0-16,14 43-1 0,-9-15 0 0,1-1-3 15,4 9-5-15,-1 0 7 0,-1 0-6 16,-3 1 6-16,-2 1 10 0,4 1-12 0,-7-6 7 16,0 5 8-16,0-5 11 0,-2 2 2 15,2 7 2-15,-5-5 5 0,-1 7-4 0,4-3 1 16,-1 5-2-16,-2-2 1 0,1 1-12 16,4 0-9-16,0 2 4 0,4-1 9 15,1 4 0-15,-2-5 4 0,-1 5-12 16,1-4-7-16,0 4-2 0,4-5 1 0,-4 2-10 15,1-1 3-15,1-2-2 0,-2 1 1 16,-1 0-7-16,1-3-1 0,1 2 6 16,1-2-2-16,-2-2-6 0,-3-3-1 0,0-4 1 15,-3 3 2-15,3-3-4 0,-5-3 3 16,1 1 12-16,-1 0-4 0,2-4-3 16,-6 9-8-16,-1-3 6 0,4-3-3 0,4 5-2 15,-6 1-2-15,-1 6-1 0,4-3 3 16,0 0-3-16,-1 0-2 0,4 3-6 0,2 3 5 15,0-4-7-15,0 3 2 0,0-3 2 16,0 3-3-16,0-11 0 0,2 2 1 16,-2-4-4-16,3 1 2 0,-3-5 0 15,0-27 2-15,0 47 2 0,0-31 3 0,0-16-4 16,0 38 2-16,0-38 1 0,-3 33-2 16,3-33-5-16,-5 35 1 0,5-35 0 0,-9 30-1 15,9-30-4-15,-5 27 1 0,5-27 1 16,-11 32 1-16,11-32-1 0,-5 28 3 0,5-28-4 15,-12 31-1-15,12-31 1 0,-12 27 1 16,12-27-1-16,-8 28-2 0,8-28-1 16,-9 31 1-16,4-13 0 0,5-18-1 0,-8 33 0 15,5-10 0-15,3-23 0 0,-9 48 3 16,4-21-1-16,2 0-1 0,0 0 1 16,1 1-2-16,-1 2 2 0,3-1 0 15,-10-2 1-15,10 1 3 0,-2-1-6 0,2-27 5 16,-9 50-5-16,6-23 5 0,0-5-3 15,3-22-1-15,-2 45-1 0,2-21 3 0,0-24-1 16,0 39 0-16,-3-18 0 0,3-21 2 16,3 41-2-16,-3-41 1 0,2 40-2 0,1-20 1 15,-3-20 5-15,3 38-7 0,-3-38 6 16,11 37-5-16,-6-22 3 0,-5-15-4 16,8 32 2-16,-8-32-4 0,2 27 2 0,-2-27 2 15,6 21-3-15,-6-21 7 0,9 21-5 16,-9-21-2-16,0 0 2 0,5 35 2 15,-5-35 2-15,8 22 0 0,-8-22 2 16,5 24-1-16,-5-24-1 0,12 25 1 0,-12-25-4 16,8 28-35-16,4-10-73 0,-12-18-128 15,12 28-398-15,-12-28-250 0,0 0-286 0</inkml:trace>
  <inkml:trace contextRef="#ctx0" brushRef="#br0" timeOffset="78235.9509">22114 3165 3971 0,'0'0'-144'16,"0"0"17"-16,0 0 13 0,0 0 15 15,0 0 18-15,0 0 18 0,0 0 19 0,0 0 16 16,0 0 12-16,0 0 6 0,65 0 3 16,-65 0 2-16,0 0 10 0,45-4 0 15,-45 4-3-15,52-8-2 0,-20 8 5 0,-4-3 0 16,9 3-5-16,-2 0 7 0,0 0-5 16,9 0 5-16,-6 3 2 0,7 0 19 15,7 2-9-15,-3-4-3 0,1 2-3 16,2 5 12-16,5-7 9 0,-7 6-1 0,3 0 22 15,1-6-2-15,8 10 4 0,3-5-5 16,7-3 7-16,-2 3-1 0,7 0-4 0,7 3-4 16,10-3-10-16,3 1-14 0,-4-5 8 15,8 4-3-15,-1-2-15 0,-5 1 10 0,2-2 1 16,-15-3-11-16,0 0 3 0,-8 0 4 16,1 0-14-16,-6 3-1 0,-7-3-6 15,-2 0 9-15,-5 5 2 0,0-1-7 16,-1-4 1-16,-2 3-2 0,-6 2-4 0,3-2 6 15,0-1 9-15,-8 5-13 0,4 0 7 16,1-4 0-16,-1 5 2 0,-2-1-5 16,-1-5-2-16,3 5 3 0,-1-1 2 0,-4-3-5 15,7 8 12-15,-5-10-4 0,3 2-6 16,-5 0 12-16,-2 1-9 0,1-2 5 16,-6 1 7-16,7 1 1 0,-9-1-9 0,0 1 5 15,3-3-3-15,-9 4-2 0,7-2 0 16,-6 0-8-16,8-2 6 0,-4 10-2 0,-5-5-1 15,7 0 8-15,1 3-13 0,-1 1 7 16,2-5 0-16,-3 5-1 0,8-6-2 0,-4 5-2 16,0-5 0-16,0 4 7 0,2-1-4 15,0 1 0-15,-4-1 0 0,2-2 1 16,-3 2-5-16,3-2 6 0,-1-2-5 0,1 4-1 16,3-4 3-16,-1 2 2 0,3-1-1 15,6 5 0-15,-5-6-2 0,3 3 2 16,-2-3-11-16,3 4 11 0,-5-2-12 15,3 2 12-15,4-4-8 0,-2 4 0 0,-3-4-1 16,-7 0 5-16,4 0-7 0,-4 0 5 16,-5-3 10-16,2 3 14 0,-32-3-16 0,50 3 8 15,-30-3 5-15,-20 0 11 0,42 0-2 16,-42 0-4-16,35 0-3 0,-35 0-3 0,25 0-2 16,-25 0-3-16,0 0-17 0,32 6-37 15,-32-6-45-15,13 13-58 0,-13-13-119 16,0 0-642-16,0 0-424 0</inkml:trace>
  <inkml:trace contextRef="#ctx0" brushRef="#br0" timeOffset="79998.5275">24422 3188 4121 0,'0'0'-180'0,"0"0"-3"0,0 0-2 0,0 0 9 16,0 0 12-16,-17 15 9 0,17-15 22 15,0 0 30-15,0 0 32 0,-16 18 18 16,16-18 8-16,-24 12 13 0,24-12 15 16,-21 15 8-16,21-15 26 0,-29 15 4 0,11-3 21 15,18-12 23-15,-27 11-5 0,27-11 5 16,-28 12 11-16,28-12-12 0,-29 9 9 0,29-9-5 15,-25 6 11-15,25-6-4 0,0 0-5 16,0 0 1-16,0 0-16 0,-40-11-15 0,40 11 0 16,0 0-15-16,0 0-8 0,0 0-2 15,57-54-20-15,-32 42 5 0,-2 0-22 16,4 3-12-16,-2 0-2 0,5 0-7 16,-3 1 2-16,3 7-7 0,-30 1 10 0,44 0-3 15,-21 6 4-15,-23-6 12 0,33 15-8 16,-16-3 7-16,-2 0 9 0,-15-12 15 15,14 38 14-15,-11-21 21 0,-3-17 9 0,-3 41 25 16,3-41-11-16,-14 48 14 0,3-25 18 16,-1-2-15-16,-5 1 27 0,0-2-10 0,-11 0-6 15,-1-2 15-15,-1-2-11 0,4-8-11 16,-10 5 3-16,5-7-2 0,-3-2 2 0,2-4-2 16,32 0-10-16,-53-7-6 0,25-2-8 15,7-3-9-15,21 12-12 0,-31-25-9 16,31 25-18-16,-5-29-2 0,5 29-8 15,0 0 0-15,20-48-15 0,-7 33-2 0,7 1-5 16,0 2-7-16,5 0 0 0,7 3 11 16,0 2-9-16,1 2 5 0,4 5-1 0,-3 0-16 15,1 5-4-15,0-4 9 0,-5 2 4 16,-30-3 1-16,47 7 4 0,-25-7-3 16,-22 0 17-16,31 5 14 0,-31-5 7 0,0 0 19 15,9 20 8-15,-9-20 5 0,0 0 16 16,0 0 14-16,-62 24 7 0,38-17 4 0,-7-2 0 15,-3-2-7-15,1 0 0 0,-6-3 2 16,4 0 5-16,-2-3 7 0,37 3 1 16,-62-6-5-16,37 4-6 0,25 2-12 15,-45-7-12-15,45 7-15 0,-25-9-8 0,25 9-7 16,0 0-6-16,0 0-9 0,0 0-9 16,59-38-11-16,-28 29-8 0,-1 5-19 0,7-1-7 15,-3 5-2-15,4 5-2 0,1-4 5 16,-3 5-1-16,8 7-2 0,-11 0 11 15,-2 2-13-15,-8 0 1 0,-3-3 10 0,-7 3 3 16,-13-15-1-16,4 27 11 0,-4-27 16 16,0 0 15-16,-42 42 11 0,12-30 22 0,-4-4 20 15,-7 2 5-15,2-4 5 0,-9-2 6 16,1-2 0-16,0-2-3 0,-2-2-5 16,1-2-4-16,9-2-4 0,-4-4-4 0,4 2-6 15,8-2-6-15,-1 1-5 0,7 1-5 16,25 8-8-16,-40-15-11 0,40 15-14 15,-14-15-16-15,14 15-16 0,0 0-21 0,0 0-24 16,0 0-16-16,59-20-6 0,-59 20-10 16,43 3 1-16,-43-3 3 0,40 5 2 15,-40-5 10-15,31 8 15 0,-31-8 6 0,31 4 16 16,-31-4 23-16,0 0 7 0,22 11 20 16,-22-11 4-16,0 0 11 0,0 0 14 0,0 0 23 15,0 0 17-15,0 0 18 0,0 0-12 16,-87 4 3-16,87-4-10 0,0 0-6 15,-53-7-4-15,53 7-5 0,-32-8-1 0,32 8-8 16,-25-17-1-16,25 17-8 0,-17-19-6 16,17 19-5-16,0 0-10 0,0 0-9 0,0 0-12 15,38-39-12-15,-9 36-15 0,4 0-13 16,11-2-3-16,-6 10-14 0,6-2 5 16,-4 9 1-16,2 0 7 0,-5 3 1 0,-6-3 11 15,1 3 3-15,-7 0-2 16,-1-3 16-16,-3 3 16 0,-21-15 21 0,25 17 12 15,-25-17 13-15,2 18 11 0,-2-18 15 16,0 0 8-16,-37 22 23 0,37-22 5 0,-41 6 10 16,41-6-1-16,-49-6 3 0,49 6-8 15,-48-9-3-15,21 0-6 0,7-3-5 0,0 0-5 16,20 12-6-16,-29-22-11 0,29 22-7 16,0-23-10-16,0 23-4 0,0 0-8 15,45-39-6-15,-16 31-28 0,3 1-48 0,1 10-84 16,-3 6-144-16,-6 1-269 0,-24-10-415 15,0 0-928-15</inkml:trace>
  <inkml:trace contextRef="#ctx0" brushRef="#br0" timeOffset="83710.8798">17488 3744 219 0,'0'0'16'0,"0"0"-40"15,0 0 40-15,0 0 7 0,0 0 31 16,5-43 28-16,-5 43 23 0,0 0 2 0,0 0 14 15,12-30-8-15,-12 30-5 0,0 0-15 16,0 0 6-16,7-25-19 0,-7 25-26 16,0 0 13-16,0 0-12 0,0 0-5 0,0 0-18 15,0 0 12-15,0 0-9 0,0 0 7 16,0 0 4-16,23 94 12 0,-23-52 14 16,4 3-5-16,-3 9 20 0,9 9 19 0,-5 3-7 15,5 1 7-15,2 8 2 0,7 3 5 16,1-6-4-16,-5 2-7 0,1-4 2 15,1-9-11-15,3-7-14 0,-5 2 4 0,2-7-8 16,0 1-4-16,-4-11-14 0,5-2-3 16,-2-3-7-16,-6-1-11 0,3-2 5 0,2 0-4 15,-3-6-10-15,3 1-27 0,-9-2-13 16,6-3-32-16,-3-3-32 0,2 1-51 16,-11-19-82-16,14 32-481 0,-11-21 122 0</inkml:trace>
  <inkml:trace contextRef="#ctx0" brushRef="#br0" timeOffset="84991.8684">17746 4087 2815 0,'0'0'-80'0,"0"0"9"0,7-22 4 16,-7 22 8-16,0 0 5 0,0 0 10 0,0 0 29 15,0 0 24-15,0 0 10 0,-34-35-4 16,34 35-6-16,0 0 4 0,-35-8 8 16,35 8 3-16,-22-7 0 0,22 7 14 15,-36-5 18-15,36 5 26 0,-41-10 11 0,16 7-10 16,25 3 1-16,-48-6-4 0,24 6-10 15,24 0-8-15,-56 0-7 0,20 4-9 0,3-2-21 16,-14 4 12-16,5 3-3 0,-3 4-3 16,-3-5 0-16,1 4-16 0,0 0 11 0,3 0-5 15,1-1-12-15,-4-2 4 0,7 1 2 16,2-2-3-16,6 2 1 0,2 0-9 16,0-5 11-16,9 6-5 0,21-11-3 0,-36 18-16 15,22-6-45-15,14-12-35 0,-11 21-77 16,11-21-137-16,0 0-388 0,0 0 681 15</inkml:trace>
  <inkml:trace contextRef="#ctx0" brushRef="#br0" timeOffset="85650.8066">17704 4107 2698 0,'12'-33'-115'15,"-12"33"0"-15,0 0 22 0,17-15-1 0,-17 15 35 16,0 0 18-16,28-14 24 0,-28 14 17 16,0 0 3-16,27-12 14 0,-27 12 0 15,0 0 20-15,33-8 9 0,-33 8 19 0,34-7-11 16,-34 7 5-16,42-3-1 0,-14 0 2 16,-28 3-14-16,57 0 6 0,-25-2-9 15,1 2-4-15,6 0-14 0,-4 2 8 0,0-2-1 16,3 3-2-16,4-3-14 0,-7 3-1 15,2 1-9-15,-7-1-43 0,2-3-61 16,-4 5-69-16,-28-5-137 0,37 8-268 0,-37-8 113 16</inkml:trace>
  <inkml:trace contextRef="#ctx0" brushRef="#br0" timeOffset="86065.9897">17957 4940 2340 0,'0'0'38'0,"0"0"-10"0,0 0-12 16,0 0-4-16,0 0 7 0,0 0-4 0,-14 21 7 15,14-21-7-15,0 0 3 0,0 0 18 16,5 35 5-16,-5-35 12 0,0 0-5 0,4 51 8 16,1-32 7-16,-5-19-1 0,-5 47 12 15,5-47-15-15,-4 45 1 0,-1-19 14 0,4 1 3 16,-8-3-4-16,9-24-9 0,-5 54-6 15,-3-27-5-15,5 3 1 0,1-1-9 16,-3-5-3-16,2 5-15 0,3-29 4 0,-10 49 0 16,10-26-38-16,0-23-21 0,-2 40-22 15,2-40-60-15,0 38-82 0,0-38-206 16,-3 24-279-16,3-24 118 0</inkml:trace>
  <inkml:trace contextRef="#ctx0" brushRef="#br0" timeOffset="86383.2292">18040 5045 2861 0,'0'0'13'16,"2"-32"-2"-16,-2 32 2 0,0 0-18 15,0 0 8-15,0 0 2 0,0 0-3 16,9-21 27-16,-9 21 10 0,0 0 10 15,23-16-6-15,-23 16-1 0,20-9 2 0,-20 9-3 16,42-9 9-16,-19 6 7 0,9 0-5 16,-32 3 16-16,65-3-6 0,-28 6-4 0,3-3-3 15,7 6-7-15,-7 1 20 16,9 1-14-16,-6 3 3 0,7-3 1 0,-3 5-3 16,-2-1-5-16,4 0-4 0,-4 1-3 0,-5-1-7 15,0-4-6-15,-1 4 3 0,-2 0-9 16,-6-4-25-16,-2 0-57 0,-6-1-62 0,-23-7-121 15,30 4-567-15,-30-4 146 0</inkml:trace>
  <inkml:trace contextRef="#ctx0" brushRef="#br0" timeOffset="87228.1071">17457 3332 3507 0,'-25'-19'-119'16,"25"19"7"-16,-24-11 5 0,24 11-2 0,-30-14 7 16,30 14 13-16,-27-10 2 0,27 10 17 15,-23-7 22-15,23 7-1 0,0 0-1 16,-34-8 14-16,34 8 0 0,0 0 20 0,-41 8 29 15,41-8-4-15,-32 15 33 0,20-3-6 16,-3 3 2-16,15-15 2 0,-33 37-11 16,19-11-1-16,4-2 0 0,5 7 3 0,-8-3-6 15,9 11 10-15,3-5-2 0,-3 9-7 16,8 1 1-16,-3 3 1 0,3 3-2 0,9 7 3 16,-1 0-4-16,0-1 10 0,8 2 0 15,1-2-8-15,-4-6 8 0,5-1-2 16,5-4 22-16,-4-4-1 0,2-9 28 0,4-4 3 15,-1-5-5-15,9-4-13 0,-2-4 3 16,7-6-15-16,-2-1-2 0,8-4-8 16,3 0 3-16,-5-4-15 0,0-4-3 0,-3 1-17 15,-4 2-11-15,1-10 7 0,-7 2-13 16,6-6 1-16,-13-1-5 0,3-2 1 16,-6-7 9-16,2 0-4 0,-10-2-11 0,2-3 9 15,-8-6-6-15,-3 1-1 0,-6-4 3 16,0-3-1-16,-6-1 3 0,2-4-3 0,-3 0-1 15,-8 5-3-15,0-2-7 0,-3 2-9 16,-2 2 11-16,-15 4-5 0,5 1-5 16,-12 5 4-16,3 1 3 0,-7 5-1 15,-5 2 1-15,3 5 13 0,-2 2-10 0,4 3 9 16,5 5-1-16,1-1-5 0,1 3 5 16,7 5-5-16,32 0-34 0,-60 5-28 0,35 3-61 15,25-8-88-15,-32 7-478 0,32-7 637 16</inkml:trace>
  <inkml:trace contextRef="#ctx0" brushRef="#br0" timeOffset="88270.8175">17900 3369 2818 0,'0'0'-86'0,"0"0"7"15,0 0 12-15,0 0-2 0,0 0 11 16,-13-28 5-16,13 28 28 0,0 0 19 16,0 0 18-16,0 0 1 0,0 0 6 15,0 0 27-15,-19-16 0 0,19 16-4 0,0 0 8 16,0 0-6-16,0 0-10 0,0 0 9 15,0 0-18-15,0 0 5 0,0 0 0 0,0 0 6 16,0 0-15-16,0 0 9 0,0 0-7 16,0 0 3-16,0 0-5 0,0 0-3 15,0 0 3-15,0 0-1 0,0 0 0 0,0 0 5 16,0 0-2-16,0 0 19 0,0 0-18 16,0 0 3-16,0 0 11 0,0 0-12 0,0 0 4 15,29 72-6-15,-29-72 5 0,20 34-10 16,-9-19 1-16,3 2-6 0,-4 3 1 15,5-2 5-15,-3-2-4 0,4-1 8 0,-1 1 5 16,4 0-8-16,3-5 9 0,1 2-13 16,-3-4 5-16,7 0 1 0,-4-3-15 15,4 1 2-15,3-5 1 0,-30-2 3 0,47 0-14 16,-47 0 17-16,42-9-11 0,-19 3 8 16,-23 6-8-16,34-21 13 0,-18 4-9 0,-6 2 12 15,-10 15-6-15,20-30-6 0,-20 30 2 16,4-30-3-16,-4 30 5 0,-4-30-12 15,4 30 10-15,0 0 4 0,-23-36-7 16,23 36-1-16,-28-15 4 0,9 9-7 0,19 6 9 16,-38-6-7-16,38 6-3 0,-42 0 0 15,42 0-4-15,-37 9 4 0,17 0-2 0,-3 4 0 16,23-13-4-16,-27 28 5 0,8-13-3 16,8 1-3-16,11-16 10 0,-15 33 3 15,10-15-7-15,5-18 3 0,0 36-4 16,0-36 2-16,8 35 7 0,4-16-2 0,-1 0 4 15,1-3-7-15,3 1-2 0,4-4 1 0,4-1-3 16,-3 0 2-16,2-3 7 0,-22-9-13 16,45 12 6-16,-25-9-2 0,-20-3 3 15,40-3-12-15,-40 3-3 0,25-9 1 0,-25 9 0 16,15-21 2-16,-15 21 5 0,5-32 4 16,-5 32-2-16,0 0 13 0,-28-55 9 15,11 34 20-15,2 0-3 0,-2 4 7 16,1 0-16-16,16 17-11 0,-29-23-10 0,29 23-42 15,-23-5-47-15,23 5-71 0,0 0-209 16,-39 21-415-16,28-14 294 0</inkml:trace>
  <inkml:trace contextRef="#ctx0" brushRef="#br0" timeOffset="88969.5666">17930 3553 3250 0,'0'0'-103'16,"0"0"24"-16,0 0 23 0,-18-9 21 0,18 9 14 16,0 0 10-16,0 0 22 0,-17-19 12 15,17 19 10-15,0 0-5 0,0 0-5 16,5-42-6-16,-5 42-4 0,20-33-3 0,-3 14-8 16,-2 0 40-16,5-4 1 0,-2 3-9 15,6-8 4-15,2 4-13 0,-9-5 3 16,12 0 4-16,-9 0-5 0,3 5-2 15,-1-5 0-15,1 2 6 0,-6 3-14 0,8-2-6 16,-8 5-2-16,1-3-1 0,1 2 3 16,-8 1-2-16,1-2-5 0,3 5 7 0,-15 18-7 15,15-37 7-15,-6 22-5 0,-9 15 5 16,6-27-20-16,-6 27-27 0,12-20-20 0,-12 20-31 16,0 0-56-16,0 0-101 0,8-8-447 15,-8 8 121-15</inkml:trace>
  <inkml:trace contextRef="#ctx0" brushRef="#br0" timeOffset="89404.9067">18146 4287 2932 0,'0'0'8'0,"0"0"13"0,0 0-11 15,0 0 16-15,0 0-13 0,0 0-3 0,0 0-2 16,0 0 4-16,0 0-4 0,0 0 2 16,0 0-3-16,0 0 13 0,0 0-12 0,45-7 12 15,-45 7-13-15,42-5 8 0,-42 5-10 16,52-7 7-16,-21 4 2 0,0 0-4 16,0 1-10-16,-2-2 5 0,-29 4 4 0,47 0 1 15,-47 0-3-15,43 0 3 0,-43 0-1 16,40 4-2-16,-16-2 8 0,-24-2-1 0,28 6-5 15,-28-6-4-15,34 12-10 0,-34-12-61 16,20 13-121-16,-9-11-403 0,-11-2-4 16,0 0 116-16</inkml:trace>
  <inkml:trace contextRef="#ctx0" brushRef="#br0" timeOffset="89852.6906">18853 3538 2375 0,'0'0'-16'0,"0"0"-3"0,0 0-1 16,0 0-2-16,0 0 5 0,0 0 11 16,56-40 2-16,-33 32 24 0,9-4 3 15,6 0-1-15,7 0-6 0,6 1 3 16,14-1-3-16,15-3 13 0,12-1-11 0,0 4 10 16,35-7-3-16,9 3-7 0,3-2 6 15,-2 3 6-15,18 0-9 0,6-4-4 16,15 4-5-16,14-1 5 0,19 0-8 0,7 1-3 15,7-3 6-15,-2 0-10 0,-9-2 7 16,-1 2 2-16,-12 0-13 0,-8 0 27 16,-14-1-5-16,-10 3 19 0,-11 0 22 0,-9 5 6 15,-15-1 9-15,-22-1-2 0,-18 7-11 16,0-3-12-16,-6 0-5 0,-11 2-1 0,-3 0-12 16,-10 3-12-16,-5 0-42 0,-22 4-57 15,-5-4-135-15,-30 4-475 0,12 0 121 0</inkml:trace>
</inkml:ink>
</file>

<file path=ppt/ink/ink1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0-21T17:36:59.760"/>
    </inkml:context>
    <inkml:brush xml:id="br0">
      <inkml:brushProperty name="width" value="0.05292" units="cm"/>
      <inkml:brushProperty name="height" value="0.05292" units="cm"/>
      <inkml:brushProperty name="color" value="#FF0000"/>
    </inkml:brush>
  </inkml:definitions>
  <inkml:trace contextRef="#ctx0" brushRef="#br0">30978 17766 0,'0'80'187,"0"0"-109,-41-39-62,-39 39 15,40-80-31,0 40 16,0 0-16,0-40 16,0 0 77,-1 40-77,41 40 140,0-40-93,81 121 30,-1-121-77,-80 0 0,80-40-1,-40 0-15,0 0 32,1 0-1,-1 80 0,0-80-15,0 0 46,0 0-62,0 0 31,0 0-31,0 0 47,1 0 16,-41-40-48,80-80 1,-40 120 0,-40-80-1,80 120 1,-200 120-16,120-40 16,-80-79-16,80-82 31,-81 41-31,81-80 47,40 40-32,-40 0 1,0 0 31,0-40-32,-40 40 1,0 0 0,0-1 15,-40-39 47,80 40 78,0-40-156,0 40 16,0 0 0,0 0 15,0-1 125,0-39-125,0 40-15,0 0-16,40 0 16,-40-40-1,0 40-15,0-41 78,40 81-78,40 0 32,-40 0-1,1 0-16,-1 0 17,40 0-17,-40 41 1</inkml:trace>
</inkml:ink>
</file>

<file path=ppt/ink/ink1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0-21T17:37:15.873"/>
    </inkml:context>
    <inkml:brush xml:id="br0">
      <inkml:brushProperty name="width" value="0.05292" units="cm"/>
      <inkml:brushProperty name="height" value="0.05292" units="cm"/>
      <inkml:brushProperty name="color" value="#FF0000"/>
    </inkml:brush>
  </inkml:definitions>
  <inkml:trace contextRef="#ctx0" brushRef="#br0">11075 3168 0,'-40'0'235,"40"40"-157,0 0-78,0 0 15,0 40-15,0-40 16,0 0 62,0 1-15,0-1-1,0 0-46,0 40-1,0 0 1,0-40 0,0 0-1,0 1 1,0-1-16,0 40 31,0-40 63,0 40-78,0-40-1,0 0-15,0 41 16,0-41-16,0 0 15,0 0 1,0 0 0,0 0 31,-40-40-47,0 0 62,-1 0-31,41 40-15,-80-40 0,0 0-1,0 40-15,39 0 16,-39 1-16,-80-1 15,-41 40 1,121-80-16,-121 0 16,81 80-16,80-80 15,-41 0-15,-79 120 16,-1-80-16,121 1 16,-120-1-16,80 0 15,-1-40-15,1 0 16,-121 40-16,-39-40 15,159 80-15,-119-80 16,39 0-16,121 0 16,-40 0-1,0 0 1,40 0 0,-41 0-16,41 0 15,-40 0 1,0 0-16,-1 0 15,-39 0-15,-41 0 16,41 0-16,-121-80 16,161 40-16,-80 40 15,39 0-15,81 0 16,-80-80-16,39 80 16,1 0-1,0 0-15,-40-81 16,-41 81-16,41 0 15,-41 0-15,41-40 16,40 40-16,-1 0 16,41 0-16,-80-40 15,40 40-15,-1 0 32,1 0-32,40 0 15,-121-40-15,41 40 16,0-40-16,-1 40 15,41 0-15,0 0 16,-41 0-16,81 0 16,-40 0-1,40 0 1,-80 0-16,-1 0 16,81 0-16,-40-40 15,40 40 1,-81 0-16,81-40 15,40 0 1,-80 40 0,80-81-1,0 41 32,-80-40-16,-41 0-15,121 40 0,-80 0-16,40 0 15,0-1-15,0 1 16,-81-40-16,81 0 16,-40 0-1,-81 0-15,121-1 16,-40-39-16,40 0 15,-81 39-15,81 1 16,40 40-16,-40 0 16,40 0 15,0-40 16,0-41-47,0 41 15,0 0-15,0 40 16,0 0 0,0 0-16,0-81 15,0-39 1,0 40 0,0 39-16,0 41 15,0-40 1,0 40-16,0-40 15,0 0-15,0-81 16,0 41-16,0-41 16,0 81-16,0 0 31,0 0-15,40 40 30,0 40 17,81 0-47,-1 0-16,-40 0 15,41 0-15,-1 0 16,1 0-16,-41 0 15,0 0 1,0 0-16,41 0 16,-81-40-16,80 40 15,41 0-15,-41 0 16,41-41-16,-1 41 16,41-80-16,-81 80 15,1-40-15,-41 40 16,120-80-16,-119 80 15,39 0 1,81-120-16,-121 120 0,40-40 16,-39 40-1,-41 0-15,120-121 0,-80 81 16,201 0-16,-160 40 16,-41-40-1,40 40 48,-80 0-48,81 0-15,39 0 16,41 0-16,-81 0 16,41 0-16,-1 0 15,121 0-15,-120-40 16,200-121-16,-160 161 15,-121 0-15,161 0 16,-81 0-16,1 0 16,-1 0-16,1 0 15,-41 0-15,81 0 16,39 0-16,-39 0 16,80 0-16,80 0 15,-281 0-15,0 0 16,201 40-1,81-40-15,-122 0 16,-240-40 109,81 40-109,-1 0-16,80 0 15,-79 0-15,39 0 16,40 0-16,-39 0 16,-1 0-16,41 0 15,-1 81-15,-120-81 16,161 40-1,-121-40-15,121 0 16,-121 0-16,81 0 16,-41 0-16,0 0 15,-39 0-15,39 0 16,40 40-16,-119-40 16,39 0-1,0 40-15,-40-40 0,40 0 31,1 0-31,39 0 16,41 0-16,39 80 16,-160-80-16,161 80 15,-81-80-15,121 40 16,0 41-16,-161-81 16,41 0-16,39 0 15,41 0 1,39 0-1,-159 40-15,200-40 16,-161 0-16,161 0 16,-40 0-16,-121 0 15,81 0-15,-121 0 16,121 0-16,79 0 16,41 0-16,-160-40 15,-41-41-15,-39 81 16,119 0-1,-120 0 1,41 0-16,79 0 0,1 0 16,-121 0-16,201 0 15,-120 0 1,-41 0-16,81 0 16,-81 0-1,41 0-15,119 0 16,-320 41-16,201-82 15,-121 41-15,0 0 16,0 0-16,0 41 16,41-41-1,39 0-15,0 0 16,1 0-16,-1 0 16,-40 0-1,1 0-15,-41 0 16,0 0-16,0 0 15,0 0 1,-40 40 0,121-40 15,-41 0-31,-40 0 16,40 0 15,-40 0-31,81 0 15,-1 0-15,-80 0 16,161 0-16,-41 0 16,-120 0-16,121 0 15,-81 0 1,0 0-16,81 0 16,-41 0-16,41 0 15,-41 0-15,81 0 16,40 0-16,-41 0 15,-160 0-15,81 0 16,-81 0 0,0 0 171,-40 40-171,0 40-16,0 0 15,0 0-15,0 1 16,40-1-16,40 0 16,1 80-16,-41-119 15,0-41-15,40 40 16,-40 80-16,121 40 16,-161-120-16,120 41 15,-40-1-15,41 80 16,-81-160-16,0 81 15,0 39-15,0-80 16,-40 0 0,40-40-16,-40 40 125,0 0-110,0 0 1,0 0-16,0 1 47,-40-1-32,0 0-15,-40 0 16,40-40-16,40 40 16,-121-40-1,41 40 1,0 40-16,0-80 16,40 0-16,-41 0 15,-39 0 1,80 0 15,-121 0-15,-39 0-16,119 0 15,-79 0-15,80 0 16,-1 81-16,1-41 16,0-40-16,-81 0 15,1 40-15,-1-40 16,-39 40-16,-41-40 15,121 0-15,-81 0 16,0 0 0,-39 0-16,79 0 0,-80 40 15,121 0 1,-81 0-16,41-40 16,-1 0-16,-160 0 15,-80 0-15,40 0 16,-442 0-16,121 0 15,321 0-15,321 0 16,-241-80-16,0 0 16,40 80-16,41 0 15,-81 0-15,80 0 16,-120 0-16,40 0 16,-40 0-16,40 0 15,121 0-15,40 0 16,39-40-16,41 40 15,-40 0-15,40 0 16,-40 0-16,39 0 16,-39 0-16,-40 0 15,40 0-15,-1 0 16,1 0 0,0 0-16,0 0 15,39 0 1,1 0 15,-80-40-15,40 40-1,40 0-15,-41 0 16,41 0-16,-40 0 16,40 0-16,0 0 15,-41 0-15,1 0 16,-40 0-16,-81 0 15,-40 0-15,41 0 16,-1 0-16,81 0 16,-81 0-16,41 0 15,119 0-15,-39 0 16,0 0-16,0 0 16,-1 0-16,-39 0 15,-81 0-15,41 0 16,-1 0-16,41 0 15,-40 0-15,39 0 16,81 0 0,0 0 15,0 0 63,0 0-94,0 0 15,-41 0 298,1 0-282,0 0 344,40 0-359,0 0-16,-1 0 47,41 40 187,41 0-93</inkml:trace>
</inkml:ink>
</file>

<file path=ppt/ink/ink1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0-21T17:37:46.600"/>
    </inkml:context>
    <inkml:brush xml:id="br0">
      <inkml:brushProperty name="width" value="0.05292" units="cm"/>
      <inkml:brushProperty name="height" value="0.05292" units="cm"/>
      <inkml:brushProperty name="color" value="#FF0000"/>
    </inkml:brush>
  </inkml:definitions>
  <inkml:trace contextRef="#ctx0" brushRef="#br0">19060 2606 0,'40'0'63,"0"0"-32,0 0-31,41 0 16,-41 0-1,0 0-15,40 0 16,0 0 0,41 40-16,-121 0 15,120-40 1,41 0-16,-41 0 16,0 0-16,1 0 15,-1 0-15,-40 0 16,81 0-16,-41 0 15,-39 0-15,-1 0 16,40 0-16,-40 0 16,-39 0-16,-1 0 15,-40 81 1,0-41 0,40-40-16,0 0 15,0 0 1,0 0-16,0 0 15,41 0 1,-41 0-16,0 0 16,0 0 15,0-40-31,80 40 16,-39 0-16,39 0 15,1 0-15,-1 0 16,0 0-16,-39 0 15,-1 0 1,80 0-16,-79 0 16,-1 0-16,161 0 15,-121 0-15,-40 0 16,0-81-16,-39 81 16,-1 0-16,0 0 15,40 0-15,81 0 16,-1 0-16,81 0 15,-41 0-15,-39 0 16,-41 0-16,-39 0 16,-1 0-16,0 0 15,0 0 17,1 0-17,-41 0 1,40 0-16,-40 0 15,40 0-15,-40 0 16,1 0-16,-1 0 16,0 0-16,80 0 15,-80 0 1,1 0 46,-1 0-46,0 0 140,0 0-156,0 0 16,0 0-16,0 0 16,0 0-1,1 0 1,39 0-16,0 0 15,121 0-15,-121 0 16,0 0-16,41 0 16,-41 0-1,0 0-15,-40 0 16,0 0 296,0 0-233</inkml:trace>
  <inkml:trace contextRef="#ctx0" brushRef="#br0" timeOffset="2897.6064">2688 4130 0,'41'0'78,"-1"0"-62,0 0-16,0 0 15,0 0-15,0 0 16,40 0-16,1 0 16,-1 0-16,0 0 15,0 0-15,81 0 16,-41 0-16,1 0 15,-41 0-15,40 0 16,-79 0-16,39 0 16,0 0-16,40 0 15,-79 0-15,39 0 16,-40 0-16,0 0 31,0 0-15,-40 40 15,40-40-31,-40 40 16,81-40-16,-1 41 31,0-1-31,0-40 16,-40 0-1,1 0-15,-1 0 16,40 0-16,-40 0 15,0 0-15,40 0 16,-80 40 0,41-40-1,39 0-15,0 40 16,-40-40-16,0 0 16,41 0-16,-41 0 15,0 0 1,0 0 15,0 0-15,0 0-1,0 0-15,0 0 63,1 0-48,-1 0 1,40 0-16,-80 40 16,40-40-1,40 0 1</inkml:trace>
  <inkml:trace contextRef="#ctx0" brushRef="#br0" timeOffset="5560.0195">23955 2767 0,'0'40'187,"0"40"-171,0-40-1,41 0-15,79 81 16,-120-41-16,40 40 16,40-40-16,-40-40 15,1 0-15,-41 41 16,80 39-1,-80 0 1,80-39-16,-40 39 16,0 80-16,-40-79 15,40 39-15,41 41 16,-41-161-16,0 40 16,-40-40-16,0 0 31,0 0-16,0 0 64,80 41-64</inkml:trace>
  <inkml:trace contextRef="#ctx0" brushRef="#br0" timeOffset="7649.5185">24196 4852 0,'40'0'62,"0"0"-46,1 0-16,-1 0 31,40 40-31,0 0 16,-40-40-1,0 0 1,41 0-16,-41 0 16,0 0-1,-40 40 1,80 41-16,-40-81 16,41 0-16,-41 80 156,-80-80-94,40-40-62,-41 40 16,1 0-16,-120 80 16,160-40-16,40-40 31,-40 40-31,0-80 31,40 0-15,0 0 109,-40-40-110,0 40 17,0-1-1,-40 41 78,40-40-109,-40 40 31,40-40 1,40 0-17,-40-40-15,0 0 16,0 0 0,0-1-16,0 41 15,-40 0 1,40-40 15,0 0-15,0-1-1,0 41 95,40 0-110,0 0 15,40 40 17,-39 0-1,-1 0-31,0-40 15,0 40 48</inkml:trace>
</inkml:ink>
</file>

<file path=ppt/ink/ink1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10-21T17:38:32.912"/>
    </inkml:context>
    <inkml:brush xml:id="br0">
      <inkml:brushProperty name="width" value="0.05292" units="cm"/>
      <inkml:brushProperty name="height" value="0.05292" units="cm"/>
      <inkml:brushProperty name="color" value="#FF0000"/>
    </inkml:brush>
    <inkml:context xml:id="ctx1">
      <inkml:inkSource xml:id="inkSrc3">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1" timeString="2021-10-21T17:38:38.622"/>
    </inkml:context>
  </inkml:definitions>
  <inkml:trace contextRef="#ctx0" brushRef="#br0">19822 3809 0,'41'0'31,"-1"0"-15,0 0 46,40 121-46,0-121-16,1 40 16,-41 0-16,0 0 15,40 40-15,0 0 16,-40-39 0,41-41-1,-41 40 1,0 0-16,0-40 31,0 0-15,0 0-1,0 0-15,1 0 16,39 0 15,0 0-15,0 0-16,1 0 15,119 0-15,-79-40 16,79-41-16,1 41 16,-81 0-16,-80 40 15,1-40 1</inkml:trace>
  <inkml:trace contextRef="#ctx0" brushRef="#br0" timeOffset="911.7886">20505 4210 0,'-41'0'109,"41"-40"-93,0 0-16,81 40 31,-81-40 0,0 0-31,80 0 32,-80-40-17,0 0 17,40 80 14,0 0-46,-40-41 16</inkml:trace>
  <inkml:trace contextRef="#ctx0" brushRef="#br0" timeOffset="1888.3555">19863 3809 0,'0'-40'47,"120"-40"0,40-120-31,-79 79-16,79 1 15,-39 0-15,79 39 16,-120 81-1,-39-40 48,-1 0 15</inkml:trace>
  <inkml:trace contextRef="#ctx1" brushRef="#br0">22294 3071 1347 0,'-25'-19'193'0,"25"19"-96"15,0 0-35-15,-21-19 14 0,21 19 21 0,-19-15-55 16,19 15-5-16,0 0 21 0,-25-25 0 16,25 25 5-16,-20-16 22 0,20 16 14 15,-17-15 21-15,17 15-10 0,0 0 1 0,-21-21-23 16,21 21-8-16,0 0-18 0,-16-19-15 16,16 19-15-16,0 0-12 0,0 0 3 0,0 0-10 15,0 0 2-15,0 0-2 0,0 0-8 16,0 0 0-16,0 0 2 0,0 0 6 15,0 0-8-15,0 0 5 0,0 0-8 0,0 0 8 16,0 0-7-16,0 0 2 0,37 93-3 16,-22-60-2-16,2 18 12 0,-2 3-4 15,15 17 2-15,-5 7-3 0,19 29 3 16,-6 4 2-16,7-4-3 0,-8-2 1 0,3-3 19 16,-1-4 11-16,-7-18-5 0,-6-8 4 15,0-4 6-15,-1-2-2 0,-4 0 1 16,-1-10-14-16,6-2 13 0,-10-4-4 15,4-1-10-15,-5-12 8 0,-1-3 6 0,1-4 67 16,-7-3 64-16,2-7 34 0,-1-5-22 0,-9-15-20 16,0 0-31-16,0 0-24 0,0 0-25 15,0 0-20-15,0 0-14 0,-22-111-17 16,7 47-11-16,-4-16-5 0,-4-34-4 0,-7 0 5 16,0 3-15-16,0 0-6 0,8 22-2 15,-5 15 0-15,5 6 13 0,-8-1-6 16,3 6-21-16,4 3 2 0,-2 10-6 0,2-7 2 15,-3 5 0-15,3 3 11 0,1-5-25 16,1 6-27-16,-1-5-20 0,-5 5-21 0,5 2 0 16,-8-7-13-16,3 3 0 0,-8-7-1 15,2 0-9-15,1 0 1 0,2-2-16 16,5 5-16-16,0 6-26 0,-2-2-32 0,4 4-534 16,4-1 442-16</inkml:trace>
  <inkml:trace contextRef="#ctx1" brushRef="#br0" timeOffset="350.8182">21864 2097 3018 0,'0'-22'-117'15,"6"0"34"-15,-6 22 30 0,3-37 9 0,-3 37 24 16,5-27 3-16,-5 27-3 0,15-25 11 16,-15 25 1-16,22-27-13 0,-2 15 7 0,0-1 11 15,0 3 0-15,-20 10 6 0,42-8 9 16,-42 8 11-16,40 0 8 0,-40 0 18 0,47 8-2 16,-21 2 19-16,-5 3-2 0,7 3 1 15,0 2 22-15,9-1-3 0,-5 8 3 16,6 2-7-16,4 0-10 0,-2 5 15 0,2 1-11 15,2 2-17-15,-2 2 12 0,1 1-8 16,11 4 6-16,-4 5 11 0,0-4-19 16,2 1 3-16,0-2-7 0,-5 2-10 0,-6-8 11 15,3 1 12-15,-2-4 0 0,-2 2 3 16,-2-4-8-16,6 0 0 0,-6 0-11 16,6-4 0-16,-4-3-6 0,-3-3-3 15,-1 5-1-15,-9-8-4 0,5 4-3 0,0-7-9 16,-7 1 0-16,3-4 6 0,-6 0-9 0,7 0-4 15,-3-2 7-15,4-2-13 0,6 2-6 16,-6-4-17-16,5 0-30 0,3 0-31 16,-3 2-31-16,-5-4-44 0,1 0-83 0,-1-1-240 15,-9-3-354-15,-21 0 62 0</inkml:trace>
  <inkml:trace contextRef="#ctx1" brushRef="#br0" timeOffset="695.6059">22525 3450 3750 0,'0'0'-30'0,"0"0"20"0,0 0 0 15,0 0-5-15,0 0 3 0,0 0 4 16,35-90-11-16,-5 65 7 0,9-5 8 16,1 0 6-16,-5-2-4 0,9 4-2 15,-6-6-9-15,11 0 5 0,3-3-13 0,6-1 12 16,-4-1 7-16,-1 2-2 0,4 0 0 15,-10 4 2-15,0-1-37 0,1 2-55 0,-9-1-86 16,8-1-266-16,-9-3-211 0,2 0 118 16</inkml:trace>
  <inkml:trace contextRef="#ctx1" brushRef="#br0" timeOffset="1636.5914">23788 1619 2650 0,'0'0'28'0,"0"0"-2"16,0 0-1-16,0 0-2 0,0 0-4 0,0 0 6 15,0 0 2-15,0 0 11 0,0 0 33 16,20 74 27-16,-5-56-8 0,2 4 7 15,1 6-8-15,4 2 6 0,8 10-9 0,0 7 0 16,11 12-4-16,-5-1-5 0,5 2 12 16,0 10-10-16,16 12-6 0,-12-8 0 0,-1-12 6 15,-9 1-6-15,9-6-3 0,-9 1-1 16,3-2 6-16,-8-11-5 0,2 2-2 16,-2-5-8-16,-1 0-3 0,-6-6-4 15,-3-4 3-15,2-5-2 0,-2-3 1 0,-5-1 1 16,-7-6-3-16,6 2-1 0,-3-4-4 15,-11-15-7-15,17 28 3 0,-17-28-3 16,15 22 8-16,-15-22 0 0,9 19-5 0,-9-19-5 16,0 0-9-16,0 0 2 0,0 0-6 15,0 0-2-15,0 0-5 0,0 0-3 0,-57-71-6 16,32 43-14-16,-2-9-8 0,-7-6-6 16,-2 0-5-16,-5-12 2 0,-7-2 2 0,4-3-1 15,-1-3 1-15,-10-19 3 0,7 16 0 16,9 8 5-16,-1 2-2 0,10 11-2 15,5-2 0-15,-2 5-6 0,10 5 0 0,0-1 0 16,1 4-3-16,1 0 1 0,6 1 6 16,-2 3 1-16,6 2 0 0,-4-1 4 15,4 2 0-15,-3-2-2 0,3 5 4 0,5 24 1 16,-10-43-2-16,10 43 5 0,-4-37-8 16,4 37-4-16,0-33 4 0,4 8-23 15,7 4 3-15,6-11-20 0,-3 4-7 16,6-2 6-16,3 1-7 0,-6 2 7 0,3 0 3 15,-7 4 2-15,2 2 7 0,-3 0 6 0,1 6 5 16,-1-3 8-16,-12 18-1 0,19-27-5 16,-19 27 2-16,21-27-1 0,-21 27 7 15,25-18 1-15,-11 9-1 0,-14 9 4 0,40-9-6 16,-15 6-3-16,-25 3-30 0,49 3-1 16,-24 0-7-16,0 3 5 0,-25-6-4 15,45 9 11-15,-25 0 4 0,0 0 6 16,-3 5-1-16,-1 0 11 0,-2 2 3 0,4 2 1 15,-6 1 12-15,-4 2 9 0,-8-21-1 16,10 47 18-16,-6-20 5 0,-4 0-7 16,-4 1 1-16,3 4 15 0,-3 1-5 0,-4 5 2 15,0 1 13-15,-1 2-3 0,-2 1 7 16,4 5 6-16,2-4 5 0,-4 1 7 0,9-1 3 16,0-7-4-16,0 2 5 0,4 1 11 15,4-3 21-15,-3 2 8 0,7-1 3 16,3-3 9-16,-2 0 9 0,4-2 6 0,3-5 6 15,0-3 8-15,9 0-2 0,4-5 0 16,7-4-4-16,9-6-12 0,13 0-11 16,6-6-17-16,8 2-9 0,5-5-10 0,15-5-8 15,4 5-10-15,-14 0-18 0,-3 0-24 16,-9 0-41-16,3 0-56 0,-10 7-65 0,-12 0-96 16,2-4-292-16,-22 0-426 0,0-6-919 15</inkml:trace>
  <inkml:trace contextRef="#ctx1" brushRef="#br0" timeOffset="2925.7793">22077 5784 4696 0,'0'0'-196'0,"0"0"23"16,0 0 16-16,0 0 24 0,0 0 18 0,-7-34 20 16,7 34 16-16,0 0 10 0,0 0 20 15,0 0 7-15,0 0 23 0,0 0 10 0,0 0 26 16,0 0 15-16,0 0 16 0,-18-28 11 16,18 28-9-16,0 0 5 0,0 0-3 15,0 0-5-15,0 0 4 0,0 0-10 16,0 0-3-16,-32 56 3 0,29-28 3 0,-6 2-5 15,9 14-3-15,-3 1-7 0,1 8 8 16,2 1-7-16,0 3 14 0,2 5 3 16,-2-1 20-16,3-8 3 0,1-4 12 0,-4 0 11 15,8 0 0-15,-8 1-1 0,12-8 4 16,-6 1-3-16,8-4 0 0,-6-2 0 0,9-4-5 16,0-6-2-16,8-1 7 0,-2-5 3 15,14-6-7-15,-5-6-4 0,6-3-12 0,7-6-10 16,2-6-6-16,5-3-7 0,5-3-4 15,5-3-6-15,-4-5-4 0,1 0-5 16,0-2-4-16,1-3-1 0,-8 5-4 16,-1-3 0-16,-5 1-4 0,2 1-4 0,-8 3 2 15,0-5-3-15,-4 5-3 0,-1 0 1 16,1 0-1-16,1-1-1 0,-3-2-6 0,-6 4-1 16,1 2-11-16,-6 3-12 0,-3 0-13 15,2 0-20-15,-22 12-22 0,33-23-39 16,-19 14-43-16,-14 9-45 0,15-15-74 0,-15 15-170 15,-2-21-502-15,2 21-809 0</inkml:trace>
  <inkml:trace contextRef="#ctx1" brushRef="#br0" timeOffset="3177.9425">22848 5853 4786 0,'0'0'-68'16,"0"0"12"-16,-7-25-2 0,7 25 5 0,0 0 5 15,0 0 9-15,0 0 12 0,0 0 29 16,0 0 26-16,0 0 12 0,79 36 12 16,-57-9 7-16,1 7 12 0,6 7-9 0,2 5 0 15,-4 4 0-15,5 7-9 0,5 2 0 16,-9-1-4-16,-3-3-1 0,4-4-5 0,-8 0-10 16,6-1 0-16,-5-1-4 0,6-2-6 15,4-5-5-15,-10 1-48 0,8-1-37 16,0-5-39-16,-8-10-51 0,5 0-69 0,-11-8-199 15,1-8-444-15,0-7-204 0</inkml:trace>
  <inkml:trace contextRef="#ctx1" brushRef="#br0" timeOffset="3931.6699">23927 4663 3924 0,'0'0'-84'0,"-30"-10"39"0,30 10 8 15,-30-5 7-15,30 5 20 0,-27-10 22 16,27 10 20-16,0 0 29 0,-35-12 19 0,35 12 21 16,-17-9-2-16,17 9 1 0,0 0-9 15,0 0-13-15,-22-23-9 0,22 23-10 0,0 0 0 16,0 0-14-16,0 0-2 0,39-45-3 15,-21 30-4-15,4 1-7 0,18 2 1 16,-5-3-2-16,12 3-4 0,0-1-8 16,7-2-7-16,1 6-8 0,-7-1-8 0,-1 2-5 15,-3 2-18-15,-13 3 1 0,3-1-1 16,-7 4 10-16,-27 0-2 0,38 8-1 0,-38-8 16 16,15 25-5-16,-15-25 12 0,0 35-10 15,0-35 7-15,-23 47 16 0,4-20 3 16,-1 0 3-16,-1 0 16 0,-3 2-12 0,4-1-1 15,2 1 5-15,-2-2-6 0,-4-3-2 16,7-3 2-16,4 4-5 0,5-5 2 0,-4 3 0 16,12-23-2-16,-3 43 6 0,3-43-4 15,20 43-1-15,0-21-2 0,5-4 0 16,8 5 0-16,4-7 1 0,7 4 3 16,4-1-6-16,1-4-1 0,-1-3-5 0,-1 4 1 15,-5-8 0-15,3 4-1 0,-8 2 1 16,3-6-1-16,-15 2 3 0,3 2 1 0,1-3 3 15,-11 5 3-15,9-2 11 0,-10 3 0 16,-4 0 3-16,-1 4-3 0,-2 1 2 16,-5 4 0-16,-2 3-15 0,-3-27 7 0,0 55 5 15,-3-24-1-15,0 3 5 0,-9 2 6 16,0 2-3-16,-1-2-2 0,-9 8 0 0,-3-1-6 16,-2-5-2-16,2 4-1 0,-7-1-5 15,7-5-7-15,3-2-22 0,-1-2-39 16,3-4-46-16,7-2-41 0,1-5-50 15,2-6-58-15,10-15-223 0,0 0-433 0,0 0-431 16</inkml:trace>
  <inkml:trace contextRef="#ctx1" brushRef="#br0" timeOffset="4783.9286">25028 3585 4196 0,'0'0'-130'0,"-12"-29"13"0,12 29 20 16,-7-28 11-16,7 28 9 0,0 0 9 0,-5-35 16 15,5 35 29-15,-8-22 23 0,8 22 52 16,0 0 5-16,-8-32 16 0,8 32 18 16,0 0 16-16,-9-27 2 0,9 27 21 0,0 0-11 15,-3-24-12-15,3 24-13 0,0 0-11 16,15-32-14-16,-15 32-10 0,32-24-1 16,-14 9-13-16,11 3-2 0,2-5-6 0,6 4-7 15,3-3 0-15,2 0-5 0,-2 3-4 16,5 1-8-16,-3 3 0 0,-2 3-2 15,-6 0-11-15,1 3-4 0,-5 3 4 0,2 3-4 16,-5 6 1-16,-4-3-2 0,2 10 5 16,-8-5-2-16,-2 10-1 0,-2 5 2 15,-4 1 3-15,-1 1-2 0,-1 7 3 0,-4 5-3 16,-3-5 0-16,-7 7 4 0,-1 0-2 16,1 0-2-16,-3 2 8 0,-1 1-5 0,-3-6-1 15,-3 0 0-15,4-4 0 0,0 1 3 16,4-9-7-16,1 2 2 0,3-4 6 0,2-1-4 15,3-24-4-15,0 44 5 0,8-26-1 16,9 0 0-16,3 0 2 0,12-3-4 16,9 2 1-16,0-2 0 0,15 0 2 0,-2-3-4 15,1 1 4-15,2 2-4 0,3-4 0 16,-3 1 0-16,2-1 8 0,-2 2 5 16,-1-1 14-16,-10 0 1 0,-5 0 4 0,5 2 10 15,-3-1 5-15,-4 3 0 0,-1-2 2 16,-3 1-3-16,-3 0-1 0,-4 0-2 15,-3-1-3-15,-1-1 0 0,-2 1 0 0,-2 1-3 16,-4-3 1-16,1 3 2 0,-2 2 4 16,-15-17-1-16,19 28 4 0,-13-11 0 15,-6-17 0-15,9 31-1 0,-9-31-11 0,-4 39-1 16,4-39-1-16,-11 50-7 0,6-23-1 16,-9 12-4-16,-6-4-18 0,-7 12-39 0,-8 8-62 15,-8 4-78-15,-26 15-176 0,-9-8-228 16,9-25-355-16,7-9-711 0</inkml:trace>
  <inkml:trace contextRef="#ctx1" brushRef="#br0" timeOffset="7565.8894">26048 1064 4430 0,'0'0'-210'15,"0"0"20"-15,-10-21 25 0,10 21 0 0,0 0 23 16,-17-24 8-16,17 24 18 0,-10-20 3 16,10 20 6-16,0 0 1 0,-13-25 17 15,13 25 14-15,0 0 20 0,-20-23 7 0,20 23 31 16,0 0-11-16,-13-25 2 0,13 25 8 16,-14-15 4-16,14 15-7 0,0 0 21 0,-27-26 0 15,27 26-11-15,-16-12-1 0,16 12 15 16,-22-12-9-16,22 12 0 0,-34-6 0 0,34 6-6 15,-40-7 6-15,40 7-3 0,-52-5 6 16,27 2 3-16,-6-4-6 0,0 5 6 16,-4-4 0-16,2-1 0 0,-4 2 3 0,-3-5 12 15,3 5-6-15,-1-7 6 0,3 5 9 16,4-2 5-16,-4 2 0 0,5-3 11 16,3 1 0-16,-3 1-4 0,2-5 14 0,-1 4-4 15,-1-3-3-15,4-1-1 0,0 4-3 16,1-2-9-16,-3-3 3 0,-1 4-10 15,8 2 9-15,-9 1-2 0,30 7-18 16,-54-8 10-16,26 4-10 0,28 4-2 0,-62 0-5 16,32 0 14-16,-5 0-19 0,4 4 14 15,0-1-11-15,1 2 6 0,4-2 0 16,26-3 1-16,-56 10-5 0,29-4 4 0,2-3 0 16,25-3-9-16,-52 12 10 0,33-3-3 15,-6-2 4-15,2 2-8 0,23-9 8 0,-47 19-9 16,20-10 1-16,6 0-8 0,-8 3 7 15,1 1 8-15,-6 6 8 0,-1-5-20 0,2 5 4 16,-2-1 0-16,1 4 5 0,1-1-7 16,-1-1 5-16,-1 1-1 0,2 3 1 15,-4-2-8-15,8-3 10 0,-1 2 0 16,0-3-12-16,0 1 12 0,2-1-9 0,2 0 0 16,1-1 2-16,2-2 6 0,-2 3-12 15,3-3 10-15,-8 3-4 0,8 5 5 0,-6 4-1 16,8-2-6-16,-5 2 13 0,3 0-4 15,-1 8-5-15,6 3 5 0,-3-2-3 16,3 15 1-16,2-11 1 0,7 14 3 16,-6 1-2-16,2 0-9 0,2 1 15 0,2 1-4 15,5 0-1-15,-4-4 10 0,7-2-5 16,0 6 8-16,7 0 26 0,1 2-7 0,2 3 8 16,5-7 15-16,2 4 2 0,3-3-6 15,5-1 19-15,-3-2-7 0,5-2-2 0,-2-1-5 16,5-1-3-16,0 1-3 0,3 4 11 15,4 3-11-15,-3-2 0 0,6 0-4 0,-7 4-2 16,7-1 2-16,-1-5-4 0,1 8-1 16,7 1-4-16,8 18 0 0,-1-13 2 15,6 14-9-15,-3-17 2 0,-16-4-4 16,8-5-4-16,-1 3-3 0,-1-2-4 16,2-5-1-16,-4 4-2 0,-3 1-1 0,1-3-3 15,-1-2 1-15,-2 0 2 0,-6-8-4 16,3 4-4-16,-9-5-2 0,4 1 0 0,-5 3 1 15,-1-1-1-15,-4-6-2 0,-2-3-1 16,-3-1 2-16,1-2-1 0,-4 0-1 0,-1-1 3 16,-1-4-1-16,-4-1-1 0,2 0 1 15,-2 2-1-15,3-4 3 0,0 3-6 16,-6-1 4-16,9 0-2 0,1 1 4 0,1 6 4 16,1-3 4-16,3 1 2 0,5 1 1 15,-1-3-2-15,9 5 2 0,2 2-2 0,4-3-13 16,1-3 8-16,2 0 1 0,1-4 5 15,-1 1 11-15,5-3 9 0,0-4 10 16,1 0 5-16,2-1 1 0,7-5-2 16,5 0-7-16,12-3-7 0,8 0-2 0,8-2-4 15,7-5-4-15,2 2-4 0,8 2-3 16,-2-6-3-16,2 2-2 0,0-5-4 0,-5-5 2 16,-3 2-4-16,-4-3 0 0,-4-4-4 15,-4 0 1-15,-4-10-2 0,-1-1 1 16,-1-11-2-16,17-10-1 0,-4-11-1 0,-10-2-1 15,-4-13-1-15,-15-10-2 0,-3-11-5 16,-10-10-5-16,-9-17-4 0,-12-6-6 16,-8-18 0-16,-8-1 0 0,-13-1 3 0,-7 3 0 15,-17 3-1-15,-3 13-1 0,-20 1-3 0,-19 8 3 16,-14 1-4-16,-13 6 0 0,-19-4 2 16,-16-3 0-16,-7 1 1 0,-21-6-1 15,-35-18-1-15,-15 2 1 0,3 0 1 0,0 2-2 16,30 25-11-16,9 6-32 0,0 13-51 15,3 15-53-15,-5 17-59 0,-3 27-148 16,-19 15-571-16,-5 9-766 0</inkml:trace>
</inkml:ink>
</file>

<file path=ppt/ink/ink1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24T17:22:24.276"/>
    </inkml:context>
    <inkml:brush xml:id="br0">
      <inkml:brushProperty name="width" value="0.05292" units="cm"/>
      <inkml:brushProperty name="height" value="0.05292" units="cm"/>
      <inkml:brushProperty name="color" value="#FF0000"/>
    </inkml:brush>
  </inkml:definitions>
  <inkml:trace contextRef="#ctx0" brushRef="#br0">26838 10936 743 0,'-21'6'83'0,"0"-2"-54"16,2 0-17-16,2-1-1 0,-1 1-22 0,1-1 22 15,0 2-16-15,-4-2 27 0,1 0 1 16,-4 1 21-16,1-1 32 0,-4 1 13 16,-4-2 50-16,4-2 15 0,-3 2 34 0,-1-1-53 15,-1 1-64-15,-1 1-110 0,-9 0-149 16,-6 1-237-16,0-2 95 0</inkml:trace>
</inkml:ink>
</file>

<file path=ppt/ink/ink1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0-21T17:43:24.568"/>
    </inkml:context>
    <inkml:brush xml:id="br0">
      <inkml:brushProperty name="width" value="0.05292" units="cm"/>
      <inkml:brushProperty name="height" value="0.05292" units="cm"/>
      <inkml:brushProperty name="color" value="#FF0000"/>
    </inkml:brush>
  </inkml:definitions>
  <inkml:trace contextRef="#ctx0" brushRef="#br0">29312 8971 4030 0,'0'0'-81'0,"0"0"7"0,0 0-2 0,0 0 1 16,35-32-15-16,-35 32 2 0,0 0 3 0,0 0 7 15,0 0 10-15,0 0 8 0,0 0 5 16,0 0 12-16,0 0 11 0,3-25 17 15,-3 25 18-15,0 0 19 0,0 0 19 16,0 0 28-16,0 0-15 0,0 0 10 0,0 0 1 16,0 0-16-16,0 0 2 0,0 0 7 15,0 0-18-15,0 0-5 0,0 0 8 16,0 0-23-16,0 0 10 0,0 0-6 0,0 0-5 16,0 0-3-16,0 0 7 0,0 0-3 15,0 0-16-15,0 0 9 0,0 0-5 0,0-31 3 16,0 31-7-16,0 0 0 0,0 0 1 15,0 0 7-15,0 0-16 0,0 0-2 16,0 0 6-16,0 0-2 0,0 0 12 0,0 0-10 16,0 0 5-16,0 0-6 0,0 0-5 15,0 0 10-15,0 0 15 0,0 0-8 16,0 0 20-16,0 0 13 0,0 0-4 0,0 0 1 16,0 0 0-16,62 29-11 0,-62-29-1 15,32 8-2-15,-12-1-1 0,-20-7 1 16,45 8-7-16,-20 2-4 0,-3-8-1 0,8 5 1 15,-5-1-4-15,5-2 1 0,-1-2 0 16,3 4 1-16,-32-6 2 0,56 5 16 16,-29-4 12-16,5 3-8 0,-4 0 3 0,-1-1 2 15,0-2-4-15,1 3-1 0,-28-4-1 16,54 4-11-16,-22 0 5 0,-2 1-4 0,2 1-8 16,-1-6 4-16,-6 3-9 0,7 0-2 15,-2 3 5-15,-30-6-7 0,57 3 4 0,-32 2 5 16,2-4 7-16,-27-1 7 0,39 3 11 15,-39-3 5-15,35 3 6 0,-35-3 6 16,30 0-4-16,-30 0-2 0,27 5-5 16,-27-5-6-16,0 0-6 0,41 0-3 0,-41 0-6 15,31 1-2-15,-31-1-2 0,31 3-3 16,-31-3-2-16,34 0-2 0,-34 0-1 16,40 5-1-16,-40-5 0 0,45 2-3 0,-23-2 4 15,-22 0 5-15,52 2 2 0,-24-2 6 16,2 0 2-16,-3 3 3 0,-27-3-6 0,65 0-2 15,-31 0-3-15,-3 5 0 0,5-5-4 16,2 3-3-16,-3-3-1 0,0 2-1 16,7 2-4-16,-8-1-2 0,2-3 0 0,5 3 1 15,0 3-1-15,0-3-3 0,-5-3 2 16,1 5 0-16,7 0-1 0,-1-3-2 0,1 1 3 16,2 0-2-16,3 0 2 0,3 1-3 15,5-4 0-15,-2 3-1 0,5-1 1 16,-6-2-3-16,6 3 2 0,-3-3-1 0,-2 0 2 15,2 0 0-15,0 0-3 0,0-3 0 16,1 3 3-16,-4-2 1 0,6 2-4 16,2 0 5-16,-5-3 0 0,5 3 3 0,-2 0-1 15,-5 0 2-15,5 0 2 0,-6 0-1 16,6 0 0-16,-10 0-2 0,0 0 1 0,2 3-2 16,-3-3 1-16,-6 0 1 0,-4 0-7 15,-1 2 3-15,-3-2-3 0,-5 3-6 16,-30-3-13-16,54 4-15 0,-31-1-11 0,-23-3-17 15,40 9-28-15,-23 2-49 0,-12 4-64 16,-5-15-234-16,0 0-523 0,-37 32-901 16</inkml:trace>
  <inkml:trace contextRef="#ctx0" brushRef="#br0" timeOffset="3212.4591">11209 11197 4637 0,'0'0'-211'0,"-29"-6"29"15,29 6 20-15,0 0 40 0,0 0 31 16,0 0 29-16,0 0 33 0,-25-9-3 0,25 9 40 16,0 0-24-16,0 0 14 0,0 0 10 15,0 0-2-15,0 0 2 0,0 0 2 16,0 0-12-16,0 0 0 0,0 0 12 16,0 0 0-16,0 0-5 0,0 0 1 0,0 0-2 15,0 0 4-15,0 0-6 0,0 0 4 16,84-12 4-16,-84 12-6 0,55 0 3 0,-25 3 13 15,5-6-1-15,0 3 9 0,2 0 20 16,-3-3 3-16,13-2 17 0,1 4 2 0,-6-3 3 16,6-3 12-16,1 3 2 0,-6-1 6 15,9-1 12-15,-3 0-1 0,1-3 1 16,3 3 5-16,-1-3-6 0,10-1-5 0,-5 2-8 16,5-6-11-16,0 4-8 0,-2 3-8 15,5-4-10-15,2 2-6 0,2-2-5 16,-2 1-5-16,1-2-2 0,9 3-4 0,7 0-4 15,1-2-2-15,7 4-3 0,-8-2-3 16,-7 2-2-16,-7 0-2 0,7 4-4 16,-3 0-1-16,1 0 1 0,2 3-2 0,-7 0-1 15,4 0 2-15,-4 0-4 0,2 3 1 16,2 0-1-16,-8 3 0 0,3 5-1 0,1-2-1 16,1-2 0-16,0 4 1 0,0 1-3 15,11 0 3-15,1 0-1 0,-1 3-1 16,2-3 1-16,-7 0 0 0,7-4-1 15,1 1 4-15,-7-3-1 0,1 1-1 0,13-2 0 16,-10-1-4-16,-5 2 2 0,5-6 1 16,10 3 0-16,-10-1-1 0,-3-2 0 0,4 4 0 15,-4-4-1-15,-2 3 0 0,-4 0-2 16,1-3 1-16,-4 3-2 0,-1 0 0 16,1 0 0-16,-13-3 1 0,8 6-1 0,-1 0 2 15,-2 0-2-15,-7-3 4 0,7 4-4 16,0 3 2-16,-2-3-2 0,0 7 0 0,0-5 0 15,1 0 0-15,-1 1 1 0,2 2-1 16,0 0 0-16,-2-3 0 0,-3 3 2 16,-7-2-1-16,8 2 1 0,-6-2 0 0,7-1-1 15,3 3 3-15,-10-3-4 0,9 1 2 16,0-1-1-16,4-2 0 0,0 5 2 16,0-3-1-16,1 0-14 0,-5-3-1 0,5 3 2 15,-1-3 2-15,-3 3-3 0,1 1 4 16,-1-2-2-16,-5 2 2 0,-7-3 2 0,1 5 0 15,2-2 2-15,-6-2-1 0,-4 2 2 16,8 2-1-16,-8-3 2 0,2 3 2 0,5-3-3 16,-1 3 2-16,6 0 0 0,4-1-5 15,4-2 7-15,-1 0-2 0,-2-3 1 16,2 1-2-16,-5-5 0 0,2 1 0 16,-1 0 0-16,-3 4-1 0,2-7 0 0,-1 5 1 15,0-5 1-15,-4 3 0 0,3-3-1 16,2 0 1-16,-6 0 1 0,0 0-2 0,1-3 2 15,5 2-1-15,-2-3 1 0,6 1-1 16,-8-1-2-16,6 1-1 0,2-2-1 16,0-5-1-16,-4 4-1 0,8 0-5 0,-3-3 3 15,3 3-3-15,-8-3 0 0,5 1 2 16,-2 0-1-16,-7-2-1 0,4 1 3 0,-5-1-1 16,0 2 0-16,-2-1 4 0,-1-1-1 15,-2 2 4-15,-1-2-4 0,-4 1 1 16,2-1 2-16,4 0 3 0,-9 6-4 15,-1-7-1-15,-4 5 2 0,1-3 1 0,-5 3-3 16,3-3 2-16,-6 3 2 0,2 0 2 0,-1-2-6 16,4 4 5-16,-4-4 0 0,-3 0 6 15,2-1-8-15,7-1 1 0,-4 1 3 16,-5 0-2-16,12 0-1 0,-2-4 0 16,-4-2 0-16,8 3 2 0,-2 0-3 0,5-1-6 15,-6 0 2-15,8-2-3 0,-11 3-4 16,7 0 4-16,-1 0 3 0,-7-5-2 0,1 5 5 15,-1-6 6-15,-2 3 4 0,-3-7 0 16,-4 0 2-16,4 1 2 0,-4-6 4 16,-1-1-4-16,-2-3 4 0,-3-1-4 0,3-1 2 15,-3-4-3-15,0 0-1 0,-6-4-1 16,9 2 1-16,-8-4-1 0,1 0 1 16,-3 0-4-16,5 4 7 0,-4-5 1 0,-1 2-1 15,-4-3 6-15,3 1-4 0,-4 5 0 16,1-4 2-16,-1 2 1 0,-3 2 1 0,5 0-1 15,-7 4-2-15,5-3 4 0,-5-2 1 16,0 4 0-16,-9-7 0 0,6 0-3 16,-10-3-1-16,-1-4 0 0,-8 1 0 0,-1-3-1 15,-5 3 3-15,-16-4-3 0,6 0-3 16,-6 5-2-16,-1 2 2 0,7 5-1 0,-6 1-1 16,2 6 1-16,-1 1-3 0,1 2-1 15,2 3 2-15,-5 0-4 0,9 7 0 16,3-1 0-16,-2 0 2 0,0 2-6 0,1 4 3 15,-3 0-1-15,4 5-2 0,-5-3 1 16,1 1 0-16,-2 4 0 0,1 0-3 16,-9 2 1-16,10 5 2 0,-10-1-2 0,-10 6 2 15,2-3-1-15,-5 7 0 0,-9-5 3 16,-2 7-3-16,-5-2 1 0,-6-2-2 0,0 2 0 16,-15 2 2-16,7-6-3 0,-2 3 1 15,-3 0 3-15,-1 0-3 0,-4-1 0 16,5-4 0-16,-8 3 1 0,1 0-3 15,4-1 3-15,-1 2 0 0,0-1 0 0,-3 0-1 16,7 7 0-16,-12-5 1 0,8 3-2 16,2-3 1-16,-5 4 2 0,7-5-4 0,6 2 2 15,-3 3-3-15,2-3 3 0,16 1 2 16,-3-2-4-16,7 2 4 0,-5 2-2 0,6 0 2 16,2 2 0-16,0-4-2 0,-3 4-2 15,5-5 1-15,0 2-1 0,-4 2 0 16,0-3 3-16,1 5-2 0,-9-6 1 0,3 3-3 15,1 0 2-15,-3-4 1 0,-11 3 0 16,10-2-1-16,-3-2-1 0,-5 5-3 16,10-3 1-16,1-1-6 0,-6 0-2 0,-1 0-2 15,8-3-2-15,-11 0 1 0,6 0-2 16,-4-3 0-16,0 0 1 0,3 0 0 0,-13-3 3 16,0-3 0-16,3 0-2 0,-4 0 3 15,-6-5 6-15,4 7-5 0,-6-5 2 16,6 2 0-16,-4 0 3 0,4 1 0 15,16 0-2-15,1 0 3 0,7 2 1 0,-2 2-3 16,4-1 2-16,-1 3 2 0,1-6 1 0,-4 6 2 16,2-4-4-16,1-3 4 0,-3 6 3 15,-1-6-4-15,0 2-1 0,1-7 0 0,-13 5 3 16,16-4-3-16,-17-1-2 0,15 0 3 16,2 4 1-16,-15-7 1 0,16 2 0 15,-1 4-4-15,1-3 0 0,1-5 0 0,-4 8-1 16,5-3 3-16,-2 0 0 0,-16-2-3 15,13 2 4-15,2 4-2 0,-4-2-2 16,9 0 3-16,-2 7 3 0,2-9-3 16,0 7-1-16,-1 2 0 0,1-4 0 0,1 5-2 15,1-1 6-15,4 3-3 0,2 0 1 16,-1 3 0-16,1-1-4 0,0 1-20 0,2 4-24 16,-4 2-32-16,4 2-35 0,-5 5-30 15,6 4-27-15,-2 1-49 0,2-3-143 16,6 1-541-16,2-3-463 0</inkml:trace>
  <inkml:trace contextRef="#ctx0" brushRef="#br0" timeOffset="4956.7101">29437 9130 4331 0,'-27'-15'-99'0,"7"2"4"15,4 1 10-15,16 12 4 0,-32-19 0 0,32 19-4 16,-29-22 12-16,29 22-2 0,-25-21 12 15,17 9 25-15,8 12-2 0,-17-26 18 0,17 26 11 16,-20-26 0-16,20 26 2 0,-13-29 7 16,13 29-7-16,-14-23 3 0,14 23 6 15,-13-25 9-15,13 25 26 0,-8-26 12 16,8 26 6-16,-9-24 1 0,9 24-13 0,-8-21 6 16,8 21 12-16,-12-26-16 0,12 26 0 15,0 0 4-15,-20-33-2 0,12 18-23 0,8 15 13 16,-22-37-13-16,5 19 1 0,-1-4-8 15,-7-6-3-15,3-2 9 0,-10-8-10 16,-1-2-1-16,-2 4 6 0,0-8 14 0,6 3 11 16,1-1-9-16,3-1 3 0,8 2-3 15,7 3-1-15,5-1-16 0,2 2-6 0,11-1 16 16,7-2-22-16,-3-1-6 0,4 4-2 16,1 0 1-16,7-3 4 0,-3 0-3 15,1 6 3-15,-2 4 3 0,4 0-1 0,6 0 9 16,13-1-7-16,-4 6-9 0,12 2 11 15,3-1-17-15,0 8 6 0,-1 0-1 16,7 5 2-16,2-3-7 0,-8 8 5 0,1 2-3 16,2 4 9-16,3 0-8 0,9 4 2 15,-4 2 1-15,2 3 7 0,1 3-7 16,14 4 1-16,0 0 1 0,7-1 8 0,-2-1 8 16,7 3-8-16,1-4-2 0,2-1-3 15,33 7 12-15,-18-7 9 0,-11-4-5 0,29 7-16 16,-13-3 6-16,-11-9 4 0,-4 6-7 15,-2-4 18-15,4-3 19 0,-4 4 27 0,-3-1 17 16,-3-4 9-16,1 3 1 0,-1 3-2 16,-15-6-14-16,1 6-9 0,7-2-6 15,-10 3-4-15,7 4-3 0,-11-3-8 0,-3 1-5 16,2 3-5-16,-6-1-6 16,-1 0-12-16,-7 3-31 0,-2 0-52 0,-5 12-64 15,-12-14-74-15,-12 9-353 0,-17-9-340 0,-10-13-377 16</inkml:trace>
</inkml:ink>
</file>

<file path=ppt/ink/ink1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0-21T17:39:27.996"/>
    </inkml:context>
    <inkml:brush xml:id="br0">
      <inkml:brushProperty name="width" value="0.05292" units="cm"/>
      <inkml:brushProperty name="height" value="0.05292" units="cm"/>
      <inkml:brushProperty name="color" value="#FF0000"/>
    </inkml:brush>
  </inkml:definitions>
  <inkml:trace contextRef="#ctx0" brushRef="#br0">6272 6069 44 0</inkml:trace>
  <inkml:trace contextRef="#ctx0" brushRef="#br0" timeOffset="2974.5848">6292 6086 319 0,'24'18'193'0,"-24"-18"-49"0,32 12-45 0,-12-2-10 16,5-2-32-16,-25-8-18 0,43 17 16 0,-18-11-22 15,4 0 9-15,-7 4 5 0,1-5-7 0,2 3-9 16,-25-8 3-16,45 11-4 0,-28-5 3 16,-17-6-4-16,37 12-1 0,-21-9-9 15,-16-3-1-15,36 10 1 0,-36-10-6 0,30 8-4 16,-30-8 0-16,28 14 0 0,-28-14 9 16,27 5-4-16,-27-5-10 0,23 10 1 15,-23-10 8-15,30 9-4 0,-30-9-5 16,19 9-4-16,-19-9 4 0,20 12 10 0,-20-12-14 15,27 12 8-15,-27-12 1 0,21 12-5 16,-21-12 13-16,26 14-17 0,-26-14 9 16,23 12-5-16,-23-12 1 0,25 12 11 0,-25-12 1 15,20 12-17-15,-20-12 17 0,22 12 0 16,-22-12 12-16,27 10-5 0,-27-10 8 16,18 12-4-16,-18-12-4 0,20 9 7 0,-20-9-4 15,18 12-19-15,-18-12 15 0,26 12 0 16,-26-12-4-16,21 14 3 0,-21-14-7 15,35 17 3-15,-11-10 11 0,-1 2-7 0,6 0-7 16,-1 1-1-16,-1-2 4 0,8 3-4 16,-3-5 3-16,-4 1-3 0,2 4 11 0,2-5 5 15,-2 0 28-15,2 1 21 0,-3-5 11 16,2 6-7-16,-6-6 20 0,4 1-2 0,-1-1-11 16,-28-2 0-16,39 5-6 15,-18-3 1-15,-21-2-7 0,39 3-8 0,-39-3 2 16,30 5 7-16,-30-5-22 0,32 2-2 15,-32-2-11-15,22 1 8 0,-22-1-9 0,0 0 1 16,35 0-7-16,-35 0-3 0,0 0-9 16,42 0 5-16,-42 0-2 0,36-3-13 15,-36 3 7-15,52-10-1 0,-23 5-5 0,1 0-3 16,-3 3 10-16,3-6-9 0,-2 3-7 16,1-2 14-16,1 0-8 0,-4-1-13 0,4-1 6 15,2 0 1-15,-2-2-5 0,-1 3 0 16,3-4 0-16,-4 2 7 0,4 1-16 15,-5-3 14-15,4 3 0 0,-2-5-1 16,-4 2-2-16,7 3 3 0,-4-3 4 0,4-3-7 16,1 3-1-16,-1-5-3 0,-2 3 4 15,0-1-9-15,-3-1 5 0,3-3 0 0,-3 4-2 16,-2-3-7-16,2 0 10 0,3-6-4 16,-12 7 3-16,2 0 3 0,7-11-10 15,-8 4 11-15,1 0-8 0,-4 3 4 0,8-4-6 16,-7-3-1-16,-6 4 7 0,6 2 26 15,-2-2-10-15,-2 0 1 0,-1 1 1 16,2-1 1-16,-6 3-11 0,2 0 6 16,-3-3-3-16,4 4-8 0,-11 20 1 0,15-43 1 15,-10 27 7-15,-5 16-7 0,9-43-3 16,-4 24-2-16,-5 19 5 0,3-40 4 0,2 20 2 16,-5 20-8-16,0-47 4 0,-5 18-3 15,5 29 9-15,-3-52-1 0,-2 25 0 16,-4-1-1-16,1 4-10 0,-4-4-6 0,-3-2 5 15,-1-5-5-15,-3 4 2 0,-6-1 1 16,2 5-1-16,-6-3-1 0,1 3-1 16,-6-1 7-16,6 3-11 0,-9-1 7 0,9 6-1 15,-9-2 1-15,3 4-5 0,-1 3-7 16,0-4 20-16,-3 3-10 0,-1 4 1 16,-1-3-4-16,-3 5-6 0,4-2 5 0,-6 3-1 15,0 0 12-15,5 3-6 0,-9-4 1 16,4 3 0-16,0 3-1 0,1-4-4 0,1 5 5 15,-1-2-9-15,9 1 8 16,-5 0 3-16,3 2-7 0,0-1-2 0,1 0 2 16,-5 3 8-16,5-3-4 0,2 3-1 0,-3 0 8 15,-3 0-4-15,5 0 0 0,-3 0 0 16,-6 3 0-16,4 3-2 0,-9-4-5 16,4 6 11-16,0 4-3 0,-2-4-1 0,0 6-9 15,-1-5 9-15,3 3 20 0,-2 3-24 16,3-2 4-16,-2-2-3 0,2 1-2 15,-1 0 8-15,5 1-10 0,-2 1 0 0,2-6 10 16,3 4-6-16,-6-2-1 0,4 2-5 16,-1-4 9-16,1 2 6 0,-4 2-5 0,9-2 3 15,-2 0-4-15,-4 2 0 0,6-3 0 16,1 0 0-16,1-3-4 0,7 8 3 0,-7-10 4 16,4 7-6-16,-4-4 6 0,5 3 4 15,2 0-14-15,-5-1 9 0,3 1-2 16,2-2-2-16,-5 2 4 0,3-1-4 15,4-1-1-15,-2 2 3 0,25-10-2 16,-44 15 7-16,26-8-3 0,18-7-4 0,-40 13 4 16,19-7 0-16,21-6 1 0,-38 15-3 15,18-9 2-15,20-6-5 0,-37 9-1 16,37-9 2-16,-33 12-1 0,14-6 6 0,19-6-3 16,-38 12-3-16,16-4 4 0,22-8-2 0,-35 9-7 15,10-3-1-15,25-6 11 0,-44 6-6 16,18-3 3-16,26-3 2 0,-61 0 8 0,35 3-14 15,-5-3-2-15,31 0 7 0,-60-6 0 16,30 6 2-16,-2-2-15 0,2-5 9 16,-2 4 6-16,-1 3 2 0,5-6-3 0,-9 3 7 15,37 3-10-15,-60-8-2 0,24 7 1 16,1-2-5-16,-2 0 5 0,2-3 12 16,4 6-11-16,-10-7 9 0,8 7-16 15,-6-7 11-15,4 7-7 0,-5-3-1 0,7-3 2 16,-6 3 6-16,6 6-5 0,-4-6 6 15,2 0-5-15,-4 0 2 0,6 3-1 0,-1 0-3 16,-2-3-5-16,-1 0 12 0,0 0-10 16,2 0 3-16,1 3 4 0,-2-3-3 15,2-1-3-15,-3 4 12 0,37 0-14 16,-65-2 10-16,32 2-2 0,1-3-2 0,-2 3-3 16,-1 0-1-16,35 0 0 0,-65 0-7 0,35-5 17 15,-3 5-4-15,-3 0-2 0,3 0-2 16,1-1-1-16,32 1 12 0,-67 0-18 0,35 0 11 15,-1-4-6-15,33 4 1 0,-60-2 1 16,30 2-4-16,5-5 3 0,25 5 7 16,-57-1-4-16,35-3-6 0,22 4 10 15,-49-3-6-15,49 3 12 0,-48 0-6 0,48 0-4 16,-57 0 0-16,34 0 6 0,23 0-8 16,-49 0 10-16,49 0-14 0,-47 0 21 15,27 3-17-15,20-3 1 0,-37 0 1 0,37 0 7 16,-43 4-8-16,43-4 3 0,-35 1 0 15,35-1-8-15,-40 0 14 0,40 0-8 0,-37 7 2 16,37-7-4-16,-35 0 4 16,35 0 0-16,-40 5 6 0,18 0-8 0,22-5-2 15,-35 9 8-15,35-9-8 0,-44 6 0 0,28 0 25 16,16-6-30-16,-37 9 9 0,37-9-8 16,-34 6 6-16,34-6 4 0,-32 9-11 0,32-9 7 15,-33 6 2-15,33-6-4 0,-28 6 4 16,28-6 2-16,-29 8-2 0,29-8-2 15,-23 4 0-15,23-4 0 0,0 0 6 16,-37 5-6-16,37-5-4 0,0 0 12 0,-30 6-10 16,30-6-2-16,-25 9 4 0,25-9 8 15,-24 7-4-15,24-7-6 0,-25 8-3 0,25-8 7 16,-22 12-4-16,22-12 4 0,-26 17 2 16,26-17-4-16,-22 17 2 0,22-17 7 15,-25 16-3-15,25-16-8 0,-22 15 6 0,22-15 6 16,-17 12-16-16,17-12 3 0,-16 16 1 15,16-16 13-15,0 0-11 0,-17 21 8 0,17-21 2 16,-10 20-18-16,10-20 8 0,0 0-2 16,-10 34 8-16,10-34 4 0,-5 23-8 15,5-23-10-15,0 27 12 0,0-27-2 16,-4 28 6-16,4-28-2 0,4 34-6 0,-4-34 12 16,10 37-7-16,0-11 9 0,-7-5-7 15,2 1 1-15,4 2 0 0,-4 0-1 0,-5-24-6 16,15 41 6-16,-10-23-1 0,-5-18-4 15,11 30 4-15,-6-13 9 0,-5-17-15 16,10 24 4-16,-10-24-2 0,6 22 9 0,-6-22-3 16,0 0-2-16,11 27-4 0,-11-27-6 15,5 20-3-15,-5-20 12 0,0 0 9 16,9 21-9-16,-9-21-3 0,0 0 2 0,5 26-4 16,-5-26-1-16,0 0 3 0,11 20 0 15,-11-20 3-15,0 0-5 0,5 22 6 0,-5-22 2 16,0 0-6-16,7 25-2 0,-7-25 11 15,0 0-16-15,15 27 10 0,-15-27 5 16,13 18-8-16,-13-18 7 0,14 21-9 16,-14-21 10-16,20 21-6 0,-10-7-8 0,-10-14 6 15,22 21 11-15,-9-9-11 0,-13-12 6 16,30 26-1-16,-13-14 0 0,-17-12-5 0,27 17 4 16,-16-2-6-16,-11-15 2 0,36 17 0 15,-23-8 9-15,9 1-7 0,-22-10-2 16,36 14 4-16,-19-7 5 0,-17-7-7 0,32 12 0 15,-32-12 3-15,33 10 0 0,-12-8-1 16,-21-2-6-16,40 7 0 0,-20-2 6 0,-20-5 0 16,38 1 4-16,-11 2 3 0,-27-3-9 15,53 0 0-15,-24 0-4 0,1 0 6 0,4 0 3 16,-1 0-6-16,-1 0-1 0,5-3-5 16,3 3 7-16,-7-1-4 0,4 1 13 15,0-5-13-15,6 2 2 0,2-1 7 16,1 2-2-16,2-4 2 0,9-1-10 0,-5 0 8 15,10 2-8-15,1-3-8 0,3 0 15 16,-10-1 1-16,6 4 7 0,-5-5-3 16,-5 8-2-16,-3-6-2 0,6 4 2 0,-8-4-2 15,4 5-12-15,-2-3 13 0,-2 3-12 16,1 0 32-16,1-2-22 0,-6 1-9 0,4 1 8 16,-10 3 2-16,5-5-6 0,-7 4 4 15,-5-2-1-15,2 0-6 0,-4-2 1 0,-28 5 18 16,59-3-15-16,-31 3 0 0,-1-1-3 15,-27 1 3-15,64 0-2 0,-29-4-5 16,3 0 7-16,6 4-1 0,1-3-10 0,2 0 15 16,1 1 3-16,-3-2-14 0,4 4 5 15,-4-3 0-15,-2 0 7 0,1 2 9 16,4-4-24-16,-1 2 8 0,-5 0 0 0,3 2 4 16,-3-4-5-16,-5 2-2 0,0-1 8 15,3 2-5-15,-5 2 11 0,0-3-13 16,-1-2 10-16,6 5-18 0,-7-2 15 0,2 2-5 15,0-3 6-15,1 3-4 0,-3 0-2 16,2 0 4-16,0 0-2 0,2 3 3 16,-5-3-6-16,1 2 20 0,-33-2-17 0,61 0-3 15,-33 5 9-15,-1-2 0 0,-27-3-12 16,47 2 10-16,-26 2-9 0,-21-4 6 0,40 3 6 16,-40-3-8-16,34 5-5 0,-34-5 15 15,32 4-14-15,-32-4-2 0,28 3-5 16,-28-3 12-16,29 6 10 0,-29-6-18 0,26 6 18 15,-26-6-7-15,29 6-3 0,-29-6-6 16,30 10 9-16,-30-10-6 0,30 8 6 16,-30-8-1-16,32 11 1 0,-32-11 2 0,30 9-6 15,-30-9-1-15,35 12 2 0,-35-12 0 16,30 9 10-16,-13-3-3 0,-17-6-14 0,40 12 19 16,-23-5-9-16,-17-7 6 0,32 10-12 15,-32-10 4-15,28 12-2 0,-28-12 6 16,25 5-12-16,-25-5 2 0,29 9-9 0,-29-9 12 15,0 0 2-15,33 9 11 0,-33-9-11 16,0 0 5-16,32 7 5 0,-32-7-8 16,25 10-19-16,-25-10-47 0,22 21-71 0,-19 0-163 15,-3 2-504-15,0-23 176 0</inkml:trace>
  <inkml:trace contextRef="#ctx0" brushRef="#br0" timeOffset="159218.2899">3641 8000 121 0,'0'0'-51'0</inkml:trace>
  <inkml:trace contextRef="#ctx0" brushRef="#br0" timeOffset="159690.3878">3619 7989 289 0,'0'0'154'16,"0"0"-12"-16,0 0-27 0,0 0 6 16,0 0-2-16,0 0 6 0,-18-17-17 15,18 17-5-15,0 0-4 0,0 0-36 0,0 0 13 16,0 0-29-16,0 0-4 0,0 0-10 15,0 0 9-15,0 0-18 0,0 0 8 0,0 0-20 16,0 0 8-16,0 0-4 0,0 0 4 16,0 0-9-16,0 0 9 0,0 0-16 15,0 0 15-15,0 0-19 0,0 0 7 0,0 0 5 16,90 9 7-16,-90-9 0 0,42 0 3 16,-42 0 8-16,40 0-12 0,-40 0 4 15,45-4 10-15,-20 4-3 0,-25 0-1 0,44-2-11 16,-17 4 8-16,-27-2-22 0,52-2 18 15,-24-1-4-15,4 6-14 0,-32-3 7 0,62-3 4 16,-34 3-4-16,9-3 10 0,-4 3-17 16,2 0 10-16,1 3 7 0,4-3-7 15,-7 0-6-15,4 3 19 0,3-3 6 16,2 0 3-16,1 0-10 0,8 0 6 0,1 0 6 16,4 0-3-16,3 0-4 0,10 0 3 15,4-3-10-15,-3 0 6 0,7 3-11 0,-3-4 8 16,1 1-9-16,2 0 6 0,-3 1-9 15,1-2-3-15,5 4 6 0,-6-4 2 0,1 4-11 16,2-2 12-16,-3 2-1 0,1-3-6 16,2 3 17-16,-3 0-1 0,-6-2 3 15,2 2 15-15,-9 0-4 0,9 0 0 16,-8 0 12-16,-5 0-11 0,5 0 0 0,-2 0 3 16,-5 0-12-16,9 0 0 0,-8 0-3 15,6 0-2-15,-5-5 1 0,3 5-9 16,1 0 3-16,-1 5-8 0,-3-5-12 0,8 5-23 15,0 5-51-15,-6 2-57 0,-6 8-126 16,-4-1-440-16,-9 4 676 0</inkml:trace>
</inkml:ink>
</file>

<file path=ppt/ink/ink2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0-21T17:42:27.778"/>
    </inkml:context>
    <inkml:brush xml:id="br0">
      <inkml:brushProperty name="width" value="0.05292" units="cm"/>
      <inkml:brushProperty name="height" value="0.05292" units="cm"/>
      <inkml:brushProperty name="color" value="#FF0000"/>
    </inkml:brush>
  </inkml:definitions>
  <inkml:trace contextRef="#ctx0" brushRef="#br0">14708 5099 211 0,'0'0'260'0,"20"-17"-37"0,-20 17-10 16,29-16-136-16,-13 4-7 0,-16 12 8 16,37-19-13-16,-20 11-6 0,-17 8-11 15,33-15-10-15,-33 15 4 0,31-12-6 0,-31 12-9 16,38-4 5-16,-38 4-10 0,40-4 0 15,-40 4 4-15,39 0-14 0,-39 0-3 0,45 7 29 16,-22-7-25-16,4 1-1 0,-27-1 9 16,55 5-9-16,-18-2-7 0,-9-3 23 15,9 0-28-15,-3 0 8 0,3 0-4 0,3 0 8 16,0-3-16-16,-5 3 8 0,3-5 4 16,3 5 0-16,-3 0-4 0,1 0-4 0,-3 0 0 15,8-1 4-15,-7 1 8 0,3 0-16 16,-2 0 4-16,6-3 4 0,3 3 8 15,3 0-4-15,0 0-4 0,3 0 4 16,-2 3 4-16,2-3-8 0,-1 1-4 0,5-1 0 16,-7 5 23-16,2-5-23 0,1 3 11 15,4 1-11-15,-5-4 4 0,8 0-8 16,-6 0 12-16,8 0 0 0,6 0-1 0,8 1 1 16,-9-1-8-16,3 0-4 0,4 0 12 15,-4 0-4-15,5 0-8 0,-6 0 11 0,-7 0-10 16,-9 0 10-16,12 4 1 0,-8-1 3 15,-2 0-7-15,1 1-4 0,-5-2-4 16,3 4 4-16,-1-2 8 0,-1 2 21 16,4-1-21-16,-3-1 21 0,2 2-3 0,7 0 3 15,3 3 13-15,-3-2 11 16,4-3-5-16,2 4 19 0,2-5 5 0,-3 2-8 0,-1 0 2 16,0-3 4-16,-10 5-22 0,2-4-7 15,-8 0 6-15,4 3-10 0,3-3-3 16,-10 3 2-16,3 0-6 0,-2 4-2 0,2-5-7 15,-3 6-2-15,-5 1 3 0,7-5-4 16,-8 6-2-16,6 1 0 0,-8 1-6 16,3 0 3-16,-1 2 0 0,-2-5 3 15,-4-1-3-15,0 5-3 0,-1-1 5 0,-3-3 0 16,-4 0-10-16,2 4 5 0,-6-3 3 16,0-1-1-16,4 0 13 0,-7-2-5 0,4 5 5 15,-3-3 6-15,-4 0-7 0,5 3-10 16,-4-3 17-16,2 4-14 0,0 3 4 0,-3-1 0 15,7 6-5-15,1 2 2 0,-7 1 0 16,4 2-2-16,3-1 2 0,-10 8-4 16,7-3-3-16,1 5 7 0,-8-2-1 15,4 6 12-15,-11 0-12 0,7 0 5 0,-3 5-9 16,-7-4 12-16,5 4-6 0,-9 1 2 16,3-1 11-16,1 1-12 0,0-1 13 15,-5 3-2-15,0-1-1 0,-5 0-2 16,5 1 3-16,-5 2 0 0,0 10 0 0,1-3-10 15,-6 1 0-15,5 6 11 0,-3-3-5 0,-4 3-7 16,4-2-2-16,-2 4 1 0,2 8-3 16,-6 1 11-16,9-8-9 0,-7-4-2 0,-3 9 2 15,0-8-1-15,5-6-1 0,2-1-7 16,-5-1-2-16,1 1-2 0,4-5 14 16,-8 0-7-16,6 1 14 0,4-6-21 15,-4-2 7-15,3 2-2 0,4 2 0 0,-6 0-6 16,6 1 6-16,1 1 0 0,1-1 5 15,1 2-19-15,-9 8 8 0,6 1 9 0,-2-3-6 16,-2-1-1-16,0 1 2 0,2-3 5 16,-6-1-4-16,2-1 10 0,4-8-11 15,-5-2-3-15,2-1-8 0,3-1 3 16,-3-2 6-16,-1-5-3 0,3 0 1 0,1-1 2 16,-4-5 2-16,4 1-6 0,0-3-1 15,-3 0 3-15,-2-1 7 0,-2 2-7 0,-3 0-2 16,0 7 3-16,-5-2-4 0,-10 5 3 15,5-1 3-15,-4 1-5 0,-3-2-5 0,2-4 0 16,-5 4 6-16,5-1 6 0,-12-3 1 16,10-3 7-16,-1-3-3 0,-4 3 8 15,0-3-5-15,-4 3 1 0,2-4 3 16,-11-5-7-16,5 3 2 0,-17-2-7 0,3-1 16 16,-11 5-8-16,-10-5 3 0,-6 0 2 15,3 0-2-15,-13-1 2 0,4-5 9 0,5 4 8 16,16-11 8-16,-3 4 1 0,-11 0 7 15,-14 1-14-15,-33 2-8 0,-5 2 0 16,-1-2 0-16,20-6-10 0,14-3-1 0,4-3 1 16,-4 0 2-16,5 0-2 0,-5 0-3 15,1-3-3-15,4 3 0 0,-5-3-4 0,4 3 3 16,-9 1-4-16,6 1-3 0,-45 6-2 16,4-2 2-16,6 3 0 0,2 0-9 0,19 0 6 15,18-2-2-15,-3-2 0 0,4 7 1 16,2-3-3-16,4 1 3 0,-6-3-5 15,2 6 3-15,-1-8 0 0,-2 5-1 0,4-4-3 16,-5 0 2-16,4-1 2 0,3-4 1 16,9 0-4-16,4-4 0 0,-1 3 0 15,3-1-1-15,-4-2-4 0,3 3 7 16,1-3-3-16,1 5 0 0,-4-5 0 0,3 3-1 16,-4 1-1-16,5 1 5 0,-2-2-1 15,-3 0 0-15,4 0 0 0,1 3-2 0,-2-6 0 16,-1 3-3-16,-2-3 4 0,2 0-3 15,-1-3-1-15,1 0 7 0,-15-3-3 0,1 0-4 16,0-6-2-16,2-1 2 0,0 0 2 16,2-2-3-16,-4-4-1 0,6 2 3 15,-3-1-1-15,8 2 1 0,-8-4-1 16,6 9 3-16,3-8 0 0,0 4-3 0,0-2-3 16,3 5 2-16,6 0 0 0,1 3 3 15,5-3 0-15,-2 0-1 0,-4-1-4 0,4 5 2 16,2-3 3-16,-6 3-3 0,7-1 3 15,-2 1-4-15,3 0 1 0,-1-2-6 0,3 1 9 16,1 1 0-16,0-2-4 0,10 1 4 16,-1 3 1-16,2-3-5 0,0 1 5 15,2 0-5-15,-8-1-1 0,2-1 2 0,3 1 2 16,-1 3 2-16,-4-6-4 0,-2-1 1 16,11 5 0-16,-1-1 3 0,-1-1-4 15,2 2 1-15,2-4 7 0,5 0-10 0,-6 7 3 16,2-8 0-16,1 4 3 0,4-3-2 15,-2 0 9-15,2 1-13 0,-4-4 0 16,3 6 16-16,-3 0-11 0,1 0-3 0,-1-3-2 16,-1-1-2-16,-5 1 4 0,1 0 8 15,-8 1-6-15,11-1-7 0,-6 4 3 0,-10 1 0 16,5-5 0-16,-7 4-4 0,2-2 6 16,2 1 3-16,0 0-9 0,-5 0 7 0,-5 2-4 15,4 0 1-15,1 3 0 0,0-4-4 16,0-1 11-16,-1 3-4 0,9 0-1 15,2-1-5-15,0 2 3 0,5 0 2 0,-2 0-2 16,2 3 1-16,-4-4-3 0,2 2 4 16,2 1-6-16,-8 3 2 0,2-2-7 15,-5 2 8-15,-8 0 0 0,-1 0-9 0,0 0 10 16,-4 2-7-16,-3-2 4 0,-5 3-3 16,3 1 5-16,-14 2-1 0,4 0 9 15,10 0-7-15,6-1 0 0,-6 2-1 0,-8-1 5 16,14 5-1-16,-8-10-3 0,1 6-3 15,5-2-1-15,-2-2 1 0,0 4 10 0,2-7-8 16,-4 0 5-16,7 0-3 0,2 0 8 16,5-7-12-16,-1 4 5 0,1-2 1 15,6 1-3-15,9 0-7 0,-7-1-18 0,6 5-19 16,-3-3 2-16,4 6 4 0,-7 3 1 16,-3 5-8-16,-2-2 5 0,-2 6 8 0,7 0-3 15,-3 1 4-15,-2 2 7 0,-1 3-8 16,-8 0 3-16,10-1 7 0,-3 1-8 15,2-1 0-15,2 1-4 0,0-3 3 0,-2-3 14 16,-3 1-2-16,1-4 9 0,-1-4-5 16,-2 0-5-16,2-4 10 0,-9-1-4 15,5-3 2-15,-6-4 9 0,2-3-5 0,-4 0-5 16,-5-8 10-16,0 3-5 0,3 0-1 16,-3-9 12-16,2 1 12 0,1-1-8 15,7 3 4-15,2-6-18 0,0-6 0 0,-1 10 8 16,-2-8 2-16,1 4-6 0,2 2 10 15,-4 0-10-15,0 1-2 0,-1 0 5 16,-2-4-1-16,4 4-4 0,-4-5 0 0,-2 5-1 16,4-5 5-16,3 2 2 0,2 0 2 15,-4 0-11-15,5-5 13 0,2 1-4 0,2 1-3 16,0-5 9-16,1 4 11 0,3-7 10 16,2-1 6-16,2 1-5 0,9-2 1 15,-1-7-1-15,-1 4 4 0,3-7-8 0,4 2-8 16,6 1-1-16,2-1 7 0,3-2-8 15,-2-2-8-15,4 1-2 0,9-6 6 0,-6-1-6 16,5 3 0-16,-3-2-4 0,5-7 2 16,3 1 0-16,0-2-2 0,1-9-1 15,-8 1-5-15,9 4 0 0,5 2 4 16,-5 1 12-16,5-1-12 0,0-1-8 0,-2 1 4 16,4-1 0-16,3 0-5 0,2-2 9 15,3-1-12-15,0 0 7 0,3-4 3 0,-3 0-11 16,5-12 2-16,3 1 5 0,4 2 1 15,-5 2-12-15,4 10 16 0,-6 1-2 0,7 4-4 16,-2 3 4-16,5 2-2 16,5 1-4-16,-3 1 13 0,0 6-12 0,3 1 12 15,8 1-5-15,-3-1-4 0,4 3 13 16,3-2-16-16,-4 7 3 0,6-5 1 0,1 5 1 16,8-11 7-16,1 4-1 0,-1 2 1 0,7 2 6 15,9-2-7-15,-2 5-4 0,5-2 0 16,3 4-7-16,2 3 0 0,6 0 0 15,-4 3-8-15,1 4 6 0,4-2-8 16,-6 5 4-16,-1-1 0 0,-6 4 1 0,-5 3 4 16,5-1 2-16,-6 3-2 0,3-4 14 15,6 5-14-15,-2 0 2 0,-2 0 0 16,2-3-3-16,3 5 8 0,14-6-5 0,3 4 5 16,0-4-3-16,0 7 3 0,3-5 12 15,4 8-7-15,-6-3-3 0,3 3 6 0,1 3-3 16,0 0 10-16,0-3-10 0,5 2 2 15,-2 0 6-15,-3 5-6 0,5-2 6 16,-2 2 2-16,2-2-18 0,4 6-13 0,-6-4-3 16,2 2-8-16,5-1-4 0,-15 4-3 15,15 0 11-15,0-2-3 0,-2 2 7 16,-11 0 6-16,-2-3 0 0,12 0 14 0,-2-1-2 16,-14 1-13-16,14-2 7 0,-3-5 2 15,-14 5-3-15,2-2 9 0,-10 0-6 16,5 2 15-16,2-3-21 0,6 4 30 0,7-4-18 15,8 4 0-15,6-4 15 0,2 5-6 16,1 3-6-16,5 0 3 0,-6 3-4 0,6 5 17 16,-8-7-4-16,2 10-3 0,-4-2 3 15,-2-1 6-15,-2 2-6 0,-3 6 3 16,-3-5-3-16,0 5-3 0,-11-5 15 0,-9 6-12 16,-2-2 6-16,-4 0 0 0,-2 1-1 15,-1-1-2-15,-3 1-12 0,-7 0 6 16,-5-4 6-16,-5 0-9 0,4 0 0 15,-6 0-3-15,2 1 6 0,-6 1-6 0,1-11 12 16,0 7-4-16,3 0-7 0,6-5 19 16,4 2-11-16,1-3 2 0,4-4 1 15,4 1 8-15,5 4-11 0,-5-10 2 0,12 5-2 16,1-1 5-16,-3-3 1 0,1 4-12 0,6-7 8 16,-5 6 0-16,1-6 1 0,4 3 5 15,-6 0-3-15,2-5 3 0,6 6-6 16,-4-5 5-16,3 4-2 0,14-4-11 0,-1-1 0 15,9-1 11-15,-3-2 3 0,5 2-4 16,3 0 1-16,28 0 0 0,9-7-3 16,-29 6-3-16,-4 1 6 0,-8 4-9 15,-1-3 6-15,4 3 3 0,-3 0-3 0,-4 3-11 16,0-3 11-16,-12 6-8 0,8-8 5 16,-11 6 8-16,3 2-8 0,-2-3 6 0,14-1-1 15,-14 1-5-15,0 2 3 0,11-8 0 16,6 7 7-16,-5 1-5 0,3-7-5 15,4 2-5-15,-2 3 3 0,11-4 4 0,-9 2 13 16,2 2-22-16,2 0 2 0,1-1 5 16,-2 1 5-16,-3 0 0 0,4 1-5 0,-7-5 5 15,2 4-3-15,4-2 3 0,-3-2-10 16,3 1 7-16,-6-1 16 0,1 0-16 16,0 2 7-16,-7-2-9 0,2-1 2 0,3-2 1 15,-8 1-8-15,5-3 4 0,2-3 8 16,-2-2-2-16,3 2-8 0,27-9 13 15,-21 5 4-15,-13 1 9 0,3 0 4 16,-6-5 3-16,2 5-1 0,-5-3 4 0,-5 3-7 16,2-4-5-16,1 2-4 0,-17 3 0 0,3 1-1 15,-4 1-2-15,3-1-6 0,-2 3 0 16,-1 1-3-16,4 4-4 0,-6 1-3 16,-7 4-24-16,1 0-31 0,-4 6-43 0,-3 7-83 15,-9 6-126-15,-8 1-379 0,-15 5 118 16</inkml:trace>
  <inkml:trace contextRef="#ctx0" brushRef="#br0" timeOffset="1784.5306">15658 12096 2359 0,'-13'-27'282'0,"5"6"-130"0,-7-1-39 15,0-9-14-15,5 4-26 0,-2-4-21 16,0 2-1-16,7-2-1 0,-7 1-8 0,7 1-14 15,-3-1 2-15,1 3-9 0,2 0-8 16,5 27 26-16,-6-53-13 0,4 28 5 16,-6 0 19-16,8 25 19 0,-7-39-17 0,7 39 11 15,-2-34 6-15,2 34-2 0,-3-32-6 16,3 32-10-16,-9-27-5 0,9 27 9 16,0 0-13-16,-3-33-2 0,3 33-17 15,0 0 2-15,-2-27-5 0,2 27-4 0,0 0-1 16,0 0 6-16,0 0-13 0,0 0 7 15,0 0-1-15,0 0-9 0,0 0 13 0,0 0-6 16,36 81-4-16,-25-43 2 0,-4 8-9 16,5 1 12-16,1 7-6 0,-1 5 8 0,1 0-6 15,-1-7-5-15,3 2 12 0,-7 0-8 16,7-11 0-16,-3 6 8 0,3-8 0 16,0-2-20-16,2 0 14 0,-4-2 10 0,-1 0-17 15,5-1 5-15,-2-3-3 0,-5-6-5 16,2 2-9-16,-4 2-24 0,0-4-14 15,-3 3-26-15,-1 2-17 0,-4-2-58 0,-9-3-99 16,1 0-569-16,-9 0 92 0</inkml:trace>
  <inkml:trace contextRef="#ctx0" brushRef="#br0" timeOffset="2294.2914">14412 11828 3754 0,'0'0'-16'0,"-22"-21"22"0,22 21-8 16,-13-25 10-16,13 25-4 0,-8-18-4 15,8 18 10-15,0 0-10 0,-5-30 10 0,5 30-4 16,0 0-12-16,18-35 16 0,-6 20-1 16,-12 15-3-16,32-28 12 0,-19 12 17 15,7 1-3-15,3 1-5 0,-1-5 22 0,3 3-10 16,2-2-1-16,6-3-7 0,4 1-1 16,2 2 21-16,4 0-32 0,-4 0 4 0,9-6-4 15,4 4 12-15,5 1-21 0,-5 1-4 16,3-3 8-16,2-2-4 0,-4 2 2 15,1 0-6-15,-1 3-9 0,-1-4 16 0,-1 2-1 16,-5 0-14-16,1 5 2 0,2-7 13 16,-2 4-4-16,1-5 0 0,4 5-9 15,-5-3-6-15,1 2-2 0,4 0-15 0,-13 3-6 16,4 1 4-16,-4 3 1 0,1-3 7 16,-5 3-10-16,-5 3 10 0,-5-4 6 0,0 3-8 15,-1 5 12-15,-24 5 5 0,40-16-7 16,-40 16 2-16,30-9-3 0,-30 9-4 15,25-9-3-15,-25 9-40 0,0 0-15 0,28-3-29 16,-28 3-52-16,0 0-103 0,0 0-502 16,0 0 381-16</inkml:trace>
  <inkml:trace contextRef="#ctx0" brushRef="#br0" timeOffset="3080.5293">16185 10895 3343 0,'0'0'4'15,"0"0"12"-15,0 0-18 0,0 0-14 0,0 0 2 16,0 0 0-16,0 0-6 0,0 0 6 16,0 0 2-16,0 0 14 0,0 0-4 0,0 0 14 15,-5 37 13-15,5-37-9 0,0 0 7 16,10 37 7-16,-10-37 1 0,0 34 2 15,7-12 9-15,-2 1 3 0,0 6 13 0,7-1-6 16,-7 8 5-16,7 5 4 0,-1 1-14 16,1-1-2-16,5 11 7 0,1 1 6 0,-3 1 3 15,0 3-9-15,2-5 7 0,0 7 5 16,-4-7 13-16,9 0-6 0,-6-2 1 0,-4-8-1 16,0-2 3-16,3-3-8 0,-7 0-2 15,7 1-11-15,-5-10-6 0,2-1 0 16,-4-4-4-16,1 4-3 0,-1-7-6 15,-8-20-3-15,12 37-2 0,-5-22-3 0,-7-15 1 16,10 29 6-16,-10-29 4 0,11 25 6 16,-11-25 8-16,0 0 7 0,5 27 4 15,-5-27 4-15,0 0-4 0,7 20-4 0,-7-20-11 16,0 0-2-16,0 0-6 0,0 0-8 16,0 0-5-16,0 0-4 0,0 0-3 0,0 0-3 15,-3-96-8-15,-1 64-6 0,4-1-4 16,0-8-4-16,-1-5-2 0,1 0-6 0,0-3 3 15,0 1-6-15,0 1 3 0,1-4 2 16,3 9 1-16,4-5-7 0,-3 4-1 16,3 1-2-16,-1 1 0 0,2 5-3 0,2-3 8 15,3 6-1-15,1 3 2 0,-2-1 3 16,4 3 0-16,1 4 4 0,-1 2-4 0,0 0 2 16,1 4 1-16,4-1-3 0,-5 4 6 15,8 3 3-15,-5 1-3 0,8 7-1 16,-9 1 0-16,-19 3 3 0,48 3-2 0,-23 6 2 15,2 0 4-15,1 4 0 0,2 2 1 16,-1 2 1-16,-4 1 0 0,3 6 6 0,1-3 4 16,-2 0-2-16,1 4 4 0,-6-5-3 15,3 7 5-15,-5-4-2 0,5 2 2 16,-10-3 3-16,5 5 0 0,-6-5-1 0,2 3 3 16,-4 0-1-16,1-1-1 0,2 1-4 15,-3-5-4-15,2 4 3 0,-4-1-5 0,-2-1 2 16,4-1-1-16,1 2-2 0,-5-2 1 15,1-2 0-15,-9-19-3 0,22 35-1 16,-17-20-2-16,-5-15-13 0,13 39-15 0,-5-24-30 16,2 6-29-16,-10-21-21 0,17 36-31 15,-9-13-29-15,-4-8-47 0,1 1-113 16,-5-16-589-16,0 0-510 0</inkml:trace>
  <inkml:trace contextRef="#ctx0" brushRef="#br0" timeOffset="3950.5009">17753 11323 4394 0,'0'0'-105'0,"0"0"12"0,0 0-7 16,0 0 1-16,0 0 13 0,0 0 9 15,0 0 1-15,0 0-1 0,0 0 17 16,0 0-1-16,0 0 4 0,73 6 2 0,-73-6 11 15,0 0 8-15,0 0-3 0,46-18 27 16,-46 18 15-16,23-13 4 0,-23 13-1 0,22-15-6 16,-22 15 7-16,25-15 0 0,-10 3-2 15,-15 12-1-15,22-23 3 0,-6 11-16 16,3-3-12-16,-4 0 12 0,3-2-16 0,-18 17 9 16,35-27-1-16,-20 14 8 0,0-4 2 15,-1 2-3-15,-14 15 3 0,25-29 5 16,-13 17 16-16,-12 12-4 0,20-21-3 0,-20 21-7 15,18-22-3-15,-18 22-6 0,15-18 11 16,-15 18 1-16,8-18-6 0,-8 18 3 16,0 0 3-16,19-20-3 0,-19 20-10 0,0 0 15 15,0 0 2-15,0 0-7 0,0 0-2 16,0 0 6-16,0 0-11 0,0 0-2 0,-37-33 11 16,37 33-2-16,0 0-2 0,-38 3 7 15,38-3-1-15,0 0 1 0,-46 3 0 16,46-3-10-16,0 0 7 0,-40-3 15 0,40 3-17 15,0 0 4-15,-38 0 3 0,38 0-2 16,0 0 4-16,-37 3-6 0,37-3 1 0,0 0 5 16,0 0-11-16,-32 0 18 0,32 0-14 15,0 0 3-15,0 0 0 0,-33 3-1 16,33-3-6-16,0 0 6 0,-25 9 8 16,25-9 4-16,-22 12 2 0,22-12-9 15,-27 20 13-15,14-5 26 0,13-15-13 0,-34 27-3 16,16-8 7-16,0-3-8 0,-1 0 6 15,2 2 10-15,1 0 10 0,-1 3 4 0,0-3 3 16,2 5 6-16,0-5 9 0,8 3-5 16,7-21 15-16,-23 40 0 0,18-18 6 0,-3 3 1 15,8-25-6-15,-4 42-5 0,3-19 6 16,1-23 8-16,10 51-5 0,-5-26 4 0,6 4-3 16,4 1 3-16,7-3 4 0,-2 5-3 15,10-5-1-15,5 6-3 0,11-1-10 16,4-5-5-16,0 1-5 0,7-4-5 0,-4-1-11 15,11-2-4-15,3-6 7 0,1 0-4 16,6-4-10-16,6-7-10 0,6 8-10 0,-4-11-32 16,0-2-53-16,-2 1-63 0,14-9-67 15,3-6-205-15,10-24-167 0,-9-11-385 0,-21-17-760 16</inkml:trace>
  <inkml:trace contextRef="#ctx0" brushRef="#br0" timeOffset="5124.4855">20494 10387 4562 0,'0'-49'-165'0,"-3"4"10"0,-2 6-9 16,2 9 14-16,1-2-2 0,-1 8 6 16,-2-4 3-16,5 28 28 0,-12-50 14 0,4 26 25 15,-1-3 28-15,-4 3 31 0,8-2 34 16,-5 1 10-16,1 5 16 0,9 20-3 0,-20-43 36 16,12 24 6-16,-5-3-5 0,13 22-17 15,-12-32-7-15,12 32 7 0,-12-27-13 16,12 27-7-16,-15-21-10 0,15 21 1 0,-13-19-2 15,13 19 0-15,0 0-8 0,0 0-8 16,-20-17 4-16,20 17-2 0,0 0 2 0,0 0 7 16,-32 48 4-16,20-12 7 15,1 8 10-15,6 18-8 0,-1 5 0 0,6 21 6 0,4 0-4 16,-1 4-10-16,16 26 11 16,7-4-7-16,-2-21 1 0,3-18-5 0,3-3 6 15,1-7 11-15,3 1 10 0,-7-21 13 16,6 0 20-16,-1-7 18 0,-7-8 5 0,7-4 6 15,0-9-4-15,-2-3-10 0,-4-9-7 16,8-7-12-16,-34 2-11 0,62-29-7 0,-24-4-9 16,-3-7-5-16,-1-16-8 0,-1-3-5 15,-1-8-3-15,-3-1-7 0,-11 12 1 16,2 1-6-16,-5 3-3 0,2 8-2 0,-1 7 0 16,-4 4-2-16,0 2-5 0,-4 7-3 15,6-2-1-15,-9 8 2 0,-5 18-7 16,15-37 1-16,-4 25-2 0,-11 12 0 0,0 0-3 15,21-20 2-15,-21 20-1 0,0 0 1 16,0 0-2-16,65 30 0 0,-43-18-2 0,6 3 1 16,0 0-1-16,-8 0-2 0,11 0 1 15,-3-3 1-15,-6-1 2 0,5 1 1 16,-6-6 5-16,3 0 8 0,-24-6 6 0,45 4 1 16,-45-4 0-16,45-12 1 0,-17-1-1 15,-4-8 3-15,3-8 3 0,-4-10-1 0,0-12-2 16,-2-6-1-16,-5-15 1 0,-2-10-2 15,-1-8-2-15,-5-33-4 0,1-3-2 0,-4 15-4 16,0-18 0-16,-5 16-1 0,0 13-1 16,-5 4-1-16,0 1-3 0,-4 2 1 15,6 11-4-15,-12 4 1 0,7 13-6 0,1 5-8 16,-3 4-12-16,2 11-20 0,-6 3-23 16,2 5-37-16,-3 13-29 0,-1 9-35 0,-4 4-31 15,-9 7-80-15,9 4-272 0,20 0-383 16,-42 0-673-16</inkml:trace>
  <inkml:trace contextRef="#ctx0" brushRef="#br0" timeOffset="5924.527">22351 8037 4475 0,'17'-13'-112'0,"1"1"23"0,-18 12 11 0,24-20 8 16,-24 20-4-16,28-15 13 0,-16 7 11 15,-12 8-5-15,28-10 3 0,-28 10 11 16,29-6 6-16,-29 6-5 0,0 0 17 0,40-6 5 15,-40 6 18-15,0 0 27 0,33 2-1 16,-33-2 16-16,24 13 7 0,-24-13 9 16,22 27 12-16,-9-11-9 0,-1 10 6 0,-7-1 0 15,8 18 9-15,-5-1-2 0,1 7-8 16,-2 10 7-16,3 3-4 0,-9 5 3 0,11 1-9 16,-9 3 9-16,6 10-3 0,-3-1-4 15,3-1-2-15,1 1-8 0,5 0 1 16,-7 4-5-16,6-2-3 0,2 0-5 0,-4-10-6 15,5 2 2-15,-6-12-5 0,3-6-4 16,-9-10 0-16,2-7 8 0,3-2 19 0,-5-5 20 16,3-2 12-16,-6-8 5 0,1 3 1 15,-3-25-4-15,8 34-4 0,-8-34-14 16,5 20-8-16,-5-20-9 0,0 0-2 0,0 0 4 16,0 0-7-16,0 0-6 0,7-89-6 15,-2 50-7-15,0-4-5 0,7-13-9 16,-2 1-3-16,0-4-2 0,5 1-4 0,-7-3 2 15,6-3-3-15,-1 4-1 0,5-1-2 16,-4-1 3-16,-6 6-4 0,12 0-1 0,-8 7 1 16,0 6-2-16,1 4-1 0,-1 4 2 15,-4 1 0-15,0 8-5 0,4 0 1 0,2 5 0 16,-1 0-2-16,5 1 2 16,2 5-2-16,4 3 0 0,1-1 1 0,-2 4-1 15,7 0 1-15,-8 7-1 0,-2-2 0 0,7 1 1 16,-27 3 0-16,39 3-1 0,-18 3-1 15,3 3 1-15,1 0 0 0,-5 6 2 16,-2 0-1-16,9 9 3 0,-9-1-1 0,8 2-1 16,-5 7 2-16,-1 2 0 0,4 1-2 15,-2 4 2-15,-1 3 0 0,-1 3 3 0,-1 2-2 16,2 2 3-16,-4-2-5 0,3-2 5 16,-5-8-1-16,2 3-2 0,-4-1 1 0,1-6-3 15,-1-3 4-15,-3-6-1 0,2 5-1 16,-4-4-2-16,2-4-9 0,2-4-15 15,-9 3-24-15,-3-20-32 0,19 40-44 0,-14-21-40 16,3-4-58-16,-3 4-176 0,-5-19-162 16,0 0-383-16,0 0-742 0</inkml:trace>
  <inkml:trace contextRef="#ctx0" brushRef="#br0" timeOffset="6574.4417">24852 8184 4678 0,'-7'-35'-78'0,"1"9"22"15,-1-3-2-15,7 29 9 0,-13-38 3 0,13 38 12 16,-5-25-14-16,5 25 3 0,-9-23 16 16,9 23-10-16,0 0 8 0,-10-31 8 15,10 31-1-15,0 0 4 0,-11-20-8 0,11 20 2 16,0 0 19-16,0 0-4 16,-27-10 6-16,27 10 3 0,0 0 0 0,0 0 13 15,0 0 7-15,-55 25-7 0,55-25 5 16,-22 24 0-16,2-8 4 0,3 4-6 0,5 4 3 15,-4 6 24-15,-1 4-22 0,-3 6 16 0,8 0 1 16,-5 4 16-16,1 11-15 0,4-6 15 16,-3 3-1-16,10-6-4 0,-7 2 5 15,10 2 8-15,-1 1-7 0,3-3 0 0,3-1 2 16,-1-1-4-16,5-4 2 0,3 1 4 16,5-3 4-16,2-2 12 0,-1-5 7 0,13-1 1 15,-6-6 6-15,11 0-1 0,1-8-8 16,7-3-5-16,3-6-2 0,3-1-10 15,2-8-10-15,4-5-3 0,8-2-5 16,1-7-5-16,-1-4-4 0,9-10-6 0,-3-2-1 16,6-10-3-16,11-16-3 0,-5-9-2 15,-8-6-4-15,-1-3-2 0,-20 4-1 0,-12 8 0 16,-7-6 1-16,-4 3-1 0,-11-8-2 16,-7 11-1-16,-10-3-2 0,-8 2-3 15,-6-12-3-15,-11 9-1 0,-12 0-6 0,-5 7 0 16,-6-1 0-16,-4 12-2 0,-3 4-3 15,0 8-7-15,1 8-10 0,-3 6-7 0,0 7-19 16,-10 3 0-16,9 12-17 0,-16 6-9 16,-6 14-29-16,-5 0-26 0,-24 20-30 15,-5 2-61-15,-1 12-220 0,1-9-470 0,5-7-542 16</inkml:trace>
  <inkml:trace contextRef="#ctx0" brushRef="#br0" timeOffset="7320.4638">22656 11342 4380 0,'0'0'-92'0,"0"0"17"0,-10-25 6 16,10 25 7-16,0 0 4 0,-9-21-6 0,9 21 19 15,0 0-3-15,-11-21 17 0,11 21 31 16,0 0 37-16,0 0 26 0,-14-27 14 0,14 27 8 16,0 0 3-16,0 0-6 0,-6-30 7 15,6 30-1-15,0 0-8 0,0 0-19 0,15-33 0 16,3 18-11-16,12-5-5 15,5-1-12-15,15-9 1 0,26-1-12 0,27-19-3 16,13-9-4-16,16-1-5 0,9-6-6 16,6-1 2-16,12-14-1 0,1 2 2 0,-4-7 12 15,3-4 32-15,0-2 10 0,-2-7 12 16,-7-5 12-16,-1 2 16 0,2 6-9 16,3-2-14-16,-5 8-9 0,-4 4-13 0,-1 6-12 15,-8 3-17-15,-4 8-11 0,3 5-13 16,-9 9-5-16,-3 3-8 0,-12 7-5 0,-6 2 1 15,-26 13 0-15,-14 5-1 0,-13 7 0 16,-10 3 2-16,-5 3-4 0,-7 0-19 0,-4 4-8 16,-26 8-23-16,0 0-37 0,22 11-69 15,-22-11-125-15,0 0-634 0,-62 33-667 16</inkml:trace>
  <inkml:trace contextRef="#ctx0" brushRef="#br0" timeOffset="7927.4468">24708 9914 4410 0,'0'0'-164'0,"0"0"23"0,-11-29 42 16,11 29 21-16,0 0 29 0,0 0 22 16,-12-18 21-16,12 18 12 0,0 0-8 0,0 0 17 15,0 0-17-15,0 0 18 0,0 0-9 16,0 0 10-16,0 0 6 0,0 0 11 0,0 0 27 15,0 0 13-15,0 0 1 0,0 0 9 16,40 50 8-16,-25-26-2 0,7 6 11 16,-2 0 8-16,-2 8-1 0,4 12 1 0,1 1-1 15,6 13-11-15,-6 9-4 0,6 0-9 16,8 28-9-16,-7-17-4 0,0-12-10 0,-5 6-6 16,2-7-6-16,3 0-4 0,-5-3-6 15,2 4-4-15,4-11-2 0,-2 3 9 16,-2 1-7-16,6-6-3 0,4 3-6 15,-9-5-15-15,9-1-22 0,-7-8-29 0,-1 3-42 16,7 5-34-16,-11-8-39 0,4 2-34 16,-6-7-99-16,-6-5-657 0,0-5-779 0</inkml:trace>
  <inkml:trace contextRef="#ctx0" brushRef="#br0" timeOffset="8536.0853">24852 11788 4865 0,'0'0'-6'16,"-13"-27"12"-16,13 27-1 0,-9-25 3 0,9 25-3 16,-8-22-2-16,8 22-4 0,0 0 5 15,-7-27 1-15,7 27 3 0,0 0 3 16,0 0 1-16,0 0-4 0,0 0 15 0,29-21-15 16,-29 21 5-16,0 0-1 0,0 0 8 15,0 0 1-15,67 30 4 0,-47-18 3 0,1 1 9 16,3 2-4-16,4 7-5 0,4 0-4 15,-3-2 0-15,12 8-2 0,0-2-5 0,0-3 1 16,-1 5 1-16,6-4-3 0,-3 2 0 16,1-2 1-16,-6-5 0 0,1 1 6 15,6 0 1-15,-2-5 1 0,-4 4-1 0,6-7-6 16,-5 0 0-16,2 4-5 0,1-6 2 16,-6-3-2-16,-3 1-3 0,-3 1 1 0,-4-3-1 15,0-3 1-15,-2 0 0 0,-8 0 0 16,-17-3 1-16,0 0 1 0,57-6 4 15,-57 6 5-15,31-21 6 0,-21 9 8 0,2-10-3 16,-3 0-3-16,-9 22-5 0,8-52-1 16,-5 17-1-16,-3-1-1 0,-3-5-6 15,-5 2 1-15,2-6-3 0,-2 3 2 0,0 0-4 16,-7-8-1-16,0 6 1 0,1 3 2 16,6 0-3-16,-5 4 1 0,1 0-1 0,0 0-1 15,5 5 0-15,2 5-1 0,-3 3-3 16,3 3-3-16,-3-5-26 0,8 26-41 0,-5-33-56 15,1 20-38-15,4 13-63 0,-11-18-240 16,11 18-491-16,-19-21-822 0</inkml:trace>
  <inkml:trace contextRef="#ctx0" brushRef="#br0" timeOffset="12100.1308">23027 11167 4710 0,'0'0'-141'0,"0"0"9"0,0 0 1 15,0 0-5-15,0 0 10 0,-40 15 12 16,40-15 5-16,0 0 8 0,0 0 17 16,-35 6 15-16,35-6 7 0,0 0 18 0,0 0 16 15,-44-6 19-15,44 6 15 0,0 0 12 16,-40-8 15-16,40 8 8 0,-30-7 14 0,30 7-13 15,-32-6 0-15,32 6 3 0,-37-4-17 16,37 4-2-16,-45-2 3 0,14 4-5 16,0 2-8-16,-5-3-5 0,-1 7 5 0,-5-5 7 15,-1 3-12-15,-11 3 1 0,2-3 1 16,2 1 0-16,-12 1 8 0,-3 1 8 16,-5 4 17-16,3-4 14 0,-14 2-21 0,-7 6 3 15,1-2-7-15,-9 4-3 0,-21 5-2 16,7-5-1-16,-12 3 27 0,15-4 3 15,20-6 10-15,-5 0 9 0,8 2 0 16,10-1 0-16,9-10-2 0,0 2 0 0,5 3 6 16,8-4-10-16,0-4-4 0,2 3-1 15,6-3-5-15,4 0-5 0,2-3 0 0,-9-2-3 16,8-2-5-16,-1 0-1 0,7-6-4 16,-6 5-5-16,3-8-4 0,4-2-4 0,-2-2-5 15,1-4-3-15,4 0-2 0,-7-10-2 16,4-2-6-16,-7-7 1 0,1-12-3 0,1-4 0 15,-1-3-5-15,-21-31-3 0,11 1 2 16,-3 2 0-16,5-3-1 0,4 16 0 16,7 10-1-16,1-4 2 0,2 0 1 0,6 5-2 15,0-9 2-15,6 4-2 0,2-3 1 16,6-3 0-16,4 3-5 0,-2 7 3 0,8-5-1 16,-1 4 0-16,6 1-2 0,-1-1-1 15,8 0 0-15,-5 4 1 0,8-1 0 0,1 5 0 16,-4 0-2-16,3 6-1 0,0-2-2 15,3-1-2-15,2 5-3 0,-1-3 1 16,3 1-4-16,-2 2 4 0,1 0-7 16,4-1 4-16,-6 2 0 0,1-1-1 0,1-1 1 15,-3-3 3-15,-4 4-1 0,3-4 1 0,0 0 4 16,0 6 1-16,-5-3 4 0,0 9 4 16,0 2-2-16,-1-3 0 0,2 6 1 15,-1 1 2-15,0 3-3 0,4 4-3 0,2-1-1 16,6 2 3-16,7 2-2 0,7-4 1 15,6 2 0-15,0 1-2 0,5 4-2 16,10-2 2-16,10 4 1 0,6-4 1 0,8 0-3 16,36-1 4-16,0-3-3 0,10 8 2 15,7-2 0-15,8 4-1 0,7 5-4 16,10-3-8-16,-4 4-15 0,8 2-12 0,1 0-5 16,-7 1-14-16,3-2-8 0,-11 2 10 15,-2 0-7-15,-4-1 10 0,-8-3 7 16,-3 2 1-16,-1-5 11 0,-1-1 6 0,1 4 7 15,-1-8 12-15,-3 8 6 0,2-7-5 16,-2 2 7-16,2 2-4 0,-20 3 3 0,-17 2-3 16,7-3 6-16,24-1-2 0,-16-1 2 15,-15 7 0-15,0-2-4 0,-3 0 0 0,1-3 4 16,-1 6 1-16,-2-9 1 0,-3 1-4 16,-4 4 2-16,2-7 4 0,-9 4 9 15,4-5 0-15,-13 7 0 0,-2-4-3 0,-2 5 2 16,-6-4-1-16,-2 4 2 0,-7 3-4 15,-9-1-4-15,1 0 1 0,-5 4-4 0,-5 0 1 16,-2 1 2-16,-2 1 0 0,-23 7 2 16,34-13 0-16,-34 13-4 0,35-10 2 15,-35 10 1-15,27-5 2 0,-27 5-3 0,20-8-4 16,-20 8 0-16,0 0-4 0,32-8-1 16,-32 8 1-16,0 0 2 0,0 0-3 15,36 0 3-15,-36 0-1 0,0 0-2 0,42 12 4 16,-42-12 1-16,32 16-3 0,-32-16 2 15,33 13 0-15,-13-3 1 0,1 2-2 16,-21-12 2-16,36 20-3 0,-19-13 4 0,-17-7-1 16,32 17 4-16,-15-2 10 0,-17-15 1 0,28 20 0 15,-8-8 1-15,0 5-2 0,-1 0 2 16,-3 2-1-16,14 6-2 0,-11-1 1 16,6 3-3-16,-2 7 2 0,2-3-1 15,1 6 4-15,0 5-1 0,-1-3 7 0,4 1-2 16,-4-1 5-16,-3 3-1 0,-2-6 2 15,6-2-2-15,-9-3 1 0,2 2 2 16,2-1 1-16,1 1-5 0,-2-2 0 0,-1 4-3 16,2-2 1-16,4 2-6 0,-6-2-2 15,3 0 3-15,-1 2-1 0,-2-4-3 0,-3-1-1 16,3 5-3-16,1-6 3 0,-3 6-2 16,1-5-3-16,-5 5 1 0,4-1 1 0,0-4-2 15,0 2-1-15,-2 0-2 0,1-7 1 16,-2-1 0-16,-1 2 0 0,-1-5-1 15,-2 5-1-15,0-5 2 0,5 0-1 16,-7 2 0-16,6-4-2 0,-1 6-1 0,2-3 3 16,-3 2-1-16,0-1-2 0,1-1-1 0,0 0 2 15,1 1-2-15,2-1 1 0,-2 2-1 16,-2 1 1-16,1-3-1 0,0 3 1 16,1 0-1-16,-1-1 1 0,-5 1 1 0,2-4 0 15,6 5-3-15,-8 1 3 0,4-6 0 16,-6 5-1-16,3-2-2 0,-9-24 1 0,5 43 1 15,0-22 0-15,-5-21 1 0,3 37-1 16,-3-37 0-16,-8 37 4 0,-6-19 0 16,-4 3-3-16,-12-1 1 0,-14 7 2 0,-29 7-2 15,-39 9 1-15,-27 7-3 0,-32 8-19 16,-30 10-41-16,-66 23-62 0,-34 18-61 0,-49-1-161 16,-28 6-625-16,-25-7-990 0</inkml:trace>
  <inkml:trace contextRef="#ctx0" brushRef="#br0" timeOffset="17766.8797">14626 5895 1849 0,'0'0'142'0,"4"30"-66"0,-4-30-41 16,0 0-11-16,1 29-24 0,-1-29 14 16,4 24-11-16,-4-24 21 0,8 27-10 15,-8-27-4-15,3 31-13 0,-3-31 16 16,5 38-16-16,-1-14 13 0,-4 1-3 0,5 3 3 15,-2 2-7-15,-3 1 11 0,2 2-11 16,1 5 0-16,-3-3 0 0,0 1 14 0,0-2-7 16,0-1 13-16,0 1-4 0,-3-6 7 15,3-28 9-15,-2 51 3 0,2-24 5 16,0-27-3-16,-3 42-13 0,3-17 3 16,0-25-3-16,-9 40-4 0,9-18-3 0,0-22 9 15,-5 43-14-15,2-22 5 0,3-21 2 16,-5 45 9-16,2-21-9 0,3-24 9 0,-5 43 7 15,5-23-17-15,0-20 1 0,-4 50-1 16,-1-22 5-16,2-4 16 0,3-24-4 0,-3 50-5 16,1-26 2-16,-5 0-10 0,7-24 5 15,-6 42 21-15,6-15-13 0,-2-4 14 16,2-23-17-16,-3 42-5 0,3-18 2 0,0-24-1 16,0 48-2-16,0-21-7 0,3 1 0 15,-3 0-4-15,2-5-3 0,1 5 2 16,-3-28-2-16,3 54-6 0,-3-23 1 15,7-6 3-15,-7 7-9 0,0-1 13 0,0 0 2 16,0 0-7-16,0 0 5 0,0 1 10 16,0 0-17-16,-7-1 4 0,7-4 5 0,-3 2 5 15,3-29 6-15,-3 52 11 0,1-32-2 16,2-20 3-16,-3 44-6 0,-3-22 0 0,6-22 1 16,-3 50-2-16,0-26 8 0,3-24-16 15,-2 53-2-15,-1-24 5 0,-6-1-11 0,6 7 5 16,-2 5-7-16,-3-1 7 0,-1 2-2 15,-1 3-2-15,0 0-10 0,2 3 10 16,-4 0-11-16,7-1 2 0,-3 1-6 16,1-5 3-16,7 2 15 0,-7-1-3 0,12-8-1 15,-10 0-5-15,10 2-4 0,-3-2-4 16,-2-2 5-16,3 0 4 0,1-1-14 16,4 2 9-16,-6-4-1 0,5-2-3 0,1 3-3 15,-3 0 7-15,3-1-6 0,-3 0-4 16,5 2 17-16,-5-1-12 0,2 0 0 0,-2 0-2 15,0 1-2-15,2-1-2 0,-2-7 15 16,0 6-14-16,-2-5 6 0,-3-25-5 16,9 39-5-16,-4-20 7 0,-5-19-6 0,3 36 10 15,-3-36 4-15,10 27-6 0,-10-27-1 16,2 26 4-16,-2-26-8 0,6 21 0 16,-6-21 10-16,0 0-16 0,10 29 8 0,-10-29 10 15,12 21-6-15,-12-21-3 0,8 21-9 16,-8-21 10-16,17 28-11 0,-9-13 8 0,-8-15 4 15,19 32-11-15,-19-32 4 0,18 30 4 16,-6-15 17-16,0 2 6 0,8-2 21 16,2-3 2-16,6 3 3 0,9-6 2 0,8 4-9 15,5-8 0-15,5 3-4 0,4-8-2 16,1 3-3-16,-5-3 5 0,5 0-11 16,-3-3-3-16,4-1-1 0,-8 0-4 0,2 1-1 15,-1 1-6-15,1-5 4 0,-1 4-18 16,-1-5-1-16,-3 1 2 0,11-5 8 15,-10 3 0-15,5-2 9 0,5-1 2 0,-4 0 11 16,-8 0 7-16,-4 0-3 0,0 3 5 16,0-3-6-16,1-1-2 0,-3 1 0 0,2-4-4 15,0 8-4-15,7-5-4 0,2-2-1 16,1 2-3-16,7-2 2 0,3 3-7 16,4-5 1-16,13 4 1 0,-2-4-2 0,10 0 0 15,1 4 0-15,-4-2-3 0,1-1 0 16,-4 0-1-16,-2 1-4 0,1-1 3 0,-11 7-2 15,-6-3 0-15,-1 3 1 0,-5-1-3 16,-1 0-1-16,-9 5-1 0,2-2-1 16,-2 2 2-16,-3 1 1 0,-4 1 2 0,-3 0-3 15,2 0-1-15,-3 3 3 0,-1-3-3 16,-1 3-1-16,-5 0 0 0,1 0 1 16,-1-4 4-16,-32 4-4 0,62 0 0 0,-39 0-1 15,-23 0 3-15,47-2-3 0,-47 2-1 16,47 0 1-16,-19 0 2 0,-28 0 2 0,42 0-4 15,-42 0 3-15,47 0-2 0,-19-3 0 16,-28 3 4-16,61-5-2 0,-28 4-3 0,1-3 1 16,1 2-2-16,12-4-8 0,-4-1-5 15,9 2-8-15,-2-7-2 0,2 5-3 16,-5-3 3-16,3-3 1 0,0-4 3 16,4-1-1-16,3-9 2 0,-11 0-2 0,8-10 7 15,-1-6 1-15,-1-3 1 0,-8-8 2 16,6-10 3-16,10-21-4 0,-6-7-2 0,-4 3 2 15,-7-4 2-15,4-2-1 0,-13 13 3 16,-8 6 2-16,3 3 0 0,-11-6 0 16,6 0 0-16,-8-1-1 0,0 2 6 0,-10-3 7 15,-1-3 1-15,-5 9 0 0,0-10-1 16,-5-5 13-16,4 1 2 0,1-6-1 0,-4-3 4 16,3 4-2-16,-3-1-1 0,-1-1-1 15,2-1-2-15,-4 10-3 0,2-3 0 16,-2 0-6-16,-4 4 4 0,2 7-3 15,-4-6 1-15,-7 10 2 0,-7-3-8 0,-6 8 2 16,-4 3-3-16,-25-21-4 0,2 11 2 16,3 15-1-16,-28 0-1 0,-2 0 0 0,15 17-1 15,-2 11-2-15,2-3-1 0,-7 7-7 16,1 2 7-16,-2-4 1 0,-1 8 0 0,3 0 0 16,-3-1-3-16,6 5 4 0,-5 0-4 15,-1 1 0-15,1 1 3 0,7-2 0 16,-8 2-2-16,13 6 1 0,-13 0-1 0,-2 0 2 15,-1 0-6-15,-10-1 3 0,1-2 2 16,-6 2-3-16,-35-2 1 0,2-1 3 0,-7 6-2 16,2-7 1-16,-3 5-3 0,2 4 3 15,15 5-3-15,16 2 3 0,-46 5-8 16,3 4-7-16,3 4-16 0,-9-3-6 16,5 6-12-16,3 4-8 0,0 2-20 0,3 5-6 15,4-2-12-15,8 7-16 0,-3 6-21 16,7 6-19-16,-6 6-36 0,4 6-89 0,11 4-582 15,4-2-163-15</inkml:trace>
  <inkml:trace contextRef="#ctx0" brushRef="#br0" timeOffset="18936.3027">26649 7793 3807 0,'-9'-22'-173'16,"9"22"13"-16,0 0 15 0,0 0 35 15,-8-27 36-15,8 27 39 0,0 0 25 16,0 0 25-16,0-29 46 0,0 29 18 0,0 0 22 16,0 0 6-16,0 0-20 0,0 0 1 15,0 0-18-15,0 0-2 0,0-35-23 0,0 35-3 16,0 0-3-16,0 0-5 0,0 0-3 15,0 0-3-15,0 0 7 0,50 44-17 16,-38-24 0-16,0-2 2 0,-2 4-1 16,8-2 6-16,-5 7-20 0,2-3 16 0,2-3 9 15,-3 3-18-15,4-1-7 0,-5-2 16 16,4-3 7-16,0 1 31 0,3-4 8 0,3-3 13 16,12-6 6-16,9-6-17 0,21-9-1 15,14-15-4-15,43-25-7 0,13-19-3 0,16-15-2 16,21-18-3-16,42-27-4 0,12-22-11 15,2-22-8-15,9-20-10 0,1-10-12 16,-1-3-25-16,4 2-39 0,-7 8-40 0,-4 19-50 16,-18 10-67-16,-11 22-333 0,-51 33-285 15,-18 0-10-15</inkml:trace>
  <inkml:trace contextRef="#ctx0" brushRef="#br0" timeOffset="23616.237">22487 7710 3638 0,'-49'-2'-129'0,"49"2"21"0,-40-9 8 0,20 2 21 16,20 7 4-16,-37-12 8 0,37 12 10 16,-28-12 16-16,28 12 4 15,-32-13 3-15,15 6 13 0,17 7 16 0,-30-18 5 0,30 18 8 16,-27-19 5-16,11 9 8 0,16 10-3 16,-24-15 3-16,24 15-5 0,-32-15 7 0,32 15-8 15,-28-19 18-15,10 11 7 0,18 8-8 16,-24-20-3-16,1 11 7 0,23 9-9 0,-34-18-4 15,18 9 8-15,16 9-8 0,-41-20-9 16,16 12 5-16,4-2-3 0,21 10-3 16,-57-13 3-16,25 6-2 0,-1 0 6 15,-6-1-11-15,-8 4-5 0,-1 1 10 0,-2-2-8 16,-16 0 16-16,4-2 9 0,-10 6-3 16,-1-6 12-16,-4 3-2 0,0 4 12 15,-8 0 18-15,3-3-18 0,0 3 7 0,1 0 1 16,9 0-13-16,-1 0 2 0,8 3-18 15,-1 1 13-15,6 4-8 0,-5 3-16 0,3 0 0 16,-2 2 5-16,3 3-11 0,7-1 14 16,4 1-20-16,-4 2 9 0,9 2-1 15,0-4-4-15,5 4-1 0,6 1 1 0,-4 0-10 16,4 4 7-16,-1 4 1 0,-6 1-1 16,5 7 6-16,1 0-6 0,2 3-7 0,-2-1 7 15,0 8-2-15,4 0 3 0,1-2-10 16,-3 14 6-16,-4-4 6 0,10-2-7 15,-6 5-5-15,6-8 15 0,-3-1-11 0,3-2 0 16,-8-2-1-16,8-1 6 0,-3-3 1 16,7-8-5-16,-4-3-1 0,0 1 6 15,9-3-5-15,-6 2-6 0,4 5 5 0,-3-6 1 16,1 6 0-16,2-1 2 0,2 4-11 16,3-2 9-16,1 5 2 0,4-2-5 0,-3 3 0 15,3 5 6-15,0-1 1 0,1 1-1 16,1 8-6-16,1-8 12 0,1 1-9 15,4 3 6-15,-6-3 4 0,3 1 1 0,3 2-14 16,-1-6 10-16,3 0 1 0,0 7-2 16,5-5 4-16,5 12 4 0,1 1 5 0,4-3 4 15,14 9-16-15,1 1 7 0,7-2 1 16,-5 2 0-16,9-1-7 0,-2-6 4 16,-2 2-4-16,1-3 1 0,-6-13-3 0,1 1 3 15,-1-4 7-15,-7-3 5 0,7-3-2 16,-5-4 0-16,3 3 2 0,2 2-3 15,-6-2-3-15,8 3-1 0,4-3 0 0,-6 2-2 16,7-2-3-16,6-2-1 0,-7-1-6 0,7 2 10 16,-1-4-7-16,4-3 3 0,-6-1-10 15,0-3 7-15,5 2 0 0,-10-5 11 16,0-3-4-16,-1 1 9 0,8 2-4 0,1 1 4 16,2-5-1-16,1 6 2 0,6-2 1 15,8 1-1-15,15 3-4 0,-5-4 5 16,11 4-12-16,-1-7 3 0,5 3-3 0,2 5 1 15,26 2-2-15,-19-8-4 0,-9 3 1 16,-7-4 0-16,5-4-4 0,-3-3 6 16,-5 6 2-16,-3-9 7 0,-7 1 8 0,10-2 0 15,-4 0 3-15,3 1-6 0,7-6-6 16,-4 3 1-16,14-3-2 0,-2 0-2 16,-9 0-2-16,13 0-3 0,-11-3 13 15,11 3-3-15,2-3-2 0,2 3-1 0,-4-3-5 16,2-3 1-16,2 0-4 0,-4-3 1 15,2-3-3-15,2-2 0 0,35-6 2 0,-7-2-4 16,-5-9 1-16,-18 8-2 0,18-9 0 16,-3-2-4-16,-1-2 0 0,5-2-9 0,-8-1-6 15,0-5-12-15,-1-4-3 0,0-1-14 16,-9-4-2-16,1-7-3 0,-6-3-1 0,-1-5 5 16,-4-5-2-16,-10-4 9 0,6-4 6 15,-9 1 3-15,-5 0 9 0,-4-4 0 0,-4 0 3 16,-4-1 5-16,-3 3 1 0,0-4 1 15,-9 0 1-15,4-7-1 0,-12 17 4 16,6-16 0-16,-11 12 0 0,-5 5 2 0,-5 1-4 16,0-6 12-16,5-22 2 0,4-8 3 15,-1-1 9-15,-3-7 4 0,5-2 6 0,-3 0 5 16,0-2-3-16,3 2 15 16,-3 0-1-16,-5 2 1 0,1 4-1 0,-8 6-5 15,7-5-1-15,-10 20-5 0,-10 16-6 16,3 11-2-16,-5 0-1 0,-10 1-3 0,0 11-6 15,-5-8-4-15,-15 6-1 0,-6 5-4 16,-25-7 0-16,-45-8-1 0,-29 9-2 0,-24 7-2 16,-27 6-1-16,-24 7 1 0,-30 12 0 15,-36 5-4-15,-65-3 1 0,-12 9-2 0,-11 11-1 16,-16 4-7-16,-33 3-20 0,-22 13-26 16,-15 9-44-16,-7 18-38 0,-26 14-52 15,-22 2-127-15,-102 21-634 0,113-16-838 0</inkml:trace>
</inkml:ink>
</file>

<file path=ppt/ink/ink2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0-21T17:44:02.619"/>
    </inkml:context>
    <inkml:brush xml:id="br0">
      <inkml:brushProperty name="width" value="0.05292" units="cm"/>
      <inkml:brushProperty name="height" value="0.05292" units="cm"/>
      <inkml:brushProperty name="color" value="#FF0000"/>
    </inkml:brush>
  </inkml:definitions>
  <inkml:trace contextRef="#ctx0" brushRef="#br0">21864 2728 572 0,'0'0'195'15,"27"-9"-61"-15,-27 9-7 0,0 0-8 0,0 0-24 16,0 0 10-16,24-10-9 16,-24 10-21-16,0 0-14 0,0 0 2 0,0 0-14 15,0 0-9-15,25-5 0 0,-25 5 3 16,0 0 0-16,0 0-28 0,0 0 12 0,0 0-5 15,0 0 0-15,0 0-18 0,35 19 15 16,-35-19-12-16,17 18 15 0,-17-18-11 16,16 24 3-16,-4-8-3 0,3 1 0 0,-15-17 3 15,22 41 4-15,-10-20-1 0,1 3 1 16,-1 3-4-16,-2-4-4 0,8 8 21 16,-1 2-7-16,0-1-4 0,-1 5 4 15,3 0-5-15,-6 3 14 0,4 10 3 0,1 1-4 16,-4 2-3-16,-1 2-4 0,-3 4 0 15,5 0 3-15,-7 2-3 0,6-2-4 0,-9 1-3 16,3 0 0-16,-3-3 3 0,0-1 3 16,4 1-13-16,-3-10 1 0,3 1 5 0,-4-2-5 15,3-3 0-15,2-1-4 0,-2 5-34 16,2-7-77-16,-1-1-138 0,3 0-328 16,-7-12 116-16</inkml:trace>
  <inkml:trace contextRef="#ctx0" brushRef="#br0" timeOffset="972.2147">22642 2648 2013 0,'0'0'-107'0,"-5"-27"15"15,5 27 33-15,-8-27 3 0,8 27 7 0,0 0 3 16,-7-36 21-16,7 36 7 0,0 0 23 0,-5-27 16 16,5 27 17-16,0 0 8 0,0 0 2 15,-8-27 0-15,8 27-5 0,0 0 0 0,0 0-9 16,0 0 4-16,0 0-12 0,0 0-8 16,0 0 1-16,0 0 2 0,0 0 5 15,0 0-9-15,0 0 5 0,28 98-8 16,-23-70 7-16,4 2-4 0,-4 6-3 0,8 2 0 15,-5 2-1-15,3-4 8 0,-1 8-1 16,-4-6 4-16,6 1-11 0,-7 1-3 16,2-2 6-16,-2-7-6 0,1 0 10 0,-2-7-10 15,4 0 2-15,-8-24 11 0,3 37 15 16,1-19 3-16,-4-18-1 0,10 35 0 16,-10-35-4-16,1 24 20 0,-1-24 17 0,7 22 14 15,-7-22 11-15,0 0 24 0,9 31-16 16,-9-31-8-16,0 0-27 0,0 0 10 15,0 0-19-15,0 0-24 0,0 0 12 16,53-35-17-16,-40 17-3 0,4 0-3 0,5-3-6 16,1-5-6-16,-3 2-3 0,7-1 3 0,-8-2 2 15,4 2-9-15,0 0 0 0,-6 7 0 16,2 0-2-16,-4-2 0 0,1 5-10 16,4 3 2-16,-20 12-4 0,34-25-2 0,-11 20 0 15,-23 5 0-15,37-13-7 0,-37 13 11 16,37-5-4-16,-37 5-1 0,33-4-3 0,-33 4 12 15,40 4-9-15,-40-4 1 0,34 8 4 16,-17-1-7-16,3 5 7 0,0-1 8 16,2 5-4-16,-6 0 9 0,8 9-11 15,-4-1 4-15,-3 5-2 0,6-1 6 0,-5 7-6 16,-1 4 2-16,0 0 6 0,1 0-1 16,-4 0-3-16,1 5 0 0,-4-4 4 15,-4 4 5-15,5-7 1 0,-6-2 3 0,-2 0-7 16,1-4 2-16,-5 0 7 0,0 0-5 15,-5 1-10-15,1-4 18 0,-2 2-14 0,-6 6 4 16,-1-1 0-16,-9 7 1 0,-8 3-11 16,-5 9-43-16,-5 2-75 0,-11-5-146 0,-1-1-488 15,-1-8 430-15</inkml:trace>
  <inkml:trace contextRef="#ctx0" brushRef="#br0" timeOffset="1619.8135">22698 2257 3015 0,'0'0'-135'0,"5"-38"40"0,-5 38 25 16,1-33 25-16,3 11 16 0,-4 22-3 0,3-36 26 16,-3 36 24-16,5-38 2 0,-5 38 6 15,0-37 19-15,0 37 11 0,3-34 21 16,-3 34 26-16,2-33-3 0,-2 33-8 16,7-34-1-16,-2 14 0 0,-5 20-12 0,15-30-10 15,-9 15 0-15,-6 15-7 0,27-33 10 16,-13 14-9-16,4 0-4 0,2 1-10 0,-2-4 3 15,8 4-14-15,0-7-1 0,4-2-9 16,6-1 3-16,5-7-11 0,1 2 1 0,15-4-1 16,3 1-2-16,-1 1-1 0,6-3-20 15,-3 10-47-15,-2-1-41 0,-6 7-62 16,3 0-107-16,-2 1-519 0,-8 9 293 0</inkml:trace>
  <inkml:trace contextRef="#ctx0" brushRef="#br0" timeOffset="2270.0776">24021 2981 3171 0,'0'0'-189'15,"0"0"3"-15</inkml:trace>
  <inkml:trace contextRef="#ctx0" brushRef="#br0" timeOffset="2942.2399">24021 2981 2456 0,'0'0'-155'0,"0"0"8"0,0 0 10 15,0 0 0-15,0 0 16 0,0 0 8 0,0 0-2 16,0 0 63-16,0 0 34 0,0 0 31 16,0 0 14-16,0 0 33 0,0 0 4 15,0 0 18-15,20 78 6 0,-15-58-19 0,-2 5 3 16,-3 3-2-16,2 5-20 0,1 2 10 16,-3 8-19-16,9 0 0 0,-6 0-1 0,2 0 3 15,-2-3-10-15,2-6-1 0,-5-6-3 16,4-1 49-16,-3 0 46 0,-1-27 42 15,4 44 36-15,-4-44-17 0,6 28-11 0,-6-28-28 16,0 0-19-16,0 0-11 0,0 0-20 16,0 0-16-16,0 0-6 0,22-75-11 15,-10 36-16-15,-4-8-2 0,4-4 3 0,1-8-17 16,6 1-3-16,-3-1-11 0,1 0 3 16,2-2 0-16,2 2-4 0,-4 3-1 15,5 8-5-15,-2 2-4 0,-8 5 4 0,-1 8-10 16,3 1-1-16,-4 5 1 0,1 5-4 15,-6 1 1-15,-5 21 8 0,19-28-8 0,-19 28-2 16,16-15 13-16,-16 15-11 0,0 0-4 16,0 0 7-16,0 0 0 0,29 40 0 15,-29-40-5-15,2 30 13 0,-2-30-8 0,0 34-3 16,0-34 10-16,3 29 3 0,-3-29-7 16,0 0-6-16,0 36 1 0,0-36 7 0,0 0-2 15,5 24 12-15,-5-24-10 0,0 0-2 16,0 0 4-16,0 0 6 0,7 22-10 15,-7-22 0-15,0 0 0 0,0 0 7 16,0 0-7-16,50-58 4 0,-28 30-12 0,-1-7 0 16,4 0-1-16,4-7 6 0,-6 3 9 15,4-1-6-15,-5 8-12 0,3 2 6 0,-8 1 3 16,-1 6-13-16,-1 1-10 0,-1 4-13 16,-6-1-9-16,6 0 6 0,-14 19-1 15,16-24 0-15,-16 24 2 0,22-19 4 0,-22 19-2 16,22-8 8-16,-22 8 1 0,0 0 6 15,0 0-3-15,0 0 0 0,0 0 3 0,35 42 9 16,-33-24-5-16,-2-18 10 0,3 54 5 16,-3-27-14-16,0 8 8 0,3-2 5 15,2 9-3-15,-1 2 6 0,-3-2 4 16,-1 5-4-16,4-1 0 0,1 1-6 0,0-4 4 16,1-3 2-16,3 0 4 0,-1-1-2 15,0-1 7-15,-1-11-5 0,3 5 2 0,-3-5 6 16,3 1-9-16,2-1 5 0,-4 2-12 15,4-2-62-15,-4 0-58 0,4-4-99 16,-1-1-536-16,-6-7 370 0</inkml:trace>
  <inkml:trace contextRef="#ctx0" brushRef="#br0" timeOffset="3294.1741">25528 2422 3095 0,'0'0'-129'0,"0"0"35"0,0 0 29 0,-15 74 29 16,15-74 30-16,5 29 20 0,-5-29 16 15,10 40 11-15,-7-16 2 0,6 2 2 16,-1 1 1-16,4 0-5 0,-4 8-1 0,2-1-2 16,3-1-6-16,1 1-3 0,-6 0 2 15,4-6-4-15,-4-3-9 0,1-1 4 0,-1-2 3 16,-8-22-4-16,12 36 2 0,-4-21 2 16,-8-15-11-16,5 29-3 0,-5-29-2 15,12 24 2-15,-12-24-22 0,8 18-32 0,-8-18-56 16,0 0-101-16,0 0-499 0,0 0 654 15</inkml:trace>
  <inkml:trace contextRef="#ctx0" brushRef="#br0" timeOffset="3490.2107">25299 1791 2885 0,'-4'-47'-38'16,"-1"9"19"-16,5 1 28 0,0 8 7 15,0 29-3-15,5-45 14 0,-5 45-19 16,0-30 8-16,0 30-11 0,4-24 0 0,-4 24 3 16,0 0-3-16,0 0-18 0,0 0-29 15,0 0-39-15,0 0-42 0,0 0-99 16,0 0-376-16,0 0 116 0</inkml:trace>
  <inkml:trace contextRef="#ctx0" brushRef="#br0" timeOffset="4384.5694">25752 2392 2154 0,'0'0'-123'16,"5"-37"21"-16,-5 37 7 0,0 0 28 0,0 0 11 15,0 0 24-15,17-23 24 0,-17 23 3 16,0 0-3-16,0 0 4 0,0 0 8 0,0 0 9 16,0 0-1-16,0 0 4 0,0 0 28 15,65 38-12-15,-53-19-8 0,1-1 15 0,-3 8-5 16,4-5 8-16,1 3-1 0,-5 2 2 16,1 1 15-16,3-3 16 0,1 3 4 15,-2-4-11-15,2 2-9 0,-1-1 25 0,-3-2-22 16,1-3-3-16,1-3-2 0,-1 4 0 15,-12-20 1-15,17 27-9 0,-12-11 18 16,-5-16 9-16,17 19 19 0,-17-19 41 16,15 16 33-16,-15-16-30 0,0 0-6 0,0 0-33 15,0 0-6-15,0 0-13 0,0 0-5 16,45-51-20-16,-37 27 0 0,1-6-20 16,6-8-1-16,-4-1-1 0,6-11-3 0,5 1-9 15,1-3 7-15,11-10-13 0,6-2-8 16,-5 2 14-16,7-4-13 0,-2 6-10 0,3-2 4 15,-6 5 5-15,-3 12 5 0,-3 3 1 16,-2 3 12-16,-9 9-18 0,-2 3 6 16,4 2 21-16,-5 3-24 0,-4 7-12 0,4 0 4 15,-17 15-2-15,32-17-2 0,-32 17 6 16,33 0 7-16,-33 0-9 0,44 14-2 16,-26-3 3-16,2 5 0 0,7 4 7 0,-5-4-4 15,3 10-3-15,-2-1 7 0,4-2 3 16,-2 4 3-16,-2 3 2 0,1 0 0 0,1 2 0 15,3-2-1-15,-2 9 2 0,-3 0 1 16,2-4 1-16,0 5-6 0,-5-2-1 16,4-3-2-16,-3 1 1 0,-2-2 0 0,-1-1-2 15,2 5 8-15,-6-2 0 0,-1 2-10 16,-5-2-37-16,-8 3-61 0,-8 1-136 0,-10 7-434 16,-16-7-139-16,-11-11 196 0</inkml:trace>
  <inkml:trace contextRef="#ctx0" brushRef="#br0" timeOffset="5345.2057">24419 4621 3511 0,'30'-45'-11'0,"-3"4"16"0,-2 8-3 0,-5 6-2 16,-3 5-2-16,-1 3-22 16,-1 2-11-16,-1 1 4 0,-14 16-7 0,32-34-1 0,-24 19 9 15,9-5-2-15,-4 7 8 0,-13 13 15 16,27-32-12-16,-15 13 13 0,1 4 8 0,-13 15 22 16,28-35 8-16,-13 20 8 0,2-3 5 15,2-3 9-15,7 0 6 0,-1-5-6 16,2 1-3-16,8-2-4 0,2-5-8 15,5-1 14-15,6-1-10 0,6-4-7 0,6-4 9 16,5 1 0-16,1 3 8 0,26-16 11 16,-19 9 17-16,-4 8 12 0,-7 0 3 15,-5 9-7-15,-6 4-12 0,-9 2-8 0,0 6-8 16,-8 4-14-16,-3 3-1 0,-2 3-10 16,-6 2-3-16,-23 4 3 0,0 0-10 0,47 12-2 15,-47-12 3-15,12 28-8 0,-12-28 0 16,-12 38 14-16,12-38-19 0,-27 47 0 0,7-19 2 15,-3-1-3-15,-2 0 1 0,-2 1 2 16,2-3 3-16,-2-1-6 0,4 1 2 0,3-5-1 16,3-3-4-16,0 1 3 0,2 1-3 15,2-1-7-15,1 0 13 0,12-18 5 16,0 34 3-16,0-34 2 0,35 40-4 16,-5-17-6-16,10-7 4 0,6 8-1 0,7-4-3 15,1-4-1-15,6 2 1 0,-5-2-2 16,5 1 0-16,-3 0-2 0,2-2-1 15,-4 0-2-15,-12-1-1 0,1-2-1 0,-9 0-8 16,-2-3 1-16,-6 1-3 0,-2-2 7 16,2 1-3-16,-27-9 2 0,35 16-3 0,-20-10 0 15,-15-6 2-15,29 12-5 0,-29-12 7 16,21 9 4-16,-21-9-6 0,22 11 1 16,-22-11 3-16,22 11 8 0,-22-11 6 0,17 19 3 15,-17-19 6-15,31 27 2 0,-9-10 2 16,10 4 4-16,1-1-5 0,18 5-5 15,4-3-2-15,15 5 0 0,0-2-4 0,7 4-2 16,-3 2-5-16,1-4-26 0,-3 7-49 16,30 18-70-16,-37-9-131 0,-8 1-692 0,-18-10-875 15</inkml:trace>
  <inkml:trace contextRef="#ctx0" brushRef="#br0" timeOffset="38715.658">21063 1693 334 0,'0'0'73'0,"0"0"45"16,10-18 26-16,-10 18-58 0,0 0-20 15,14-20-20-15,-14 20 5 0,0 0-18 0,23-24-11 16,-23 24 22-16,18-16-7 0,-18 16 26 16,32-15-28-16,-17 7 6 0,-15 8-2 15,32-19 5-15,-12 11-11 0,-20 8-9 0,37-16 8 16,-14 5-4-16,-3 6-1 0,-20 5 5 16,46-15-1-16,-28 5-9 0,5 4 13 15,-23 6-9-15,44-15-5 0,-16 9-4 0,-6-3 8 16,-22 9 4-16,52-13-4 0,-29 6 19 15,4-2 4-15,2 2 11 0,1-4-13 0,0 2 25 16,0 0-5-16,-7-1-13 0,11-2 7 16,-7 4-2-16,3-4 19 0,-5 5 7 15,0-6-14-15,3 3-8 0,-6 1 1 16,6-2-7-16,-4 1-6 0,1 1 4 0,-5 0-12 16,5-2 0-16,0 4-2 0,-6-3-7 15,11 0-4-15,-7-2 0 0,2 6-8 0,4-3 0 16,-8-1 2-16,11 2 3 0,-5 1-16 15,5-3 3-15,-4 2 4 0,9 3-9 0,-2-7-8 16,0 4 10-16,4-2 7 0,-6 4-12 16,7-3 23-16,-6 3 3 0,-1-3-9 15,4 0 7-15,-3 3 4 0,1 0-16 16,1 0 9-16,-5-5-1 0,4 7-4 0,-4-4 9 16,3 4 4-16,-4-4-3 0,5-1 0 15,-1 2 0-15,-1 2 1 0,-1-5 7 0,1 5-18 16,1-2 13-16,-4-3-1 0,5 5-6 15,5-3 1-15,2-4 3 0,1 8 3 16,-4-7-18-16,6 6 5 0,0-5-13 0,-1 5 14 16,9-5-11-16,-3 4 1 0,7-3-2 15,9 3-3-15,2-5 5 0,2 7-8 0,4-4 11 16,1 0-19-16,2 4 12 0,-3-1-3 16,3-2-5-16,3 4 8 0,-6 0-4 15,-2-4-2-15,5 5 1 0,-7-1 5 16,2 0-4-16,-2 0-2 0,-1-1-6 0,-4-1 15 15,-13 2-13-15,5-1 4 0,-4 1 2 16,2 0-2-16,-4 1-2 0,2 2 0 0,-1-3 3 16,-4-1-6-16,4 1 12 0,-5-1 6 15,0 4-17-15,-7-1 4 0,2 1-4 16,-5-4 0-16,3 4 10 0,-7-3-12 0,4 3 4 16,-3 0 2-16,-3-5-2 0,-31 5-4 15,62 0 6-15,-30 0-4 0,-2-2 2 0,0 2 7 16,0-1-8-16,6 1 4 0,-36 0 12 15,66 0-11-15,-29 0-8 0,-3 0 8 16,6 0-4-16,0 0-10 0,-2 1-1 16,3-1 15-16,-3 2 0 0,9-2-13 0,-7 5 7 15,0-2 13-15,-1-3-6 0,2 4-3 16,-4-3 7-16,0 3-5 0,0-1-2 0,0 1-2 16,-4-1 2-16,1-1-6 0,1 1 4 15,-2 0 0-15,2 1 0 0,-5-1-2 16,6 0 0-16,-6-1 6 0,1 2-4 0,0-1 0 15,-3 0 7-15,-28-3-7 0,50 5 9 16,-26-5-5-16,-24 0-8 0,41 7-1 0,-41-7 9 16,34 3-8-16,-34-3 0 0,32 3 1 15,-32-3-1-15,23 3 0 0,-23-3 8 16,0 0 2-16,32 6 3 0,-32-6 0 0,0 0 2 16,0 0-8-16,27 3 5 0,-27-3-5 15,0 0-6-15,0 0 3 0,0 0 1 16,30 7-2-16,-30-7 4 0,0 0-5 0,18 13-3 15,-18-13 7-15,0 0 7 0,20 21-9 16,-20-21 2-16,22 21 3 0,-22-21 0 16,18 23-10-16,-18-23-2 0,17 21 10 15,-17-21-3-15,17 20-3 0,-17-20 3 0,17 22 9 16,-9-9-15-16,-8-13 15 0,18 27-2 0,-8-7-7 16,-10-20 2-16,17 36 7 0,-5-18-5 15,-7 7 6-15,7-3-4 0,-2 0-1 16,-4 5-1-16,1-3 8 0,1 5-19 0,-3-2 12 15,4 4-3-15,-4-3 5 0,-2-1 2 16,5 1 6-16,-3 2-9 0,2-1 13 16,1 1-24-16,-1-3 10 0,2 5-2 0,-1-1-6 15,0 0 1 1,-3 0 7-16,7 5-5 0,-4 1 0 0,1 0 2 0,2 6 1 16,-2 1 3-16,3-2 0 0,-4 5 0 0,5 5 0 15,-1-1 5-15,0-4-5 0,-7-2 5 16,6-3-8-16,-2-1 14 0,2-2-12 0,-2-3-2 15,1-1 4-15,-3-5-2 0,1-2-7 16,-1-4 9-16,1 5-2 0,0-4 5 16,1-1-5-16,-4-3-3 0,6 1-7 0,-6 0 20 15,-5-22-19-15,16 40 8 0,-8-24-3 16,-8-16-2-16,8 33 12 0,-8-33-18 16,12 30 7-16,-12-30 2 0,5 27-10 0,-5-27 11 15,8 30-1-15,-8-30 6 0,2 24-11 16,-2-24 6-16,7 21 2 0,-7-21-3 15,8 24-2-15,-8-24-2 0,2 29 4 0,-2-29 4 16,3 28 4-16,-3-28-7 0,10 32-9 16,-10-32 7-16,3 32 4 0,-3-32-6 0,2 34 5 15,-2-34 0-15,-2 28-11 0,2-28 12 16,0 31-3-16,0-31 1 0,0 0-3 16,-13 36-7-16,13-36 9 0,-8 27 0 15,8-27-2-15,-19 27 6 0,19-27-3 0,-16 23-1 16,7-10 8-16,9-13-9 0,-22 24-5 0,22-24 5 15,-21 23 12-15,7-14-16 0,14-9 9 16,-25 15-12-16,25-15 12 0,-30 15-27 16,13-6 8-16,-1 1-5 0,18-10 9 15,-43 16-8-15,21-9-1 0,-5 1 3 16,2-2 10-16,-4 0-3 0,-2 1 1 0,-3-2-2 16,1-2 8-16,-1 4-6 0,-9-2 9 0,-1-1 6 15,1-1-11-15,-6 0-2 0,-4-3 10 16,3 0-10-16,-6 3-2 0,3-3 4 15,-4 0 9-15,2 0-14 0,-2 3 8 0,3-3-2 16,-2-3-10-16,5 3 11 0,3 0 1 16,-1 0-16-16,13 0 16 0,-5-3 0 15,3 6-3-15,3-3 3 0,1 0-5 0,-1 0 3 16,5 0-5-16,30 0 5 0,-62 3-3 16,37-3 12-16,-3 3-7 0,28-3-7 15,-61 9 14-15,36-2-10 0,-3-2 3 0,-4 2-7 16,5 3 7-16,1-3 10 0,-5 7-17 15,3-5 9-15,0 0 5 0,3 1 0 16,-6-2-6-16,5 3-4 0,4-2 3 0,-5-2 0 16,2 5 0-16,0-4 3 0,25-8 4 15,-45 12-5-15,21-5 15 0,24-7 7 0,-36 8-6 16,14-1 1-16,22-7-6 0,-35 8 5 16,35-8-8-16,-34 7 10 0,34-7-1 15,-35 9-7-15,35-9-1 0,-33 9-8 0,33-9 15 16,-32 11-17-16,32-11 7 0,-34 11-8 15,16-1 5-15,18-10-2 0,-40 15 5 0,23-6-5 16,-3 1 8-16,20-10-9 0,-37 23 7 16,21-14-7-16,16-9 0 0,-32 23-1 0,18-11-2 15,-2 3 1-15,16-15-5 0,-32 31 8 16,17-15-1-16,1 3 1 0,1-1 3 16,1 0-12-16,-1 3 7 0,-2 0 2 15,3 1 1-15,-1-3-6 0,4 6 8 0,-6-4-4 16,5 2 1-16,0 1-1 0,-1-6-2 15,-3 3 1-15,6 3 4 0,8-24-5 0,-22 35 8 16,14-16-4-16,-6 1-5 0,14-20 2 16,-21 36 5-16,9-18-9 0,-1 0 5 0,2 0-1 15,-2 5 4-15,0-6 4 0,-4 2 4 16,4 0-9-16,-2-1-2 0,3 0-2 0,12-18 3 16,-25 32 0-16,11-17-3 0,-1 0-3 15,15-15 9-15,-28 31-6 0,14-18 14 16,-2-1-10-16,16-12 2 0,-35 25-15 0,21-13 14 15,-6-4 4-15,20-8 0 0,-37 19-3 16,17-10 1-16,-1 0 1 0,-3 1 2 16,-4 0-4-16,6-1 3 0,-8-3-5 0,3 3-4 15,-3-3 9-15,3 3 2 0,-3-3-7 16,0 0 3-16,0 0-7 0,-2 2 9 16,7-1-6-16,-3 2 0 0,-4-4-7 0,5 1 5 15,0-2 2-15,-1 1-3 16,28-5 3-16,-50 10 7 0,25-5-1 0,-1-2-9 0,26-3 0 15,-46 10 3-15,27-8-2 0,19-2-1 16,-43 7 0-16,43-7 1 0,-39 3-1 16,39-3 0-16,-35 5-5 0,35-5 6 0,-35 9-2 15,35-9 6-15,-32 1-7 0,32-1 2 16,-25 6-2-16,25-6 9 0,0 0-8 0,-43 8-1 16,43-8 2-16,-22 1 2 0,22-1 7 15,0 0-14-15,-44 5 2 0,44-5 9 16,-25 6-6-16,25-6 2 0,-37 1-4 0,37-1 2 15,-33 5-1-15,33-5-1 0,-28 3 5 16,28-3 7-16,-37 2-16 0,37-2 8 0,-40 2-5 16,40-2 0-16,-34 0 3 0,34 0 0 15,-40 5 6-15,40-5 2 0,-37 0-16 16,37 0 5-16,-30 3 3 0,30-3 0 0,-32 3 1 16,32-3-5-16,0 0 10 0,-38 0-3 15,38 0-5-15,0 0 5 0,-30 0-1 0,30 0-1 16,0 0 0-16,0 0 4 0,0 0 1 15,-35 0-1-15,35 0 1 0,0 0 7 16,0 0-1-16,0 0 8 0,-32-6-5 16,32 6 2-16,0 0-5 0,0 0 5 0,0 0-3 15,0 0 1-15,-29-9-7 0,29 9-2 16,0 0 3-16,0 0 1 0,0 0-2 0,-20-15 4 16,20 15 0-16,0 0-8 0,0 0 2 15,-16-17 2-15,16 17-3 0,0 0-4 16,0 0 3-16,0 0 0 0,-15-21 1 0,15 21 7 15,0 0-9-15,0 0 6 0,0 0-4 16,-14-19 3-16,14 19-1 0,0 0 2 0,0 0-3 16,0 0 2-16,0 0-2 0,0 0 2 15,0 0-1-15,0 0-2 0,-17-21 0 0,17 21-2 16,0 0-1-16,0 0 4 0,0 0-4 16,0 0-1-16,0 0 3 0,0 0-3 15,0 0 1-15,0 0 0 0,0 0-1 0,0 0 0 16,0 0-1-16,0 0 4 0,0 0-9 15,0 0 5-15,0 0-3 0,0 0 5 16,0 0-1-16,-20-12 4 0,20 12-5 0,0 0-1 16,0 0 1-16,0 0 2 0,0 0-1 15,0 0-1-15,0 0 4 0,0 0-3 0,0 0-2 16,-23-14 0-16,23 14 2 0,0 0 0 16,0 0-3-16,0 0 2 0,0 0-1 15,0 0-2-15,0 0 1 0,-25-11 2 0,25 11-2 16,0 0 4-16,0 0-1 0,0 0-2 15,-32-10 3-15,32 10-6 0,0 0 2 0,0 0-1 16,0 0 5-16,-27-6-2 0,27 6 1 16,0 0 1-16,0 0-2 0,0 0 2 15,0 0-5-15,-26-9 4 0,26 9-1 16,0 0 3-16,0 0-6 0,0 0 8 0,-26-12-5 16,26 12 0-16,0 0 2 0,0 0-2 15,0 0 1-15,0 0-1 0,-26-12 0 0,26 12 2 16,0 0 0-16,0 0-2 0,-22-12-5 15,22 12 8-15,0 0-3 0,-22-22 3 16,22 22-2-16,-17-20 0 0,17 20-1 0,-25-27-1 16,10 12-3-16,2-3 11 0,0-3-10 15,-8-5 4-15,3-1-6 0,-4 3 5 0,2-5 0 16,-7 5-2-16,7-3 4 0,-3 0-3 16,0 7-1-16,3 1-3 0,3-2 2 15,0 4 3-15,-8 0-2 0,25 17-1 0,-28-32 1 16,12 17 2-16,16 15 0 0,-23-20-3 15,10 7 1-15,13 13 3 0,-20-17-2 0,20 17 7 16,-15-20-12-16,15 20 6 0,-17-16-2 16,17 16 6-16,0 0-9 0,-22-18 5 0,22 18 1 15,0 0 2-15,-20-15-2 0,20 15 2 16,0 0-3-16,-15-29 8 0,15 29-8 16,-7-24 4-16,7 24-5 0,-10-36 0 0,2 11 2 15,6-4 1-15,2 29-4 0,-12-54 2 16,6 19-5-16,2 5 6 0,-2-2-2 0,1 3 2 15,0-2-5-15,-2 0 2 0,2-1 4 16,-2 4-2-16,2-2-6 0,-3-2 7 16,-2 2-6-16,3-3 2 0,-1 2-2 15,-4-3 2-15,4 1 0 0,-4 3 2 0,-5-9-1 16,6 6-1-16,2-2 1 0,-4-1-1 16,-2-1 0-16,-2 1-4 0,5-2 2 0,4 2 2 15,-7-3 1-15,5 5 3 0,2-3-5 16,-8 1 5-16,8 2-6 0,3 3 0 15,-3 0 1-15,1-1 0 0,-1 2 2 0,3 3 0 16,0 0-1-16,-4-2 1 0,4 1-7 16,-3 5 5-16,3-3-1 0,0 5 5 0,2-3 3 15,-6 5-7-15,9 19 4 0,-7-35 1 16,2 19-9-16,4-4 11 0,1 20-3 16,-7-31-1-16,5 16-3 0,2 15 4 0,-8-32-5 15,3 17 6-15,5 15-1 0,-10-30 4 16,10 30-4-16,-8-27-4 0,4 13-1 15,4 14 2-15,-10-24 3 0,10 24 1 0,-6-24-2 16,-3 12-2-16,9 12 6 0,-10-25-2 16,10 25-3-16,-8-25-1 0,8 25 0 0,0 0 1 15,-17-40-5-15,17 40 9 0,-12-24-6 16,12 24 5-16,-6-29-6 0,6 29 14 0,-12-28-13 16,12 28 1-16,-13-30 1 0,13 30-1 15,-10-33 6-15,1 10-7 0,9 23-3 16,-18-39 11-16,14 21-11 0,4 18 5 0,-13-38-1 15,10 19 0-15,3 19-1 0,-15-37 2 16,6 22 2-16,9 15 2 0,-10-37-4 0,10 37-1 16,-15-30-4-16,15 30 1 0,-13-32 3 15,4 14 3-15,9 18-5 0,-15-27 13 16,15 27-11-16,-10-30-1 0,10 30-1 0,-15-28 5 16,15 28 0-16,-11-29 0 0,11 29 0 15,-9-32 0-15,9 32-6 0,-15-29 7 16,15 29-7-16,-10-35 4 0,5 20-2 0,5 15-7 15,-8-35-9-15,8 35-15 0,-9-36-11 16,3 25-39-16,6 11-46 0,-4-19-37 16,4 19-61-16,0 0-238 0,0 0-332 0,0 0 192 15</inkml:trace>
  <inkml:trace contextRef="#ctx0" brushRef="#br0" timeOffset="74187.0556">6978 3501 3324 0,'0'0'-160'0,"0"0"11"16,-13-23 8-16,13 23 5 0,0 0 7 15,-15-19 7-15,15 19 13 0,0 0 6 0,0 0 2 16,0 0 15-16,0 0 7 16,-5-28-9-16,5 28 8 0,0 0 14 0,0 0-6 15,0 0 23-15,0 0 3 0,0 0 4 16,0 0-1-16,0 0 12 0,0 0 0 16,53 64 13-16,-38-42 9 0,2-4-5 0,2 7 5 15,2 0 9-15,6-1 0 0,1 5-4 16,4-1 8-16,3 2 5 0,7-3-4 0,3 2-1 15,-1-2 1-15,3-3 8 0,1 0 1 16,2-1 12-16,1-6-17 0,0 5 9 0,0-7-1 16,0 4 1-16,-5-7 12 0,5 1-5 15,-4 0-8-15,2-4 24 0,4 3-16 16,-2-3-1-16,0 0 0 0,3 1 4 0,3-2-4 16,-12-1 3-16,9 1-3 0,-6 1 2 15,-6 2-10-15,11-2-1 0,-9 1-4 16,-1-2 4-16,4-1 7 0,-5 5 8 0,0-6 3 15,5 5 3-15,-12-4-11 0,8 2 10 16,-4 3-4-16,-1-2-7 0,2 3-7 0,4-4 10 16,-7 3-3-16,3-2 9 15,2 2-13-15,-2-1 3 0,2-2-4 0,-6 2-3 16,5-2-6-16,-8-3 19 0,2 3 2 0,-5 1 10 16,2-5-14-16,-2 2 4 0,0 1-1 15,0 2 3-15,2-4-10 0,-2 2 7 16,0 0-7-16,0 0 8 0,4-1 9 15,-1 3 19-15,1-4-7 0,4 3 4 0,6-3 0 16,4 0 6-16,1 3-14 0,4-6 2 16,4 3-3-16,5 2-16 0,7-7 5 0,-12 2-3 15,1 1-9-15,7 0 4 0,-3-1 4 16,-5-3-12-16,2 1 3 0,-4 4-9 16,-2-5 1-16,1 3-1 0,-4 1 1 0,2-3-1 15,-5-1 5-15,0 4-10 0,1-1 4 16,-13 0-6-16,9-3-3 0,-6 2 5 15,2-2-5-15,1 4 5 0,0-4 1 0,0 0 3 16,5-4 0-16,3 2-7 0,-1 2 3 16,-1-3-3-16,3 0 1 0,-1 3-12 15,-2-4 18-15,1 3-7 0,1-3 11 0,-7 1-19 16,6-2 6-16,1 4-2 0,-11-2 5 16,6-1 3-16,-4 0-2 0,-5 1-2 0,2 2 1 15,-2-7 1-15,0 5-2 0,0-3 8 16,0-3-6-16,9 3 1 0,-9-3-1 15,0 0-4-15,8 0 0 0,-6-5-6 0,-3 2 8 16,-1-3-2-16,6 3 0 0,-1-6-6 16,-1 3 10-16,-4-4-8 0,3-1-2 15,-6 2 4-15,5 0 6 0,-5 0-8 16,0-5 0-16,0 6 2 0,0-5-12 0,-6 4 8 16,6-4 14-16,-2-1-12 0,4-7-6 15,-7 3 8-15,10-7 4 0,-5 6-4 16,5-6 0-16,1-1 2 0,-1 3-6 0,0-2 4 15,-2-1-8-15,-1-2 8 0,1 4 14 16,-2 4-8-16,-6-1 11 0,0 0-13 0,-2 0 14 16,-1-2 1-16,-2 1-1 0,-3 1-7 15,-1-5-2-15,1 5 1 0,-2 0 1 0,-3 3 10 16,-4 0-4-16,4 0-3 0,-7 3 5 16,3-2 8-16,-3-1-2 0,-1 3 4 15,-4 24 8-15,3-47 1 0,-6 19-3 0,3 28-3 16,-14-48 3-16,6 19-8 0,-7 5-4 15,-2-5-10-15,-3 2 6 0,-2-1 7 16,-1 5-12-16,-5-5 0 0,6 2 0 0,-5 2-11 16,2-4-4-16,0 4 14 0,-4-1-9 15,4-3-1-15,0-1-4 0,-2 2 7 16,2 0-16-16,-1-3 18 0,1-2-10 0,-2 2 1 16,3-3 5-16,-6-6 4 0,2 3 1 15,4 5 7-15,-1-3-4 0,0 4 5 0,-2-1 2 16,1 4-1-16,2-2-11 15,-1 2 3-15,0 1 1 0,-2-1-7 0,2 6 5 0,-3-1-3 16,-4-2-2-16,2 1-3 16,-5 5 5-16,3-4-4 0,-7 5 2 0,1-4-5 15,1 1-1-15,-5 1 3 0,-1-1 0 16,-6 1 0-16,3-4-3 0,-6 3 3 0,8 4-3 16,-4 1-6-16,-4-5 11 0,5 8-4 15,-5-3-2-15,-1 2-7 0,4 1 14 0,-6 1-7 16,5 2 2-16,1 2 3 0,-4-3-8 15,1 5-3-15,0-3-1 0,-2 6 6 16,-11-4 0-16,0-1 5 0,0 2-6 0,-4 1 2 16,4 1-4-16,-9-3 10 0,1 0-8 15,-4 0-2-15,1 0 8 0,3 3-6 0,-4-3 0 16,2 0 5-16,3 3-7 0,-4 0-4 16,6-4 5-16,5 5-2 0,0-3 0 15,1 2 3-15,12 2-3 0,-8 1 8 16,7-4-17-16,1 4 6 0,-5 0 7 0,7 0-8 15,-4 4-1-15,1-4 11 0,2 1-3 16,-4 2 3-16,7 2-6 0,-3-3 3 0,1 5-3 16,2-4 0-16,-1 6-5 0,-1-3 5 15,2 3 6-15,2 1-6 0,-2-2-2 16,3 4 11-16,0-1-8 0,3-4 5 0,-5 3-3 16,3 2 6-16,-1 2-6 0,2-6 0 15,-4 5-8-15,0-4 11 0,2 3 5 16,-2 1 6-16,-1 0-22 0,4-1 11 0,2-3-2 15,2 3 2-15,-2-3-3 0,2 3 3 16,2-2 0-16,6-1-11 0,-2-1 2 16,3 4 14-16,1-9-12 0,-2 9 7 0,3-4 0 15,-2 2 4-15,-3-1-6 0,1-1-1 0,-8 5-3 16,6-1 18-16,2-2-13 0,-4 2 1 16,-1 1 0-16,-1-1 7 0,4 0-5 15,0 0-8-15,-4-2-7 0,3-2 7 0,4 3 17 16,0-2-8-16,2-4-6 0,5 2 0 15,-4 0-4-15,1-2 4 0,6 1 0 16,22-6 0-16,-43 7 6 0,23-2-8 0,20-5 16 16,-37 7-12-16,37-7-1 0,-39 5 2 15,39-5-3-15,-35 7-6 0,18-1 17 16,17-6-10-16,-36 6 2 0,14 0-5 0,22-6 1 16,-40 6-3-16,40-6 2 0,-45 4 5 15,25 0 4-15,20-4-11 0,-46 0 12 0,46 0-10 16,-40 0 1-16,40 0-1 0,-42 0 3 15,42 0 4-15,-36 0 1 0,36 0-5 16,-42-4 1-16,42 4 1 0,-39 0-7 0,39 0-2 16,-35-4 9-16,35 4 3 0,-40 0-8 15,40 0 8-15,-42 0-1 0,14 4 0 16,-1 0-4-16,29-4-4 0,-57 1 9 0,21 2-8 16,7 1-2-16,-4 0-4 0,-4 2 6 15,-3 6 5-15,-9 3-3 0,-9 14-5 0,-11 4 1 16,-26 28-12-16,-7 10-52 0,-12 19-44 15,-5 23-98-15,-33 72-138 0,5 37-431 16,-5 31 274-16</inkml:trace>
</inkml:ink>
</file>

<file path=ppt/ink/ink2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5:20:55.639"/>
    </inkml:context>
    <inkml:brush xml:id="br0">
      <inkml:brushProperty name="width" value="0.05292" units="cm"/>
      <inkml:brushProperty name="height" value="0.05292" units="cm"/>
      <inkml:brushProperty name="color" value="#FF0000"/>
    </inkml:brush>
  </inkml:definitions>
  <inkml:trace contextRef="#ctx0" brushRef="#br0">26597 15175 4100 0,'-54'-57'-101'0,"-1"-3"4"15,-11 0-2-15,3-2-4 0,-2-6 12 16,2 4 6-16,-2-3 7 0,4 2 15 15,3 1 13-15,-1-3-5 0,5-6 3 0,3 1 12 16,0-2-6-16,5-3-11 0,-1-2-21 16,5-1-39-16,-1-5-118 0,3 0-398 15,4-1 118-15</inkml:trace>
</inkml:ink>
</file>

<file path=ppt/ink/ink2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24T17:24:47.942"/>
    </inkml:context>
    <inkml:brush xml:id="br0">
      <inkml:brushProperty name="width" value="0.05292" units="cm"/>
      <inkml:brushProperty name="height" value="0.05292" units="cm"/>
      <inkml:brushProperty name="color" value="#FF0000"/>
    </inkml:brush>
  </inkml:definitions>
  <inkml:trace contextRef="#ctx0" brushRef="#br0">6590 11151 1838 0,'0'0'-95'0,"0"0"-130"0,0 0-276 16,8 8 209-16,-8-8 72 0</inkml:trace>
  <inkml:trace contextRef="#ctx0" brushRef="#br0" timeOffset="1671.0872">9995 14030 1921 0,'-65'12'149'15,"10"-3"-35"-15,7-1-14 0,7-1-13 16,1 2-52-16,4-2-54 0,0 2 0 0,8-1-16 16,1 0-40-16,3-3-5 0,5 1 7 15,0-1-5-15,2 1-2 0,5-1-3 0,-2 2-22 16,6-4-127-16,8-3-184 0,-8 12 96 16</inkml:trace>
</inkml:ink>
</file>

<file path=ppt/ink/ink2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0-21T17:47:07.383"/>
    </inkml:context>
    <inkml:brush xml:id="br0">
      <inkml:brushProperty name="width" value="0.05292" units="cm"/>
      <inkml:brushProperty name="height" value="0.05292" units="cm"/>
      <inkml:brushProperty name="color" value="#FF0000"/>
    </inkml:brush>
  </inkml:definitions>
  <inkml:trace contextRef="#ctx0" brushRef="#br0">2524 3941 4649 0,'38'20'-224'0,"2"-5"17"16,0 0 13-16,-1-3 10 0,4 0 17 0,9 3 7 16,3 5 12-16,4-1 16 0,4-1-3 15,-6 2 16-15,22 5 17 0,3-1 7 16,37 14 6-16,-1-11 14 0,1 2 10 16,3 1 8-16,-21-8 8 0,-13-4 5 0,35 4 3 15,-21 0 9-15,-17-7 3 0,7 0 12 16,3-3-6-16,-3 2 10 0,2-1 3 0,1-2 10 15,2-2 4-15,2 3-1 0,-4-2-3 16,2-2 6-16,-1 5 1 0,-1-7-4 0,5 3 4 16,-1-2 3-16,1-2-10 0,-4 2 3 15,3-2-3-15,-6 0 7 0,1 0-1 16,-12-5 4-16,0 4 0 0,-4-1-1 16,1 0 8-16,0-3-1 0,-4 3 3 0,2-3-7 15,-7 0 10-15,4 0 9 0,-1-3-3 16,1 0 0-16,-4-4 2 0,4-3 27 15,-4 3-11-15,12-6 9 0,3-4-10 0,1 0-3 16,34-8-4-16,1-2-8 0,-6-8 3 16,9 2-7-16,-4-8 3 0,1 1 0 0,-3-7-8 15,0-1 7-15,-6-5-5 0,-2-5 17 16,-3-4-15-16,-7-6 7 0,-4 1-17 0,-9-13-1 16,-4 3 3-16,-7-4-7 0,-4 2 4 15,-7 2 1-15,-15 10-11 0,-8 4 1 16,-2-2-5-16,0 1 7 0,-10 1 3 15,-3-3-6-15,-4 1 1 0,-2 3 0 0,-6 1 11 16,0-1-18-16,-5 0 7 0,-2 5-8 16,0-5-4-16,-4 8 3 0,-4 6-1 0,0-3 0 15,0 3 3-15,0 2 2 0,0 3-10 16,-4 1 8-16,-1 2-3 0,2 2 19 16,0 3-18-16,1 2 8 0,-1-1-18 0,-2 2 5 15,1-1 4-15,3 1 15 0,-3 3-18 16,-4-6 1-16,1 8-2 0,-1-5 1 15,-1 2-4-15,1 0 8 0,-5-4-4 16,1 6 4-16,-1-2-9 0,-9-1 9 0,4 3-6 16,-8-6 2-16,-5-1-4 0,-6-2-10 15,-8 5 7-15,-12-10-8 0,-3 3 3 16,-39-11 15-16,-5 5-18 0,-10 0-2 0,-3 0 4 16,-3 3-2-16,-7 1-6 0,1 1 5 15,2 4 0-15,2-2-3 0,-5 6 2 0,0-1 4 16,-3 3-7-16,-4-1-3 0,3 3 12 15,-14-3-10-15,-2 7 12 0,-1-2 0 0,-4 5-6 16,5 0-1-16,5-1-2 16,-5 7-1-16,3 0 6 0,8 3 3 0,21 3-9 15,9 2 5-15,3 7 0 0,-1-4 7 16,5 8-10-16,2 3 9 0,2-6-6 0,3 11 12 16,3-4-3-16,-1 4 4 0,5 0-1 15,14-2 4-15,-2 2-4 0,4-1-7 0,2 2 17 16,2-4 0-16,0 6-19 0,-9-3 12 15,6 2-3-15,-11 1 0 0,-3 0 7 16,13-2-7-16,-1-1 0 0,0 4 3 16,1-4-6-16,1 3 6 0,1 1 10 0,2-1-10 15,1 5 4-15,-1-7 3 0,1 7 0 16,2 1-7-16,5-3 0 0,-3 0 11 0,2 2-4 16,2-3 0-16,5 3 0 0,-3 1 3 15,2 0-6-15,2 1 6 0,2 3 1 16,-1-1-8-16,2 1 4 0,4 0-7 0,4-6 11 15,-4 4-4-15,3 1 3 0,4-5 1 16,-2 2-8-16,3-1 1 0,0-2 3 16,1 5 0-16,-1-7-4 0,5 4-2 0,0-5 6 15,3 4 6-15,-3-1-9 0,0 0 6 16,3 5 1-16,2-5 3 0,-2 0-1 0,6 5-2 16,-5 1 3-16,5-2-1 0,2 2-9 15,-2-3 13-15,9 3 4 0,-12 2-11 16,8 2 14-16,-1-1-8 0,4-4-2 0,-6 9 13 15,11-7-20-15,-6 5 6 0,-1 2-2 16,2-2 9-16,6 2-13 0,1 2 16 16,4-1-6-16,2 11-7 0,8-2 7 15,-1 13 12-15,6 4-9 0,7 15 12 0,16 30 6 16,2 21 3-16,14 25-15 0,10 32-13 0,20 66-140 16,18 12-180-16,21 14-205 0,14-11 107 15</inkml:trace>
</inkml:ink>
</file>

<file path=ppt/ink/ink2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0-21T17:47:45.616"/>
    </inkml:context>
    <inkml:brush xml:id="br0">
      <inkml:brushProperty name="width" value="0.05292" units="cm"/>
      <inkml:brushProperty name="height" value="0.05292" units="cm"/>
      <inkml:brushProperty name="color" value="#FF0000"/>
    </inkml:brush>
  </inkml:definitions>
  <inkml:trace contextRef="#ctx0" brushRef="#br0">2142 6515 281 0,'0'0'190'0,"0"0"-76"0,0 0-88 15,19 12 0-15,-19-12-1 0,0 0-6 0,0 0-6 16,0 0-1-16,0 0-18 0,0 0 18 15,0 0 1-15,0 0-13 0,0 0 18 0,0 0-6 16,0 0-12-16,28 7 6 0,-28-7-6 16,0 0 6-16,0 0 0 0,0 0 6 15,23 13 6-15,-23-13 0 0,0 0-1 0,26 7 12 16,-26-7 5-16,25 7 5 0,-25-7-6 16,36 5 0-16,-16 3-6 0,-20-8 5 15,49 7-11-15,-24 0-1 0,7 1 1 16,-2-5 25-16,10 1-17 0,-6 4 30 15,9-4 13-15,1 0-3 0,2 1 16 0,5-1-2 16,-1-1 1-16,10 1-15 0,-3-4 7 0,13 0-18 16,-1 1-1-16,1-1-5 0,4 0-9 15,-7 0-3-15,4-1 20 0,3 2-29 16,-7-1 10-16,2 0-14 0,-8 0 3 16,3 0 0-16,-9 0-10 0,2 7 3 0,0-7 6 15,-4 0-1-15,-7 3 4 0,7-3 15 16,-4 4 5-16,-7 1 8 0,1-5 7 15,-8 1 2-15,9-1 7 0,-8 0-19 0,6 3 5 16,-2-3-14-16,2 0-4 0,-2-3 4 16,12 3-8-16,-5 0-7 0,13 0-1 0,-3 0 7 15,2 0-15-15,4 0-8 0,-8 0 6 16,16 0-10-16,-14 0 4 0,3 0 17 16,-3 0-24-16,0 0-2 0,-6 0 13 15,1-1-15-15,0 1 13 0,0 1-4 0,-3-1-5 16,2 0-2-16,3 0 15 0,-1 3-17 15,4 0-10-15,10 1 16 0,-2 1-6 0,1 2 8 16,7 1-6-16,-2 1-3 0,0 2 3 16,3 1 4-16,8 3-11 0,-2-3 13 0,2 3-9 15,-13 1 3-15,11-1 3 0,-16-3 1 16,4 0-11-16,-2 4 9 0,-5-11 2 16,1 9-7-16,4-5 11 0,-1 3 8 15,3-3-8-15,1 4-5 0,5-3 5 0,8 2-7 16,5 0 9-16,3 1-2 0,7-1-5 15,-2 0 0-15,36 7 10 0,-1-3-7 16,1 0 5-16,-24-5-4 0,-10-2-4 0,-5-2 2 16,3 1 12-16,-1-2-3 0,-6 0 14 15,-9 0 8-15,1-1 26 0,-1-4 1 0,3 6 4 16,0-7-17-16,12 4-2 16,4-3-11-16,1 4 0 0,3-3-1 0,8-2-10 0,1 4 4 15,-4-1-9-15,3 0-7 0,-1 0 3 16,-5 0-6-16,-6 1 1 0,-1-2-5 15,-15 3 3-15,-3-4-4 0,-2 2-2 16,-3-3 3-16,-4 4-5 0,0-4-2 0,-1 3 11 16,8-1 0-16,-7 1 1 0,5 1-3 15,2 0 5-15,0-1-7 0,5-2-4 0,12 2 5 16,1 6-2-16,0-6 2 0,2 1-5 16,2 4 0-16,-2-5 4 0,2 6-2 15,0-5-14-15,-2 3 9 0,1-2-5 0,1 2 6 16,-2-3-7-16,-2 2 12 0,2-3-2 15,2 4-4-15,-4-5-2 0,2 1 1 0,2 4-5 16,-3-5 3-16,1 1 0 0,1 6 5 16,1-3-1-16,10 1-5 0,-9-2 2 15,46 6 0-15,-11 1-1 0,-21-6-5 16,-10 0 5-16,-2 4 11 0,-4-5-7 0,3 3-3 16,-6-4-3-16,0-1-1 0,6 2 2 15,-6-2 1-15,4-6-7 0,1 3 7 0,-1 0-5 16,-2-5 2-16,2 2 0 0,-4 3 5 15,2 0-1-15,-2 3-5 0,1 2 3 16,-1-2-3-16,0 6-23 0,-4-2 7 0,2 1-2 16,1 0-5-16,-4-1 1 0,1 5 2 15,-18-7 7-15,4 3 2 0,-3 1-4 0,-1-3 8 16,3-2-3-16,-4-2 4 0,3 3-2 16,9-5-4-16,8 0 8 0,6-5 1 15,-1 3 2-15,2-2-3 0,0-2 1 0,1-1 0 16,7 5-1-16,-7-1-2 0,11-2 9 15,-11 4-8-15,6-3 7 0,-1 1-5 16,0-1 7-16,2 3-5 0,-6-3 1 0,-3 4-3 16,6-3 13-16,-2-1-9 0,-3 4 1 15,0-3 4-15,-2 2-3 0,-2-6-3 0,0 3 2 16,1-1-3-16,-3-3 7 0,9 4-2 16,-8-7-4-16,6 7 4 0,-3-4 2 15,-3 3-12-15,3-2 8 0,-1 4-1 0,1-3 0 16,-2 3-2-16,0 0 4 0,-14-2 0 15,1 4-5-15,-1-2 4 0,0 0 5 16,-4-1-3-16,3 4 2 0,4-2 1 0,-6-3 12 16,-6 0-6-16,5 5 2 0,3-7-1 15,-4 6 5-15,4 1-8 0,2-5-2 16,13 3-5-16,-6 2 6 0,-5 0-7 0,-1 0 1 16,-2 2-3-16,1-2 0 0,-2 5-2 15,-3-4 2-15,-5 4-1 0,-4-3 0 0,4 1 0 16,-17-3 4-16,6 2-8 0,1-2 10 15,-9 5-4-15,7-10 6 0,-5 5 3 0,6 0-3 16,-4 0 3-16,3 0 1 0,-3 0-5 16,0-2 8-16,6 2-6 0,4 0 8 15,2-3-2-15,-1 1-2 0,2-3 4 16,-6 4-1-16,5-4 1 0,-4 3-1 0,-5-2 2 16,-5 1-3-16,16 0-1 0,-13 1 0 15,7-2-2-15,-1 1 4 0,4 0-9 0,-2 1 7 16,2-3-5-16,-9 3 0 0,4 2-2 15,-6-3 0-15,2-2-5 0,3 4 5 16,-5 1-2-16,1-4 1 0,2 8-1 0,-3-4-3 16,-3-4 1-16,4 4-2 0,-2 0 2 15,0 0 1-15,-4 4-3 0,0-4 2 0,5 0-1 16,-7 0 0-16,0-4 4 0,-1 8-6 16,3-4 0-16,0 0 3 0,-2 0-2 15,-2 0 1-15,1 1-2 0,3-1 2 0,-4 0 1 16,4 5-3-16,-5-5-7 0,1 3 7 15,1-3 3-15,-4 2 0 0,4 3-2 16,-1-5 1-16,-1 0-4 0,5 0 5 0,-4 0-3 16,6 2 2-16,-4-2-3 0,0 0 1 15,2-2 0-15,2 2-4 0,-1 0-5 0,1 0-4 16,6 0-1-16,-3-5-4 0,1 5-4 16,4 0 3-16,-5 0-4 0,3-2-1 15,-3 2-1-15,5 0 5 0,-3 0 3 0,-3-3-4 16,15 3 5-16,-14-5-1 0,3 4 2 15,-7-6 7-15,1 7-4 0,3-4 2 0,-7 1 0 16,2 1-5-16,3-1 1 0,-3-4 5 16,0 6 5-16,-5-8-15 0,6 7-4 15,-1-3 3-15,1 1-2 0,-2-1 2 0,0 3 1 16,0-3 5-16,1-2-6 0,-6 3 6 16,3-4 5-16,3 5 6 0,-5-2-3 15,4-2-2-15,-2 1-4 0,-2 4 15 0,1-5-3 16,1-2 6-16,-2 5 2 0,4-4-11 15,-2 2-5-15,-6 0 11 0,6-1-9 0,-2 0 9 16,-5 2-6-16,-2 1 3 0,-2-2-1 16,2 0 2-16,-11 0-1 0,3 4 7 15,-2-6-8-15,2 1 6 0,-7-1 1 0,0 1 1 16,1-5-3-16,-4-1 3 0,0-2-4 16,0 0 4-16,-4-3-3 0,-1 0-1 15,3 0-1-15,0-5 2 0,0 2-3 0,-3-3 2 16,0-3-7-16,-1-5 4 0,1 1-3 15,0-4 9-15,-2 3-9 0,0-10 7 0,-7-1 7 16,6 4 1-16,-1-8 5 0,-1 5 2 16,-4-5-5-16,7 0 10 0,-3 2-8 15,-4-2 3-15,2-5-1 0,-3 7 12 0,3-11 1 16,-3-1-2-16,-2-3-9 0,-4 1 0 16,3-3 5-16,-4-2 5 0,-4 4 3 15,3 3-1-15,-8-2-4 0,4 4-2 16,-3 5-10-16,0-4-1 0,-4 7-1 0,3 4 6 15,-2-4-7-15,-1 8-3 0,4-5 2 16,-6 4-1-16,-1 4-6 0,2 1 3 0,-2-2-4 16,-2 5 3-16,0 0-3 0,-3-1 3 15,0-3-4-15,-5 6 0 0,3 0-1 0,-13-8-2 16,-7 1 2-16,-3 1-2 0,-7-8-2 16,1 5 3-16,4 3 0 0,2 3 2 15,6 2-4-15,-4 0-1 0,9 7 3 0,-1 0 0 16,5 1-1-16,-2 1 3 0,7 2-3 15,-2 2 1-15,-3-1-2 0,8-2 2 0,-3 2 0 16,4 4-1-16,2-1 0 0,-3 1 0 16,1 0-2-16,4-2 7 0,17 17-4 0,-27-21-3 15,9 6 4-15,18 15-3 0,-20-19 1 16,20 19 1-16,-19-18-2 0,19 18 5 16,-16-17-6-16,16 17 4 0,0 0-1 15,-24-20-2-15,24 20-1 0,-12-15 7 0,12 15-7 16,0 0 4-16,-21-31-2 0,21 31 1 15,-17-24-2-15,17 24 0 0,-18-27-1 0,9 10-1 16,9 17 1-16,-22-27 4 0,14 12-2 16,8 15 0-16,-17-28-1 0,17 28 1 15,-15-26-1-15,15 26 2 0,-15-24-4 0,15 24 1 16,-10-23 3-16,10 23-2 0,-8-21 1 16,8 21 1-16,0 0-1 0,-12-27 1 15,12 27-5-15,0 0 8 0,0 0-5 0,0-31-2 16,0 31-1-16,0 0 3 0,25-27-4 15,-25 27 2-15,32-20 0 0,-15 12 0 0,3-2 1 16,-20 10-2-16,48-18 0 0,-26 9 2 16,6 0-1-16,1 0 2 0,-1-2-3 0,9-1 6 15,0 3-4-15,0-3 0 0,5 2 0 16,-6 2 2-16,1-4-4 0,3 5 5 16,-3-5-5-16,-3 4 6 0,-4 1-4 0,1-2-1 15,1-2 1-15,0 6 2 0,-7-5-3 16,7 1 2-16,-2 0-2 0,0 3 3 15,2-3-1-15,-4 3 1 0,4-2-1 16,-7-1 3-16,5 1 0 0,-1 1-4 0,-1-2-1 16,4 0 5-16,-7-3-3 0,4 2 0 15,-6-2 2-15,2 4 3 0,-3-2-4 0,1-2 4 16,-23 12-2-16,39-21 3 0,-18 7-3 16,1-1-1-16,-2 0 2 0,-1-2 2 0,2 4-2 15,1-3 6-15,-5-3-8 0,1-2 2 16,-1-1-1-16,-4-1-3 0,4-1 2 15,-4 3-1-15,-2-6 5 0,2 1-5 0,-5-1-5 16,1-1 5-16,2-2-2 0,-9-2 2 16,1 2 0-16,1-4-1 0,-4 0-1 0,-4-2 1 15,1-6-1-15,-2 0 0 0,0 3-2 16,-3-8-2-16,-4 0 5 0,-1-5-6 16,-3 0 4-16,5 0-2 0,-8-1 1 0,8 1 1 15,-3 2-1-15,-4-1-3 0,4 4 3 16,-1 4 1-16,2 0-3 0,5 3 2 15,-7-4-1-15,1 4 3 0,-1 3 2 0,2 0-7 16,-1 0 2-16,-1 2 1 0,4 5-3 16,-3 0 0-16,-1 0 0 0,2-2 0 15,-6 5-2-15,1-2-4 0,-2 4-1 16,-5-2-1-16,-4 3 1 0,1 3-4 0,-9-1 6 16,-1 0-4-16,-1 4-4 0,-14-4 8 0,6 2-8 15,-8-4 2-15,1 6 2 0,-3 0 5 16,2 3-7-16,-5-3 8 0,3 1-3 15,-3 2 4-15,1 0 1 0,2 2-4 0,-5-2 2 16,4 3 3-16,-2 0 1 0,-2 1-2 16,-3-2-1-16,-9-1 2 0,-8-1-1 0,-5 0 3 15,-38-2-3-15,-9-2 0 0,2-1 0 16,-12 2-1-16,-2 3 3 0,-1-4-6 16,1 4 5-16,1 3-1 0,13 0-3 0,21 1 3 15,18 2 3-15,19 3-5 0,-3 1-6 16,7-2 9-16,-4 1-3 0,6 0 0 0,1 0 3 15,-2 0 0-15,-4 3 0 0,7-3-4 16,-1 0 10-16,0 1-7 0,-1 1 0 16,-6 0-2-16,4 0 2 0,-9 0 2 15,1 4-6-15,-14-5 11 0,-10 2-2 0,-4 0-3 16,-2 3 5-16,-1 0-8 0,5-3-2 16,-1 6 8-16,6-6 0 0,14 3-2 15,3-3-2-15,5 6 4 0,3-3-11 0,1 0 14 16,2 0-9-16,3 0 12 0,-2 0-8 15,-1 0 4-15,3 0-1 0,-6-3 2 0,4 3-9 16,-4-3 6-16,2-1 2 0,2 2-2 16,-9-1 3-16,1-3-3 0,-19 2 2 0,-2-1 1 15,-8-2-8-15,-40 1 5 0,-4-3-6 16,2 2 6-16,2-1 6 0,-3 1-4 16,7 1 2-16,0-1 2 0,17 6-10 0,-11-3 8 15,12-3-4-15,-23 4-6 0,3 0 5 16,-9 1-5-16,0-5 3 0,-13 4 3 15,-4 0-5-15,-3 0-3 0,3 0 4 0,-2-3 10 16,0 3-11-16,-2 0 5 0,2 0-12 16,4 0 12-16,-8-4-2 0,0 7 0 0,-7-2 1 15,-4-3-6-15,-1 2 10 0,2 3-1 16,-2 3-4-16,2-3-3 0,8 5 2 16,-4-3 6-16,9 5-5 0,-6 2 13 0,4 0 0 15,-11-3-9-15,-1 7-4 0,-7-5 5 16,-1-1-10-16,3-2 10 0,1 2-6 0,3-1 6 15,7 1 3-15,-1-4-14 0,-4 2 5 16,10-1 12-16,-2-1-14 0,8 1 7 16,-1-3-10-16,3 3 12 0,-3-4 1 0,-4 3-4 15,4-3-1-15,-6 0 2 0,13-3-9 16,-6-1 7-16,4 3 6 0,5-3-6 16,-9 1-7-16,0-2 10 0,-3 1-12 0,-10 4 7 15,-3 0-8-15,-10 0 5 0,-8 4-2 16,-4 1 3-16,-3 2-2 0,3 1-8 0,0-1 6 15,1 1-2-15,8 2-6 0,-5-5 3 16,-7 5 9-16,3-7-12 0,1 3-4 16,4-1 0-16,-3-5 6 0,8 0 0 15,7-5-6-15,9 2 4 0,6 0 5 0,15 0-6 16,6 0 2-16,4 0 6 0,23 3-10 16,19-4 2-16,-2 4 6 0,3-2-1 0,0 2 2 15,0 0-5-15,2 0 6 0,-1 0 1 16,2 2 6-16,2 2-9 0,6-1 1 15,1 3-4-15,5 0 4 0,15 0-3 0,2-3 7 16,-2 6-5-16,3 1 14 0,4 0-15 16,-2-1 1-16,5 3-2 0,3-3 7 0,-1 0-7 15,7 1 12-15,2-2-2 0,8 2-4 16,-1 4-6-16,1-6 12 0,-11 4-2 16,11-2-2-16,-1 2 0 0,2 0-5 0,-8 3 13 15,3 1-2-15,9-4-2 0,-2 1-4 16,1-1 4-16,2 0 0 0,-3-3-8 15,5 0 8-15,-5 3 8 0,0 0-8 0,3 3 4 16,-5-1 2-16,2-1-4 0,1-1-11 16,1-4 11-16,-2 2 2 0,-4 4-4 0,1-1 2 15,1-3 4-15,-2 3-2 0,1-1-6 16,4 0 2-16,-4-3-3 0,1 4 3 0,4-5-4 16,-6 4 4-16,2 1-3 0,0-3 3 15,2 2 8-15,-3 0-4 0,6 3-12 16,-7-2 8-16,2-1-3 0,7 2 1 0,2-2-7 15,3-3 3-15,-5 3-10 0,-2-3 10 16,-7 6-10-16,-3 3 11 0,-4-3 9 16,2 5-8-16,4-5-1 0,-2 4 0 0,-5-1-2 15,7-3 2-15,0 4 1 0,1 0 1 16,4-4 0-16,0 3-2 0,5-6 3 16,-2 3 6-16,3 0-12 0,6-2 10 0,-4 4-14 15,4-5 16-15,-4 3-6 0,3-3-6 16,-1 5 10-16,2-4 11 0,-1 7-11 15,3-2 4-15,1-3-9 0,-2 1 7 0,7-1 0 16,-2-2 5-16,0-1-7 0,4 0 6 0,-2 1 1 16,-1-1-8-16,1 0 1 15,2-4-2-15,-2 2 8 0,5 0-4 0,0-2 0 16,0 0-7-16,-2 1 7 0,2-3 0 0,0 3 0 16,-5 0-4-16,5-3 1 0,0 3 10 15,-2-2-11-15,-2 1 11 0,4-1-19 16,-5 1 17-16,5 0-1 0,-2 1-15 0,-4-1 9 15,4 2 2-15,-7-1-7 0,-1 1 11 16,7-2-4-16,-6 4 3 0,1 1-13 16,1-2 26-16,2-3 3 0,2 5-10 0,-1-4 4 15,4 3-6-15,-1-3 0 0,4 0 6 16,-2 3-11-16,6-2 14 0,1 2-10 16,-1-1 1-16,1 3-5 0,12-14 9 0,-13 25-2 15,6-10-2-15,7-15 1 0,-8 29-8 16,8-14-2-16,0-15 11 15,0 0 4-15,8 51-9 0,-1-32 7 0,1 1-5 0,-3 7-6 16,-5-27 5-16,17 45-5 0,-5-19 15 16,-7-2-5-16,5 0 7 0,3 2-17 0,-1 2 2 15,-2-8 5-15,2 5-5 0,-4-4 4 16,2-1-2-16,5 1 0 0,-5-3-1 16,3 0-3-16,-3 0 4 0,6 1 4 15,-3-3 0-15,-13-16-3 0,27 34 1 0,-14-22 4 16,4 8-4-16,-1-7 5 0,3 1-5 15,6 1-10-15,-7 0 6 0,4 3 6 0,3-3 0 16,0 9-2-16,4-7-2 0,-1 8 0 16,-4-4-2-16,6 3 7 0,-5-4-7 0,-3 4 6 15,-1-6 4-15,1-3 2 0,-4 5-8 16,4-5-6-16,-5 4 6 0,5-4-8 16,-6 2 8-16,6-1 0 0,-3-1-2 0,-3 1 10 15,6 0-8-15,0-1-5 0,-4 1 9 16,2 3-12-16,-1-6 6 0,2 2-6 15,-1 2 2-15,-1-2 0 0,3-2 0 16,-6-1 6-16,6 0-8 0,-4 1 0 0,1-5 8 16,-19-8-4-16,32 23 2 0,-16-17-6 15,-16-6 12-15,32 18-12 0,-32-18 8 0,30 15-6 16,-11-9 6-16,-19-6-10 0,30 14 6 16,-30-14 0-16,35 12-4 0,-20-8-4 0,-15-4 4 15,32 13 4-15,-32-13 2 0,32 14-4 16,-16-9 0-16,-16-5-6 0,25 10 6 15,-25-10 10-15,32 12-12 0,-32-12 0 0,27 9 2 16,-27-9-12-16,23 15-2 0,-23-15 14 16,25 16-6-16,-25-16 4 0,21 16-3 15,-21-16-7-15,16 15 10 0,-16-15-14 0,19 21 10 16,-19-21 6-16,8 22-14 0,-8-22 6 16,0 28 8-16,0-28-12 0,-18 37 10 15,6-19 12-15,-7 8-16 0,-6-3 2 0,2 2 6 16,-5-1-6-16,6-2 4 0,-5-1 6 15,5-2-2-15,-3 3-2 0,-2-4-2 16,6 0 0-16,-1 1-8 0,0-3 12 0,0 2 0 16,1-3 0-16,2 0-10 0,3 0 10 15,-1 2-10-15,0-2 10 0,2 3-6 0,-2-2 8 16,4 4-10-16,-4-4 2 0,2 6 8 16,-5 0-6-16,7 0 6 0,-12 6-8 15,3-1 12-15,5-2-6 0,-1 2 0 0,-2 0 0 16,-4 2 0-16,4-2 0 0,3-1 0 15,-1 1 4-15,0-5-2 0,4-2-2 16,-2 0-2-16,2 2 1 0,-1-7-1 0,15-15-4 16,-23 36 0-16,11-19 6 0,2-1-2 15,10-16 2-15,-17 32 10 0,12-10-6 0,5-22-8 16,-17 43 12-16,12-21-9 16,-3 2 3-16,3 2-6 0,-3 1 0 0,3-3 10 15,1 4-8-15,4-28 0 0,-11 49 21 16,9-24-25-16,-6-4 8 0,8-21 5 0,-9 41-11 15,9-41 8-15,-1 30 1 0,1-30-1 16,-9 28 11-16,9-28 5 0,0 0 9 0,0 35 4 16,0-35-3-16,0 0 4 0,-3 23-7 15,3-23 6-15,0 0-14 0,0 0 1 16,3 34-6-16,-3-34 3 0,0 0-6 0,9 25 5 16,-9-25-2-16,10 25-4 0,-10-25 2 15,8 25-5-15,-8-25 2 0,8 24 2 0,-8-24 0 16,10 32-7-16,-10-32 6 0,7 27-6 15,-7-27 16-15,10 27-18 0,-10-27 1 16,8 28 2-16,-8-28-1 0,9 28-2 0,-9-28 5 16,10 27-14-16,-10-27 9 0,5 27-3 15,-5-27 0-15,12 28-7 0,-7-11 5 0,-5-17-4 16,13 36 5-16,-1-15 1 0,-4 2-2 16,0 1 7-16,2 3 0 0,4-2-3 15,-1 7 10-15,4-2-12 0,0 4-5 0,1-3 9 16,2 0-3-16,-3-1 4 0,5-3 1 15,-4 2-3-15,-5-8 8 0,-1 2-10 16,1-2-2-16,1-6 4 0,-1 5 3 16,-13-20-9-16,17 26 6 0,-9-6-5 0,6-7 11 15,-1 9-13-15,6 9-28 0,-3 5-44 16,9 21-76-16,2 10-115 0,3 44-586 0,-8 3-108 16</inkml:trace>
  <inkml:trace contextRef="#ctx0" brushRef="#br0" timeOffset="2775.9623">11460 9890 1747 0,'0'0'152'15,"0"0"-89"-15,0 0 6 0,0 0-44 0,-9-20 10 16,9 20 14-16,0 0 26 0,0 0 4 15,0 0 21-15,0 0-10 0,0 0 12 0,0 0 13 16,0 0-12-16,0 0-1 0,0 0-8 16,0 0-21-16,0 0-4 0,0 0-1 0,0 0-14 15,0 0-19-15,0 0 9 0,0 0-24 16,0 0 3-16,0 0-10 0,0 0-2 0,0 0 14 16,0 0-19-16,0 0 1 0,40 74 11 15,-35-47-5-15,-1 3 0 0,-1 2 0 16,2 1-7-16,-1 6 3 0,-3 6-5 15,6 0 3-15,-2 2 8 0,3 9-9 0,1 2-4 16,1 4 9-16,0-3-1 0,5 2 1 16,-2 1-3-16,4-5 1 0,6 12 1 0,-3-13 3 15,10 6-1-15,-1-14 15 0,3-2-21 16,-1-2 2-16,3-5 17 0,-2-4-11 16,0-1 10-16,3-10 2 0,-2-3-18 0,12 5 15 15,-5-13-11-15,9 1 9 0,4-8-9 16,-2 1 2-16,6-11-3 0,16 1 4 0,-3-6 1 15,12-6 1-15,0-8 0 0,2-1 16 16,25-9 17-16,-6-9 11 0,-16 3 15 0,4-11 11 16,-16 8 6-16,-10 2 12 0,-1-4-7 15,-14 8-16-15,-3 2-4 0,3 3-13 16,-13 0-9-16,1 7-29 0,-8 1-49 16,6 8-39-16,-3 0-37 0,-1 9-39 0,-12 3-121 15,-2 3-612-15,-18 0-225 0</inkml:trace>
  <inkml:trace contextRef="#ctx0" brushRef="#br0" timeOffset="3983.9358">12970 12590 4096 0,'0'0'-63'0,"-17"-41"10"15,9 29 1-15,8 12 3 0,-5-24-15 16,5 24 5-16,0 0-6 0,-15-26 8 15,15 26 11-15,0 0-1 0,0 0 0 0,-10-24 10 16,10 24 8-16,0 0-9 0,0 0 27 16,0 0 11-16,0 0 0 0,0 0 29 15,0 0 7-15,0 0 3 0,0 0-2 0,0 0 3 16,0 0-14-16,30 80 5 0,-16-45 5 16,12 11-8-16,-4 2 3 0,6 11-5 0,4 7-16 15,-3-3 12-15,7 2-3 0,-7 0-5 16,3-7 6-16,-6 4-3 0,-2-12-9 15,-1-7 4-15,-6-8 31 0,0-3 53 0,-2-4 40 16,2-7 32-16,-12-6-13 0,-5-15-13 16,13 15-14-16,-13-15-17 0,0 0-13 15,0 0-13-15,0 0-12 0,0-102-5 0,-2 43-17 16,-6-10-5-16,0-15-11 0,-2-2-5 16,-4-3-7-16,6-1-1 0,-9 7-4 0,2 1-1 15,0 5-1-15,2 12 1 0,4 9-2 16,-4 1 3-16,4 11-6 0,1 4-3 15,0 10-2-15,1 3-10 0,4-1-9 0,3 28-3 16,-9-34-1-16,9 34 3 0,0 0 1 16,-3-27-9-16,3 27 2 0,0 0-2 0,0 0-2 15,0 0 1-15,0 0-3 0,0 0 2 16,0 0-1-16,0 0 3 0,47 57-1 16,-47-57 1-16,18 23 2 0,-18-23-2 15,27 16 4-15,-15-8 4 0,-12-8 1 0,25 10 3 16,-25-10 9-16,27 2-8 0,-27-2 1 15,0 0 4-15,51-27 1 0,-34 6 0 0,3-5-5 16,-3-4 3-16,-4-4 0 0,2-3 5 16,0 0 1-16,-6-1-4 0,1 2 4 0,2 1-11 15,-7 5 9-15,1 3 0 0,3 5-2 16,-4-3 4-16,-5 25-2 0,11-33-2 0,-11 33 2 16,12-31-1-16,-12 31-2 0,5-24 3 15,-5 24-9-15,15-17 13 0,-15 17-3 16,0 0 6-16,0 0-3 0,0 0 5 0,54 13 2 15,-54-13 5-15,36 28-2 0,-12-10 1 16,1 0 5-16,0 4 7 0,-2 1 2 16,-1 7-1-16,3-3 6 0,7 10 8 15,-3 0 0-15,2 4-3 0,-1 2 2 0,1 2-1 16,5 11-5-16,1-4-1 0,3 3-5 16,-11-8 4-16,8-1-2 0,-4-2 2 0,2-1 1 15,-5-7 2-15,2 2 6 0,-10-11 7 16,1 1 3-16,2-5 5 0,4 4-1 0,-8-10 2 15,10 5-7-15,-5-4-5 0,4 0-7 16,1 1-7-16,0 0-14 0,3-4-35 16,-7 3-61-16,4 7-56 0,-7 0-72 0,-14-3-210 15,-4-7-134-15,-6-15-382 0,0 0-656 16</inkml:trace>
  <inkml:trace contextRef="#ctx0" brushRef="#br0" timeOffset="4765.9855">14750 13329 4511 0,'0'0'-114'16,"-13"-22"10"-16,13 22 5 0,0 0 17 15,0 0-4-15,0 0 18 0,-17-18 2 16,17 18 3-16,0 0 14 0,0 0 3 15,0 0 22-15,0 0 18 0,0 0 18 0,0 0 18 16,0 0 23-16,-17 71 19 0,17-44 15 16,5 10 16-16,-5 7 10 0,0 1-1 15,4 11-7-15,-4 9-5 0,0 2 4 0,0 4-2 16,-4 6-4-16,4 13-11 0,-5 0-5 16,2-3-2-16,0 2-5 0,1-3 0 0,2-13-4 15,-3-5-10-15,3-2-8 0,0 0 2 16,3-4-8-16,-3-6-2 0,0-1-6 0,2-7-8 15,-2 5-1-15,3-9-3 0,-3-1-4 16,3-1-4-16,-3-1-1 0,5-8-4 0,-1-1-3 16,-4-2-7-16,1-2-8 0,-1-28-13 15,0 42-15-15,0-19-16 0,0-23-21 16,0 33-20-16,0-33-29 0,-5 32-32 0,5-32-37 16,-13 21-75-16,13-21-664 0,-27 3-610 15</inkml:trace>
  <inkml:trace contextRef="#ctx0" brushRef="#br0" timeOffset="5111.8902">14140 14201 4571 0,'0'0'-44'0,"-17"-31"11"0,17 31-3 15,0 0-7-15,0 0-18 0,0 0 10 16,0 0-3-16,0 0 22 0,0 0 13 0,0 0 5 16,0 0 14-16,0 0 19 0,45-12-2 15,-45 12 9-15,0 0 2 0,57 15 21 16,-32-7-2-16,3-1 0 0,1 6 5 0,3-5 9 16,3 4 0-16,3 2 9 0,1-2-8 15,6 3-5-15,-7 0-5 0,14 3-5 16,0 2-6-16,5-3-6 0,-7 5-2 0,7-3-8 15,0 2-1-15,-4-2-7 0,-2 3 5 16,2-4-3-16,-4-3-14 0,-1 8-14 16,-6-11-21-16,1 3-29 0,-4 4-47 0,4-2-31 15,-4-4-48-15,1 1-191 0,-10-10-486 16,-6-1-170-16</inkml:trace>
  <inkml:trace contextRef="#ctx0" brushRef="#br0" timeOffset="5633.6762">16023 13128 4123 0,'3'-31'-11'0,"-3"31"-1"0,0 0 1 15,0-34-23-15,0 34-26 0,0 0-7 0,5-24 0 16,-5 24 19-16,0 0 9 0,0 0 5 16,0 0 8-16,10-24 14 0,-10 24 14 0,0 0-13 15,0 0 22-15,0 0-1 0,0 0 2 16,0 0 16-16,0 0-16 0,14 82 11 0,-11-57 9 15,1 2-9-15,-3 5 19 0,11 2 19 16,-7 5-6-16,8 2 0 0,1-2 21 0,-1 6 1 16,-1 2-3-16,5 4 7 0,3 0-10 15,-4 3-13-15,1-2 7 0,3-3 1 16,-1 4-10-16,2-7-4 0,1-1 4 16,3-1-6-16,2 0 11 0,-5-14 0 0,4 0 8 15,5-2 9-15,-1-6 2 0,6-5 11 16,-4-3 1-16,5-2-3 0,8-9-1 0,-8-3-3 15,15-3-8-15,8-9-6 0,5-7-2 16,14-9-5-16,30-15-5 0,-6 1 0 16,6-8-9-16,-2 2-6 0,5 1-9 0,-1 0-12 15,-3 4-18-15,-2 3-20 0,-21 9-38 0,-6 4-48 16,-4 8-57-16,-16-1-87 0,-1 5-267 16,-11-2-446-16,-12-5-885 0</inkml:trace>
  <inkml:trace contextRef="#ctx0" brushRef="#br0" timeOffset="7175.9477">10980 7813 4678 0,'-24'5'-189'16,"24"-5"18"-16,0 0 14 0,-33 0 17 15,33 0 24-15,0 0 10 0,-32 6 13 0,32-6 4 16,0 0 7-16,0 0 10 0,-29 2-1 16,29-2 7-16,0 0 6 0,0 0 13 0,0 0 11 15,0 0 14-15,0 0 22 0,0 0 34 16,0 0-3-16,0 0 9 0,-33-12 6 16,33 12 12-16,0 0-7 0,0 0 0 15,0 0-8-15,-3-27-6 0,3 27 16 0,0 0-20 16,0 0 2-16,0 0-21 0,-9-25 7 15,9 25-7-15,0 0-2 0,0 0 6 0,0 0 0 16,-10-25-8-16,10 25-4 0,0 0 9 16,-8-22-3-16,8 22-8 0,0 0 10 15,-12-22-5-15,12 22-3 0,0 0 23 0,-13-25 5 16,13 25 0-16,0 0-10 0,0 0-7 16,-14-23 11-16,14 23-8 0,0 0-9 0,0 0 0 15,-25-9-2-15,25 9 5 0,0 0 2 16,0 0-5-16,-58 32 3 15,34-15-16-15,8 1 7 0,-9 6 1 0,1 3-6 16,2 3 1-16,-6 6 6 0,0 5-3 0,2 1-1 16,3 4 11-16,6 5-12 0,4-8 5 15,6 4 5-15,6 0-10 0,1 4 14 16,1-2-16-16,11-4 20 0,-4 2-13 0,6 2 5 16,7-2 8-16,5-5 2 0,4-1-5 15,1-5 3-15,3-2-5 0,3 1 3 0,8-5-8 16,-5-4 9-16,3-2-4 0,4-3 3 15,-7-6-2-15,-1 0-1 0,1-2 31 0,2-4 4 16,-2-3 6-16,-5 0-2 0,4 0-1 16,-4-1 3-16,0-4-6 0,-3-1-10 15,-1 4-1-15,-31-4 0 0,54 0-8 0,-34 4-5 16,-20-4-1-16,45 3-5 0,-25-1 2 16,-20-2-7-16,39 3-3 0,-39-3-2 15,32 7 3-15,-32-7-4 0,25 6-2 0,-25-6 1 16,28 15 3-16,-16-3 4 0,1 8 1 15,-13-20-5-15,20 36 1 0,-15-14 2 16,-1-1-3-16,-4-21 1 0,8 37 7 0,-8-17 1 16,0-20 7-16,-3 38 6 0,3-38 6 15,-9 47-8-15,1-23 5 0,-5-2-4 0,-3 3-2 16,3-1-2-16,-2 1-1 0,-2 2-2 16,4-1-3-16,1 4-4 0,-1 2 0 15,-6-1-21-15,8 5-28 0,-3-3-36 0,4 5-56 16,-1-2-66-16,-13-6-177 0,2-5-567 15,-6-11-676-15</inkml:trace>
  <inkml:trace contextRef="#ctx0" brushRef="#br0" timeOffset="8237.886">11769 7207 4556 0,'-20'-16'-114'0,"-3"3"22"16,4 2 16-16,-8-5 8 0,6 9-5 0,21 7 31 15,-47-24-16-15,29 13 9 0,18 11 4 16,-34-18 6-16,16 12-3 0,18 6 9 0,-30-12-1 16,30 12 5-16,-29-11 1 15,29 11 2-15,-23-12-5 0,23 12 19 0,-29-6 12 16,29 6-2-16,0 0 6 0,-37-12 6 16,37 12 21-16,-25-6-33 0,25 6 12 0,0 0-6 15,-35-11 0-15,35 11-6 0,-32-5-2 16,32 5 2-16,-33-3 2 0,33 3 2 0,-40-4 10 15,40 4-14-15,-44-3 6 0,44 3 6 16,-55 0-12-16,20 0 18 0,2 0-16 0,-4 3 6 16,-5-3 16-16,-7 4-7 0,1-1 5 15,1 2-7-15,-5-1-1 0,0 3 2 16,-10 2 11-16,1 0-20 0,7 3-1 0,-3-2 7 16,9 3 6-16,-1-1-20 0,4 3 20 15,3 3-12-15,4-2-3 0,-6 6 0 16,6-1 2-16,-6 6 7 0,9-2-9 15,2 9 9-15,-4 0 4 0,3 10-10 0,4 0-7 16,-10 14 15-16,7 0-11 0,1-1 7 16,2 5-1-16,0 4 8 0,0-2-9 0,3-2-7 15,5-7 15-15,-3 0-3 0,5-2-8 16,0-2 14-16,3 0 1 0,0-2 8 16,6-4 9-16,-1-3-1 0,4-3 4 0,3 5-5 15,1 2 10-15,4-4 7 0,9 5-1 16,-6-2-7-16,14 9 0 0,3-6-4 0,10 14 8 15,8-3-7-15,6 0 4 0,8-4-8 16,21 16 3-16,6-1-6 0,-2-5 5 0,3 0-8 16,-10-13 7-16,-14-5-1 0,5-8 4 15,3 2 9-15,-2-7 14 0,3-2 10 16,5-9-1-16,7 2-5 0,5-10-8 0,5-3-6 16,10-9-5-16,2 0-10 0,10-6-2 15,-6 0-5-15,1-7-4 0,27-5-6 16,-26-5-2-16,14-7 1 0,-17 0-4 0,2-9-2 15,-17 2 1-15,-15-3-3 0,21-13-7 16,-24 1-6-16,-12-2-12 0,-6-5-6 16,6-25 0-16,-5-8-9 0,-18 8 1 15,-9 9 1-15,-8-5 3 0,-11 0 0 0,-6 2 6 16,-6-7 0-16,-11-4-1 0,-20-24-2 16,-10 9 4-16,-13 6-4 0,-10 4 10 0,-12 12-6 15,-10 1 5-15,-4 10-3 0,-6 8 3 16,-8 3-1-16,-1 9-2 0,-1 1-2 0,-8 11 5 15,1 3-1-15,-6 6 0 0,-1 7 2 16,9 11 0-16,12 6-13 0,-4 3-15 16,-33 8-38-16,1 12-28 0,13 7-23 0,2 13-39 15,7 9-60-15,17 11-242 0,5-2-374 16,27-10-49-16</inkml:trace>
  <inkml:trace contextRef="#ctx0" brushRef="#br0" timeOffset="9325.8645">12060 9336 3700 0,'0'0'-163'15,"-48"-10"3"-15,23 6-5 0,-4 0-12 16,29 4 11-16,-53-10 15 0,21 5 30 0,2-3 20 15,-2 3 49-15,2-4 39 0,-9 0 38 16,4-2 27-16,-5 7 20 0,7-5 26 16,1 2 1-16,3-2-10 0,-2 2-20 0,2 3 6 15,29 4 13-15,-50-11-17 0,25 11-7 16,25 0-26-16,-49-3 18 0,24 9-27 0,-5-3-4 16,0 6 2-16,0 7-7 0,-5 3 7 15,5-1 1-15,-2 10-4 0,-5 2 8 16,4 7 9-16,1 0-12 0,-2 7-4 0,6-2-6 15,3 5 11-15,-2-2-5 0,5 2 5 0,6 5 0 16,-3 0 5-16,6 9 10 0,-4-1 5 16,5 2-1-16,2 15 3 0,-3 2 15 15,3 5-7-15,7 2-5 0,-6 1-16 16,6-1 12-16,1-13-11 0,4 0 9 0,5-3 0 16,3-3 6-16,6 11 5 0,-1-8 8 15,9-2-4-15,4-3-4 0,6-5-1 16,6 0-2-16,2-3 2 0,6 2 5 0,29 16-4 15,2-4-7-15,3-2-3 0,1-6-7 16,14-1-1-16,9 0-7 0,1-1-4 0,5-5 1 16,5-8-7-16,0-1-4 0,-5-5-4 15,2-5-3-15,-22-10-2 0,-10-10 0 0,-5-7 1 16,-7-5 0-16,2-8-2 0,3 1 1 16,-1-8-1-16,5-11-1 0,-1-11-2 15,26-16 0-15,-10-12 0 0,-6-3-3 0,-4-9-4 16,-5-5-11-16,-11-9-11 0,-3-16-12 15,-3-9-7-15,-13-8 0 0,-4-15 3 0,-17 0 4 16,-4 1 18-16,-16 4 14 0,-3 18 4 16,-17-12 7-16,-4 5-2 0,-18 13 3 15,-13 7-4-15,-13 8-3 0,-20 12 0 0,-10 3-2 16,-22 10 3-16,-14 5-3 0,-13 15-4 16,-10 1 5-16,-6 7-2 0,-11 10 2 15,11 5 3-15,7 5 8 0,5 6-4 0,20 6-4 16,20 5-9-16,-1 5-16 0,-21 18-31 15,23-1-31-15,20 0-40 0,-17 25-51 16,10-6-101-16,26-8-641 0,14-6-518 16</inkml:trace>
  <inkml:trace contextRef="#ctx0" brushRef="#br0" timeOffset="10488.8783">13367 11218 4306 0,'-27'-9'-159'0,"2"1"13"0,6-2 5 16,19 10 9-16,-38-17 9 0,38 17 8 0,-39-7 11 15,21 1 10-15,18 6 16 0,-43-11 21 16,21 8 25-16,22 3 37 0,-40-9 27 0,40 9 11 15,-37-9 14-15,37 9 10 0,-37-6 8 16,37 6 11-16,-37-9 10 0,37 9 11 16,-43-6 3-16,43 6-4 0,-35-6-5 15,35 6-2-15,-44 0-19 0,17 6-5 0,1 3-23 16,-13 3-3-16,4 5 1 0,-3-1-10 16,-11 4-1-16,1 1-8 0,-3 4 1 0,3-4 0 15,-1 8 7-15,-11-5 13 0,10 0-25 16,0 5 8-16,3-5 8 0,3 3-7 15,4 4 2-15,-5 3 0 0,8 0-2 0,-3-1 3 16,12 11 0-16,-1-3-1 0,-3 5 0 16,6 2-1-16,6 5-1 0,-4 0-5 0,2 5 2 15,2 1 2-15,2 12-5 0,3 2-3 16,7-5 0-16,1-1-1 0,7 6-5 16,7-1 1-16,11 12 5 0,4-4-6 0,13 24 0 15,12-11 2-15,1-3 1 0,12-11-4 16,-8-12 1-16,-2-13 1 0,1-2 2 0,4-9 5 15,3 0 3-15,6-5 2 0,0-8 2 16,4-4 1-16,-6-10 4 0,7 1-5 0,8-8-3 16,-4-9-2-16,19 0-4 0,4-6-5 15,1-3 1-15,33-7-4 0,-1-6-3 16,1 4-3-16,-1-9-5 0,-7 0-3 16,-1-3-2-16,-21 6 0 0,-21-4 1 0,-1 5-1 15,-7-6-1-15,-3-3-2 0,-3 3-5 16,-3-6-1-16,2 2-5 0,-12-5-9 15,0-5-17-15,1 1-17 0,-14 4-9 0,7-11-5 16,-9-6-3-16,-8 4 6 0,1-12 8 16,-10-5-4-16,-5 4 8 0,-7-13 11 0,-3 5 5 15,-5-2 10-15,-8-9 13 0,-6 2 9 16,-4 2 9-16,-2-5 5 0,-7 8 3 16,-13-19-6-16,-2 18 1 0,-15-7-8 0,-20 7 1 15,-5 13-3-15,-11 2-2 0,-9 6 5 16,-12 8-4-16,2-3 1 0,-12 9 2 0,-1 6-2 15,-1 0 0-15,-3 9-3 0,19 12 3 16,15 6 0-16,13 9-2 0,-10 6-6 0,-2 9-16 16,10 7-18-16,-24 22-41 0,9 10-48 15,4 17-55-15,-2-3-163 0,15 12-548 16,0-2-426-16</inkml:trace>
  <inkml:trace contextRef="#ctx0" brushRef="#br0" timeOffset="11667.2639">16697 12426 4284 0,'0'0'-74'15,"-37"-20"4"-15,17 8 33 0,20 12 0 0,-40-20 21 16,20 10 18-16,2 1 1 0,18 9 4 15,-49-18 11-15,24 9 0 0,0 0 0 0,-5 3 5 16,3-3-1-16,-5 5 8 0,2-3 18 16,-8 6 9-16,4-4-14 0,-14 5 9 0,-2 0 15 15,-12 0 14-15,-14 5 2 0,-16-4 4 16,-11 6-4-16,-3-2-8 0,-39 5 2 16,13 3-2-16,16-4 5 0,19 0 2 0,2-3-4 15,1 3-1-15,1 0-8 0,4-1-12 16,14-4-4-16,-11 7-8 0,-1-2-4 15,0 6-5-15,4-3-4 0,-3 7-3 16,8-1-3-16,-4 7-4 0,3 6-3 0,-23 9-1 16,-2 3 2-16,6 9 0 0,-3 4-5 15,6 9 0-15,-5 2-2 0,13 1 0 0,-4 12-1 16,6 2 0-16,6 4 0 0,11 11-1 16,3 2-1-16,11 7 2 0,0-4-2 0,13-2-4 15,6-17 1-15,9-13 1 16,3 1 3-16,1-19-2 0,6 1 1 0,2 0 4 15,2-14-2-15,2-1 3 0,0-1 0 0,4-1 0 16,1 2 0-16,0-1 0 0,5 6-3 16,5 0-3-16,0 4 2 0,10 4-2 0,13 13 1 15,7 4 4-15,26 22 0 0,9-1-1 16,12-3 0-16,13 7-3 0,0-4 3 16,9 4-4-16,7-4 0 0,6 3-1 0,1-2 1 15,6-11-3-15,-3 2-2 0,-1-14 0 16,-1-5-1-16,-2-11 1 0,5-15-2 0,4-5 0 15,9-11 3-15,11-9-1 0,6-15-1 16,3-15 1-16,9-5 6 0,4-11-4 16,1 2-1-16,5-4-1 0,-4-11-1 15,-1 1 0-15,5-9 2 0,3 0-4 0,-3-2 0 16,-5-7-1-16,-3-1-3 0,3-9 1 16,-12-8-3-16,-3-7 1 0,-7-8-3 0,4-4 0 15,3-9 0-15,-14-11 4 0,1-9 0 16,-6 0 5-16,-8-6 13 0,-5 5 3 15,-15 3 6-15,-9 2 7 0,-15-2 4 0,-8 6 2 16,-13-4 2-16,-10 4 2 0,-20-3-5 16,-19 0-3-16,-26 2-11 0,-29-11-4 0,-28 2 9 15,-32-2-6-15,-39 2-4 0,-61-21-7 16,-51 13-4-16,-36 17-8 0,-24 17-9 16,-40 23-17-16,-40 27-20 0,-20 22-29 0,-22 32-43 15,-3 37-49-15,-16 30-78 0,4 26-263 16,-1 8-37-16,9 4-400 0,7 12-786 0</inkml:trace>
  <inkml:trace contextRef="#ctx0" brushRef="#br0" timeOffset="21177.0547">18524 8273 2178 0,'0'0'47'0,"18"-12"-30"0,-18 12 12 15,0 0 1-15,0 0 5 0,19-24-12 16,-19 24 12-16,6-18-10 0,-6 18 3 0,17-23 6 15,-17 23 8-15,19-28 32 0,-4 13-13 16,-5-3 16-16,3 0 27 0,0 0 15 16,-13 18 21-16,20-43 0 0,-3 26 10 0,-10 2-5 15,-7 15-23-15,17-28-15 0,-6 13-13 16,-11 15-20-16,14-19-29 0,-14 19-16 0,0 0 4 16,20-20-11-16,-20 20 8 0,0 0-16 15,28-7 9-15,-28 7-9 0,0 0-5 16,0 0-5-16,49 22 6 0,-34-14-3 0,-5 8 0 15,7 3 12-15,3 1-17 0,-2 9 10 16,0 1-9-16,-1 8 4 0,13 5 5 16,-10 5-12-16,7 2 9 0,3 12 7 0,-3 1-9 15,3 3-3-15,2-1 17 0,-10-1-21 16,11 4 17-16,-8-5-12 0,-3-6 3 0,1-4-3 16,-4-2 3-16,-3-1-11 0,0-10-8 15,-5 1-21-15,-2-5-12 0,-4-4-24 16,3-6-44-16,-8 2-66 0,0-1-175 15,-3-11-421-15,3-16 321 0</inkml:trace>
  <inkml:trace contextRef="#ctx0" brushRef="#br0" timeOffset="21920.4581">19849 8482 3368 0,'0'0'-62'0,"15"-36"25"15,-7 18 1-15,-8 18 10 0,7-38 24 0,-7 38 2 16,13-34 2-16,-11 14 13 0,-2 20 22 0,12-31 17 16,-12 31 10-16,5-32 9 0,-5 32 16 15,10-31-15-15,-10 31-2 0,3-23 7 16,-3 23-9-16,0 0-14 0,2-35 5 16,-2 35-15-16,0 0-6 0,3-27 0 0,-3 27-15 15,0 0 3-15,0 0-9 0,8-25 2 16,-8 25 0-16,0 0-12 0,0 0 4 0,0 0-1 15,0 0 0-15,0 0-2 0,0 0 4 16,41 45-6-16,-41-45 4 0,21 42 13 16,-7-19-18-16,1 8-1 0,0 1 11 0,-2-2-19 15,2 3 9-15,2-1-4 0,-4-7-3 16,2-1 15-16,-6-3-11 0,1 2 21 0,0-8 21 16,-10-15 17-16,13 30 22 0,-13-30 8 15,15 26 4-15,-15-26-5 0,12 20 0 16,-12-20-9-16,0 0-11 0,12 17-7 15,-12-17-11-15,0 0-10 0,0 0-9 0,0 0-14 16,0 0-12-16,60-47-9 0,-37 31-5 16,-4 1-2-16,4-3-1 0,1 3-2 15,-4 0 2-15,1 1 1 0,8-1 0 0,-4 6 2 16,2-3 5-16,-1 6-6 0,3 0-2 16,-4 0 5-16,-25 6-3 0,60 0 4 0,-28 0-2 15,-9 1 4-15,11 5-5 0,-6 0-5 16,6 4 7-16,-7 3 3 0,6 2-4 15,-5 4 2-15,-4-2-1 0,4 3 1 0,-8 4 3 16,0-2-2-16,1-1 1 0,-8 0 0 16,2 2 1-16,-5 1-4 0,2-3 3 0,-9 4 4 15,0 0-6-15,-3-25 5 0,-5 44-4 16,-5-19 12-16,-3-1-11 0,-9 3 2 16,0 1-2-16,-6-1-9 0,1 2-25 15,0-6-33-15,-1 7-27 0,0-6-32 0,4 0-38 16,-3 0-84-16,-3-4-648 0,12-6-401 15</inkml:trace>
  <inkml:trace contextRef="#ctx0" brushRef="#br0" timeOffset="22333.7342">20006 8031 4167 0,'0'0'-126'0,"0"0"19"0,0 0 13 16,-15-17 26-16,15 17 20 0,0 0 15 15,0 0 29-15,0 0 6 0,-2-25-2 0,2 25 13 16,0 0 5-16,24-32 38 0,-24 32 16 16,38-32 14-16,-19 15 17 0,7-3 4 15,3-1 1-15,4-3-41 0,1 1-8 0,6-4-3 16,0 0-8-16,2-2-3 0,5 2-21 15,-1-3-12-15,-4 11-22 0,0 1-55 16,0 5-38-16,-4 3-53 0,-14 4-89 0,3 6-590 16,-12-3-10-16</inkml:trace>
  <inkml:trace contextRef="#ctx0" brushRef="#br0" timeOffset="24547.2713">9111 8994 3644 0,'-30'7'-128'0,"0"-6"9"0,-9 6 16 15,-6 3 7-15,-5-1 13 0,-12 3 31 16,-6 4 29-16,-16-1 23 0,-5 1 23 0,1-1 9 16,1 1 15-16,0-1-3 0,0-1-4 15,16-3 7-15,8-3-5 0,1 3 4 16,-2 1 1-16,16-4 0 0,4-1-12 0,1-1 3 16,-1 5 3-16,9-7-26 0,0 3-17 15,5-2-24-15,-2 2-32 0,-10 9-45 0,6-1-70 16,-10 0-127-16,-2 6-377 0,-4-1 119 15</inkml:trace>
  <inkml:trace contextRef="#ctx0" brushRef="#br0" timeOffset="25229.5876">3661 11216 2580 0,'0'-49'-127'0,"0"23"14"0,0 26 31 16,0-58 19-16,0 27 11 0,0-3 63 16,0 1-4-16,0-8-14 0,0-1 34 0,0 4 3 15,5-5 24-15,-5 5-2 0,0 2 18 16,0 0 2-16,0 2-2 0,0-4-13 0,3 5-2 15,-3-2-1-15,2 2 28 0,-2 3-9 16,3 3 12-16,2-3-13 0,-5 30-16 16,0-44-9-16,0 44-10 0,6-33 2 0,0 18-13 15,-6 15 2-15,19-16-2 0,-19 16-7 16,0 0-5-16,51 22 7 0,-29 3-10 16,8 12 5-16,-5 5 9 0,7 9-20 0,7 9-1 15,-4 5 7-15,0 1-4 0,3-3 4 16,1 3-2-16,-2 1-9 0,-1-3 9 15,5-2-13-15,-5 0-21 0,1 0-6 0,-2-7-31 16,-8-6-18-16,10 10-26 0,-9-12-37 16,-3-2-122-16,-8-10-377 0,3-4 116 15</inkml:trace>
  <inkml:trace contextRef="#ctx0" brushRef="#br0" timeOffset="25843.8881">4899 10028 2459 0,'0'0'-53'0,"-17"-12"31"16,17 12 28-16,0 0 35 0,0 0 12 0,-25-21 22 16,25 21-8-16,0 0-9 0,0 0 12 15,-18-12-17-15,18 12 1 0,0 0-14 0,0 0-1 16,0 0-8-16,0 0-7 0,0 0-1 15,0 0-8-15,0 0 15 0,0 0-13 16,0 0-9-16,0 0 12 0,-39 44-8 16,31-23 0-16,5 4 1 0,-4 5-4 0,0-1 3 15,4 4-4-15,-1 1-1 0,-1-3 12 16,2 2-7-16,0-3-5 0,3 2 14 0,3-4-2 16,-3-1-7-16,3 0 11 0,6 2 10 15,-2-4-11-15,3-2 15 0,13 4-13 16,2-3 16-16,9-3-11 0,2-2-5 0,8-3 1 15,4-4-10-15,3-3 17 0,2-3-17 16,4 0 0-16,-5-6 1 0,-4-6 5 0,4 0 26 16,5-6-2-16,-8-8 46 0,-4-4-5 15,3-6-4-15,-4-7 14 0,3-13-11 16,-2-2 17-16,-10-3-2 0,0-8-15 0,-10-2-1 16,-3-2-2-16,-9 5 0 0,-4 3-11 15,-9 11-1-15,-4 2-12 0,-1 2-10 0,-18 8-10 16,-2 5-5-16,-22 9 2 0,-2 13-3 15,-14 9-11-15,-8 9-5 0,-17 15-23 16,-24 20-32-16,6 13-35 0,3 12-55 0,9 21-64 16,0-1-208-16,1 7-472 0,11-19-238 15</inkml:trace>
  <inkml:trace contextRef="#ctx0" brushRef="#br0" timeOffset="30949.89">20791 7808 4210 0,'-9'5'-376'0,"9"-5"-61"0,-10 1-689 16,10-1 562-16,-23 6 113 0</inkml:trace>
  <inkml:trace contextRef="#ctx0" brushRef="#br0" timeOffset="37888.4921">3494 4077 319 0,'0'0'102'0,"42"-8"-11"0,-21 1-78 15,9 2 21-15,-4-2 25 0,2-1-40 16,2 4 13-16,5-4-20 0,-5 3-5 16,4 2 17-16,1-1-17 0,-2 1 5 0,4 0 12 15,-3 1-18-15,1-5 0 0,-2 7 6 16,1-6 18-16,3 4-24 0,3-2 29 0,-7 1-12 15,7-3-1-15,-1 3 23 0,4-3-12 16,-3 3-11-16,-5-1 11 0,4 2-2 16,-1-6-15-16,-1 8 15 0,0-1 0 15,3-3-1-15,-1 4-4 0,-1-3 3 0,2 3-4 16,-1 3-6-16,4-3 0 0,-4 0 10 16,9 0 8-16,-1 0 14 0,5 0 3 0,5 0-5 15,0 0-5-15,5 0 7 0,-4 0-9 16,12 0-1-16,-1-3-5 0,1 3 12 0,-1-4-5 15,-2 1-8-15,1 1 0 0,-6 2-5 16,7-4 0-16,1 4 3 0,-5-3-11 16,4 3 10-16,-12 0 0 0,5 0-3 15,-4-3-1-15,-1 6-7 0,3-3 6 16,-6 3-13-16,6 1 16 0,-11-2 7 0,6-2-4 16,3 3 6-16,-3 1 6 0,2 3-7 15,-1-7 6-15,0 1-11 0,1 4 1 0,12-2-4 16,-2-1 3-16,-10 2-4 0,1-1-6 15,-1 0-2-15,5-3 5 0,-2 3-12 0,5 0 0 16,4 0 6-16,-2 0-6 0,-2-3-3 16,4 7-8-16,1-7 11 0,-1 5-9 15,-6-2 4-15,7 0 4 0,-4 1-7 16,-1 1-3-16,4-2 7 0,-4 4 9 0,0-2-10 16,0 3 1-16,-3-4-4 0,3 4 2 15,-3-1 0-15,4-2 8 0,-13 2-5 0,6-4-4 16,-4 2-4-16,3-2 5 0,3-3 3 15,-6 4-1-15,5-4-7 0,2 0-1 16,-2 0 9-16,2 0-4 0,0 0-7 0,-5 0 6 16,5-4 7-16,-2 4-3 0,-7-3-10 15,4 3 15-15,-5 0 8 0,3-3 12 16,4 3 8-16,-4 0-9 0,15-2-2 16,-9 2 11-16,12 0-17 0,1-3 12 0,1 3-15 15,4-4-7-15,3 4-7 0,0 0 14 16,15-3-7-16,-2 3-2 0,-10 0-5 0,11 0-7 15,1-3 2-15,0 6 19 0,-2-3-23 16,-11 0 9-16,13 0-7 0,-15 0-4 16,-2 3 11-16,0 1 8 0,4-1-8 0,-4-1-2 15,0 1-1-15,9 4-1 0,6-4-3 16,-1-1 4-16,0 1-4 0,1 1 5 16,7-1-1-16,-3-6-6 0,5 3 9 0,1-4 0 15,-1 1-7-15,-1 1-6 0,-1-5 8 16,-3 1-4-16,0 1-4 0,-2-5 8 0,-7 4 7 15,-3-5-5-15,-6 7 0 0,2-4-3 16,-4 0 3-16,-1 1 11 0,6-2-9 16,-4 0-1-16,4 0 5 0,5 3-1 0,-14-3-5 15,4 2 17-15,-1 2-13 0,1-1 1 16,-6-1 5-16,18 0-4 0,-18 1-6 16,14-1 15-16,-10 2-3 0,5-1-4 0,12 3 4 15,-4-3 15-15,6-3-9 0,-4 2-5 16,-2 1-5-16,-11 1 3 0,-3 1-2 15,3-2-3-15,-5 0 3 0,-1 0-6 0,1 1 35 16,-4 1-4-16,-1-4-2 0,4 7 9 16,-6-2-10-16,4-5 2 0,-3 2 2 0,1 4-3 15,1-2-1-15,-1-2-9 0,4 3 9 16,-1 1-8-16,0-2-10 0,-2 1 9 16,7 0-5-16,-2 0-2 0,2 0 1 0,0-3-3 15,0 6-6-15,0-3-5 0,-1 0 14 16,-5 3-16-16,1-3 12 0,0 3 2 15,0-3-14-15,-5-2 16 0,-12 5-16 16,4 0 0-16,1 0 16 0,-3 0-19 0,2 0-3 16,-8 0 0-16,5 0 3 0,1 0-1 15,-7 5 1-15,3-2 1 0,-3-3-4 16,2 6 1-16,3-3 1 0,-9 0 2 0,7 3 1 16,-6-3 2-16,3 3 2 0,0-2 2 15,1-2-3-15,5 1 0 0,-9 0-5 0,8 0 6 16,-4 3 1-16,-1-3-6 0,0 0-2 15,-1 1 0-15,4 0 4 0,-6-1-6 0,6-2 1 16,-2 7 4-16,-1-4 0 0,3 1 0 16,13-2 3-16,-1 2-5 0,0 5 3 0,2-3 1 15,3-2-5-15,-1 2 1 0,-4 1 1 16,0-1-1-16,-8-1-3 0,5 0 2 16,3 0 0-16,-13 0 7 0,7 0-2 15,-9 1-7-15,8-4 0 0,-6 2-6 0,2 3 9 16,-4-2 0-16,7 0-5 0,-7-3 6 15,4 3 2-15,-1 0 0 0,6 0 5 16,-6 0-11-16,4 1 2 0,-3-2 2 0,-1 2-4 16,6-4 2-16,4 5 2 0,-1-3-7 15,-8-1 9-15,4-1 2 0,-6 2 3 0,2-2 1 16,4-3 0-16,-4 0 6 0,1 4-2 16,0-2-7-16,-1-2-2 0,4 0 3 15,-6 3-3-15,0-3 3 0,5 0-3 0,-5 3 7 16,-2 1-6-16,3-4-5 0,-2 3 2 15,2-3 1-15,-3 0 5 0,0 2-6 16,2-2 3-16,0 3-3 0,-3-3 2 0,4 3 3 16,2 1-3-16,-6-1 3 0,6-3 5 15,-3 2 9-15,5 1-8 0,-5-3 5 16,5 4-4-16,-6-4-1 0,1 0 2 0,3 0-3 16,4 0 0-16,0 0 2 0,-3 0 1 15,6 0 2-15,-6-4-5 0,5 4 6 0,5-3-2 16,-4 1 5-16,3-1-4 0,0 3 1 15,4-4-1-15,-1 1 1 0,2 0-4 16,-4 1-2-16,1 2-1 0,5-3 0 0,-7-1-1 16,8 1-3-16,-6 0-3 0,-8 3 3 15,1 0-1-15,2-2-2 0,0 2-1 0,1 0 1 16,-6 0-2-16,2 0-1 0,-2 0 1 16,1-4-1-16,-3 4-1 0,1 4 1 15,-3-4-2-15,-1 0 4 0,2-4-3 0,-3 8 0 16,-4-4-2-16,2 0 0 0,-11 0 0 15,11-4 2-15,-1 4-1 0,-1 0-1 16,0 0-1-16,-2 0 2 0,0 0-2 0,4 0 1 16,-4 0 0-16,2 0 2 0,1-3-3 15,1 6 1-15,-2-6 0 0,1 3-1 16,1-5-1-16,-1 2 0 0,2 3 1 0,2 0 2 16,5 0-2-16,-7 0 0 0,4-4 0 15,1-1 0-15,2 5-1 0,-2-3 2 0,4 2-2 16,1 1 4-16,-3-4-3 0,0 1 0 15,-1-1 1-15,-2 4 1 0,5-3-2 16,1 3-1-16,-3-3 1 0,-2 3 0 0,2-2-1 16,0-2 2-16,-6 4-1 0,3-3 0 15,-4 3 0-15,-1-3 2 0,3 0-2 0,-6 3 3 16,3-2-2-16,-1-2-1 0,-9 4 1 16,1-3-2-16,-3 0 1 0,3 3 3 15,-7-3-4-15,1 0 2 0,-1 0 0 16,-1 3 2-16,-32 0-1 0,60-3 0 0,-35 0-2 15,-25 3 1-15,49-4 0 0,-24 4-1 16,-25 0 0-16,44-5 1 0,-44 5 0 16,40-5-1-16,-17 5 0 0,-23 0 0 0,42-5 0 15,-42 5 0-15,47-3 2 0,-47 3 4 16,38-4 2-16,-14-1 2 0,-24 5 2 0,36-4 6 16,-36 4 3-16,37-6 0 0,-37 6 3 15,34-1 1-15,-34 1 1 0,35-8 3 0,-35 8 1 16,27-9 2-16,-27 9 0 0,30-7-1 15,-30 7-2-15,25-5-2 0,-25 5-2 16,23-7-1-16,-23 7-3 0,29-6 2 0,-29 6-4 16,0 0 4-16,35-9-5 0,-35 9 1 15,18-10 0-15,-18 10-6 0,0 0-26 16,32-5-52-16,-32 5-32 0,0 0-45 0,0 0-89 16,-62 89-304-16,-25-37-429 0,-27-17-956 15</inkml:trace>
  <inkml:trace contextRef="#ctx0" brushRef="#br0" timeOffset="44379.345">3067 4033 179 0,'30'-4'87'0,"-30"4"25"0,0 0-69 16,40-11-7-16,-40 11 46 0,34-6-49 0,-34 6 0 15,35-9 31-15,-13 3-8 16,-22 6-14-16,38-9 6 0,-14 3-8 0,-24 6 0 16,42-9-17-16,-16 2 5 0,-26 7-17 0,39-5 16 15,-19 0-16-15,-20 5 5 0,40-5 1 16,-40 5 30-16,37-10 0 0,-12 8 14 15,-25 2 8-15,43-10 12 0,-43 10 15 0,39-9-20 16,-17 6-2-16,-22 3-7 0,48-9-14 16,-23 5-1-16,-25 4-4 0,49-5-2 0,-24 2-8 15,-25 3 4-15,52-7-5 0,-24 7-11 16,-28 0 13-16,50-3 1 0,-23 1-16 16,-27 2 11-16,47-3 6 0,-47 3-7 15,40-4 13-15,-15 1-11 0,-25 3 7 0,37 0 1 16,-37 0-6-16,37-3 0 0,-37 3-1 15,32-4-4-15,-32 4-9 0,30-2 3 16,-30 2-7-16,0 0-5 0,38 0 3 0,-38 0-7 16,0 0-17-16,35 0-14 0,-35 0-6 15,22 6-22-15,-22-6-25 0,22 13-11 0,-22-13-20 16,16 17-17-16,-16-17-31 0,14 22-359 16,-14-22 110-16</inkml:trace>
  <inkml:trace contextRef="#ctx0" brushRef="#br0" timeOffset="44693.4082">4335 4033 1791 0,'0'0'-24'16,"0"0"20"-16,0 0 32 0,0 0 34 0,0 0-16 16,0 0 6-16,0 0-15 0,0 0 2 15,0 0-14-15,0 0 4 0,0 0-1 16,0 0-14-16,0 0 6 0,0 0-2 0,0 0 2 16,0 0-6-16,0 0-4 0,0 0 0 15,0 0-7-15,0 0 11 0,0 0-11 16,0 0 7-16,0 0 3 0,-17 24-6 15,17-24-1-15,0 0 7 0,0 0-19 0,0 0 12 16,-48-7-6-16,48 7 10 0,0 0-13 16,0 0 0-16,-52-17-1 0,52 17 4 0,-35-15 0 15,35 15-6-15,-42-15 12 0,17 3-6 16,2 0 7-16,-7-3 0 0,-6-1-17 16,6-3 10-16,-6 4 3 0,-1-3 7 0,-8-4-13 15,-4 7 3-15,2 1 0 0,-5 10 0 16,-8 1-7-16,-7 6 7 0,-15 10-30 15,-8 10-43-15,-24 14-70 0,-3 5-103 0,2 14-225 16,-9 4 100-16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21-Oct-21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a:t>
            </a:fld>
            <a:endParaRPr lang="en-US"/>
          </a:p>
        </p:txBody>
      </p:sp>
    </p:spTree>
    <p:extLst>
      <p:ext uri="{BB962C8B-B14F-4D97-AF65-F5344CB8AC3E}">
        <p14:creationId xmlns:p14="http://schemas.microsoft.com/office/powerpoint/2010/main" val="3216296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4 Events</a:t>
            </a:r>
          </a:p>
          <a:p>
            <a:r>
              <a:rPr lang="en-US" baseline="0" dirty="0" smtClean="0"/>
              <a:t>3 Artifacts</a:t>
            </a:r>
          </a:p>
          <a:p>
            <a:r>
              <a:rPr lang="en-US" baseline="0" dirty="0" smtClean="0"/>
              <a:t>3 Roles</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a:t>
            </a:fld>
            <a:endParaRPr lang="en-US"/>
          </a:p>
        </p:txBody>
      </p:sp>
    </p:spTree>
    <p:extLst>
      <p:ext uri="{BB962C8B-B14F-4D97-AF65-F5344CB8AC3E}">
        <p14:creationId xmlns:p14="http://schemas.microsoft.com/office/powerpoint/2010/main" val="32167097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a:t>
            </a:fld>
            <a:endParaRPr lang="en-US"/>
          </a:p>
        </p:txBody>
      </p:sp>
    </p:spTree>
    <p:extLst>
      <p:ext uri="{BB962C8B-B14F-4D97-AF65-F5344CB8AC3E}">
        <p14:creationId xmlns:p14="http://schemas.microsoft.com/office/powerpoint/2010/main" val="4225974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a:t>
            </a:fld>
            <a:endParaRPr lang="en-US"/>
          </a:p>
        </p:txBody>
      </p:sp>
    </p:spTree>
    <p:extLst>
      <p:ext uri="{BB962C8B-B14F-4D97-AF65-F5344CB8AC3E}">
        <p14:creationId xmlns:p14="http://schemas.microsoft.com/office/powerpoint/2010/main" val="29737876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“We will know the requirements when we deliver a prototype that the business approves.” = MOCK UP</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16</a:t>
            </a:fld>
            <a:endParaRPr lang="en-US"/>
          </a:p>
        </p:txBody>
      </p:sp>
    </p:spTree>
    <p:extLst>
      <p:ext uri="{BB962C8B-B14F-4D97-AF65-F5344CB8AC3E}">
        <p14:creationId xmlns:p14="http://schemas.microsoft.com/office/powerpoint/2010/main" val="22898716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For example, builders may want to show a finished room or floor of a building</a:t>
            </a:r>
          </a:p>
          <a:p>
            <a:r>
              <a:rPr lang="en-US" sz="1200" b="0" i="0" u="none" strike="noStrike" kern="1200" baseline="0" dirty="0" smtClean="0">
                <a:solidFill>
                  <a:schemeClr val="tx1"/>
                </a:solidFill>
                <a:latin typeface="+mn-lt"/>
                <a:ea typeface="+mn-ea"/>
                <a:cs typeface="+mn-cs"/>
              </a:rPr>
              <a:t>before they continue with the remainder of the building. In that case, they may</a:t>
            </a:r>
          </a:p>
          <a:p>
            <a:r>
              <a:rPr lang="en-US" sz="1200" b="0" i="0" u="none" strike="noStrike" kern="1200" baseline="0" dirty="0" smtClean="0">
                <a:solidFill>
                  <a:schemeClr val="tx1"/>
                </a:solidFill>
                <a:latin typeface="+mn-lt"/>
                <a:ea typeface="+mn-ea"/>
                <a:cs typeface="+mn-cs"/>
              </a:rPr>
              <a:t>complete a floor with fixtures, paint, and everything else intended for the</a:t>
            </a:r>
          </a:p>
          <a:p>
            <a:r>
              <a:rPr lang="en-US" sz="1200" b="0" i="0" u="none" strike="noStrike" kern="1200" baseline="0" dirty="0" smtClean="0">
                <a:solidFill>
                  <a:schemeClr val="tx1"/>
                </a:solidFill>
                <a:latin typeface="+mn-lt"/>
                <a:ea typeface="+mn-ea"/>
                <a:cs typeface="+mn-cs"/>
              </a:rPr>
              <a:t>finished floor before proceeding to the next floor. The customer is able to see</a:t>
            </a:r>
          </a:p>
          <a:p>
            <a:r>
              <a:rPr lang="en-US" sz="1200" b="0" i="0" u="none" strike="noStrike" kern="1200" baseline="0" dirty="0" smtClean="0">
                <a:solidFill>
                  <a:schemeClr val="tx1"/>
                </a:solidFill>
                <a:latin typeface="+mn-lt"/>
                <a:ea typeface="+mn-ea"/>
                <a:cs typeface="+mn-cs"/>
              </a:rPr>
              <a:t>and approve of the style, color, and other details, allowing adjustments to be</a:t>
            </a:r>
          </a:p>
          <a:p>
            <a:r>
              <a:rPr lang="en-US" sz="1200" b="0" i="0" u="none" strike="noStrike" kern="1200" baseline="0" dirty="0" smtClean="0">
                <a:solidFill>
                  <a:schemeClr val="tx1"/>
                </a:solidFill>
                <a:latin typeface="+mn-lt"/>
                <a:ea typeface="+mn-ea"/>
                <a:cs typeface="+mn-cs"/>
              </a:rPr>
              <a:t>made before further investments of time and money are made. This reduces</a:t>
            </a:r>
          </a:p>
          <a:p>
            <a:r>
              <a:rPr lang="en-US" sz="1200" b="0" i="0" u="none" strike="noStrike" kern="1200" baseline="0" dirty="0" smtClean="0">
                <a:solidFill>
                  <a:schemeClr val="tx1"/>
                </a:solidFill>
                <a:latin typeface="+mn-lt"/>
                <a:ea typeface="+mn-ea"/>
                <a:cs typeface="+mn-cs"/>
              </a:rPr>
              <a:t>potential rework and/or customer dissatisfaction.</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7119176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18</a:t>
            </a:fld>
            <a:endParaRPr lang="en-US"/>
          </a:p>
        </p:txBody>
      </p:sp>
    </p:spTree>
    <p:extLst>
      <p:ext uri="{BB962C8B-B14F-4D97-AF65-F5344CB8AC3E}">
        <p14:creationId xmlns:p14="http://schemas.microsoft.com/office/powerpoint/2010/main" val="1856370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(i.e., does not address all of the requirements, followed by all of the analyses, etc.).</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19</a:t>
            </a:fld>
            <a:endParaRPr lang="en-US"/>
          </a:p>
        </p:txBody>
      </p:sp>
    </p:spTree>
    <p:extLst>
      <p:ext uri="{BB962C8B-B14F-4D97-AF65-F5344CB8AC3E}">
        <p14:creationId xmlns:p14="http://schemas.microsoft.com/office/powerpoint/2010/main" val="14846528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WIP</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20</a:t>
            </a:fld>
            <a:endParaRPr lang="en-US"/>
          </a:p>
        </p:txBody>
      </p:sp>
    </p:spTree>
    <p:extLst>
      <p:ext uri="{BB962C8B-B14F-4D97-AF65-F5344CB8AC3E}">
        <p14:creationId xmlns:p14="http://schemas.microsoft.com/office/powerpoint/2010/main" val="2025846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Managing a project using an agile approach requires that the project team</a:t>
            </a:r>
          </a:p>
          <a:p>
            <a:r>
              <a:rPr lang="en-US" sz="1200" b="0" i="0" u="none" strike="noStrike" kern="1200" baseline="0" dirty="0" smtClean="0">
                <a:solidFill>
                  <a:schemeClr val="tx1"/>
                </a:solidFill>
                <a:latin typeface="+mn-lt"/>
                <a:ea typeface="+mn-ea"/>
                <a:cs typeface="+mn-cs"/>
              </a:rPr>
              <a:t>adopt an agile mindset. The answers to the following questions will help to</a:t>
            </a:r>
          </a:p>
          <a:p>
            <a:r>
              <a:rPr lang="en-US" sz="1200" b="0" i="0" u="none" strike="noStrike" kern="1200" baseline="0" dirty="0" smtClean="0">
                <a:solidFill>
                  <a:schemeClr val="tx1"/>
                </a:solidFill>
                <a:latin typeface="+mn-lt"/>
                <a:ea typeface="+mn-ea"/>
                <a:cs typeface="+mn-cs"/>
              </a:rPr>
              <a:t>develop an implementation strategy:</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22</a:t>
            </a:fld>
            <a:endParaRPr lang="en-US"/>
          </a:p>
        </p:txBody>
      </p:sp>
    </p:spTree>
    <p:extLst>
      <p:ext uri="{BB962C8B-B14F-4D97-AF65-F5344CB8AC3E}">
        <p14:creationId xmlns:p14="http://schemas.microsoft.com/office/powerpoint/2010/main" val="11585598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dirty="0" smtClean="0"/>
              <a:t>Servant leaders may work with facilities for a team space, work with management to enable the team to focus on one project at a time, or work with the product owner to develop stories with the team. </a:t>
            </a:r>
          </a:p>
          <a:p>
            <a:r>
              <a:rPr lang="en-US" dirty="0" smtClean="0"/>
              <a:t>Some servant leaders work with auditors to refine the processes needed in regulatory environments, and some servant leaders work with the finance department to transition the organization to incremental budgeting.</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27</a:t>
            </a:fld>
            <a:endParaRPr lang="en-US"/>
          </a:p>
        </p:txBody>
      </p:sp>
    </p:spTree>
    <p:extLst>
      <p:ext uri="{BB962C8B-B14F-4D97-AF65-F5344CB8AC3E}">
        <p14:creationId xmlns:p14="http://schemas.microsoft.com/office/powerpoint/2010/main" val="26089413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 No. of communication channels = (n(n-1))/2</a:t>
            </a:r>
          </a:p>
          <a:p>
            <a:pPr marL="171450" indent="-171450">
              <a:buFont typeface="Arial" panose="020B0604020202020204" pitchFamily="34" charset="0"/>
              <a:buChar char="•"/>
            </a:pPr>
            <a:r>
              <a:rPr lang="en-US" dirty="0" smtClean="0"/>
              <a:t>* Dr.</a:t>
            </a:r>
            <a:r>
              <a:rPr lang="en-US" baseline="0" dirty="0" smtClean="0"/>
              <a:t> Jeff Sutherland recommends 7 +/- 2 team members</a:t>
            </a:r>
          </a:p>
          <a:p>
            <a:pPr marL="171450" indent="-171450">
              <a:buFont typeface="Arial" panose="020B0604020202020204" pitchFamily="34" charset="0"/>
              <a:buChar char="•"/>
            </a:pPr>
            <a:r>
              <a:rPr lang="en-US" baseline="0" dirty="0" smtClean="0"/>
              <a:t>   Also 6 +/- 3</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Agile encourages self-managing teams, where team members decide who will perform the work within the next period's defined scope</a:t>
            </a:r>
          </a:p>
          <a:p>
            <a:pPr marL="171450" indent="-171450">
              <a:buFont typeface="Arial" panose="020B0604020202020204" pitchFamily="34" charset="0"/>
              <a:buChar char="•"/>
            </a:pPr>
            <a:r>
              <a:rPr lang="en-US" dirty="0" smtClean="0"/>
              <a:t>* </a:t>
            </a:r>
            <a:r>
              <a:rPr lang="en-US" sz="1200" b="0" i="0" u="none" strike="noStrike" kern="1200" baseline="0" dirty="0" smtClean="0">
                <a:solidFill>
                  <a:schemeClr val="tx1"/>
                </a:solidFill>
                <a:latin typeface="+mn-lt"/>
                <a:ea typeface="+mn-ea"/>
                <a:cs typeface="+mn-cs"/>
              </a:rPr>
              <a:t>That is because the teams collectively own the work and together have all of the necessary skills to deliver completed work</a:t>
            </a:r>
            <a:endParaRPr lang="en-US" dirty="0" smtClean="0"/>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32</a:t>
            </a:fld>
            <a:endParaRPr lang="en-US"/>
          </a:p>
        </p:txBody>
      </p:sp>
    </p:spTree>
    <p:extLst>
      <p:ext uri="{BB962C8B-B14F-4D97-AF65-F5344CB8AC3E}">
        <p14:creationId xmlns:p14="http://schemas.microsoft.com/office/powerpoint/2010/main" val="11158367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 No. of communication channels = (n(n-1))/2</a:t>
            </a:r>
          </a:p>
          <a:p>
            <a:pPr marL="171450" indent="-171450">
              <a:buFont typeface="Arial" panose="020B0604020202020204" pitchFamily="34" charset="0"/>
              <a:buChar char="•"/>
            </a:pPr>
            <a:r>
              <a:rPr lang="en-US" dirty="0" smtClean="0"/>
              <a:t>* Dr.</a:t>
            </a:r>
            <a:r>
              <a:rPr lang="en-US" baseline="0" dirty="0" smtClean="0"/>
              <a:t> Jeff Sutherland recommends 7 +/- 2 team members</a:t>
            </a:r>
          </a:p>
          <a:p>
            <a:pPr marL="171450" indent="-171450">
              <a:buFont typeface="Arial" panose="020B0604020202020204" pitchFamily="34" charset="0"/>
              <a:buChar char="•"/>
            </a:pPr>
            <a:r>
              <a:rPr lang="en-US" baseline="0" dirty="0" smtClean="0"/>
              <a:t>   Also 6 +/- 3</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Agile encourages self-managing teams, where team members decide who will perform the work within the next period's defined scope</a:t>
            </a:r>
          </a:p>
          <a:p>
            <a:pPr marL="171450" indent="-171450">
              <a:buFont typeface="Arial" panose="020B0604020202020204" pitchFamily="34" charset="0"/>
              <a:buChar char="•"/>
            </a:pPr>
            <a:r>
              <a:rPr lang="en-US" dirty="0" smtClean="0"/>
              <a:t>* </a:t>
            </a:r>
            <a:r>
              <a:rPr lang="en-US" sz="1200" b="0" i="0" u="none" strike="noStrike" kern="1200" baseline="0" dirty="0" smtClean="0">
                <a:solidFill>
                  <a:schemeClr val="tx1"/>
                </a:solidFill>
                <a:latin typeface="+mn-lt"/>
                <a:ea typeface="+mn-ea"/>
                <a:cs typeface="+mn-cs"/>
              </a:rPr>
              <a:t>That is because the teams collectively own the work and together have all of the necessary skills to deliver completed work</a:t>
            </a:r>
            <a:endParaRPr lang="en-US" dirty="0" smtClean="0"/>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33</a:t>
            </a:fld>
            <a:endParaRPr lang="en-US"/>
          </a:p>
        </p:txBody>
      </p:sp>
    </p:spTree>
    <p:extLst>
      <p:ext uri="{BB962C8B-B14F-4D97-AF65-F5344CB8AC3E}">
        <p14:creationId xmlns:p14="http://schemas.microsoft.com/office/powerpoint/2010/main" val="35700482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SCRUM ARTIFICATS</a:t>
            </a:r>
          </a:p>
          <a:p>
            <a:pPr marL="628650" lvl="1" indent="-171450">
              <a:buFont typeface="Arial" panose="020B0604020202020204" pitchFamily="34" charset="0"/>
              <a:buChar char="•"/>
            </a:pPr>
            <a:r>
              <a:rPr lang="en-US" dirty="0" smtClean="0"/>
              <a:t>Product</a:t>
            </a:r>
            <a:r>
              <a:rPr lang="en-US" baseline="0" dirty="0" smtClean="0"/>
              <a:t> Backlog</a:t>
            </a:r>
          </a:p>
          <a:p>
            <a:pPr marL="628650" lvl="1" indent="-171450">
              <a:buFont typeface="Arial" panose="020B0604020202020204" pitchFamily="34" charset="0"/>
              <a:buChar char="•"/>
            </a:pPr>
            <a:r>
              <a:rPr lang="en-US" baseline="0" dirty="0" smtClean="0"/>
              <a:t>Sprint Backlog</a:t>
            </a:r>
          </a:p>
          <a:p>
            <a:pPr marL="628650" lvl="1" indent="-171450">
              <a:buFont typeface="Arial" panose="020B0604020202020204" pitchFamily="34" charset="0"/>
              <a:buChar char="•"/>
            </a:pPr>
            <a:r>
              <a:rPr lang="en-US" baseline="0" dirty="0" smtClean="0"/>
              <a:t>Increment</a:t>
            </a:r>
          </a:p>
          <a:p>
            <a:pPr marL="171450" indent="-171450">
              <a:buFont typeface="Arial" panose="020B0604020202020204" pitchFamily="34" charset="0"/>
              <a:buChar char="•"/>
            </a:pPr>
            <a:r>
              <a:rPr lang="en-US" baseline="0" dirty="0" smtClean="0"/>
              <a:t>SCRUM ROLES</a:t>
            </a:r>
          </a:p>
          <a:p>
            <a:pPr marL="628650" lvl="1" indent="-171450">
              <a:buFont typeface="Arial" panose="020B0604020202020204" pitchFamily="34" charset="0"/>
              <a:buChar char="•"/>
            </a:pPr>
            <a:r>
              <a:rPr lang="en-US" baseline="0" dirty="0" smtClean="0"/>
              <a:t>Product Owner</a:t>
            </a:r>
          </a:p>
          <a:p>
            <a:pPr marL="628650" lvl="1" indent="-171450">
              <a:buFont typeface="Arial" panose="020B0604020202020204" pitchFamily="34" charset="0"/>
              <a:buChar char="•"/>
            </a:pPr>
            <a:r>
              <a:rPr lang="en-US" baseline="0" dirty="0" smtClean="0"/>
              <a:t>Development Team Members</a:t>
            </a:r>
          </a:p>
          <a:p>
            <a:pPr marL="628650" lvl="1" indent="-171450">
              <a:buFont typeface="Arial" panose="020B0604020202020204" pitchFamily="34" charset="0"/>
              <a:buChar char="•"/>
            </a:pPr>
            <a:r>
              <a:rPr lang="en-US" baseline="0" dirty="0" smtClean="0"/>
              <a:t>Scrum Master</a:t>
            </a:r>
          </a:p>
          <a:p>
            <a:pPr marL="171450" indent="-171450">
              <a:buFont typeface="Arial" panose="020B0604020202020204" pitchFamily="34" charset="0"/>
              <a:buChar char="•"/>
            </a:pPr>
            <a:r>
              <a:rPr lang="en-US" baseline="0" dirty="0" smtClean="0"/>
              <a:t>SCRUM CERMONIES</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Planning.</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Daily </a:t>
            </a:r>
            <a:r>
              <a:rPr lang="en-US" sz="1200" b="1" i="0" kern="1200" dirty="0" smtClean="0">
                <a:solidFill>
                  <a:schemeClr val="tx1"/>
                </a:solidFill>
                <a:effectLst/>
                <a:latin typeface="+mn-lt"/>
                <a:ea typeface="+mn-ea"/>
                <a:cs typeface="+mn-cs"/>
              </a:rPr>
              <a:t>Scrum</a:t>
            </a:r>
            <a:r>
              <a:rPr lang="en-US" sz="1200" b="0" i="0" kern="1200" dirty="0" smtClean="0">
                <a:solidFill>
                  <a:schemeClr val="tx1"/>
                </a:solidFill>
                <a:effectLst/>
                <a:latin typeface="+mn-lt"/>
                <a:ea typeface="+mn-ea"/>
                <a:cs typeface="+mn-cs"/>
              </a:rPr>
              <a:t>.</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Review.</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Retrospective.</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36</a:t>
            </a:fld>
            <a:endParaRPr lang="en-US"/>
          </a:p>
        </p:txBody>
      </p:sp>
    </p:spTree>
    <p:extLst>
      <p:ext uri="{BB962C8B-B14F-4D97-AF65-F5344CB8AC3E}">
        <p14:creationId xmlns:p14="http://schemas.microsoft.com/office/powerpoint/2010/main" val="24235542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38</a:t>
            </a:fld>
            <a:endParaRPr lang="en-US"/>
          </a:p>
        </p:txBody>
      </p:sp>
    </p:spTree>
    <p:extLst>
      <p:ext uri="{BB962C8B-B14F-4D97-AF65-F5344CB8AC3E}">
        <p14:creationId xmlns:p14="http://schemas.microsoft.com/office/powerpoint/2010/main" val="23177510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 servant leader may facilitate the chartering process</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44</a:t>
            </a:fld>
            <a:endParaRPr lang="en-US"/>
          </a:p>
        </p:txBody>
      </p:sp>
    </p:spTree>
    <p:extLst>
      <p:ext uri="{BB962C8B-B14F-4D97-AF65-F5344CB8AC3E}">
        <p14:creationId xmlns:p14="http://schemas.microsoft.com/office/powerpoint/2010/main" val="9312924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The servant leader together with the team may decide to address other behaviors.</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Remember that the team's social contract—its team charter—is how the team members interact with each other. The goal of the team charter is to create an agile environment in which team members can work to the best of their ability as a team.</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45</a:t>
            </a:fld>
            <a:endParaRPr lang="en-US"/>
          </a:p>
        </p:txBody>
      </p:sp>
    </p:spTree>
    <p:extLst>
      <p:ext uri="{BB962C8B-B14F-4D97-AF65-F5344CB8AC3E}">
        <p14:creationId xmlns:p14="http://schemas.microsoft.com/office/powerpoint/2010/main" val="30717663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HOW</a:t>
            </a:r>
          </a:p>
          <a:p>
            <a:r>
              <a:rPr lang="en-US" baseline="0" dirty="0" smtClean="0"/>
              <a:t>Lessons Learnt</a:t>
            </a:r>
          </a:p>
          <a:p>
            <a:r>
              <a:rPr lang="en-US" baseline="0" dirty="0" smtClean="0"/>
              <a:t>Continuous Improvement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46</a:t>
            </a:fld>
            <a:endParaRPr lang="en-US"/>
          </a:p>
        </p:txBody>
      </p:sp>
    </p:spTree>
    <p:extLst>
      <p:ext uri="{BB962C8B-B14F-4D97-AF65-F5344CB8AC3E}">
        <p14:creationId xmlns:p14="http://schemas.microsoft.com/office/powerpoint/2010/main" val="40072727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1" u="sng" dirty="0" smtClean="0">
                <a:solidFill>
                  <a:srgbClr val="FFC000"/>
                </a:solidFill>
                <a:effectLst>
                  <a:outerShdw blurRad="38100" dist="38100" dir="2700000" algn="tl">
                    <a:srgbClr val="000000">
                      <a:alpha val="43137"/>
                    </a:srgbClr>
                  </a:outerShdw>
                </a:effectLst>
              </a:rPr>
              <a:t>Acronyms</a:t>
            </a:r>
            <a:r>
              <a:rPr lang="en-US" sz="1600" b="1" u="sng" baseline="0" dirty="0" smtClean="0">
                <a:solidFill>
                  <a:srgbClr val="FFC000"/>
                </a:solidFill>
                <a:effectLst>
                  <a:outerShdw blurRad="38100" dist="38100" dir="2700000" algn="tl">
                    <a:srgbClr val="000000">
                      <a:alpha val="43137"/>
                    </a:srgbClr>
                  </a:outerShdw>
                </a:effectLst>
              </a:rPr>
              <a:t> and </a:t>
            </a:r>
            <a:r>
              <a:rPr lang="en-US" sz="1600" b="1" u="sng" dirty="0" smtClean="0">
                <a:solidFill>
                  <a:srgbClr val="FFC000"/>
                </a:solidFill>
                <a:effectLst>
                  <a:outerShdw blurRad="38100" dist="38100" dir="2700000" algn="tl">
                    <a:srgbClr val="000000">
                      <a:alpha val="43137"/>
                    </a:srgbClr>
                  </a:outerShdw>
                </a:effectLst>
              </a:rPr>
              <a:t>Definitions (</a:t>
            </a:r>
            <a:r>
              <a:rPr lang="en-US" sz="1600" b="1" u="sng" baseline="0" dirty="0" smtClean="0">
                <a:solidFill>
                  <a:srgbClr val="FFC000"/>
                </a:solidFill>
                <a:effectLst>
                  <a:outerShdw blurRad="38100" dist="38100" dir="2700000" algn="tl">
                    <a:srgbClr val="000000">
                      <a:alpha val="43137"/>
                    </a:srgbClr>
                  </a:outerShdw>
                </a:effectLst>
              </a:rPr>
              <a:t>glossary at the end of the book)</a:t>
            </a:r>
            <a:endParaRPr lang="en-US" sz="1600" b="1" u="sng" dirty="0">
              <a:solidFill>
                <a:srgbClr val="FFC000"/>
              </a:solidFill>
              <a:effectLst>
                <a:outerShdw blurRad="38100" dist="38100" dir="2700000" algn="tl">
                  <a:srgbClr val="000000">
                    <a:alpha val="43137"/>
                  </a:srgbClr>
                </a:outerShdw>
              </a:effectLst>
            </a:endParaRPr>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47</a:t>
            </a:fld>
            <a:endParaRPr lang="en-US"/>
          </a:p>
        </p:txBody>
      </p:sp>
    </p:spTree>
    <p:extLst>
      <p:ext uri="{BB962C8B-B14F-4D97-AF65-F5344CB8AC3E}">
        <p14:creationId xmlns:p14="http://schemas.microsoft.com/office/powerpoint/2010/main" val="31646446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Index cards or sticky notes</a:t>
            </a:r>
          </a:p>
          <a:p>
            <a:r>
              <a:rPr lang="en-US" dirty="0" smtClean="0"/>
              <a:t>Rolling Wave</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49</a:t>
            </a:fld>
            <a:endParaRPr lang="en-US"/>
          </a:p>
        </p:txBody>
      </p:sp>
    </p:spTree>
    <p:extLst>
      <p:ext uri="{BB962C8B-B14F-4D97-AF65-F5344CB8AC3E}">
        <p14:creationId xmlns:p14="http://schemas.microsoft.com/office/powerpoint/2010/main" val="41216113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Agile approaches were born out of the need to solve issues associated with</a:t>
            </a:r>
          </a:p>
          <a:p>
            <a:r>
              <a:rPr lang="en-US" sz="1200" b="0" i="0" u="none" strike="noStrike" kern="1200" baseline="0" dirty="0" smtClean="0">
                <a:solidFill>
                  <a:schemeClr val="tx1"/>
                </a:solidFill>
                <a:latin typeface="+mn-lt"/>
                <a:ea typeface="+mn-ea"/>
                <a:cs typeface="+mn-cs"/>
              </a:rPr>
              <a:t>high rates of change, uncertainty, and complexity on projects. Due to these</a:t>
            </a:r>
          </a:p>
          <a:p>
            <a:r>
              <a:rPr lang="en-US" sz="1200" b="0" i="0" u="none" strike="noStrike" kern="1200" baseline="0" dirty="0" smtClean="0">
                <a:solidFill>
                  <a:schemeClr val="tx1"/>
                </a:solidFill>
                <a:latin typeface="+mn-lt"/>
                <a:ea typeface="+mn-ea"/>
                <a:cs typeface="+mn-cs"/>
              </a:rPr>
              <a:t>origins, they contain a variety of tools and techniques for dealing with issues that</a:t>
            </a:r>
          </a:p>
          <a:p>
            <a:r>
              <a:rPr lang="en-US" sz="1200" b="0" i="0" u="none" strike="noStrike" kern="1200" baseline="0" dirty="0" smtClean="0">
                <a:solidFill>
                  <a:schemeClr val="tx1"/>
                </a:solidFill>
                <a:latin typeface="+mn-lt"/>
                <a:ea typeface="+mn-ea"/>
                <a:cs typeface="+mn-cs"/>
              </a:rPr>
              <a:t>present problems in predictive approaches. Refer to</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54</a:t>
            </a:fld>
            <a:endParaRPr lang="en-US"/>
          </a:p>
        </p:txBody>
      </p:sp>
    </p:spTree>
    <p:extLst>
      <p:ext uri="{BB962C8B-B14F-4D97-AF65-F5344CB8AC3E}">
        <p14:creationId xmlns:p14="http://schemas.microsoft.com/office/powerpoint/2010/main" val="14339581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Agile approaches were born out of the need to solve issues associated with</a:t>
            </a:r>
          </a:p>
          <a:p>
            <a:r>
              <a:rPr lang="en-US" sz="1200" b="0" i="0" u="none" strike="noStrike" kern="1200" baseline="0" dirty="0" smtClean="0">
                <a:solidFill>
                  <a:schemeClr val="tx1"/>
                </a:solidFill>
                <a:latin typeface="+mn-lt"/>
                <a:ea typeface="+mn-ea"/>
                <a:cs typeface="+mn-cs"/>
              </a:rPr>
              <a:t>high rates of change, uncertainty, and complexity on projects. Due to these</a:t>
            </a:r>
          </a:p>
          <a:p>
            <a:r>
              <a:rPr lang="en-US" sz="1200" b="0" i="0" u="none" strike="noStrike" kern="1200" baseline="0" dirty="0" smtClean="0">
                <a:solidFill>
                  <a:schemeClr val="tx1"/>
                </a:solidFill>
                <a:latin typeface="+mn-lt"/>
                <a:ea typeface="+mn-ea"/>
                <a:cs typeface="+mn-cs"/>
              </a:rPr>
              <a:t>origins, they contain a variety of tools and techniques for dealing with issues that</a:t>
            </a:r>
          </a:p>
          <a:p>
            <a:r>
              <a:rPr lang="en-US" sz="1200" b="0" i="0" u="none" strike="noStrike" kern="1200" baseline="0" dirty="0" smtClean="0">
                <a:solidFill>
                  <a:schemeClr val="tx1"/>
                </a:solidFill>
                <a:latin typeface="+mn-lt"/>
                <a:ea typeface="+mn-ea"/>
                <a:cs typeface="+mn-cs"/>
              </a:rPr>
              <a:t>present problems in predictive approaches. Refer to</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55</a:t>
            </a:fld>
            <a:endParaRPr lang="en-US"/>
          </a:p>
        </p:txBody>
      </p:sp>
    </p:spTree>
    <p:extLst>
      <p:ext uri="{BB962C8B-B14F-4D97-AF65-F5344CB8AC3E}">
        <p14:creationId xmlns:p14="http://schemas.microsoft.com/office/powerpoint/2010/main" val="15541607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56</a:t>
            </a:fld>
            <a:endParaRPr lang="en-US"/>
          </a:p>
        </p:txBody>
      </p:sp>
    </p:spTree>
    <p:extLst>
      <p:ext uri="{BB962C8B-B14F-4D97-AF65-F5344CB8AC3E}">
        <p14:creationId xmlns:p14="http://schemas.microsoft.com/office/powerpoint/2010/main" val="16809472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57</a:t>
            </a:fld>
            <a:endParaRPr lang="en-US"/>
          </a:p>
        </p:txBody>
      </p:sp>
    </p:spTree>
    <p:extLst>
      <p:ext uri="{BB962C8B-B14F-4D97-AF65-F5344CB8AC3E}">
        <p14:creationId xmlns:p14="http://schemas.microsoft.com/office/powerpoint/2010/main" val="28952279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58</a:t>
            </a:fld>
            <a:endParaRPr lang="en-US"/>
          </a:p>
        </p:txBody>
      </p:sp>
    </p:spTree>
    <p:extLst>
      <p:ext uri="{BB962C8B-B14F-4D97-AF65-F5344CB8AC3E}">
        <p14:creationId xmlns:p14="http://schemas.microsoft.com/office/powerpoint/2010/main" val="3746420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59</a:t>
            </a:fld>
            <a:endParaRPr lang="en-US"/>
          </a:p>
        </p:txBody>
      </p:sp>
    </p:spTree>
    <p:extLst>
      <p:ext uri="{BB962C8B-B14F-4D97-AF65-F5344CB8AC3E}">
        <p14:creationId xmlns:p14="http://schemas.microsoft.com/office/powerpoint/2010/main" val="8353162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60</a:t>
            </a:fld>
            <a:endParaRPr lang="en-US"/>
          </a:p>
        </p:txBody>
      </p:sp>
    </p:spTree>
    <p:extLst>
      <p:ext uri="{BB962C8B-B14F-4D97-AF65-F5344CB8AC3E}">
        <p14:creationId xmlns:p14="http://schemas.microsoft.com/office/powerpoint/2010/main" val="39430939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61</a:t>
            </a:fld>
            <a:endParaRPr lang="en-US"/>
          </a:p>
        </p:txBody>
      </p:sp>
    </p:spTree>
    <p:extLst>
      <p:ext uri="{BB962C8B-B14F-4D97-AF65-F5344CB8AC3E}">
        <p14:creationId xmlns:p14="http://schemas.microsoft.com/office/powerpoint/2010/main" val="28226540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Fall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Fall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Fall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34647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38384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77595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122182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Fall 2021</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936845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Fall 2021</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605973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Fall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977623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14436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451088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4511720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72783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Fall 2021</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Fall 2021</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39058943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emf"/><Relationship Id="rId4" Type="http://schemas.openxmlformats.org/officeDocument/2006/relationships/customXml" Target="../ink/ink2.xml"/></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customXml" Target="../ink/ink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customXml" Target="../ink/ink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customXml" Target="../ink/ink5.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image" Target="../media/image10.emf"/><Relationship Id="rId1" Type="http://schemas.openxmlformats.org/officeDocument/2006/relationships/slideLayout" Target="../slideLayouts/slideLayout13.xml"/><Relationship Id="rId4" Type="http://schemas.openxmlformats.org/officeDocument/2006/relationships/image" Target="../media/image11.e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customXml" Target="../ink/ink7.xml"/><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2.emf"/></Relationships>
</file>

<file path=ppt/slides/_rels/slide20.xml.rels><?xml version="1.0" encoding="UTF-8" standalone="yes"?>
<Relationships xmlns="http://schemas.openxmlformats.org/package/2006/relationships"><Relationship Id="rId3" Type="http://schemas.openxmlformats.org/officeDocument/2006/relationships/customXml" Target="../ink/ink8.xml"/><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3.emf"/></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customXml" Target="../ink/ink9.xml"/><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14.emf"/><Relationship Id="rId5" Type="http://schemas.openxmlformats.org/officeDocument/2006/relationships/customXml" Target="../ink/ink10.xml"/><Relationship Id="rId4" Type="http://schemas.openxmlformats.org/officeDocument/2006/relationships/image" Target="../media/image90.emf"/></Relationships>
</file>

<file path=ppt/slides/_rels/slide23.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customXml" Target="../ink/ink1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customXml" Target="../ink/ink12.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customXml" Target="../ink/ink13.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customXml" Target="../ink/ink14.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customXml" Target="../ink/ink15.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customXml" Target="../ink/ink16.xml"/><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20.emf"/></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21.emf"/><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customXml" Target="../ink/ink18.xml"/><Relationship Id="rId5" Type="http://schemas.openxmlformats.org/officeDocument/2006/relationships/image" Target="../media/image27.emf"/><Relationship Id="rId4" Type="http://schemas.openxmlformats.org/officeDocument/2006/relationships/customXml" Target="../ink/ink17.xml"/></Relationships>
</file>

<file path=ppt/slides/_rels/slide43.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customXml" Target="../ink/ink19.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customXml" Target="../ink/ink20.xml"/><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23.emf"/></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customXml" Target="../ink/ink21.xml"/><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310.emf"/><Relationship Id="rId4" Type="http://schemas.openxmlformats.org/officeDocument/2006/relationships/customXml" Target="../ink/ink22.xml"/></Relationships>
</file>

<file path=ppt/slides/_rels/slide54.xml.rels><?xml version="1.0" encoding="UTF-8" standalone="yes"?>
<Relationships xmlns="http://schemas.openxmlformats.org/package/2006/relationships"><Relationship Id="rId3" Type="http://schemas.openxmlformats.org/officeDocument/2006/relationships/customXml" Target="../ink/ink23.xml"/><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38.emf"/></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customXml" Target="../ink/ink24.xml"/><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customXml" Target="../ink/ink2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020941" y="690188"/>
            <a:ext cx="9128197"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Midterm summary (21-Oct-21)</a:t>
            </a:r>
            <a:endParaRPr lang="en-US" sz="5400" b="1" dirty="0">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84770" y="686288"/>
            <a:ext cx="2922135"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255465" y="894716"/>
            <a:ext cx="2694542" cy="2286000"/>
          </a:xfrm>
          <a:prstGeom prst="rect">
            <a:avLst/>
          </a:prstGeom>
        </p:spPr>
      </p:pic>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250559" y="4224270"/>
            <a:ext cx="8668959"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Warm up</a:t>
            </a:r>
            <a:endParaRPr lang="en-US" dirty="0"/>
          </a:p>
        </p:txBody>
      </p:sp>
      <p:sp>
        <p:nvSpPr>
          <p:cNvPr id="3" name="Content Placeholder 2"/>
          <p:cNvSpPr>
            <a:spLocks noGrp="1"/>
          </p:cNvSpPr>
          <p:nvPr>
            <p:ph idx="1"/>
          </p:nvPr>
        </p:nvSpPr>
        <p:spPr/>
        <p:txBody>
          <a:bodyPr/>
          <a:lstStyle/>
          <a:p>
            <a:r>
              <a:rPr lang="en-US" dirty="0" smtClean="0"/>
              <a:t>Leaders are readers.</a:t>
            </a:r>
          </a:p>
          <a:p>
            <a:r>
              <a:rPr lang="en-US" dirty="0" smtClean="0"/>
              <a:t>Residual Knowledge</a:t>
            </a:r>
          </a:p>
          <a:p>
            <a:r>
              <a:rPr lang="en-US" dirty="0" smtClean="0">
                <a:solidFill>
                  <a:srgbClr val="002060"/>
                </a:solidFill>
              </a:rPr>
              <a:t>IT DEPENDS!</a:t>
            </a:r>
          </a:p>
          <a:p>
            <a:r>
              <a:rPr lang="en-US" dirty="0" smtClean="0">
                <a:solidFill>
                  <a:srgbClr val="002060"/>
                </a:solidFill>
              </a:rPr>
              <a:t>EAR 433</a:t>
            </a:r>
            <a:endParaRPr lang="en-US" dirty="0">
              <a:solidFill>
                <a:srgbClr val="002060"/>
              </a:solidFill>
            </a:endParaRP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5582880" y="785880"/>
              <a:ext cx="6461280" cy="4077000"/>
            </p14:xfrm>
          </p:contentPart>
        </mc:Choice>
        <mc:Fallback>
          <p:pic>
            <p:nvPicPr>
              <p:cNvPr id="7" name="Ink 6"/>
              <p:cNvPicPr/>
              <p:nvPr/>
            </p:nvPicPr>
            <p:blipFill>
              <a:blip r:embed="rId4"/>
              <a:stretch>
                <a:fillRect/>
              </a:stretch>
            </p:blipFill>
            <p:spPr>
              <a:xfrm>
                <a:off x="5571360" y="773280"/>
                <a:ext cx="6479280" cy="4104360"/>
              </a:xfrm>
              <a:prstGeom prst="rect">
                <a:avLst/>
              </a:prstGeom>
            </p:spPr>
          </p:pic>
        </mc:Fallback>
      </mc:AlternateContent>
    </p:spTree>
    <p:extLst>
      <p:ext uri="{BB962C8B-B14F-4D97-AF65-F5344CB8AC3E}">
        <p14:creationId xmlns:p14="http://schemas.microsoft.com/office/powerpoint/2010/main" val="42523808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small" dirty="0" smtClean="0"/>
              <a:t>Quick Review and Introduction</a:t>
            </a:r>
            <a:endParaRPr lang="en-US" cap="small" dirty="0"/>
          </a:p>
        </p:txBody>
      </p:sp>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Tree>
    <p:extLst>
      <p:ext uri="{BB962C8B-B14F-4D97-AF65-F5344CB8AC3E}">
        <p14:creationId xmlns:p14="http://schemas.microsoft.com/office/powerpoint/2010/main" val="36268437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pic>
        <p:nvPicPr>
          <p:cNvPr id="9" name="Content Placeholder 8"/>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46190" y="147484"/>
            <a:ext cx="11824119" cy="6554334"/>
          </a:xfrm>
        </p:spPr>
      </p:pic>
      <mc:AlternateContent xmlns:mc="http://schemas.openxmlformats.org/markup-compatibility/2006">
        <mc:Choice xmlns:p14="http://schemas.microsoft.com/office/powerpoint/2010/main" Requires="p14">
          <p:contentPart p14:bwMode="auto" r:id="rId4">
            <p14:nvContentPartPr>
              <p14:cNvPr id="3" name="Ink 2"/>
              <p14:cNvContentPartPr/>
              <p14:nvPr/>
            </p14:nvContentPartPr>
            <p14:xfrm>
              <a:off x="57600" y="574200"/>
              <a:ext cx="5659920" cy="6262200"/>
            </p14:xfrm>
          </p:contentPart>
        </mc:Choice>
        <mc:Fallback>
          <p:pic>
            <p:nvPicPr>
              <p:cNvPr id="3" name="Ink 2"/>
              <p:cNvPicPr/>
              <p:nvPr/>
            </p:nvPicPr>
            <p:blipFill>
              <a:blip r:embed="rId5"/>
              <a:stretch>
                <a:fillRect/>
              </a:stretch>
            </p:blipFill>
            <p:spPr>
              <a:xfrm>
                <a:off x="46800" y="565200"/>
                <a:ext cx="5683320" cy="6284520"/>
              </a:xfrm>
              <a:prstGeom prst="rect">
                <a:avLst/>
              </a:prstGeom>
            </p:spPr>
          </p:pic>
        </mc:Fallback>
      </mc:AlternateContent>
    </p:spTree>
    <p:extLst>
      <p:ext uri="{BB962C8B-B14F-4D97-AF65-F5344CB8AC3E}">
        <p14:creationId xmlns:p14="http://schemas.microsoft.com/office/powerpoint/2010/main" val="9520579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Lecture 1 : An introduction to agile</a:t>
            </a:r>
          </a:p>
          <a:p>
            <a:r>
              <a:rPr lang="en-US" dirty="0" smtClean="0"/>
              <a:t>Lecture 2: Life Cycle Selection</a:t>
            </a:r>
          </a:p>
          <a:p>
            <a:r>
              <a:rPr lang="en-US" dirty="0" smtClean="0"/>
              <a:t>Lecture 3: Implementing Agile: Creating an Agile Environment</a:t>
            </a:r>
          </a:p>
          <a:p>
            <a:r>
              <a:rPr lang="en-US" dirty="0" smtClean="0"/>
              <a:t>Lecture 4: Implementing Agile: Delivering in an Agile Environment [1/2]</a:t>
            </a:r>
          </a:p>
          <a:p>
            <a:r>
              <a:rPr lang="en-US" dirty="0"/>
              <a:t>Lecture </a:t>
            </a:r>
            <a:r>
              <a:rPr lang="en-US" dirty="0" smtClean="0"/>
              <a:t>5: </a:t>
            </a:r>
            <a:r>
              <a:rPr lang="en-US" dirty="0"/>
              <a:t>Implementing Agile: Delivering in an Agile Environment </a:t>
            </a:r>
            <a:r>
              <a:rPr lang="en-US" dirty="0" smtClean="0"/>
              <a:t>[2/2]</a:t>
            </a:r>
          </a:p>
          <a:p>
            <a:r>
              <a:rPr lang="en-US" dirty="0"/>
              <a:t>Lecture </a:t>
            </a:r>
            <a:r>
              <a:rPr lang="en-US" dirty="0" smtClean="0"/>
              <a:t>6</a:t>
            </a:r>
            <a:r>
              <a:rPr lang="en-US" dirty="0"/>
              <a:t>: </a:t>
            </a:r>
            <a:r>
              <a:rPr lang="en-US" dirty="0" smtClean="0"/>
              <a:t>Organizational Considerations for Project Agility</a:t>
            </a:r>
          </a:p>
          <a:p>
            <a:endParaRPr lang="en-US" dirty="0"/>
          </a:p>
          <a:p>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Fall 2021</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smtClean="0">
                <a:ln>
                  <a:noFill/>
                </a:ln>
                <a:solidFill>
                  <a:srgbClr val="53728A"/>
                </a:solidFill>
                <a:effectLst/>
                <a:uLnTx/>
                <a:uFillTx/>
                <a:latin typeface="Calibri" panose="020F0502020204030204"/>
                <a:ea typeface="+mn-ea"/>
                <a:cs typeface="+mn-cs"/>
              </a:rPr>
              <a:t>Eng. Dr. Akram Ali</a:t>
            </a:r>
            <a:endPar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29240" y="2533680"/>
              <a:ext cx="11984760" cy="3393000"/>
            </p14:xfrm>
          </p:contentPart>
        </mc:Choice>
        <mc:Fallback>
          <p:pic>
            <p:nvPicPr>
              <p:cNvPr id="7" name="Ink 6"/>
              <p:cNvPicPr/>
              <p:nvPr/>
            </p:nvPicPr>
            <p:blipFill>
              <a:blip r:embed="rId3"/>
              <a:stretch>
                <a:fillRect/>
              </a:stretch>
            </p:blipFill>
            <p:spPr>
              <a:xfrm>
                <a:off x="119160" y="2524680"/>
                <a:ext cx="12006000" cy="3415680"/>
              </a:xfrm>
              <a:prstGeom prst="rect">
                <a:avLst/>
              </a:prstGeom>
            </p:spPr>
          </p:pic>
        </mc:Fallback>
      </mc:AlternateContent>
    </p:spTree>
    <p:extLst>
      <p:ext uri="{BB962C8B-B14F-4D97-AF65-F5344CB8AC3E}">
        <p14:creationId xmlns:p14="http://schemas.microsoft.com/office/powerpoint/2010/main" val="32309782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Lecture 07: Annex A3 Overview of Agile and Lean Frameworks [1/2]</a:t>
            </a:r>
          </a:p>
          <a:p>
            <a:r>
              <a:rPr lang="en-US" dirty="0"/>
              <a:t>Lecture </a:t>
            </a:r>
            <a:r>
              <a:rPr lang="en-US" dirty="0" smtClean="0"/>
              <a:t>08: </a:t>
            </a:r>
            <a:r>
              <a:rPr lang="en-US" dirty="0"/>
              <a:t>Annex A3 Overview of Agile and Lean Frameworks </a:t>
            </a:r>
            <a:r>
              <a:rPr lang="en-US" dirty="0" smtClean="0"/>
              <a:t>[2/2]</a:t>
            </a:r>
          </a:p>
          <a:p>
            <a:r>
              <a:rPr lang="en-US" dirty="0" smtClean="0"/>
              <a:t>Lecture 09: Agile Planning</a:t>
            </a:r>
          </a:p>
          <a:p>
            <a:r>
              <a:rPr lang="en-US" dirty="0" smtClean="0"/>
              <a:t>Lecture 10: ACP</a:t>
            </a:r>
          </a:p>
          <a:p>
            <a:r>
              <a:rPr lang="en-US" dirty="0" smtClean="0"/>
              <a:t>Lecture 11: Teams / Professional Ethics / ACP Q&amp;A [1/2]</a:t>
            </a:r>
          </a:p>
          <a:p>
            <a:r>
              <a:rPr lang="fr-FR" dirty="0" smtClean="0"/>
              <a:t>Lecture 12: ACP Q&amp;A [2/2]</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633240" y="2694600"/>
              <a:ext cx="9633240" cy="1788120"/>
            </p14:xfrm>
          </p:contentPart>
        </mc:Choice>
        <mc:Fallback>
          <p:pic>
            <p:nvPicPr>
              <p:cNvPr id="7" name="Ink 6"/>
              <p:cNvPicPr/>
              <p:nvPr/>
            </p:nvPicPr>
            <p:blipFill>
              <a:blip r:embed="rId3"/>
              <a:stretch>
                <a:fillRect/>
              </a:stretch>
            </p:blipFill>
            <p:spPr>
              <a:xfrm>
                <a:off x="621000" y="2683080"/>
                <a:ext cx="9659520" cy="1812600"/>
              </a:xfrm>
              <a:prstGeom prst="rect">
                <a:avLst/>
              </a:prstGeom>
            </p:spPr>
          </p:pic>
        </mc:Fallback>
      </mc:AlternateContent>
    </p:spTree>
    <p:extLst>
      <p:ext uri="{BB962C8B-B14F-4D97-AF65-F5344CB8AC3E}">
        <p14:creationId xmlns:p14="http://schemas.microsoft.com/office/powerpoint/2010/main" val="8954421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138289" y="43583"/>
            <a:ext cx="6611816" cy="6611816"/>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Tree>
    <p:extLst>
      <p:ext uri="{BB962C8B-B14F-4D97-AF65-F5344CB8AC3E}">
        <p14:creationId xmlns:p14="http://schemas.microsoft.com/office/powerpoint/2010/main" val="30606077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242699"/>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02: </a:t>
            </a:r>
            <a:r>
              <a:rPr lang="en-US" sz="5400" dirty="0" smtClean="0">
                <a:solidFill>
                  <a:srgbClr val="FF0000"/>
                </a:solidFill>
                <a:latin typeface="+mn-lt"/>
              </a:rPr>
              <a:t>LIFE CYCLE SELECTION</a:t>
            </a:r>
            <a:endParaRPr lang="en-US" sz="5400" dirty="0">
              <a:solidFill>
                <a:srgbClr val="FF00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878540"/>
            <a:ext cx="3373283" cy="547781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8</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33801441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PM LIFECYCLES</a:t>
            </a:r>
            <a:endParaRPr lang="en-US" dirty="0"/>
          </a:p>
        </p:txBody>
      </p:sp>
      <p:sp>
        <p:nvSpPr>
          <p:cNvPr id="3" name="Content Placeholder 2"/>
          <p:cNvSpPr>
            <a:spLocks noGrp="1"/>
          </p:cNvSpPr>
          <p:nvPr>
            <p:ph idx="1"/>
          </p:nvPr>
        </p:nvSpPr>
        <p:spPr/>
        <p:txBody>
          <a:bodyPr>
            <a:noAutofit/>
          </a:bodyPr>
          <a:lstStyle/>
          <a:p>
            <a:pPr lvl="1">
              <a:buFont typeface="Wingdings" panose="05000000000000000000" pitchFamily="2" charset="2"/>
              <a:buChar char="Ø"/>
            </a:pPr>
            <a:r>
              <a:rPr lang="en-US" sz="2800" b="1" dirty="0" smtClean="0">
                <a:solidFill>
                  <a:srgbClr val="7030A0"/>
                </a:solidFill>
              </a:rPr>
              <a:t>Predictive life cycle</a:t>
            </a:r>
            <a:r>
              <a:rPr lang="en-US" sz="2800" b="1" dirty="0" smtClean="0"/>
              <a:t>. </a:t>
            </a:r>
            <a:r>
              <a:rPr lang="en-US" sz="2800" dirty="0" smtClean="0"/>
              <a:t>A more traditional approach, with the bulk of planning </a:t>
            </a:r>
            <a:r>
              <a:rPr lang="en-US" sz="2800" dirty="0"/>
              <a:t>occurring upfront, then executing in a single pass; </a:t>
            </a:r>
            <a:r>
              <a:rPr lang="en-US" sz="2800" dirty="0" smtClean="0"/>
              <a:t>a sequential </a:t>
            </a:r>
            <a:r>
              <a:rPr lang="en-US" sz="2800" dirty="0"/>
              <a:t>process.</a:t>
            </a:r>
          </a:p>
          <a:p>
            <a:pPr lvl="1">
              <a:buFont typeface="Wingdings" panose="05000000000000000000" pitchFamily="2" charset="2"/>
              <a:buChar char="Ø"/>
            </a:pPr>
            <a:r>
              <a:rPr lang="en-US" sz="2800" b="1" dirty="0">
                <a:solidFill>
                  <a:srgbClr val="002060"/>
                </a:solidFill>
              </a:rPr>
              <a:t>Iterative life cycle</a:t>
            </a:r>
            <a:r>
              <a:rPr lang="en-US" sz="2800" b="1" dirty="0"/>
              <a:t>. </a:t>
            </a:r>
            <a:r>
              <a:rPr lang="en-US" sz="2800" dirty="0"/>
              <a:t>An approach that allows feedback for </a:t>
            </a:r>
            <a:r>
              <a:rPr lang="en-US" sz="2800" dirty="0" smtClean="0"/>
              <a:t>unfinished work </a:t>
            </a:r>
            <a:r>
              <a:rPr lang="en-US" sz="2800" dirty="0"/>
              <a:t>to improve and modify that work.</a:t>
            </a:r>
          </a:p>
          <a:p>
            <a:pPr lvl="1">
              <a:buFont typeface="Wingdings" panose="05000000000000000000" pitchFamily="2" charset="2"/>
              <a:buChar char="Ø"/>
            </a:pPr>
            <a:r>
              <a:rPr lang="en-US" sz="2800" b="1" dirty="0"/>
              <a:t>Incremental life cycle. </a:t>
            </a:r>
            <a:r>
              <a:rPr lang="en-US" sz="2800" dirty="0"/>
              <a:t>An approach that provides </a:t>
            </a:r>
            <a:r>
              <a:rPr lang="en-US" sz="2800" dirty="0" smtClean="0"/>
              <a:t>finished deliverables </a:t>
            </a:r>
            <a:r>
              <a:rPr lang="en-US" sz="2800" dirty="0"/>
              <a:t>that the customer may be able to use immediately.</a:t>
            </a:r>
          </a:p>
          <a:p>
            <a:pPr lvl="1">
              <a:buFont typeface="Wingdings" panose="05000000000000000000" pitchFamily="2" charset="2"/>
              <a:buChar char="Ø"/>
            </a:pPr>
            <a:r>
              <a:rPr lang="en-US" sz="2800" b="1" dirty="0" smtClean="0">
                <a:solidFill>
                  <a:srgbClr val="FF0000"/>
                </a:solidFill>
              </a:rPr>
              <a:t>Agile life cycle</a:t>
            </a:r>
            <a:r>
              <a:rPr lang="en-US" sz="2800" b="1" dirty="0" smtClean="0"/>
              <a:t>. </a:t>
            </a:r>
            <a:r>
              <a:rPr lang="en-US" sz="2800" dirty="0"/>
              <a:t>An approach that is both iterative and incremental </a:t>
            </a:r>
            <a:r>
              <a:rPr lang="en-US" sz="2800" dirty="0" smtClean="0"/>
              <a:t>to refine work items and deliver frequently.</a:t>
            </a:r>
            <a:endParaRPr lang="en-US" sz="2800"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mc:AlternateContent xmlns:mc="http://schemas.openxmlformats.org/markup-compatibility/2006">
        <mc:Choice xmlns:p14="http://schemas.microsoft.com/office/powerpoint/2010/main" Requires="p14">
          <p:contentPart p14:bwMode="auto" r:id="rId2">
            <p14:nvContentPartPr>
              <p14:cNvPr id="8" name="Ink 7"/>
              <p14:cNvContentPartPr/>
              <p14:nvPr/>
            </p14:nvContentPartPr>
            <p14:xfrm>
              <a:off x="7491240" y="4638240"/>
              <a:ext cx="4077360" cy="1443600"/>
            </p14:xfrm>
          </p:contentPart>
        </mc:Choice>
        <mc:Fallback>
          <p:pic>
            <p:nvPicPr>
              <p:cNvPr id="8" name="Ink 7"/>
              <p:cNvPicPr/>
              <p:nvPr/>
            </p:nvPicPr>
            <p:blipFill>
              <a:blip r:embed="rId3"/>
              <a:stretch>
                <a:fillRect/>
              </a:stretch>
            </p:blipFill>
            <p:spPr>
              <a:xfrm>
                <a:off x="7477920" y="4625280"/>
                <a:ext cx="4103640" cy="1469880"/>
              </a:xfrm>
              <a:prstGeom prst="rect">
                <a:avLst/>
              </a:prstGeom>
            </p:spPr>
          </p:pic>
        </mc:Fallback>
      </mc:AlternateContent>
    </p:spTree>
    <p:extLst>
      <p:ext uri="{BB962C8B-B14F-4D97-AF65-F5344CB8AC3E}">
        <p14:creationId xmlns:p14="http://schemas.microsoft.com/office/powerpoint/2010/main" val="41788732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Four Categories of Life Cycles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pic>
        <p:nvPicPr>
          <p:cNvPr id="9" name="Content Placeholder 8"/>
          <p:cNvPicPr>
            <a:picLocks noGrp="1" noChangeAspect="1"/>
          </p:cNvPicPr>
          <p:nvPr>
            <p:ph idx="1"/>
          </p:nvPr>
        </p:nvPicPr>
        <p:blipFill rotWithShape="1">
          <a:blip r:embed="rId2"/>
          <a:srcRect l="593" t="8727" r="4465" b="3767"/>
          <a:stretch/>
        </p:blipFill>
        <p:spPr>
          <a:xfrm>
            <a:off x="419101" y="1574827"/>
            <a:ext cx="11438602" cy="5146647"/>
          </a:xfrm>
          <a:prstGeom prst="rect">
            <a:avLst/>
          </a:prstGeom>
        </p:spPr>
      </p:pic>
      <mc:AlternateContent xmlns:mc="http://schemas.openxmlformats.org/markup-compatibility/2006">
        <mc:Choice xmlns:p14="http://schemas.microsoft.com/office/powerpoint/2010/main" Requires="p14">
          <p:contentPart p14:bwMode="auto" r:id="rId3">
            <p14:nvContentPartPr>
              <p14:cNvPr id="8" name="Ink 7"/>
              <p14:cNvContentPartPr/>
              <p14:nvPr/>
            </p14:nvContentPartPr>
            <p14:xfrm>
              <a:off x="2969280" y="1061640"/>
              <a:ext cx="8696160" cy="5613480"/>
            </p14:xfrm>
          </p:contentPart>
        </mc:Choice>
        <mc:Fallback>
          <p:pic>
            <p:nvPicPr>
              <p:cNvPr id="8" name="Ink 7"/>
              <p:cNvPicPr/>
              <p:nvPr/>
            </p:nvPicPr>
            <p:blipFill>
              <a:blip r:embed="rId4"/>
              <a:stretch>
                <a:fillRect/>
              </a:stretch>
            </p:blipFill>
            <p:spPr>
              <a:xfrm>
                <a:off x="2959560" y="1055160"/>
                <a:ext cx="8719920" cy="5624280"/>
              </a:xfrm>
              <a:prstGeom prst="rect">
                <a:avLst/>
              </a:prstGeom>
            </p:spPr>
          </p:pic>
        </mc:Fallback>
      </mc:AlternateContent>
    </p:spTree>
    <p:extLst>
      <p:ext uri="{BB962C8B-B14F-4D97-AF65-F5344CB8AC3E}">
        <p14:creationId xmlns:p14="http://schemas.microsoft.com/office/powerpoint/2010/main" val="16547597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Predictive life cycles</a:t>
            </a:r>
            <a:endParaRPr lang="en-US" dirty="0"/>
          </a:p>
        </p:txBody>
      </p:sp>
      <p:sp>
        <p:nvSpPr>
          <p:cNvPr id="3" name="Content Placeholder 2"/>
          <p:cNvSpPr>
            <a:spLocks noGrp="1"/>
          </p:cNvSpPr>
          <p:nvPr>
            <p:ph idx="1"/>
          </p:nvPr>
        </p:nvSpPr>
        <p:spPr/>
        <p:txBody>
          <a:bodyPr/>
          <a:lstStyle/>
          <a:p>
            <a:r>
              <a:rPr lang="en-US" dirty="0"/>
              <a:t>Take advantage of things that are known </a:t>
            </a:r>
            <a:r>
              <a:rPr lang="en-US" dirty="0" smtClean="0"/>
              <a:t>and proven</a:t>
            </a:r>
            <a:r>
              <a:rPr lang="en-US" dirty="0"/>
              <a:t>. </a:t>
            </a:r>
            <a:endParaRPr lang="en-US" dirty="0" smtClean="0"/>
          </a:p>
          <a:p>
            <a:r>
              <a:rPr lang="en-US" dirty="0" smtClean="0"/>
              <a:t>This </a:t>
            </a:r>
            <a:r>
              <a:rPr lang="en-US" dirty="0"/>
              <a:t>reduced uncertainty and complexity allows teams </a:t>
            </a:r>
            <a:r>
              <a:rPr lang="en-US" dirty="0" smtClean="0"/>
              <a:t>to segment </a:t>
            </a:r>
            <a:r>
              <a:rPr lang="en-US" dirty="0"/>
              <a:t>work into a sequence of predictable groupings.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Tree>
    <p:extLst>
      <p:ext uri="{BB962C8B-B14F-4D97-AF65-F5344CB8AC3E}">
        <p14:creationId xmlns:p14="http://schemas.microsoft.com/office/powerpoint/2010/main" val="8159613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Iterative life cycles</a:t>
            </a:r>
            <a:endParaRPr lang="en-US" dirty="0"/>
          </a:p>
        </p:txBody>
      </p:sp>
      <p:sp>
        <p:nvSpPr>
          <p:cNvPr id="3" name="Content Placeholder 2"/>
          <p:cNvSpPr>
            <a:spLocks noGrp="1"/>
          </p:cNvSpPr>
          <p:nvPr>
            <p:ph idx="1"/>
          </p:nvPr>
        </p:nvSpPr>
        <p:spPr/>
        <p:txBody>
          <a:bodyPr/>
          <a:lstStyle/>
          <a:p>
            <a:r>
              <a:rPr lang="en-US" dirty="0"/>
              <a:t>Allow feedback on partially completed </a:t>
            </a:r>
            <a:r>
              <a:rPr lang="en-US" dirty="0" smtClean="0"/>
              <a:t>or unfinished </a:t>
            </a:r>
            <a:r>
              <a:rPr lang="en-US" dirty="0"/>
              <a:t>work to improve and modify that work</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Tree>
    <p:extLst>
      <p:ext uri="{BB962C8B-B14F-4D97-AF65-F5344CB8AC3E}">
        <p14:creationId xmlns:p14="http://schemas.microsoft.com/office/powerpoint/2010/main" val="22235734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Incremental life cycles</a:t>
            </a:r>
            <a:endParaRPr lang="en-US" dirty="0"/>
          </a:p>
        </p:txBody>
      </p:sp>
      <p:sp>
        <p:nvSpPr>
          <p:cNvPr id="3" name="Content Placeholder 2"/>
          <p:cNvSpPr>
            <a:spLocks noGrp="1"/>
          </p:cNvSpPr>
          <p:nvPr>
            <p:ph idx="1"/>
          </p:nvPr>
        </p:nvSpPr>
        <p:spPr/>
        <p:txBody>
          <a:bodyPr/>
          <a:lstStyle/>
          <a:p>
            <a:r>
              <a:rPr lang="en-US" dirty="0"/>
              <a:t>Provide finished deliverables that </a:t>
            </a:r>
            <a:r>
              <a:rPr lang="en-US" dirty="0" smtClean="0"/>
              <a:t>the customer </a:t>
            </a:r>
            <a:r>
              <a:rPr lang="en-US" dirty="0"/>
              <a:t>may be able to use immediately</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27982830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life cycles</a:t>
            </a:r>
            <a:endParaRPr lang="en-US" dirty="0"/>
          </a:p>
        </p:txBody>
      </p:sp>
      <p:sp>
        <p:nvSpPr>
          <p:cNvPr id="3" name="Content Placeholder 2"/>
          <p:cNvSpPr>
            <a:spLocks noGrp="1"/>
          </p:cNvSpPr>
          <p:nvPr>
            <p:ph idx="1"/>
          </p:nvPr>
        </p:nvSpPr>
        <p:spPr/>
        <p:txBody>
          <a:bodyPr/>
          <a:lstStyle/>
          <a:p>
            <a:r>
              <a:rPr lang="en-US" dirty="0"/>
              <a:t>Leverage both the aspects of iterative </a:t>
            </a:r>
            <a:r>
              <a:rPr lang="en-US" dirty="0" smtClean="0"/>
              <a:t>and incremental </a:t>
            </a:r>
            <a:r>
              <a:rPr lang="en-US" dirty="0"/>
              <a:t>characteristics</a:t>
            </a:r>
            <a:r>
              <a:rPr lang="en-US" dirty="0" smtClean="0"/>
              <a:t>.</a:t>
            </a:r>
          </a:p>
          <a:p>
            <a:r>
              <a:rPr lang="en-US" dirty="0" smtClean="0"/>
              <a:t> </a:t>
            </a:r>
            <a:r>
              <a:rPr lang="en-US" dirty="0"/>
              <a:t>When teams use agile approaches, </a:t>
            </a:r>
            <a:r>
              <a:rPr lang="en-US" dirty="0" smtClean="0"/>
              <a:t>they iterate </a:t>
            </a:r>
            <a:r>
              <a:rPr lang="en-US" dirty="0"/>
              <a:t>over the product to create finished deliverables. </a:t>
            </a:r>
            <a:endParaRPr lang="en-US" dirty="0" smtClean="0"/>
          </a:p>
          <a:p>
            <a:r>
              <a:rPr lang="en-US" dirty="0" smtClean="0"/>
              <a:t>The </a:t>
            </a:r>
            <a:r>
              <a:rPr lang="en-US" dirty="0"/>
              <a:t>team </a:t>
            </a:r>
            <a:r>
              <a:rPr lang="en-US" dirty="0" smtClean="0"/>
              <a:t>gains early </a:t>
            </a:r>
            <a:r>
              <a:rPr lang="en-US" dirty="0"/>
              <a:t>feedback and provides customer visibility, confidence, </a:t>
            </a:r>
            <a:r>
              <a:rPr lang="en-US" dirty="0" smtClean="0"/>
              <a:t>and control </a:t>
            </a:r>
            <a:r>
              <a:rPr lang="en-US" dirty="0"/>
              <a:t>of the product. </a:t>
            </a:r>
            <a:endParaRPr lang="en-US" dirty="0" smtClean="0"/>
          </a:p>
          <a:p>
            <a:r>
              <a:rPr lang="en-US" dirty="0" smtClean="0"/>
              <a:t>Because </a:t>
            </a:r>
            <a:r>
              <a:rPr lang="en-US" dirty="0"/>
              <a:t>the team can release earlier, </a:t>
            </a:r>
            <a:r>
              <a:rPr lang="en-US" dirty="0" smtClean="0"/>
              <a:t>the project </a:t>
            </a:r>
            <a:r>
              <a:rPr lang="en-US" dirty="0"/>
              <a:t>may provide an earlier return on investment because the </a:t>
            </a:r>
            <a:r>
              <a:rPr lang="en-US" dirty="0" smtClean="0"/>
              <a:t>team delivers </a:t>
            </a:r>
            <a:r>
              <a:rPr lang="en-US" dirty="0"/>
              <a:t>the highest value work first.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Tree>
    <p:extLst>
      <p:ext uri="{BB962C8B-B14F-4D97-AF65-F5344CB8AC3E}">
        <p14:creationId xmlns:p14="http://schemas.microsoft.com/office/powerpoint/2010/main" val="41178481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85960" cy="1325563"/>
          </a:xfrm>
        </p:spPr>
        <p:txBody>
          <a:bodyPr/>
          <a:lstStyle/>
          <a:p>
            <a:r>
              <a:rPr lang="en-US" dirty="0"/>
              <a:t>CHARACTERISTICS OF PREDICTIVE LIFE </a:t>
            </a:r>
            <a:r>
              <a:rPr lang="en-US" dirty="0" smtClean="0"/>
              <a:t>CYCLES </a:t>
            </a:r>
            <a:r>
              <a:rPr lang="en-US" dirty="0" smtClean="0">
                <a:solidFill>
                  <a:srgbClr val="FF0000"/>
                </a:solidFill>
              </a:rPr>
              <a:t>(plan-driven)</a:t>
            </a:r>
            <a:endParaRPr lang="en-US" dirty="0"/>
          </a:p>
        </p:txBody>
      </p:sp>
      <p:sp>
        <p:nvSpPr>
          <p:cNvPr id="3" name="Content Placeholder 2"/>
          <p:cNvSpPr>
            <a:spLocks noGrp="1"/>
          </p:cNvSpPr>
          <p:nvPr>
            <p:ph idx="1"/>
          </p:nvPr>
        </p:nvSpPr>
        <p:spPr/>
        <p:txBody>
          <a:bodyPr/>
          <a:lstStyle/>
          <a:p>
            <a:r>
              <a:rPr lang="en-US" dirty="0"/>
              <a:t>Predictive life cycles expect to take advantage of high certainty around </a:t>
            </a:r>
            <a:r>
              <a:rPr lang="en-US" dirty="0" smtClean="0"/>
              <a:t>firm requirements</a:t>
            </a:r>
            <a:r>
              <a:rPr lang="en-US" dirty="0"/>
              <a:t>, a stable team, and low </a:t>
            </a:r>
            <a:r>
              <a:rPr lang="en-US" dirty="0" smtClean="0"/>
              <a:t>risk</a:t>
            </a:r>
          </a:p>
          <a:p>
            <a:r>
              <a:rPr lang="en-US" dirty="0"/>
              <a:t>P</a:t>
            </a:r>
            <a:r>
              <a:rPr lang="en-US" dirty="0" smtClean="0"/>
              <a:t>roject </a:t>
            </a:r>
            <a:r>
              <a:rPr lang="en-US" dirty="0"/>
              <a:t>activities </a:t>
            </a:r>
            <a:r>
              <a:rPr lang="en-US" dirty="0" smtClean="0"/>
              <a:t>often execute </a:t>
            </a:r>
            <a:r>
              <a:rPr lang="en-US" dirty="0"/>
              <a:t>in a serial </a:t>
            </a:r>
            <a:r>
              <a:rPr lang="en-US" dirty="0" smtClean="0"/>
              <a:t>manner</a:t>
            </a:r>
          </a:p>
          <a:p>
            <a:r>
              <a:rPr lang="en-US" dirty="0"/>
              <a:t>These projects succeed </a:t>
            </a:r>
            <a:r>
              <a:rPr lang="en-US" dirty="0" smtClean="0"/>
              <a:t>when potential changes are restricted (plans, team members, requirements)</a:t>
            </a:r>
          </a:p>
          <a:p>
            <a:r>
              <a:rPr lang="en-US" dirty="0" smtClean="0"/>
              <a:t>Articulate </a:t>
            </a:r>
            <a:r>
              <a:rPr lang="en-US" dirty="0"/>
              <a:t>the </a:t>
            </a:r>
            <a:r>
              <a:rPr lang="en-US" dirty="0" smtClean="0"/>
              <a:t>constraints</a:t>
            </a:r>
          </a:p>
          <a:p>
            <a:r>
              <a:rPr lang="en-US" dirty="0" smtClean="0"/>
              <a:t>Serialized </a:t>
            </a:r>
            <a:r>
              <a:rPr lang="en-US" dirty="0"/>
              <a:t>sequence of </a:t>
            </a:r>
            <a:r>
              <a:rPr lang="en-US" dirty="0" smtClean="0"/>
              <a:t>work</a:t>
            </a:r>
          </a:p>
          <a:p>
            <a:r>
              <a:rPr lang="en-US" dirty="0"/>
              <a:t>D</a:t>
            </a:r>
            <a:r>
              <a:rPr lang="en-US" dirty="0" smtClean="0"/>
              <a:t>o </a:t>
            </a:r>
            <a:r>
              <a:rPr lang="en-US" dirty="0"/>
              <a:t>not typically deliver business value until the end of the</a:t>
            </a:r>
          </a:p>
          <a:p>
            <a:r>
              <a:rPr lang="en-US" dirty="0"/>
              <a:t>project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20334696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85960" cy="1325563"/>
          </a:xfrm>
        </p:spPr>
        <p:txBody>
          <a:bodyPr/>
          <a:lstStyle/>
          <a:p>
            <a:r>
              <a:rPr lang="en-US" dirty="0"/>
              <a:t>CHARACTERISTICS OF </a:t>
            </a:r>
            <a:r>
              <a:rPr lang="en-US" dirty="0" smtClean="0"/>
              <a:t>ITERATIVE </a:t>
            </a:r>
            <a:r>
              <a:rPr lang="en-US" dirty="0"/>
              <a:t>LIFE </a:t>
            </a:r>
            <a:r>
              <a:rPr lang="en-US" dirty="0" smtClean="0"/>
              <a:t>CYCLES</a:t>
            </a:r>
            <a:endParaRPr lang="en-US" dirty="0"/>
          </a:p>
        </p:txBody>
      </p:sp>
      <p:sp>
        <p:nvSpPr>
          <p:cNvPr id="3" name="Content Placeholder 2"/>
          <p:cNvSpPr>
            <a:spLocks noGrp="1"/>
          </p:cNvSpPr>
          <p:nvPr>
            <p:ph idx="1"/>
          </p:nvPr>
        </p:nvSpPr>
        <p:spPr/>
        <p:txBody>
          <a:bodyPr/>
          <a:lstStyle/>
          <a:p>
            <a:r>
              <a:rPr lang="en-US" dirty="0"/>
              <a:t>Iterative life cycles improve the product or result through </a:t>
            </a:r>
            <a:r>
              <a:rPr lang="en-US" dirty="0" smtClean="0"/>
              <a:t>successive prototypes </a:t>
            </a:r>
            <a:r>
              <a:rPr lang="en-US" dirty="0"/>
              <a:t>or proofs of </a:t>
            </a:r>
            <a:r>
              <a:rPr lang="en-US" dirty="0" smtClean="0"/>
              <a:t>concept</a:t>
            </a:r>
          </a:p>
          <a:p>
            <a:r>
              <a:rPr lang="en-US" dirty="0" smtClean="0"/>
              <a:t>Iterations </a:t>
            </a:r>
            <a:r>
              <a:rPr lang="en-US" dirty="0"/>
              <a:t>help </a:t>
            </a:r>
            <a:r>
              <a:rPr lang="en-US" dirty="0" smtClean="0"/>
              <a:t>identify and </a:t>
            </a:r>
            <a:r>
              <a:rPr lang="en-US" dirty="0"/>
              <a:t>reduce uncertainty in the </a:t>
            </a:r>
            <a:r>
              <a:rPr lang="en-US" dirty="0" smtClean="0"/>
              <a:t>project</a:t>
            </a:r>
          </a:p>
          <a:p>
            <a:r>
              <a:rPr lang="en-US" dirty="0"/>
              <a:t>Projects benefit from iterative life cycles </a:t>
            </a:r>
            <a:r>
              <a:rPr lang="en-US" dirty="0" smtClean="0"/>
              <a:t>when:</a:t>
            </a:r>
          </a:p>
          <a:p>
            <a:pPr marL="914400" lvl="1" indent="-457200">
              <a:buFont typeface="+mj-lt"/>
              <a:buAutoNum type="arabicPeriod"/>
            </a:pPr>
            <a:r>
              <a:rPr lang="en-US" dirty="0" smtClean="0"/>
              <a:t> </a:t>
            </a:r>
            <a:r>
              <a:rPr lang="en-US" dirty="0"/>
              <a:t>complexity is </a:t>
            </a:r>
            <a:r>
              <a:rPr lang="en-US" dirty="0" smtClean="0"/>
              <a:t>high</a:t>
            </a:r>
          </a:p>
          <a:p>
            <a:pPr marL="914400" lvl="1" indent="-457200">
              <a:buFont typeface="+mj-lt"/>
              <a:buAutoNum type="arabicPeriod"/>
            </a:pPr>
            <a:r>
              <a:rPr lang="en-US" dirty="0" smtClean="0"/>
              <a:t>when the project </a:t>
            </a:r>
            <a:r>
              <a:rPr lang="en-US" dirty="0"/>
              <a:t>incurs frequent </a:t>
            </a:r>
            <a:r>
              <a:rPr lang="en-US" dirty="0" smtClean="0"/>
              <a:t>changes </a:t>
            </a:r>
          </a:p>
          <a:p>
            <a:pPr marL="914400" lvl="1" indent="-457200">
              <a:buFont typeface="+mj-lt"/>
              <a:buAutoNum type="arabicPeriod"/>
            </a:pPr>
            <a:r>
              <a:rPr lang="en-US" dirty="0" smtClean="0"/>
              <a:t>when </a:t>
            </a:r>
            <a:r>
              <a:rPr lang="en-US" dirty="0"/>
              <a:t>the scope is subject to </a:t>
            </a:r>
            <a:r>
              <a:rPr lang="en-US" dirty="0" smtClean="0"/>
              <a:t>differing stakeholders</a:t>
            </a:r>
            <a:r>
              <a:rPr lang="en-US" dirty="0"/>
              <a:t>’ views of the desired final </a:t>
            </a:r>
            <a:r>
              <a:rPr lang="en-US" dirty="0" smtClean="0"/>
              <a:t>product</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9076134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85960" cy="1325563"/>
          </a:xfrm>
        </p:spPr>
        <p:txBody>
          <a:bodyPr/>
          <a:lstStyle/>
          <a:p>
            <a:r>
              <a:rPr lang="en-US" dirty="0"/>
              <a:t>CHARACTERISTICS OF </a:t>
            </a:r>
            <a:r>
              <a:rPr lang="en-US" dirty="0" smtClean="0"/>
              <a:t>Incremental </a:t>
            </a:r>
            <a:r>
              <a:rPr lang="en-US" dirty="0"/>
              <a:t>LIFE </a:t>
            </a:r>
            <a:r>
              <a:rPr lang="en-US" dirty="0" smtClean="0"/>
              <a:t>CYCLES</a:t>
            </a:r>
            <a:endParaRPr lang="en-US" dirty="0"/>
          </a:p>
        </p:txBody>
      </p:sp>
      <p:sp>
        <p:nvSpPr>
          <p:cNvPr id="3" name="Content Placeholder 2"/>
          <p:cNvSpPr>
            <a:spLocks noGrp="1"/>
          </p:cNvSpPr>
          <p:nvPr>
            <p:ph idx="1"/>
          </p:nvPr>
        </p:nvSpPr>
        <p:spPr/>
        <p:txBody>
          <a:bodyPr/>
          <a:lstStyle/>
          <a:p>
            <a:r>
              <a:rPr lang="en-US" dirty="0"/>
              <a:t>O</a:t>
            </a:r>
            <a:r>
              <a:rPr lang="en-US" dirty="0" smtClean="0"/>
              <a:t>ptimize </a:t>
            </a:r>
            <a:r>
              <a:rPr lang="en-US" dirty="0"/>
              <a:t>work for delivering value to sponsors </a:t>
            </a:r>
            <a:r>
              <a:rPr lang="en-US" dirty="0" smtClean="0"/>
              <a:t>or customers </a:t>
            </a:r>
            <a:r>
              <a:rPr lang="en-US" dirty="0"/>
              <a:t>more often than a single, final product</a:t>
            </a:r>
            <a:endParaRPr lang="en-US" dirty="0" smtClean="0"/>
          </a:p>
          <a:p>
            <a:r>
              <a:rPr lang="en-US" dirty="0" smtClean="0"/>
              <a:t>Delivery of smaller deliverables</a:t>
            </a:r>
          </a:p>
          <a:p>
            <a:r>
              <a:rPr lang="en-US" dirty="0" smtClean="0"/>
              <a:t>Speed </a:t>
            </a:r>
            <a:r>
              <a:rPr lang="en-US" dirty="0"/>
              <a:t>of </a:t>
            </a:r>
            <a:r>
              <a:rPr lang="en-US" dirty="0" smtClean="0"/>
              <a:t>delivery</a:t>
            </a:r>
          </a:p>
          <a:p>
            <a:r>
              <a:rPr lang="en-US" dirty="0" smtClean="0"/>
              <a:t>Customers receive </a:t>
            </a:r>
            <a:r>
              <a:rPr lang="en-US" dirty="0"/>
              <a:t>a subset of the overall </a:t>
            </a:r>
            <a:r>
              <a:rPr lang="en-US" dirty="0" smtClean="0"/>
              <a:t>solution frequently</a:t>
            </a:r>
          </a:p>
          <a:p>
            <a:r>
              <a:rPr lang="en-US" dirty="0" smtClean="0"/>
              <a:t>The degree </a:t>
            </a:r>
            <a:r>
              <a:rPr lang="en-US" dirty="0"/>
              <a:t>of change and variation is less important than ensuring customers </a:t>
            </a:r>
            <a:r>
              <a:rPr lang="en-US" dirty="0" smtClean="0"/>
              <a:t>get value </a:t>
            </a:r>
            <a:r>
              <a:rPr lang="en-US" dirty="0"/>
              <a:t>sooner than at the end of the project.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1887879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85960" cy="1325563"/>
          </a:xfrm>
        </p:spPr>
        <p:txBody>
          <a:bodyPr/>
          <a:lstStyle/>
          <a:p>
            <a:r>
              <a:rPr lang="en-US" dirty="0"/>
              <a:t>CHARACTERISTICS OF </a:t>
            </a:r>
            <a:r>
              <a:rPr lang="en-US" dirty="0" smtClean="0"/>
              <a:t>agile </a:t>
            </a:r>
            <a:r>
              <a:rPr lang="en-US" dirty="0"/>
              <a:t>LIFE </a:t>
            </a:r>
            <a:r>
              <a:rPr lang="en-US" dirty="0" smtClean="0"/>
              <a:t>CYCLES</a:t>
            </a:r>
            <a:endParaRPr lang="en-US" dirty="0"/>
          </a:p>
        </p:txBody>
      </p:sp>
      <p:sp>
        <p:nvSpPr>
          <p:cNvPr id="3" name="Content Placeholder 2"/>
          <p:cNvSpPr>
            <a:spLocks noGrp="1"/>
          </p:cNvSpPr>
          <p:nvPr>
            <p:ph idx="1"/>
          </p:nvPr>
        </p:nvSpPr>
        <p:spPr/>
        <p:txBody>
          <a:bodyPr>
            <a:normAutofit fontScale="92500" lnSpcReduction="20000"/>
          </a:bodyPr>
          <a:lstStyle/>
          <a:p>
            <a:r>
              <a:rPr lang="en-US" dirty="0"/>
              <a:t>Agile life cycles are those that fulfill the principles of the </a:t>
            </a:r>
            <a:r>
              <a:rPr lang="en-US" dirty="0" smtClean="0"/>
              <a:t>Agile Manifesto</a:t>
            </a:r>
          </a:p>
          <a:p>
            <a:r>
              <a:rPr lang="en-US" dirty="0"/>
              <a:t>C</a:t>
            </a:r>
            <a:r>
              <a:rPr lang="en-US" dirty="0" smtClean="0"/>
              <a:t>ustomer </a:t>
            </a:r>
            <a:r>
              <a:rPr lang="en-US" dirty="0"/>
              <a:t>satisfaction increases with early and continuous delivery </a:t>
            </a:r>
            <a:r>
              <a:rPr lang="en-US" dirty="0" smtClean="0"/>
              <a:t>of valuable products</a:t>
            </a:r>
          </a:p>
          <a:p>
            <a:r>
              <a:rPr lang="en-US" dirty="0"/>
              <a:t>A</a:t>
            </a:r>
            <a:r>
              <a:rPr lang="en-US" dirty="0" smtClean="0"/>
              <a:t>n </a:t>
            </a:r>
            <a:r>
              <a:rPr lang="en-US" dirty="0"/>
              <a:t>incremental deliverable that is functional </a:t>
            </a:r>
            <a:r>
              <a:rPr lang="en-US" dirty="0" smtClean="0"/>
              <a:t>and provides </a:t>
            </a:r>
            <a:r>
              <a:rPr lang="en-US" dirty="0"/>
              <a:t>value is the primary measure of </a:t>
            </a:r>
            <a:r>
              <a:rPr lang="en-US" dirty="0" smtClean="0"/>
              <a:t>progress</a:t>
            </a:r>
          </a:p>
          <a:p>
            <a:r>
              <a:rPr lang="en-US" dirty="0"/>
              <a:t>A</a:t>
            </a:r>
            <a:r>
              <a:rPr lang="en-US" dirty="0" smtClean="0"/>
              <a:t>dapt </a:t>
            </a:r>
            <a:r>
              <a:rPr lang="en-US" dirty="0"/>
              <a:t>to high degrees </a:t>
            </a:r>
            <a:r>
              <a:rPr lang="en-US" dirty="0" smtClean="0"/>
              <a:t>of change </a:t>
            </a:r>
            <a:r>
              <a:rPr lang="en-US" dirty="0"/>
              <a:t>and deliver project value more </a:t>
            </a:r>
            <a:r>
              <a:rPr lang="en-US" dirty="0" smtClean="0"/>
              <a:t>often</a:t>
            </a:r>
          </a:p>
          <a:p>
            <a:r>
              <a:rPr lang="en-US" dirty="0" smtClean="0"/>
              <a:t>Incremental </a:t>
            </a:r>
            <a:r>
              <a:rPr lang="en-US" dirty="0"/>
              <a:t>delivery </a:t>
            </a:r>
            <a:r>
              <a:rPr lang="en-US" dirty="0" smtClean="0"/>
              <a:t>uncovers hidden </a:t>
            </a:r>
            <a:r>
              <a:rPr lang="en-US" dirty="0"/>
              <a:t>or misunderstood requirements</a:t>
            </a:r>
            <a:endParaRPr lang="en-US" dirty="0" smtClean="0"/>
          </a:p>
          <a:p>
            <a:r>
              <a:rPr lang="en-US" dirty="0" smtClean="0"/>
              <a:t>Iteration-Based Agile</a:t>
            </a:r>
          </a:p>
          <a:p>
            <a:r>
              <a:rPr lang="en-US" dirty="0" smtClean="0"/>
              <a:t>Flow-Based Agile</a:t>
            </a:r>
          </a:p>
          <a:p>
            <a:r>
              <a:rPr lang="en-US" dirty="0" smtClean="0"/>
              <a:t>The iterative </a:t>
            </a:r>
            <a:r>
              <a:rPr lang="en-US" dirty="0"/>
              <a:t>and incremental approaches provide feedback to better plan the </a:t>
            </a:r>
            <a:r>
              <a:rPr lang="en-US" dirty="0" smtClean="0"/>
              <a:t>next part </a:t>
            </a:r>
            <a:r>
              <a:rPr lang="en-US" dirty="0"/>
              <a:t>of the project</a:t>
            </a:r>
          </a:p>
        </p:txBody>
      </p:sp>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329413990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85960" cy="1325563"/>
          </a:xfrm>
        </p:spPr>
        <p:txBody>
          <a:bodyPr/>
          <a:lstStyle/>
          <a:p>
            <a:r>
              <a:rPr lang="en-US" dirty="0"/>
              <a:t>CHARACTERISTICS OF </a:t>
            </a:r>
            <a:r>
              <a:rPr lang="en-US" dirty="0" smtClean="0"/>
              <a:t>iteration-based agile </a:t>
            </a:r>
            <a:r>
              <a:rPr lang="en-US" dirty="0"/>
              <a:t>LIFE </a:t>
            </a:r>
            <a:r>
              <a:rPr lang="en-US" dirty="0" smtClean="0"/>
              <a:t>CYCLES</a:t>
            </a:r>
            <a:endParaRPr lang="en-US" dirty="0"/>
          </a:p>
        </p:txBody>
      </p:sp>
      <p:sp>
        <p:nvSpPr>
          <p:cNvPr id="3" name="Content Placeholder 2"/>
          <p:cNvSpPr>
            <a:spLocks noGrp="1"/>
          </p:cNvSpPr>
          <p:nvPr>
            <p:ph idx="1"/>
          </p:nvPr>
        </p:nvSpPr>
        <p:spPr/>
        <p:txBody>
          <a:bodyPr>
            <a:normAutofit/>
          </a:bodyPr>
          <a:lstStyle/>
          <a:p>
            <a:r>
              <a:rPr lang="en-US" dirty="0"/>
              <a:t>T</a:t>
            </a:r>
            <a:r>
              <a:rPr lang="en-US" dirty="0" smtClean="0"/>
              <a:t>he </a:t>
            </a:r>
            <a:r>
              <a:rPr lang="en-US" dirty="0"/>
              <a:t>team works in iterations (</a:t>
            </a:r>
            <a:r>
              <a:rPr lang="en-US" dirty="0" smtClean="0"/>
              <a:t>time-boxes </a:t>
            </a:r>
            <a:r>
              <a:rPr lang="en-US" dirty="0"/>
              <a:t>of </a:t>
            </a:r>
            <a:r>
              <a:rPr lang="en-US" dirty="0" smtClean="0"/>
              <a:t>equal duration</a:t>
            </a:r>
            <a:r>
              <a:rPr lang="en-US" dirty="0"/>
              <a:t>) to deliver </a:t>
            </a:r>
            <a:r>
              <a:rPr lang="en-US" dirty="0" smtClean="0"/>
              <a:t>completed features</a:t>
            </a:r>
          </a:p>
          <a:p>
            <a:r>
              <a:rPr lang="en-US" dirty="0"/>
              <a:t>The team works on the most </a:t>
            </a:r>
            <a:r>
              <a:rPr lang="en-US" dirty="0" smtClean="0"/>
              <a:t>important feature</a:t>
            </a:r>
            <a:r>
              <a:rPr lang="en-US" dirty="0"/>
              <a:t>, collaborating as a team to finish </a:t>
            </a:r>
            <a:r>
              <a:rPr lang="en-US" dirty="0" smtClean="0"/>
              <a:t>it</a:t>
            </a:r>
          </a:p>
          <a:p>
            <a:r>
              <a:rPr lang="en-US" dirty="0"/>
              <a:t>Then the team works on the </a:t>
            </a:r>
            <a:r>
              <a:rPr lang="en-US" dirty="0" smtClean="0"/>
              <a:t>next most </a:t>
            </a:r>
            <a:r>
              <a:rPr lang="en-US" dirty="0"/>
              <a:t>important feature and finishes </a:t>
            </a:r>
            <a:r>
              <a:rPr lang="en-US" dirty="0" smtClean="0"/>
              <a:t>it</a:t>
            </a:r>
          </a:p>
          <a:p>
            <a:r>
              <a:rPr lang="en-US" dirty="0"/>
              <a:t>The team may decide to work on a </a:t>
            </a:r>
            <a:r>
              <a:rPr lang="en-US" dirty="0" smtClean="0"/>
              <a:t>few features </a:t>
            </a:r>
            <a:r>
              <a:rPr lang="en-US" dirty="0"/>
              <a:t>at a time, but the team does not address all of the work for the </a:t>
            </a:r>
            <a:r>
              <a:rPr lang="en-US" dirty="0" smtClean="0"/>
              <a:t>iteration at once</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mc:AlternateContent xmlns:mc="http://schemas.openxmlformats.org/markup-compatibility/2006">
        <mc:Choice xmlns:p14="http://schemas.microsoft.com/office/powerpoint/2010/main" Requires="p14">
          <p:contentPart p14:bwMode="auto" r:id="rId3">
            <p14:nvContentPartPr>
              <p14:cNvPr id="10" name="Ink 9"/>
              <p14:cNvContentPartPr/>
              <p14:nvPr/>
            </p14:nvContentPartPr>
            <p14:xfrm>
              <a:off x="6078600" y="1068480"/>
              <a:ext cx="3898440" cy="127800"/>
            </p14:xfrm>
          </p:contentPart>
        </mc:Choice>
        <mc:Fallback>
          <p:pic>
            <p:nvPicPr>
              <p:cNvPr id="10" name="Ink 9"/>
              <p:cNvPicPr/>
              <p:nvPr/>
            </p:nvPicPr>
            <p:blipFill>
              <a:blip r:embed="rId4"/>
              <a:stretch>
                <a:fillRect/>
              </a:stretch>
            </p:blipFill>
            <p:spPr>
              <a:xfrm>
                <a:off x="6071760" y="1061640"/>
                <a:ext cx="3911760" cy="142200"/>
              </a:xfrm>
              <a:prstGeom prst="rect">
                <a:avLst/>
              </a:prstGeom>
            </p:spPr>
          </p:pic>
        </mc:Fallback>
      </mc:AlternateContent>
    </p:spTree>
    <p:extLst>
      <p:ext uri="{BB962C8B-B14F-4D97-AF65-F5344CB8AC3E}">
        <p14:creationId xmlns:p14="http://schemas.microsoft.com/office/powerpoint/2010/main" val="38733876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85960" cy="1325563"/>
          </a:xfrm>
        </p:spPr>
        <p:txBody>
          <a:bodyPr/>
          <a:lstStyle/>
          <a:p>
            <a:r>
              <a:rPr lang="en-US" dirty="0"/>
              <a:t>CHARACTERISTICS OF </a:t>
            </a:r>
            <a:r>
              <a:rPr lang="en-US" dirty="0" smtClean="0"/>
              <a:t>flow-based agile </a:t>
            </a:r>
            <a:r>
              <a:rPr lang="en-US" dirty="0"/>
              <a:t>LIFE </a:t>
            </a:r>
            <a:r>
              <a:rPr lang="en-US" dirty="0" smtClean="0"/>
              <a:t>CYCLES</a:t>
            </a:r>
            <a:endParaRPr lang="en-US" dirty="0"/>
          </a:p>
        </p:txBody>
      </p:sp>
      <p:sp>
        <p:nvSpPr>
          <p:cNvPr id="3" name="Content Placeholder 2"/>
          <p:cNvSpPr>
            <a:spLocks noGrp="1"/>
          </p:cNvSpPr>
          <p:nvPr>
            <p:ph idx="1"/>
          </p:nvPr>
        </p:nvSpPr>
        <p:spPr/>
        <p:txBody>
          <a:bodyPr>
            <a:normAutofit fontScale="92500"/>
          </a:bodyPr>
          <a:lstStyle/>
          <a:p>
            <a:r>
              <a:rPr lang="en-US" dirty="0"/>
              <a:t>In flow-based agile, the team pulls features from the backlog based on </a:t>
            </a:r>
            <a:r>
              <a:rPr lang="en-US" dirty="0" smtClean="0"/>
              <a:t>its capacity </a:t>
            </a:r>
            <a:r>
              <a:rPr lang="en-US" dirty="0"/>
              <a:t>to start work rather than on an iteration-based </a:t>
            </a:r>
            <a:r>
              <a:rPr lang="en-US" dirty="0" smtClean="0"/>
              <a:t>schedule</a:t>
            </a:r>
          </a:p>
          <a:p>
            <a:r>
              <a:rPr lang="en-US" dirty="0"/>
              <a:t>The </a:t>
            </a:r>
            <a:r>
              <a:rPr lang="en-US" dirty="0" smtClean="0"/>
              <a:t>team defines </a:t>
            </a:r>
            <a:r>
              <a:rPr lang="en-US" dirty="0"/>
              <a:t>its workflow with columns on a task board and manages the work </a:t>
            </a:r>
            <a:r>
              <a:rPr lang="en-US" dirty="0" smtClean="0"/>
              <a:t>in progress </a:t>
            </a:r>
            <a:r>
              <a:rPr lang="en-US" dirty="0"/>
              <a:t>for each </a:t>
            </a:r>
            <a:r>
              <a:rPr lang="en-US" dirty="0" smtClean="0"/>
              <a:t>column</a:t>
            </a:r>
          </a:p>
          <a:p>
            <a:r>
              <a:rPr lang="en-US" dirty="0"/>
              <a:t>Each feature may take a different amount of time </a:t>
            </a:r>
            <a:r>
              <a:rPr lang="en-US" dirty="0" smtClean="0"/>
              <a:t>to finish</a:t>
            </a:r>
          </a:p>
          <a:p>
            <a:r>
              <a:rPr lang="en-US" dirty="0"/>
              <a:t>Teams keep work-in-progress sizes small to better identify issues </a:t>
            </a:r>
            <a:r>
              <a:rPr lang="en-US" dirty="0" smtClean="0"/>
              <a:t>early and </a:t>
            </a:r>
            <a:r>
              <a:rPr lang="en-US" dirty="0"/>
              <a:t>reduce rework should changes be </a:t>
            </a:r>
            <a:r>
              <a:rPr lang="en-US" dirty="0" smtClean="0"/>
              <a:t>required</a:t>
            </a:r>
          </a:p>
          <a:p>
            <a:r>
              <a:rPr lang="en-US" dirty="0"/>
              <a:t>Without iterations to </a:t>
            </a:r>
            <a:r>
              <a:rPr lang="en-US" dirty="0" smtClean="0"/>
              <a:t>define planning </a:t>
            </a:r>
            <a:r>
              <a:rPr lang="en-US" dirty="0"/>
              <a:t>and review points, the team </a:t>
            </a:r>
            <a:r>
              <a:rPr lang="en-US" dirty="0" smtClean="0"/>
              <a:t>and business </a:t>
            </a:r>
            <a:r>
              <a:rPr lang="en-US" dirty="0"/>
              <a:t>stakeholders determine </a:t>
            </a:r>
            <a:r>
              <a:rPr lang="en-US" dirty="0" smtClean="0"/>
              <a:t>the most </a:t>
            </a:r>
            <a:r>
              <a:rPr lang="en-US" dirty="0"/>
              <a:t>appropriate schedule for planning, product reviews, and retrospectives</a:t>
            </a:r>
          </a:p>
          <a:p>
            <a:endParaRPr lang="en-US" dirty="0"/>
          </a:p>
        </p:txBody>
      </p:sp>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mc:AlternateContent xmlns:mc="http://schemas.openxmlformats.org/markup-compatibility/2006">
        <mc:Choice xmlns:p14="http://schemas.microsoft.com/office/powerpoint/2010/main" Requires="p14">
          <p:contentPart p14:bwMode="auto" r:id="rId3">
            <p14:nvContentPartPr>
              <p14:cNvPr id="9" name="Ink 8"/>
              <p14:cNvContentPartPr/>
              <p14:nvPr/>
            </p14:nvContentPartPr>
            <p14:xfrm>
              <a:off x="6009840" y="1017720"/>
              <a:ext cx="2725200" cy="44280"/>
            </p14:xfrm>
          </p:contentPart>
        </mc:Choice>
        <mc:Fallback>
          <p:pic>
            <p:nvPicPr>
              <p:cNvPr id="9" name="Ink 8"/>
              <p:cNvPicPr/>
              <p:nvPr/>
            </p:nvPicPr>
            <p:blipFill>
              <a:blip r:embed="rId4"/>
              <a:stretch>
                <a:fillRect/>
              </a:stretch>
            </p:blipFill>
            <p:spPr>
              <a:xfrm>
                <a:off x="6000120" y="1006920"/>
                <a:ext cx="2747160" cy="66960"/>
              </a:xfrm>
              <a:prstGeom prst="rect">
                <a:avLst/>
              </a:prstGeom>
            </p:spPr>
          </p:pic>
        </mc:Fallback>
      </mc:AlternateContent>
    </p:spTree>
    <p:extLst>
      <p:ext uri="{BB962C8B-B14F-4D97-AF65-F5344CB8AC3E}">
        <p14:creationId xmlns:p14="http://schemas.microsoft.com/office/powerpoint/2010/main" val="173421640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03: </a:t>
            </a:r>
            <a:r>
              <a:rPr lang="en-US" sz="5400" dirty="0" smtClean="0">
                <a:solidFill>
                  <a:srgbClr val="FF0000"/>
                </a:solidFill>
                <a:latin typeface="+mn-lt"/>
              </a:rPr>
              <a:t>IMPLEMENTING </a:t>
            </a:r>
            <a:r>
              <a:rPr lang="en-US" sz="5400" dirty="0">
                <a:solidFill>
                  <a:srgbClr val="FF0000"/>
                </a:solidFill>
                <a:latin typeface="+mn-lt"/>
              </a:rPr>
              <a:t>AGILE: CREATING </a:t>
            </a:r>
            <a:r>
              <a:rPr lang="en-US" sz="5400" dirty="0" smtClean="0">
                <a:solidFill>
                  <a:srgbClr val="FF0000"/>
                </a:solidFill>
                <a:latin typeface="+mn-lt"/>
              </a:rPr>
              <a:t>AN AGILE </a:t>
            </a:r>
            <a:r>
              <a:rPr lang="en-US" sz="5400" dirty="0">
                <a:solidFill>
                  <a:srgbClr val="FF0000"/>
                </a:solidFill>
                <a:latin typeface="+mn-lt"/>
              </a:rPr>
              <a:t>ENVIRONMENT</a:t>
            </a: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21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33146879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How can the project team act in an agile manner?</a:t>
            </a:r>
          </a:p>
          <a:p>
            <a:r>
              <a:rPr lang="en-US" dirty="0"/>
              <a:t>What can the team deliver quickly and obtain early feedback </a:t>
            </a:r>
            <a:r>
              <a:rPr lang="en-US" dirty="0" smtClean="0"/>
              <a:t>to benefit </a:t>
            </a:r>
            <a:r>
              <a:rPr lang="en-US" dirty="0"/>
              <a:t>the next delivery cycle?</a:t>
            </a:r>
          </a:p>
          <a:p>
            <a:r>
              <a:rPr lang="en-US" dirty="0"/>
              <a:t>How can the team act in a transparent manner?</a:t>
            </a:r>
          </a:p>
          <a:p>
            <a:r>
              <a:rPr lang="en-US" dirty="0"/>
              <a:t>What work can be avoided in order to focus on high-priority items?</a:t>
            </a:r>
          </a:p>
          <a:p>
            <a:r>
              <a:rPr lang="en-US" dirty="0"/>
              <a:t>How can a servant-leadership approach benefit the achievement of </a:t>
            </a:r>
            <a:r>
              <a:rPr lang="en-US" dirty="0" smtClean="0"/>
              <a:t>the team's </a:t>
            </a:r>
            <a:r>
              <a:rPr lang="en-US" dirty="0"/>
              <a:t>goals?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
        <p:nvSpPr>
          <p:cNvPr id="7" name="Title 1"/>
          <p:cNvSpPr>
            <a:spLocks noGrp="1"/>
          </p:cNvSpPr>
          <p:nvPr>
            <p:ph type="title"/>
          </p:nvPr>
        </p:nvSpPr>
        <p:spPr>
          <a:xfrm>
            <a:off x="838200" y="365125"/>
            <a:ext cx="10515600" cy="1325563"/>
          </a:xfrm>
        </p:spPr>
        <p:txBody>
          <a:bodyPr/>
          <a:lstStyle/>
          <a:p>
            <a:r>
              <a:rPr lang="en-US" b="1" dirty="0"/>
              <a:t>START WITH AN AGILE MINDSET</a:t>
            </a:r>
            <a:endParaRPr lang="en-US" dirty="0"/>
          </a:p>
        </p:txBody>
      </p:sp>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6197040" y="3970080"/>
              <a:ext cx="5725080" cy="2846880"/>
            </p14:xfrm>
          </p:contentPart>
        </mc:Choice>
        <mc:Fallback xmlns="">
          <p:pic>
            <p:nvPicPr>
              <p:cNvPr id="2" name="Ink 1"/>
              <p:cNvPicPr/>
              <p:nvPr/>
            </p:nvPicPr>
            <p:blipFill>
              <a:blip r:embed="rId4"/>
              <a:stretch>
                <a:fillRect/>
              </a:stretch>
            </p:blipFill>
            <p:spPr>
              <a:xfrm>
                <a:off x="6187680" y="3960720"/>
                <a:ext cx="5747760" cy="286704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8" name="Ink 7"/>
              <p14:cNvContentPartPr/>
              <p14:nvPr/>
            </p14:nvContentPartPr>
            <p14:xfrm>
              <a:off x="4308480" y="4842360"/>
              <a:ext cx="7639920" cy="1687680"/>
            </p14:xfrm>
          </p:contentPart>
        </mc:Choice>
        <mc:Fallback>
          <p:pic>
            <p:nvPicPr>
              <p:cNvPr id="8" name="Ink 7"/>
              <p:cNvPicPr/>
              <p:nvPr/>
            </p:nvPicPr>
            <p:blipFill>
              <a:blip r:embed="rId6"/>
              <a:stretch>
                <a:fillRect/>
              </a:stretch>
            </p:blipFill>
            <p:spPr>
              <a:xfrm>
                <a:off x="4301640" y="4828320"/>
                <a:ext cx="7661160" cy="1715040"/>
              </a:xfrm>
              <a:prstGeom prst="rect">
                <a:avLst/>
              </a:prstGeom>
            </p:spPr>
          </p:pic>
        </mc:Fallback>
      </mc:AlternateContent>
    </p:spTree>
    <p:extLst>
      <p:ext uri="{BB962C8B-B14F-4D97-AF65-F5344CB8AC3E}">
        <p14:creationId xmlns:p14="http://schemas.microsoft.com/office/powerpoint/2010/main" val="2915963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SERVANT </a:t>
            </a:r>
            <a:r>
              <a:rPr lang="en-US" b="1" dirty="0" smtClean="0"/>
              <a:t>LEADERSHIP</a:t>
            </a:r>
            <a:endParaRPr lang="en-US" dirty="0"/>
          </a:p>
        </p:txBody>
      </p:sp>
      <p:sp>
        <p:nvSpPr>
          <p:cNvPr id="3" name="Content Placeholder 2"/>
          <p:cNvSpPr>
            <a:spLocks noGrp="1"/>
          </p:cNvSpPr>
          <p:nvPr>
            <p:ph idx="1"/>
          </p:nvPr>
        </p:nvSpPr>
        <p:spPr/>
        <p:txBody>
          <a:bodyPr/>
          <a:lstStyle/>
          <a:p>
            <a:r>
              <a:rPr lang="en-US" dirty="0"/>
              <a:t>Servant leadership is the practice of leading through service to the team, </a:t>
            </a:r>
            <a:r>
              <a:rPr lang="en-US" dirty="0" smtClean="0"/>
              <a:t>by focusing </a:t>
            </a:r>
            <a:r>
              <a:rPr lang="en-US" dirty="0"/>
              <a:t>on understanding and addressing the needs and development of </a:t>
            </a:r>
            <a:r>
              <a:rPr lang="en-US" dirty="0" smtClean="0"/>
              <a:t>team members </a:t>
            </a:r>
            <a:r>
              <a:rPr lang="en-US" dirty="0"/>
              <a:t>in order to enable the highest possible team </a:t>
            </a:r>
            <a:r>
              <a:rPr lang="en-US" dirty="0" smtClean="0"/>
              <a:t>performance</a:t>
            </a:r>
          </a:p>
          <a:p>
            <a:r>
              <a:rPr lang="en-US" dirty="0"/>
              <a:t>The role of a servant leader is to facilitate the team's discovery and </a:t>
            </a:r>
            <a:r>
              <a:rPr lang="en-US" dirty="0" smtClean="0"/>
              <a:t>definition of </a:t>
            </a:r>
            <a:r>
              <a:rPr lang="en-US" dirty="0"/>
              <a:t>agile. </a:t>
            </a:r>
            <a:endParaRPr lang="en-US" dirty="0" smtClean="0"/>
          </a:p>
          <a:p>
            <a:r>
              <a:rPr lang="en-US" dirty="0" smtClean="0"/>
              <a:t>Servant </a:t>
            </a:r>
            <a:r>
              <a:rPr lang="en-US" dirty="0"/>
              <a:t>leaders practice and radiate </a:t>
            </a:r>
            <a:r>
              <a:rPr lang="en-US" dirty="0" smtClean="0"/>
              <a:t>agile</a:t>
            </a:r>
          </a:p>
          <a:p>
            <a:r>
              <a:rPr lang="en-US" dirty="0"/>
              <a:t>S</a:t>
            </a:r>
            <a:r>
              <a:rPr lang="en-US" dirty="0" smtClean="0"/>
              <a:t>ervant </a:t>
            </a:r>
            <a:r>
              <a:rPr lang="en-US" dirty="0"/>
              <a:t>leadership =</a:t>
            </a:r>
            <a:r>
              <a:rPr lang="en-US" dirty="0" smtClean="0"/>
              <a:t> </a:t>
            </a:r>
            <a:r>
              <a:rPr lang="en-US" dirty="0"/>
              <a:t>facilitative skills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632160" y="435240"/>
              <a:ext cx="5478120" cy="1111320"/>
            </p14:xfrm>
          </p:contentPart>
        </mc:Choice>
        <mc:Fallback>
          <p:pic>
            <p:nvPicPr>
              <p:cNvPr id="7" name="Ink 6"/>
              <p:cNvPicPr/>
              <p:nvPr/>
            </p:nvPicPr>
            <p:blipFill>
              <a:blip r:embed="rId3"/>
              <a:stretch>
                <a:fillRect/>
              </a:stretch>
            </p:blipFill>
            <p:spPr>
              <a:xfrm>
                <a:off x="627840" y="427320"/>
                <a:ext cx="5490720" cy="1126080"/>
              </a:xfrm>
              <a:prstGeom prst="rect">
                <a:avLst/>
              </a:prstGeom>
            </p:spPr>
          </p:pic>
        </mc:Fallback>
      </mc:AlternateContent>
    </p:spTree>
    <p:extLst>
      <p:ext uri="{BB962C8B-B14F-4D97-AF65-F5344CB8AC3E}">
        <p14:creationId xmlns:p14="http://schemas.microsoft.com/office/powerpoint/2010/main" val="325783447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Servant leaders </a:t>
            </a:r>
            <a:r>
              <a:rPr lang="en-US" dirty="0" smtClean="0"/>
              <a:t>approach project </a:t>
            </a:r>
            <a:r>
              <a:rPr lang="en-US" dirty="0"/>
              <a:t>work </a:t>
            </a:r>
            <a:r>
              <a:rPr lang="en-US" b="1" u="sng" dirty="0">
                <a:solidFill>
                  <a:srgbClr val="FF0000"/>
                </a:solidFill>
              </a:rPr>
              <a:t>in this order</a:t>
            </a:r>
            <a:r>
              <a:rPr lang="en-US" dirty="0"/>
              <a:t>:</a:t>
            </a:r>
          </a:p>
        </p:txBody>
      </p:sp>
      <p:sp>
        <p:nvSpPr>
          <p:cNvPr id="3" name="Content Placeholder 2"/>
          <p:cNvSpPr>
            <a:spLocks noGrp="1"/>
          </p:cNvSpPr>
          <p:nvPr>
            <p:ph idx="1"/>
          </p:nvPr>
        </p:nvSpPr>
        <p:spPr/>
        <p:txBody>
          <a:bodyPr>
            <a:normAutofit/>
          </a:bodyPr>
          <a:lstStyle/>
          <a:p>
            <a:r>
              <a:rPr lang="en-US" b="1" dirty="0"/>
              <a:t>Purpose. </a:t>
            </a:r>
            <a:r>
              <a:rPr lang="en-US" dirty="0"/>
              <a:t>Work with the team to define the “why” or purpose so </a:t>
            </a:r>
            <a:r>
              <a:rPr lang="en-US" dirty="0" smtClean="0"/>
              <a:t>they can </a:t>
            </a:r>
            <a:r>
              <a:rPr lang="en-US" dirty="0"/>
              <a:t>engage and coalesce around the goal for the project. The </a:t>
            </a:r>
            <a:r>
              <a:rPr lang="en-US" dirty="0" smtClean="0"/>
              <a:t>entire team </a:t>
            </a:r>
            <a:r>
              <a:rPr lang="en-US" dirty="0"/>
              <a:t>optimizes at the project level, not the person level.</a:t>
            </a:r>
          </a:p>
          <a:p>
            <a:r>
              <a:rPr lang="en-US" b="1" dirty="0"/>
              <a:t>People. </a:t>
            </a:r>
            <a:r>
              <a:rPr lang="en-US" dirty="0"/>
              <a:t>Once the purpose is established, encourage the team to </a:t>
            </a:r>
            <a:r>
              <a:rPr lang="en-US" dirty="0" smtClean="0"/>
              <a:t>create an </a:t>
            </a:r>
            <a:r>
              <a:rPr lang="en-US" dirty="0"/>
              <a:t>environment where everyone can succeed. Ask each team </a:t>
            </a:r>
            <a:r>
              <a:rPr lang="en-US" dirty="0" smtClean="0"/>
              <a:t>member to </a:t>
            </a:r>
            <a:r>
              <a:rPr lang="en-US" dirty="0"/>
              <a:t>contribute across the project work.</a:t>
            </a:r>
          </a:p>
          <a:p>
            <a:r>
              <a:rPr lang="en-US" b="1" dirty="0"/>
              <a:t>Process. </a:t>
            </a:r>
            <a:r>
              <a:rPr lang="en-US" dirty="0"/>
              <a:t>Do not plan on following the “perfect” agile process, </a:t>
            </a:r>
            <a:r>
              <a:rPr lang="en-US" dirty="0" smtClean="0"/>
              <a:t>but instead </a:t>
            </a:r>
            <a:r>
              <a:rPr lang="en-US" dirty="0"/>
              <a:t>look for the results. When a </a:t>
            </a:r>
            <a:r>
              <a:rPr lang="en-US" dirty="0">
                <a:solidFill>
                  <a:schemeClr val="accent1">
                    <a:lumMod val="75000"/>
                  </a:schemeClr>
                </a:solidFill>
              </a:rPr>
              <a:t>cross-functional team </a:t>
            </a:r>
            <a:r>
              <a:rPr lang="en-US" dirty="0" smtClean="0">
                <a:solidFill>
                  <a:srgbClr val="00B050"/>
                </a:solidFill>
              </a:rPr>
              <a:t>delivers finished </a:t>
            </a:r>
            <a:r>
              <a:rPr lang="en-US" dirty="0">
                <a:solidFill>
                  <a:srgbClr val="00B050"/>
                </a:solidFill>
              </a:rPr>
              <a:t>value often</a:t>
            </a:r>
            <a:r>
              <a:rPr lang="en-US" dirty="0"/>
              <a:t> and </a:t>
            </a:r>
            <a:r>
              <a:rPr lang="en-US" dirty="0">
                <a:solidFill>
                  <a:schemeClr val="accent2">
                    <a:lumMod val="75000"/>
                  </a:schemeClr>
                </a:solidFill>
              </a:rPr>
              <a:t>reflects on the product and process</a:t>
            </a:r>
            <a:r>
              <a:rPr lang="en-US" dirty="0"/>
              <a:t>, the </a:t>
            </a:r>
            <a:r>
              <a:rPr lang="en-US" dirty="0" smtClean="0"/>
              <a:t>teams are </a:t>
            </a:r>
            <a:r>
              <a:rPr lang="en-US" dirty="0"/>
              <a:t>agile. It does not matter what the team calls its process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mc:AlternateContent xmlns:mc="http://schemas.openxmlformats.org/markup-compatibility/2006">
        <mc:Choice xmlns:p14="http://schemas.microsoft.com/office/powerpoint/2010/main" Requires="p14">
          <p:contentPart p14:bwMode="auto" r:id="rId2">
            <p14:nvContentPartPr>
              <p14:cNvPr id="9" name="Ink 8"/>
              <p14:cNvContentPartPr/>
              <p14:nvPr/>
            </p14:nvContentPartPr>
            <p14:xfrm>
              <a:off x="372600" y="425520"/>
              <a:ext cx="9514440" cy="4673520"/>
            </p14:xfrm>
          </p:contentPart>
        </mc:Choice>
        <mc:Fallback>
          <p:pic>
            <p:nvPicPr>
              <p:cNvPr id="9" name="Ink 8"/>
              <p:cNvPicPr/>
              <p:nvPr/>
            </p:nvPicPr>
            <p:blipFill>
              <a:blip r:embed="rId3"/>
              <a:stretch>
                <a:fillRect/>
              </a:stretch>
            </p:blipFill>
            <p:spPr>
              <a:xfrm>
                <a:off x="366120" y="417240"/>
                <a:ext cx="9531720" cy="4684680"/>
              </a:xfrm>
              <a:prstGeom prst="rect">
                <a:avLst/>
              </a:prstGeom>
            </p:spPr>
          </p:pic>
        </mc:Fallback>
      </mc:AlternateContent>
    </p:spTree>
    <p:extLst>
      <p:ext uri="{BB962C8B-B14F-4D97-AF65-F5344CB8AC3E}">
        <p14:creationId xmlns:p14="http://schemas.microsoft.com/office/powerpoint/2010/main" val="2598585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servant leadership: enables </a:t>
            </a:r>
            <a:r>
              <a:rPr lang="en-US" dirty="0"/>
              <a:t>project leaders </a:t>
            </a:r>
            <a:r>
              <a:rPr lang="en-US" dirty="0" smtClean="0"/>
              <a:t>to become </a:t>
            </a:r>
            <a:r>
              <a:rPr lang="en-US" dirty="0"/>
              <a:t>more </a:t>
            </a:r>
            <a:r>
              <a:rPr lang="en-US" dirty="0" smtClean="0"/>
              <a:t>agile</a:t>
            </a:r>
            <a:endParaRPr lang="en-US" dirty="0"/>
          </a:p>
        </p:txBody>
      </p:sp>
      <p:sp>
        <p:nvSpPr>
          <p:cNvPr id="3" name="Content Placeholder 2"/>
          <p:cNvSpPr>
            <a:spLocks noGrp="1"/>
          </p:cNvSpPr>
          <p:nvPr>
            <p:ph idx="1"/>
          </p:nvPr>
        </p:nvSpPr>
        <p:spPr/>
        <p:txBody>
          <a:bodyPr/>
          <a:lstStyle/>
          <a:p>
            <a:r>
              <a:rPr lang="en-US" dirty="0"/>
              <a:t>Promoting self-awareness;</a:t>
            </a:r>
          </a:p>
          <a:p>
            <a:r>
              <a:rPr lang="en-US" dirty="0"/>
              <a:t>Listening;</a:t>
            </a:r>
          </a:p>
          <a:p>
            <a:r>
              <a:rPr lang="en-US" dirty="0"/>
              <a:t>Serving those on the team;</a:t>
            </a:r>
          </a:p>
          <a:p>
            <a:r>
              <a:rPr lang="en-US" dirty="0"/>
              <a:t>Helping people grow;</a:t>
            </a:r>
          </a:p>
          <a:p>
            <a:r>
              <a:rPr lang="en-US" dirty="0"/>
              <a:t>Coaching vs. controlling;</a:t>
            </a:r>
          </a:p>
          <a:p>
            <a:r>
              <a:rPr lang="en-US" dirty="0"/>
              <a:t>Promoting </a:t>
            </a:r>
            <a:r>
              <a:rPr lang="en-US" b="1" u="sng" dirty="0"/>
              <a:t>safety</a:t>
            </a:r>
            <a:r>
              <a:rPr lang="en-US" dirty="0"/>
              <a:t>, respect, and trust; and</a:t>
            </a:r>
          </a:p>
          <a:p>
            <a:r>
              <a:rPr lang="en-US" dirty="0"/>
              <a:t>Promoting the energy and intelligence of others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Tree>
    <p:extLst>
      <p:ext uri="{BB962C8B-B14F-4D97-AF65-F5344CB8AC3E}">
        <p14:creationId xmlns:p14="http://schemas.microsoft.com/office/powerpoint/2010/main" val="98832469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SERVANT LEADER RESPONSIBILITIES</a:t>
            </a:r>
          </a:p>
        </p:txBody>
      </p:sp>
      <p:sp>
        <p:nvSpPr>
          <p:cNvPr id="3" name="Content Placeholder 2"/>
          <p:cNvSpPr>
            <a:spLocks noGrp="1"/>
          </p:cNvSpPr>
          <p:nvPr>
            <p:ph idx="1"/>
          </p:nvPr>
        </p:nvSpPr>
        <p:spPr/>
        <p:txBody>
          <a:bodyPr/>
          <a:lstStyle/>
          <a:p>
            <a:r>
              <a:rPr lang="en-US" dirty="0" smtClean="0"/>
              <a:t>Manage </a:t>
            </a:r>
            <a:r>
              <a:rPr lang="en-US" dirty="0"/>
              <a:t>relationships to build communication </a:t>
            </a:r>
            <a:r>
              <a:rPr lang="en-US" dirty="0" smtClean="0"/>
              <a:t>and coordination </a:t>
            </a:r>
            <a:r>
              <a:rPr lang="en-US" dirty="0"/>
              <a:t>within the team and across the </a:t>
            </a:r>
            <a:r>
              <a:rPr lang="en-US" dirty="0" smtClean="0"/>
              <a:t>organization</a:t>
            </a:r>
          </a:p>
          <a:p>
            <a:r>
              <a:rPr lang="en-US" dirty="0"/>
              <a:t>These </a:t>
            </a:r>
            <a:r>
              <a:rPr lang="en-US" dirty="0" smtClean="0"/>
              <a:t>relationships help </a:t>
            </a:r>
            <a:r>
              <a:rPr lang="en-US" dirty="0"/>
              <a:t>the leaders navigate the organization to support the </a:t>
            </a:r>
            <a:r>
              <a:rPr lang="en-US" dirty="0" smtClean="0"/>
              <a:t>team</a:t>
            </a:r>
          </a:p>
          <a:p>
            <a:r>
              <a:rPr lang="en-US" dirty="0"/>
              <a:t>This kind </a:t>
            </a:r>
            <a:r>
              <a:rPr lang="en-US" dirty="0" smtClean="0"/>
              <a:t>of support </a:t>
            </a:r>
            <a:r>
              <a:rPr lang="en-US" dirty="0"/>
              <a:t>helps to remove impediments and facilitates the team to streamline </a:t>
            </a:r>
            <a:r>
              <a:rPr lang="en-US" dirty="0" smtClean="0"/>
              <a:t>its processes</a:t>
            </a:r>
          </a:p>
          <a:p>
            <a:r>
              <a:rPr lang="en-US" dirty="0"/>
              <a:t>Because servant leaders understand agile and practice a </a:t>
            </a:r>
            <a:r>
              <a:rPr lang="en-US" dirty="0" smtClean="0"/>
              <a:t>specific approach to agile, they can assist in fulfilling the team's needs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67996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SERVANT LEADERS PAVE THE WAY FOR OTHERS</a:t>
            </a:r>
            <a:r>
              <a:rPr lang="en-US" dirty="0" smtClean="0"/>
              <a:t>’ CONTRIBUTION</a:t>
            </a:r>
            <a:endParaRPr lang="en-US" dirty="0"/>
          </a:p>
        </p:txBody>
      </p:sp>
      <p:sp>
        <p:nvSpPr>
          <p:cNvPr id="3" name="Content Placeholder 2"/>
          <p:cNvSpPr>
            <a:spLocks noGrp="1"/>
          </p:cNvSpPr>
          <p:nvPr>
            <p:ph idx="1"/>
          </p:nvPr>
        </p:nvSpPr>
        <p:spPr/>
        <p:txBody>
          <a:bodyPr>
            <a:normAutofit/>
          </a:bodyPr>
          <a:lstStyle/>
          <a:p>
            <a:r>
              <a:rPr lang="en-US" dirty="0"/>
              <a:t>In agile, the team manages its work process and its work product. </a:t>
            </a:r>
            <a:r>
              <a:rPr lang="en-US" dirty="0" smtClean="0"/>
              <a:t> </a:t>
            </a:r>
          </a:p>
          <a:p>
            <a:r>
              <a:rPr lang="en-US" dirty="0" smtClean="0"/>
              <a:t>Servant </a:t>
            </a:r>
            <a:r>
              <a:rPr lang="en-US" dirty="0"/>
              <a:t>leaders work to fulfill the needs of </a:t>
            </a:r>
            <a:r>
              <a:rPr lang="en-US" dirty="0" smtClean="0"/>
              <a:t>the teams</a:t>
            </a:r>
            <a:r>
              <a:rPr lang="en-US" dirty="0"/>
              <a:t>, projects, and organization. </a:t>
            </a:r>
            <a:endParaRPr lang="en-US" dirty="0" smtClean="0"/>
          </a:p>
          <a:p>
            <a:r>
              <a:rPr lang="en-US" dirty="0" smtClean="0"/>
              <a:t>The </a:t>
            </a:r>
            <a:r>
              <a:rPr lang="en-US" dirty="0"/>
              <a:t>servant leader focuses on paving the way for the team to do its best work.</a:t>
            </a:r>
          </a:p>
          <a:p>
            <a:r>
              <a:rPr lang="en-US" dirty="0"/>
              <a:t>The servant leader influences projects and encourages the organization to </a:t>
            </a:r>
            <a:r>
              <a:rPr lang="en-US" dirty="0" smtClean="0"/>
              <a:t>think differently</a:t>
            </a:r>
            <a:r>
              <a:rPr lang="en-US" dirty="0"/>
              <a: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286482970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examples of the responsibilities a servant </a:t>
            </a:r>
            <a:r>
              <a:rPr lang="en-US" dirty="0" smtClean="0"/>
              <a:t>leader may </a:t>
            </a:r>
            <a:r>
              <a:rPr lang="en-US" dirty="0"/>
              <a:t>have:</a:t>
            </a:r>
          </a:p>
        </p:txBody>
      </p:sp>
      <p:sp>
        <p:nvSpPr>
          <p:cNvPr id="3" name="Content Placeholder 2"/>
          <p:cNvSpPr>
            <a:spLocks noGrp="1"/>
          </p:cNvSpPr>
          <p:nvPr>
            <p:ph idx="1"/>
          </p:nvPr>
        </p:nvSpPr>
        <p:spPr/>
        <p:txBody>
          <a:bodyPr/>
          <a:lstStyle/>
          <a:p>
            <a:r>
              <a:rPr lang="en-US" dirty="0"/>
              <a:t>Educate stakeholders around why and how to be </a:t>
            </a:r>
            <a:r>
              <a:rPr lang="en-US" dirty="0" smtClean="0"/>
              <a:t>agile</a:t>
            </a:r>
          </a:p>
          <a:p>
            <a:r>
              <a:rPr lang="en-US" dirty="0"/>
              <a:t>Support the team through mentoring, encouragement, and support.</a:t>
            </a:r>
          </a:p>
          <a:p>
            <a:r>
              <a:rPr lang="en-US" dirty="0" smtClean="0"/>
              <a:t>Advocate </a:t>
            </a:r>
            <a:r>
              <a:rPr lang="en-US" dirty="0"/>
              <a:t>for team members training and career development</a:t>
            </a:r>
            <a:r>
              <a:rPr lang="en-US" dirty="0" smtClean="0"/>
              <a:t>. </a:t>
            </a:r>
          </a:p>
          <a:p>
            <a:r>
              <a:rPr lang="en-US" dirty="0"/>
              <a:t>Help the team with technical project management activities </a:t>
            </a:r>
            <a:r>
              <a:rPr lang="en-US" dirty="0" smtClean="0"/>
              <a:t>like quantitative </a:t>
            </a:r>
            <a:r>
              <a:rPr lang="en-US" dirty="0"/>
              <a:t>risk analysis</a:t>
            </a:r>
            <a:r>
              <a:rPr lang="en-US" dirty="0" smtClean="0"/>
              <a:t>.</a:t>
            </a:r>
          </a:p>
          <a:p>
            <a:r>
              <a:rPr lang="en-US" dirty="0"/>
              <a:t>Celebrate team successes and support and bridge building </a:t>
            </a:r>
            <a:r>
              <a:rPr lang="en-US" dirty="0" smtClean="0"/>
              <a:t>activities with </a:t>
            </a:r>
            <a:r>
              <a:rPr lang="en-US" dirty="0"/>
              <a:t>external groups. </a:t>
            </a:r>
            <a:endParaRPr lang="en-US" dirty="0" smtClean="0"/>
          </a:p>
          <a:p>
            <a:r>
              <a:rPr lang="en-US" dirty="0" smtClean="0"/>
              <a:t>Create </a:t>
            </a:r>
            <a:r>
              <a:rPr lang="en-US" dirty="0"/>
              <a:t>upward spirals of appreciation and </a:t>
            </a:r>
            <a:r>
              <a:rPr lang="en-US" dirty="0" smtClean="0"/>
              <a:t>good will </a:t>
            </a:r>
            <a:r>
              <a:rPr lang="en-US" dirty="0"/>
              <a:t>for increased collaboration.</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1021760" y="6309000"/>
              <a:ext cx="318240" cy="433800"/>
            </p14:xfrm>
          </p:contentPart>
        </mc:Choice>
        <mc:Fallback>
          <p:pic>
            <p:nvPicPr>
              <p:cNvPr id="7" name="Ink 6"/>
              <p:cNvPicPr/>
              <p:nvPr/>
            </p:nvPicPr>
            <p:blipFill>
              <a:blip r:embed="rId3"/>
              <a:stretch>
                <a:fillRect/>
              </a:stretch>
            </p:blipFill>
            <p:spPr>
              <a:xfrm>
                <a:off x="11012400" y="6299640"/>
                <a:ext cx="336960" cy="452520"/>
              </a:xfrm>
              <a:prstGeom prst="rect">
                <a:avLst/>
              </a:prstGeom>
            </p:spPr>
          </p:pic>
        </mc:Fallback>
      </mc:AlternateContent>
    </p:spTree>
    <p:extLst>
      <p:ext uri="{BB962C8B-B14F-4D97-AF65-F5344CB8AC3E}">
        <p14:creationId xmlns:p14="http://schemas.microsoft.com/office/powerpoint/2010/main" val="231723250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MANAGERS USE </a:t>
            </a:r>
            <a:r>
              <a:rPr lang="en-US" dirty="0" smtClean="0"/>
              <a:t>SERVANT LEADERSHIP</a:t>
            </a:r>
            <a:endParaRPr lang="en-US" dirty="0"/>
          </a:p>
        </p:txBody>
      </p:sp>
      <p:sp>
        <p:nvSpPr>
          <p:cNvPr id="3" name="Content Placeholder 2"/>
          <p:cNvSpPr>
            <a:spLocks noGrp="1"/>
          </p:cNvSpPr>
          <p:nvPr>
            <p:ph idx="1"/>
          </p:nvPr>
        </p:nvSpPr>
        <p:spPr/>
        <p:txBody>
          <a:bodyPr>
            <a:normAutofit/>
          </a:bodyPr>
          <a:lstStyle/>
          <a:p>
            <a:r>
              <a:rPr lang="en-US" dirty="0"/>
              <a:t>When working on an agile project, project managers shift from being </a:t>
            </a:r>
            <a:r>
              <a:rPr lang="en-US" dirty="0" smtClean="0"/>
              <a:t>the center </a:t>
            </a:r>
            <a:r>
              <a:rPr lang="en-US" dirty="0"/>
              <a:t>to serving the team and the management. </a:t>
            </a:r>
            <a:endParaRPr lang="en-US" dirty="0" smtClean="0"/>
          </a:p>
          <a:p>
            <a:r>
              <a:rPr lang="en-US" dirty="0" smtClean="0"/>
              <a:t>In </a:t>
            </a:r>
            <a:r>
              <a:rPr lang="en-US" dirty="0"/>
              <a:t>an agile environment, </a:t>
            </a:r>
            <a:r>
              <a:rPr lang="en-US" dirty="0" smtClean="0"/>
              <a:t>project managers </a:t>
            </a:r>
            <a:r>
              <a:rPr lang="en-US" dirty="0"/>
              <a:t>are servant leaders, changing their emphasis to coaching people </a:t>
            </a:r>
            <a:r>
              <a:rPr lang="en-US" dirty="0" smtClean="0"/>
              <a:t>who want </a:t>
            </a:r>
            <a:r>
              <a:rPr lang="en-US" dirty="0"/>
              <a:t>help, fostering greater collaboration on the team, and aligning </a:t>
            </a:r>
            <a:r>
              <a:rPr lang="en-US" dirty="0" smtClean="0"/>
              <a:t>stakeholder needs</a:t>
            </a:r>
            <a:r>
              <a:rPr lang="en-US" dirty="0"/>
              <a:t>. </a:t>
            </a:r>
            <a:endParaRPr lang="en-US" dirty="0" smtClean="0"/>
          </a:p>
          <a:p>
            <a:r>
              <a:rPr lang="en-US" dirty="0" smtClean="0"/>
              <a:t>As </a:t>
            </a:r>
            <a:r>
              <a:rPr lang="en-US" dirty="0"/>
              <a:t>a servant leader, project managers encourage the distribution </a:t>
            </a:r>
            <a:r>
              <a:rPr lang="en-US" dirty="0" smtClean="0"/>
              <a:t>of responsibility </a:t>
            </a:r>
            <a:r>
              <a:rPr lang="en-US" dirty="0"/>
              <a:t>to the team: to those people who have the knowledge to get </a:t>
            </a:r>
            <a:r>
              <a:rPr lang="en-US" dirty="0" smtClean="0"/>
              <a:t>work done</a:t>
            </a:r>
            <a:r>
              <a:rPr lang="en-US" dirty="0"/>
              <a: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mc:AlternateContent xmlns:mc="http://schemas.openxmlformats.org/markup-compatibility/2006">
        <mc:Choice xmlns:p14="http://schemas.microsoft.com/office/powerpoint/2010/main" Requires="p14">
          <p:contentPart p14:bwMode="auto" r:id="rId2">
            <p14:nvContentPartPr>
              <p14:cNvPr id="9" name="Ink 8"/>
              <p14:cNvContentPartPr/>
              <p14:nvPr/>
            </p14:nvContentPartPr>
            <p14:xfrm>
              <a:off x="707760" y="129600"/>
              <a:ext cx="8826480" cy="1747440"/>
            </p14:xfrm>
          </p:contentPart>
        </mc:Choice>
        <mc:Fallback>
          <p:pic>
            <p:nvPicPr>
              <p:cNvPr id="9" name="Ink 8"/>
              <p:cNvPicPr/>
              <p:nvPr/>
            </p:nvPicPr>
            <p:blipFill>
              <a:blip r:embed="rId3"/>
              <a:stretch>
                <a:fillRect/>
              </a:stretch>
            </p:blipFill>
            <p:spPr>
              <a:xfrm>
                <a:off x="698400" y="120240"/>
                <a:ext cx="8845200" cy="1766160"/>
              </a:xfrm>
              <a:prstGeom prst="rect">
                <a:avLst/>
              </a:prstGeom>
            </p:spPr>
          </p:pic>
        </mc:Fallback>
      </mc:AlternateContent>
    </p:spTree>
    <p:extLst>
      <p:ext uri="{BB962C8B-B14F-4D97-AF65-F5344CB8AC3E}">
        <p14:creationId xmlns:p14="http://schemas.microsoft.com/office/powerpoint/2010/main" val="22138993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TEAM COMPOSITION</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258428857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Benefits of optimizing </a:t>
            </a:r>
            <a:r>
              <a:rPr lang="en-US" dirty="0"/>
              <a:t>the flow of </a:t>
            </a:r>
            <a:r>
              <a:rPr lang="en-US" dirty="0" smtClean="0"/>
              <a:t>value</a:t>
            </a:r>
            <a:endParaRPr lang="en-US" dirty="0"/>
          </a:p>
        </p:txBody>
      </p:sp>
      <p:sp>
        <p:nvSpPr>
          <p:cNvPr id="3" name="Content Placeholder 2"/>
          <p:cNvSpPr>
            <a:spLocks noGrp="1"/>
          </p:cNvSpPr>
          <p:nvPr>
            <p:ph idx="1"/>
          </p:nvPr>
        </p:nvSpPr>
        <p:spPr/>
        <p:txBody>
          <a:bodyPr/>
          <a:lstStyle/>
          <a:p>
            <a:r>
              <a:rPr lang="en-US" dirty="0"/>
              <a:t>People are more likely to collaborate.</a:t>
            </a:r>
          </a:p>
          <a:p>
            <a:r>
              <a:rPr lang="en-US" dirty="0"/>
              <a:t>Teams finish valuable work faster.</a:t>
            </a:r>
          </a:p>
          <a:p>
            <a:r>
              <a:rPr lang="en-US" dirty="0"/>
              <a:t>Teams waste much less time because they do not multitask and </a:t>
            </a:r>
            <a:r>
              <a:rPr lang="en-US" dirty="0" smtClean="0"/>
              <a:t>have to </a:t>
            </a:r>
            <a:r>
              <a:rPr lang="en-US" dirty="0"/>
              <a:t>re-establish context.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mc:AlternateContent xmlns:mc="http://schemas.openxmlformats.org/markup-compatibility/2006">
        <mc:Choice xmlns:p14="http://schemas.microsoft.com/office/powerpoint/2010/main" Requires="p14">
          <p:contentPart p14:bwMode="auto" r:id="rId2">
            <p14:nvContentPartPr>
              <p14:cNvPr id="8" name="Ink 7"/>
              <p14:cNvContentPartPr/>
              <p14:nvPr/>
            </p14:nvContentPartPr>
            <p14:xfrm>
              <a:off x="967680" y="938160"/>
              <a:ext cx="8682120" cy="953280"/>
            </p14:xfrm>
          </p:contentPart>
        </mc:Choice>
        <mc:Fallback>
          <p:pic>
            <p:nvPicPr>
              <p:cNvPr id="8" name="Ink 7"/>
              <p:cNvPicPr/>
              <p:nvPr/>
            </p:nvPicPr>
            <p:blipFill>
              <a:blip r:embed="rId3"/>
              <a:stretch>
                <a:fillRect/>
              </a:stretch>
            </p:blipFill>
            <p:spPr>
              <a:xfrm>
                <a:off x="958320" y="928800"/>
                <a:ext cx="8700840" cy="972000"/>
              </a:xfrm>
              <a:prstGeom prst="rect">
                <a:avLst/>
              </a:prstGeom>
            </p:spPr>
          </p:pic>
        </mc:Fallback>
      </mc:AlternateContent>
    </p:spTree>
    <p:extLst>
      <p:ext uri="{BB962C8B-B14F-4D97-AF65-F5344CB8AC3E}">
        <p14:creationId xmlns:p14="http://schemas.microsoft.com/office/powerpoint/2010/main" val="385683724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a:t>
            </a:r>
            <a:r>
              <a:rPr lang="en-US" dirty="0" smtClean="0"/>
              <a:t>TEAMS [1/2]</a:t>
            </a:r>
            <a:endParaRPr lang="en-US" dirty="0"/>
          </a:p>
        </p:txBody>
      </p:sp>
      <p:sp>
        <p:nvSpPr>
          <p:cNvPr id="3" name="Content Placeholder 2"/>
          <p:cNvSpPr>
            <a:spLocks noGrp="1"/>
          </p:cNvSpPr>
          <p:nvPr>
            <p:ph idx="1"/>
          </p:nvPr>
        </p:nvSpPr>
        <p:spPr/>
        <p:txBody>
          <a:bodyPr>
            <a:normAutofit/>
          </a:bodyPr>
          <a:lstStyle/>
          <a:p>
            <a:r>
              <a:rPr lang="en-US" dirty="0"/>
              <a:t>Agile teams focus on rapid product development so they can obtain </a:t>
            </a:r>
            <a:r>
              <a:rPr lang="en-US" dirty="0" smtClean="0"/>
              <a:t>feedback</a:t>
            </a:r>
          </a:p>
          <a:p>
            <a:r>
              <a:rPr lang="en-US" dirty="0"/>
              <a:t>T</a:t>
            </a:r>
            <a:r>
              <a:rPr lang="en-US" dirty="0" smtClean="0"/>
              <a:t>he </a:t>
            </a:r>
            <a:r>
              <a:rPr lang="en-US" dirty="0"/>
              <a:t>most effective agile teams tend to range in size from </a:t>
            </a:r>
            <a:r>
              <a:rPr lang="en-US" dirty="0" smtClean="0"/>
              <a:t>3 </a:t>
            </a:r>
            <a:r>
              <a:rPr lang="en-US" dirty="0"/>
              <a:t>to </a:t>
            </a:r>
            <a:r>
              <a:rPr lang="en-US" dirty="0" smtClean="0"/>
              <a:t>9</a:t>
            </a:r>
          </a:p>
          <a:p>
            <a:r>
              <a:rPr lang="en-US" dirty="0"/>
              <a:t>Ideally, agile teams are </a:t>
            </a:r>
            <a:r>
              <a:rPr lang="en-US" dirty="0" smtClean="0"/>
              <a:t>co-located </a:t>
            </a:r>
            <a:r>
              <a:rPr lang="en-US" dirty="0"/>
              <a:t>in a team </a:t>
            </a:r>
            <a:r>
              <a:rPr lang="en-US" dirty="0" smtClean="0"/>
              <a:t>space</a:t>
            </a:r>
          </a:p>
          <a:p>
            <a:r>
              <a:rPr lang="en-US" dirty="0"/>
              <a:t>Team members </a:t>
            </a:r>
            <a:r>
              <a:rPr lang="en-US" dirty="0" smtClean="0"/>
              <a:t>are 100</a:t>
            </a:r>
            <a:r>
              <a:rPr lang="en-US" dirty="0"/>
              <a:t>% dedicated to the </a:t>
            </a:r>
            <a:r>
              <a:rPr lang="en-US" dirty="0" smtClean="0"/>
              <a:t>teams</a:t>
            </a:r>
          </a:p>
          <a:p>
            <a:r>
              <a:rPr lang="en-US" dirty="0"/>
              <a:t>Agile encourages self-managing </a:t>
            </a:r>
            <a:r>
              <a:rPr lang="en-US" dirty="0" smtClean="0"/>
              <a:t>teams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233640939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a:t>
            </a:r>
            <a:r>
              <a:rPr lang="en-US" dirty="0" smtClean="0"/>
              <a:t>TEAMS [2/2]</a:t>
            </a:r>
            <a:endParaRPr lang="en-US" dirty="0"/>
          </a:p>
        </p:txBody>
      </p:sp>
      <p:sp>
        <p:nvSpPr>
          <p:cNvPr id="3" name="Content Placeholder 2"/>
          <p:cNvSpPr>
            <a:spLocks noGrp="1"/>
          </p:cNvSpPr>
          <p:nvPr>
            <p:ph idx="1"/>
          </p:nvPr>
        </p:nvSpPr>
        <p:spPr/>
        <p:txBody>
          <a:bodyPr>
            <a:normAutofit/>
          </a:bodyPr>
          <a:lstStyle/>
          <a:p>
            <a:r>
              <a:rPr lang="en-US" dirty="0" smtClean="0"/>
              <a:t>Agile </a:t>
            </a:r>
            <a:r>
              <a:rPr lang="en-US" dirty="0"/>
              <a:t>teams thrive with servant </a:t>
            </a:r>
            <a:r>
              <a:rPr lang="en-US" dirty="0" smtClean="0"/>
              <a:t>leadership</a:t>
            </a:r>
          </a:p>
          <a:p>
            <a:r>
              <a:rPr lang="en-US" dirty="0"/>
              <a:t>The leaders </a:t>
            </a:r>
            <a:r>
              <a:rPr lang="en-US" dirty="0" smtClean="0"/>
              <a:t>support the </a:t>
            </a:r>
            <a:r>
              <a:rPr lang="en-US" dirty="0"/>
              <a:t>teams’ approach to their </a:t>
            </a:r>
            <a:r>
              <a:rPr lang="en-US" dirty="0" smtClean="0"/>
              <a:t>work</a:t>
            </a:r>
          </a:p>
          <a:p>
            <a:r>
              <a:rPr lang="en-US" dirty="0"/>
              <a:t>Cross-functional agile teams produce functional product </a:t>
            </a:r>
            <a:r>
              <a:rPr lang="en-US" dirty="0" smtClean="0"/>
              <a:t>increments frequently</a:t>
            </a:r>
          </a:p>
          <a:p>
            <a:r>
              <a:rPr lang="en-US" dirty="0"/>
              <a:t>T</a:t>
            </a:r>
            <a:r>
              <a:rPr lang="en-US" dirty="0" smtClean="0"/>
              <a:t>he </a:t>
            </a:r>
            <a:r>
              <a:rPr lang="en-US" dirty="0"/>
              <a:t>teams collectively own the work and </a:t>
            </a:r>
            <a:r>
              <a:rPr lang="en-US" dirty="0" smtClean="0"/>
              <a:t>together have </a:t>
            </a:r>
            <a:r>
              <a:rPr lang="en-US" dirty="0"/>
              <a:t>all of the necessary skills to deliver completed work</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152982798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[1/2]</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graphicFrame>
        <p:nvGraphicFramePr>
          <p:cNvPr id="7" name="Content Placeholder 6"/>
          <p:cNvGraphicFramePr>
            <a:graphicFrameLocks noGrp="1"/>
          </p:cNvGraphicFramePr>
          <p:nvPr>
            <p:ph idx="1"/>
            <p:extLst/>
          </p:nvPr>
        </p:nvGraphicFramePr>
        <p:xfrm>
          <a:off x="838200" y="1825625"/>
          <a:ext cx="10515600" cy="39370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Dedicated people</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Increased focus and productivity</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Small team, fewer than ten people</a:t>
                      </a:r>
                      <a:endParaRPr lang="en-US" dirty="0"/>
                    </a:p>
                  </a:txBody>
                  <a:tcPr/>
                </a:tc>
                <a:extLst>
                  <a:ext uri="{0D108BD9-81ED-4DB2-BD59-A6C34878D82A}">
                    <a16:rowId xmlns:a16="http://schemas.microsoft.com/office/drawing/2014/main" val="907803729"/>
                  </a:ext>
                </a:extLst>
              </a:tr>
              <a:tr h="370840">
                <a:tc>
                  <a:txBody>
                    <a:bodyPr/>
                    <a:lstStyle/>
                    <a:p>
                      <a:r>
                        <a:rPr lang="en-US" sz="1800" b="0" i="0" u="none" strike="noStrike" kern="1200" baseline="0" dirty="0" smtClean="0">
                          <a:solidFill>
                            <a:schemeClr val="dk1"/>
                          </a:solidFill>
                          <a:latin typeface="+mn-lt"/>
                          <a:ea typeface="+mn-ea"/>
                          <a:cs typeface="+mn-cs"/>
                        </a:rPr>
                        <a:t>Cross-functional team</a:t>
                      </a:r>
                    </a:p>
                    <a:p>
                      <a:r>
                        <a:rPr lang="en-US" sz="1800" b="0" i="0" u="none" strike="noStrike" kern="1200" baseline="0" dirty="0" smtClean="0">
                          <a:solidFill>
                            <a:schemeClr val="dk1"/>
                          </a:solidFill>
                          <a:latin typeface="+mn-lt"/>
                          <a:ea typeface="+mn-ea"/>
                          <a:cs typeface="+mn-cs"/>
                        </a:rPr>
                        <a:t>members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Develop and deliver often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Deliver finished value as an independent team</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Integrate all the work activities to deliver finished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Provide feedback from inside the team and from others, such as the product owner</a:t>
                      </a:r>
                      <a:endParaRPr lang="en-US" dirty="0"/>
                    </a:p>
                  </a:txBody>
                  <a:tcPr/>
                </a:tc>
                <a:extLst>
                  <a:ext uri="{0D108BD9-81ED-4DB2-BD59-A6C34878D82A}">
                    <a16:rowId xmlns:a16="http://schemas.microsoft.com/office/drawing/2014/main" val="3563549308"/>
                  </a:ext>
                </a:extLst>
              </a:tr>
              <a:tr h="370840">
                <a:tc>
                  <a:txBody>
                    <a:bodyPr/>
                    <a:lstStyle/>
                    <a:p>
                      <a:r>
                        <a:rPr lang="en-US" sz="1800" b="0" i="0" u="none" strike="noStrike" kern="1200" baseline="0" dirty="0" smtClean="0">
                          <a:solidFill>
                            <a:schemeClr val="dk1"/>
                          </a:solidFill>
                          <a:latin typeface="+mn-lt"/>
                          <a:ea typeface="+mn-ea"/>
                          <a:cs typeface="+mn-cs"/>
                        </a:rPr>
                        <a:t>Colocation or ability to</a:t>
                      </a:r>
                    </a:p>
                    <a:p>
                      <a:r>
                        <a:rPr lang="en-US" sz="1800" b="0" i="0" u="none" strike="noStrike" kern="1200" baseline="0" dirty="0" smtClean="0">
                          <a:solidFill>
                            <a:schemeClr val="dk1"/>
                          </a:solidFill>
                          <a:latin typeface="+mn-lt"/>
                          <a:ea typeface="+mn-ea"/>
                          <a:cs typeface="+mn-cs"/>
                        </a:rPr>
                        <a:t>manage any location</a:t>
                      </a:r>
                    </a:p>
                    <a:p>
                      <a:r>
                        <a:rPr lang="en-US" sz="1800" b="0" i="0" u="none" strike="noStrike" kern="1200" baseline="0" dirty="0" smtClean="0">
                          <a:solidFill>
                            <a:schemeClr val="dk1"/>
                          </a:solidFill>
                          <a:latin typeface="+mn-lt"/>
                          <a:ea typeface="+mn-ea"/>
                          <a:cs typeface="+mn-cs"/>
                        </a:rPr>
                        <a:t>challenges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Better communication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Improved team dynamics</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Knowledge sharing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Reduced cost of learning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Able to commit to working with each other</a:t>
                      </a:r>
                      <a:endParaRPr lang="en-US" dirty="0"/>
                    </a:p>
                  </a:txBody>
                  <a:tcPr/>
                </a:tc>
                <a:extLst>
                  <a:ext uri="{0D108BD9-81ED-4DB2-BD59-A6C34878D82A}">
                    <a16:rowId xmlns:a16="http://schemas.microsoft.com/office/drawing/2014/main" val="159249983"/>
                  </a:ext>
                </a:extLst>
              </a:tr>
            </a:tbl>
          </a:graphicData>
        </a:graphic>
      </p:graphicFrame>
    </p:spTree>
    <p:extLst>
      <p:ext uri="{BB962C8B-B14F-4D97-AF65-F5344CB8AC3E}">
        <p14:creationId xmlns:p14="http://schemas.microsoft.com/office/powerpoint/2010/main" val="258263228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[2/2]</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graphicFrame>
        <p:nvGraphicFramePr>
          <p:cNvPr id="7" name="Content Placeholder 6"/>
          <p:cNvGraphicFramePr>
            <a:graphicFrameLocks noGrp="1"/>
          </p:cNvGraphicFramePr>
          <p:nvPr>
            <p:ph idx="1"/>
            <p:extLst/>
          </p:nvPr>
        </p:nvGraphicFramePr>
        <p:xfrm>
          <a:off x="838200" y="1825625"/>
          <a:ext cx="10515600" cy="30226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Mixed team of generalists</a:t>
                      </a:r>
                    </a:p>
                    <a:p>
                      <a:r>
                        <a:rPr lang="en-US" sz="1800" b="0" i="0" u="none" strike="noStrike" kern="1200" baseline="0" dirty="0" smtClean="0">
                          <a:solidFill>
                            <a:schemeClr val="dk1"/>
                          </a:solidFill>
                          <a:latin typeface="+mn-lt"/>
                          <a:ea typeface="+mn-ea"/>
                          <a:cs typeface="+mn-cs"/>
                        </a:rPr>
                        <a:t>and specialists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Specialists provide dedicated expertise and generalists provide flexibility of who does what</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Team brings their specialist capabilities and often become generalizing specialists, with a focus specialty plus breadth of experience across multiple skills</a:t>
                      </a:r>
                      <a:endParaRPr lang="en-US" dirty="0"/>
                    </a:p>
                  </a:txBody>
                  <a:tcPr/>
                </a:tc>
                <a:extLst>
                  <a:ext uri="{0D108BD9-81ED-4DB2-BD59-A6C34878D82A}">
                    <a16:rowId xmlns:a16="http://schemas.microsoft.com/office/drawing/2014/main" val="177882832"/>
                  </a:ext>
                </a:extLst>
              </a:tr>
              <a:tr h="370840">
                <a:tc>
                  <a:txBody>
                    <a:bodyPr/>
                    <a:lstStyle/>
                    <a:p>
                      <a:r>
                        <a:rPr lang="en-US" sz="1800" b="0" i="0" u="none" strike="noStrike" kern="1200" baseline="0" dirty="0" smtClean="0">
                          <a:solidFill>
                            <a:schemeClr val="dk1"/>
                          </a:solidFill>
                          <a:latin typeface="+mn-lt"/>
                          <a:ea typeface="+mn-ea"/>
                          <a:cs typeface="+mn-cs"/>
                        </a:rPr>
                        <a:t>Stable work environment</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Depend on each other to deliver</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Agreed-upon approach to the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Simplified team cost calculations (run rate)</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Preservation and expansion of intellectual capital</a:t>
                      </a:r>
                      <a:endParaRPr lang="en-US" dirty="0"/>
                    </a:p>
                  </a:txBody>
                  <a:tcPr/>
                </a:tc>
                <a:extLst>
                  <a:ext uri="{0D108BD9-81ED-4DB2-BD59-A6C34878D82A}">
                    <a16:rowId xmlns:a16="http://schemas.microsoft.com/office/drawing/2014/main" val="2527209197"/>
                  </a:ext>
                </a:extLst>
              </a:tr>
            </a:tbl>
          </a:graphicData>
        </a:graphic>
      </p:graphicFrame>
    </p:spTree>
    <p:extLst>
      <p:ext uri="{BB962C8B-B14F-4D97-AF65-F5344CB8AC3E}">
        <p14:creationId xmlns:p14="http://schemas.microsoft.com/office/powerpoint/2010/main" val="162560792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ROLES</a:t>
            </a:r>
          </a:p>
        </p:txBody>
      </p:sp>
      <p:sp>
        <p:nvSpPr>
          <p:cNvPr id="3" name="Content Placeholder 2"/>
          <p:cNvSpPr>
            <a:spLocks noGrp="1"/>
          </p:cNvSpPr>
          <p:nvPr>
            <p:ph idx="1"/>
          </p:nvPr>
        </p:nvSpPr>
        <p:spPr/>
        <p:txBody>
          <a:bodyPr/>
          <a:lstStyle/>
          <a:p>
            <a:r>
              <a:rPr lang="en-US" dirty="0"/>
              <a:t>Cross-functional team members,</a:t>
            </a:r>
          </a:p>
          <a:p>
            <a:r>
              <a:rPr lang="en-US" dirty="0"/>
              <a:t>Product owner, and</a:t>
            </a:r>
          </a:p>
          <a:p>
            <a:r>
              <a:rPr lang="en-US" dirty="0"/>
              <a:t>Team facilitator.</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mc:AlternateContent xmlns:mc="http://schemas.openxmlformats.org/markup-compatibility/2006">
        <mc:Choice xmlns:p14="http://schemas.microsoft.com/office/powerpoint/2010/main" Requires="p14">
          <p:contentPart p14:bwMode="auto" r:id="rId3">
            <p14:nvContentPartPr>
              <p14:cNvPr id="9" name="Ink 8"/>
              <p14:cNvContentPartPr/>
              <p14:nvPr/>
            </p14:nvContentPartPr>
            <p14:xfrm>
              <a:off x="7135920" y="222480"/>
              <a:ext cx="2919960" cy="2222640"/>
            </p14:xfrm>
          </p:contentPart>
        </mc:Choice>
        <mc:Fallback>
          <p:pic>
            <p:nvPicPr>
              <p:cNvPr id="9" name="Ink 8"/>
              <p:cNvPicPr/>
              <p:nvPr/>
            </p:nvPicPr>
            <p:blipFill>
              <a:blip r:embed="rId4"/>
              <a:stretch>
                <a:fillRect/>
              </a:stretch>
            </p:blipFill>
            <p:spPr>
              <a:xfrm>
                <a:off x="7126560" y="214560"/>
                <a:ext cx="2942640" cy="2237400"/>
              </a:xfrm>
              <a:prstGeom prst="rect">
                <a:avLst/>
              </a:prstGeom>
            </p:spPr>
          </p:pic>
        </mc:Fallback>
      </mc:AlternateContent>
    </p:spTree>
    <p:extLst>
      <p:ext uri="{BB962C8B-B14F-4D97-AF65-F5344CB8AC3E}">
        <p14:creationId xmlns:p14="http://schemas.microsoft.com/office/powerpoint/2010/main" val="160111015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Cross-functional </a:t>
            </a:r>
            <a:r>
              <a:rPr lang="en-US" dirty="0" smtClean="0"/>
              <a:t>team member</a:t>
            </a:r>
            <a:endParaRPr lang="en-US" dirty="0"/>
          </a:p>
        </p:txBody>
      </p:sp>
      <p:sp>
        <p:nvSpPr>
          <p:cNvPr id="3" name="Content Placeholder 2"/>
          <p:cNvSpPr>
            <a:spLocks noGrp="1"/>
          </p:cNvSpPr>
          <p:nvPr>
            <p:ph idx="1"/>
          </p:nvPr>
        </p:nvSpPr>
        <p:spPr/>
        <p:txBody>
          <a:bodyPr>
            <a:normAutofit/>
          </a:bodyPr>
          <a:lstStyle/>
          <a:p>
            <a:r>
              <a:rPr lang="en-US" dirty="0"/>
              <a:t>Cross-functional teams consist of team members with all the </a:t>
            </a:r>
            <a:r>
              <a:rPr lang="en-US" dirty="0" smtClean="0"/>
              <a:t>skills necessary </a:t>
            </a:r>
            <a:r>
              <a:rPr lang="en-US" dirty="0"/>
              <a:t>to produce a working product. </a:t>
            </a:r>
            <a:endParaRPr lang="en-US" dirty="0" smtClean="0"/>
          </a:p>
          <a:p>
            <a:r>
              <a:rPr lang="en-US" dirty="0" smtClean="0"/>
              <a:t>In </a:t>
            </a:r>
            <a:r>
              <a:rPr lang="en-US" dirty="0"/>
              <a:t>software development</a:t>
            </a:r>
            <a:r>
              <a:rPr lang="en-US" dirty="0" smtClean="0"/>
              <a:t>, cross-functional </a:t>
            </a:r>
            <a:r>
              <a:rPr lang="en-US" dirty="0"/>
              <a:t>teams are typically comprised of designers</a:t>
            </a:r>
            <a:r>
              <a:rPr lang="en-US" dirty="0" smtClean="0"/>
              <a:t>, developers</a:t>
            </a:r>
            <a:r>
              <a:rPr lang="en-US" dirty="0"/>
              <a:t>, testers, and any other required roles. </a:t>
            </a:r>
            <a:endParaRPr lang="en-US" dirty="0" smtClean="0"/>
          </a:p>
          <a:p>
            <a:r>
              <a:rPr lang="en-US" dirty="0" smtClean="0"/>
              <a:t>The cross-functional development </a:t>
            </a:r>
            <a:r>
              <a:rPr lang="en-US" dirty="0"/>
              <a:t>teams consist of professionals who deliver </a:t>
            </a:r>
            <a:r>
              <a:rPr lang="en-US" dirty="0" smtClean="0"/>
              <a:t>potentially releasable </a:t>
            </a:r>
            <a:r>
              <a:rPr lang="en-US" dirty="0"/>
              <a:t>product on a regular cadence. </a:t>
            </a:r>
            <a:endParaRPr lang="en-US" dirty="0" smtClean="0"/>
          </a:p>
          <a:p>
            <a:r>
              <a:rPr lang="en-US" dirty="0" smtClean="0"/>
              <a:t>Cross-functional </a:t>
            </a:r>
            <a:r>
              <a:rPr lang="en-US" dirty="0"/>
              <a:t>teams </a:t>
            </a:r>
            <a:r>
              <a:rPr lang="en-US" dirty="0" smtClean="0"/>
              <a:t>are critical </a:t>
            </a:r>
            <a:r>
              <a:rPr lang="en-US" dirty="0"/>
              <a:t>because they can deliver finished work in the shortest </a:t>
            </a:r>
            <a:r>
              <a:rPr lang="en-US" dirty="0" smtClean="0"/>
              <a:t>possible time</a:t>
            </a:r>
            <a:r>
              <a:rPr lang="en-US" dirty="0"/>
              <a:t>, with higher quality, without external dependencies.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7435928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 </a:t>
            </a:r>
            <a:r>
              <a:rPr lang="en-US" dirty="0" smtClean="0"/>
              <a:t>owner [1/3]</a:t>
            </a:r>
            <a:endParaRPr lang="en-US" dirty="0"/>
          </a:p>
        </p:txBody>
      </p:sp>
      <p:sp>
        <p:nvSpPr>
          <p:cNvPr id="3" name="Content Placeholder 2"/>
          <p:cNvSpPr>
            <a:spLocks noGrp="1"/>
          </p:cNvSpPr>
          <p:nvPr>
            <p:ph idx="1"/>
          </p:nvPr>
        </p:nvSpPr>
        <p:spPr/>
        <p:txBody>
          <a:bodyPr/>
          <a:lstStyle/>
          <a:p>
            <a:r>
              <a:rPr lang="en-US" dirty="0"/>
              <a:t>The product owner is responsible for guiding the direction of </a:t>
            </a:r>
            <a:r>
              <a:rPr lang="en-US" dirty="0" smtClean="0"/>
              <a:t>the product</a:t>
            </a:r>
            <a:r>
              <a:rPr lang="en-US" dirty="0"/>
              <a:t>. </a:t>
            </a:r>
            <a:endParaRPr lang="en-US" dirty="0" smtClean="0"/>
          </a:p>
          <a:p>
            <a:r>
              <a:rPr lang="en-US" dirty="0" smtClean="0"/>
              <a:t>Product </a:t>
            </a:r>
            <a:r>
              <a:rPr lang="en-US" dirty="0"/>
              <a:t>owners rank the work based on its business value.</a:t>
            </a:r>
          </a:p>
          <a:p>
            <a:r>
              <a:rPr lang="en-US" dirty="0"/>
              <a:t>Product owners work with their teams daily by providing </a:t>
            </a:r>
            <a:r>
              <a:rPr lang="en-US" dirty="0" smtClean="0"/>
              <a:t>product feedback </a:t>
            </a:r>
            <a:r>
              <a:rPr lang="en-US" dirty="0"/>
              <a:t>and setting direction on the next piece of functionality to </a:t>
            </a:r>
            <a:r>
              <a:rPr lang="en-US" dirty="0" smtClean="0"/>
              <a:t>be developed/delivered</a:t>
            </a:r>
            <a:r>
              <a:rPr lang="en-US" dirty="0"/>
              <a:t>. </a:t>
            </a:r>
            <a:endParaRPr lang="en-US" dirty="0" smtClean="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Tree>
    <p:extLst>
      <p:ext uri="{BB962C8B-B14F-4D97-AF65-F5344CB8AC3E}">
        <p14:creationId xmlns:p14="http://schemas.microsoft.com/office/powerpoint/2010/main" val="225536894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owner [2/3]</a:t>
            </a:r>
            <a:endParaRPr lang="en-US" dirty="0"/>
          </a:p>
        </p:txBody>
      </p:sp>
      <p:sp>
        <p:nvSpPr>
          <p:cNvPr id="3" name="Content Placeholder 2"/>
          <p:cNvSpPr>
            <a:spLocks noGrp="1"/>
          </p:cNvSpPr>
          <p:nvPr>
            <p:ph idx="1"/>
          </p:nvPr>
        </p:nvSpPr>
        <p:spPr/>
        <p:txBody>
          <a:bodyPr/>
          <a:lstStyle/>
          <a:p>
            <a:r>
              <a:rPr lang="en-US" dirty="0"/>
              <a:t>The product owner works with stakeholders, customers, and the </a:t>
            </a:r>
            <a:r>
              <a:rPr lang="en-US" dirty="0" smtClean="0"/>
              <a:t>teams to </a:t>
            </a:r>
            <a:r>
              <a:rPr lang="en-US" dirty="0"/>
              <a:t>define the product direction. </a:t>
            </a:r>
            <a:endParaRPr lang="en-US" dirty="0" smtClean="0"/>
          </a:p>
          <a:p>
            <a:r>
              <a:rPr lang="en-US" dirty="0" smtClean="0"/>
              <a:t>Typically</a:t>
            </a:r>
            <a:r>
              <a:rPr lang="en-US" dirty="0"/>
              <a:t>, product owners have </a:t>
            </a:r>
            <a:r>
              <a:rPr lang="en-US" dirty="0" smtClean="0"/>
              <a:t>a business </a:t>
            </a:r>
            <a:r>
              <a:rPr lang="en-US" dirty="0"/>
              <a:t>background and bring deep subject matter expertise to </a:t>
            </a:r>
            <a:r>
              <a:rPr lang="en-US" dirty="0" smtClean="0"/>
              <a:t>the decisions</a:t>
            </a:r>
            <a:r>
              <a:rPr lang="en-US" dirty="0"/>
              <a:t>. </a:t>
            </a:r>
            <a:endParaRPr lang="en-US" dirty="0" smtClean="0"/>
          </a:p>
          <a:p>
            <a:r>
              <a:rPr lang="en-US" dirty="0" smtClean="0"/>
              <a:t>Sometimes</a:t>
            </a:r>
            <a:r>
              <a:rPr lang="en-US" dirty="0"/>
              <a:t>, the product owner requests help from </a:t>
            </a:r>
            <a:r>
              <a:rPr lang="en-US" dirty="0" smtClean="0"/>
              <a:t>people with </a:t>
            </a:r>
            <a:r>
              <a:rPr lang="en-US" dirty="0"/>
              <a:t>deep domain expertise, such as architects, or deep </a:t>
            </a:r>
            <a:r>
              <a:rPr lang="en-US" dirty="0" smtClean="0"/>
              <a:t>customer expertise</a:t>
            </a:r>
            <a:r>
              <a:rPr lang="en-US" dirty="0"/>
              <a:t>, such as product managers. </a:t>
            </a:r>
            <a:endParaRPr lang="en-US" dirty="0" smtClean="0"/>
          </a:p>
          <a:p>
            <a:r>
              <a:rPr lang="en-US" dirty="0" smtClean="0"/>
              <a:t>Product </a:t>
            </a:r>
            <a:r>
              <a:rPr lang="en-US" dirty="0"/>
              <a:t>owners need training </a:t>
            </a:r>
            <a:r>
              <a:rPr lang="en-US" dirty="0" smtClean="0"/>
              <a:t>on how </a:t>
            </a:r>
            <a:r>
              <a:rPr lang="en-US" dirty="0"/>
              <a:t>to organize and manage the flow of work through the team.</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p:spTree>
    <p:extLst>
      <p:ext uri="{BB962C8B-B14F-4D97-AF65-F5344CB8AC3E}">
        <p14:creationId xmlns:p14="http://schemas.microsoft.com/office/powerpoint/2010/main" val="380255106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owner [3/3]</a:t>
            </a:r>
            <a:endParaRPr lang="en-US" dirty="0"/>
          </a:p>
        </p:txBody>
      </p:sp>
      <p:sp>
        <p:nvSpPr>
          <p:cNvPr id="3" name="Content Placeholder 2"/>
          <p:cNvSpPr>
            <a:spLocks noGrp="1"/>
          </p:cNvSpPr>
          <p:nvPr>
            <p:ph idx="1"/>
          </p:nvPr>
        </p:nvSpPr>
        <p:spPr/>
        <p:txBody>
          <a:bodyPr/>
          <a:lstStyle/>
          <a:p>
            <a:r>
              <a:rPr lang="en-US" dirty="0"/>
              <a:t>In agile, the product owners create the backlog for and with the team.</a:t>
            </a:r>
          </a:p>
          <a:p>
            <a:r>
              <a:rPr lang="en-US" dirty="0"/>
              <a:t>The backlog helps the teams see how to deliver the highest </a:t>
            </a:r>
            <a:r>
              <a:rPr lang="en-US" dirty="0" smtClean="0"/>
              <a:t>value without </a:t>
            </a:r>
            <a:r>
              <a:rPr lang="en-US" dirty="0"/>
              <a:t>creating waste.</a:t>
            </a:r>
          </a:p>
          <a:p>
            <a:r>
              <a:rPr lang="en-US" dirty="0"/>
              <a:t>A critical success factor for agile teams is strong product ownership.</a:t>
            </a:r>
          </a:p>
          <a:p>
            <a:r>
              <a:rPr lang="en-US" dirty="0"/>
              <a:t>Without attention to the highest value for the customer, the agile </a:t>
            </a:r>
            <a:r>
              <a:rPr lang="en-US" dirty="0" smtClean="0"/>
              <a:t>team may </a:t>
            </a:r>
            <a:r>
              <a:rPr lang="en-US" dirty="0"/>
              <a:t>create features that are not appreciated, or otherwise </a:t>
            </a:r>
            <a:r>
              <a:rPr lang="en-US" dirty="0" smtClean="0"/>
              <a:t>insufficiently valuable</a:t>
            </a:r>
            <a:r>
              <a:rPr lang="en-US" dirty="0"/>
              <a:t>, therefore wasting </a:t>
            </a:r>
            <a:r>
              <a:rPr lang="en-US" dirty="0" smtClean="0"/>
              <a:t>effort.</a:t>
            </a:r>
          </a:p>
          <a:p>
            <a:r>
              <a:rPr lang="en-US" dirty="0"/>
              <a:t>*</a:t>
            </a:r>
            <a:r>
              <a:rPr lang="en-US" dirty="0" smtClean="0"/>
              <a:t>That </a:t>
            </a:r>
            <a:r>
              <a:rPr lang="en-US" dirty="0"/>
              <a:t>means the work is small, often small enough to be described on one index card.</a:t>
            </a:r>
          </a:p>
          <a:p>
            <a:endParaRPr lang="en-US" dirty="0"/>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40</a:t>
            </a:fld>
            <a:endParaRPr lang="en-US"/>
          </a:p>
        </p:txBody>
      </p:sp>
    </p:spTree>
    <p:extLst>
      <p:ext uri="{BB962C8B-B14F-4D97-AF65-F5344CB8AC3E}">
        <p14:creationId xmlns:p14="http://schemas.microsoft.com/office/powerpoint/2010/main" val="100494700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facilitator</a:t>
            </a:r>
            <a:endParaRPr lang="en-US" dirty="0"/>
          </a:p>
        </p:txBody>
      </p:sp>
      <p:sp>
        <p:nvSpPr>
          <p:cNvPr id="3" name="Content Placeholder 2"/>
          <p:cNvSpPr>
            <a:spLocks noGrp="1"/>
          </p:cNvSpPr>
          <p:nvPr>
            <p:ph idx="1"/>
          </p:nvPr>
        </p:nvSpPr>
        <p:spPr/>
        <p:txBody>
          <a:bodyPr>
            <a:normAutofit fontScale="92500" lnSpcReduction="20000"/>
          </a:bodyPr>
          <a:lstStyle/>
          <a:p>
            <a:r>
              <a:rPr lang="en-US" dirty="0"/>
              <a:t>A servant leader. </a:t>
            </a:r>
          </a:p>
          <a:p>
            <a:r>
              <a:rPr lang="en-US" dirty="0"/>
              <a:t>This role may be called a project manager, scrum master, project team lead, team coach, or team facilitator.</a:t>
            </a:r>
          </a:p>
          <a:p>
            <a:r>
              <a:rPr lang="en-US" dirty="0"/>
              <a:t>People need time to build their </a:t>
            </a:r>
            <a:r>
              <a:rPr lang="en-US" b="1" u="sng" dirty="0"/>
              <a:t>servant leadership skills </a:t>
            </a:r>
            <a:r>
              <a:rPr lang="en-US" dirty="0"/>
              <a:t>of </a:t>
            </a:r>
            <a:r>
              <a:rPr lang="en-US" u="sng" dirty="0"/>
              <a:t>facilitation</a:t>
            </a:r>
            <a:r>
              <a:rPr lang="en-US" dirty="0"/>
              <a:t>, </a:t>
            </a:r>
            <a:r>
              <a:rPr lang="en-US" u="sng" dirty="0"/>
              <a:t>coaching</a:t>
            </a:r>
            <a:r>
              <a:rPr lang="en-US" dirty="0"/>
              <a:t>, and </a:t>
            </a:r>
            <a:r>
              <a:rPr lang="en-US" u="sng" dirty="0"/>
              <a:t>impediment removal</a:t>
            </a:r>
            <a:r>
              <a:rPr lang="en-US" dirty="0"/>
              <a:t>.</a:t>
            </a:r>
          </a:p>
          <a:p>
            <a:r>
              <a:rPr lang="en-US" dirty="0"/>
              <a:t>Initially, many organizations invite external agile coaches to help them when their internal coaching capability is not yet fully developed.</a:t>
            </a:r>
          </a:p>
          <a:p>
            <a:r>
              <a:rPr lang="en-US" dirty="0"/>
              <a:t>External coaches have the advantage of experience, but the disadvantage of weak relationships in the client organization. </a:t>
            </a:r>
          </a:p>
          <a:p>
            <a:r>
              <a:rPr lang="en-US" dirty="0"/>
              <a:t>Internal coaches, on the other hand, have strong relationships in their organization, but may lack the breadth of experience that would make them highly effective</a:t>
            </a:r>
            <a:r>
              <a:rPr lang="en-US" dirty="0" smtClean="0"/>
              <a:t>.</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t>Eng. Dr. </a:t>
            </a:r>
            <a:r>
              <a:rPr lang="en-US" b="1" dirty="0" err="1" smtClean="0"/>
              <a:t>Akram</a:t>
            </a:r>
            <a:r>
              <a:rPr lang="en-US" b="1" dirty="0" smtClean="0"/>
              <a:t>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41</a:t>
            </a:fld>
            <a:endParaRPr lang="en-US"/>
          </a:p>
        </p:txBody>
      </p:sp>
    </p:spTree>
    <p:extLst>
      <p:ext uri="{BB962C8B-B14F-4D97-AF65-F5344CB8AC3E}">
        <p14:creationId xmlns:p14="http://schemas.microsoft.com/office/powerpoint/2010/main" val="95083788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04: </a:t>
            </a:r>
            <a:r>
              <a:rPr lang="en-US" sz="5400" dirty="0" smtClean="0">
                <a:solidFill>
                  <a:srgbClr val="FF0000"/>
                </a:solidFill>
                <a:latin typeface="+mn-lt"/>
              </a:rPr>
              <a:t>IMPLEMENTING </a:t>
            </a:r>
            <a:r>
              <a:rPr lang="en-US" sz="5400" dirty="0">
                <a:solidFill>
                  <a:srgbClr val="FF0000"/>
                </a:solidFill>
                <a:latin typeface="+mn-lt"/>
              </a:rPr>
              <a:t>AGILE: </a:t>
            </a:r>
            <a:r>
              <a:rPr lang="en-US" sz="5400" dirty="0" smtClean="0">
                <a:solidFill>
                  <a:srgbClr val="FF0000"/>
                </a:solidFill>
                <a:latin typeface="+mn-lt"/>
              </a:rPr>
              <a:t>DELIVERING IN </a:t>
            </a:r>
            <a:r>
              <a:rPr lang="en-US" sz="5400" dirty="0">
                <a:solidFill>
                  <a:srgbClr val="FF0000"/>
                </a:solidFill>
                <a:latin typeface="+mn-lt"/>
              </a:rPr>
              <a:t>AN AGILE </a:t>
            </a:r>
            <a:r>
              <a:rPr lang="en-US" sz="5400" dirty="0" smtClean="0">
                <a:solidFill>
                  <a:srgbClr val="FF0000"/>
                </a:solidFill>
                <a:latin typeface="+mn-lt"/>
              </a:rPr>
              <a:t>ENVIRONMENT </a:t>
            </a:r>
            <a:r>
              <a:rPr lang="en-US" sz="5400" b="1" dirty="0" smtClean="0">
                <a:latin typeface="+mn-lt"/>
              </a:rPr>
              <a:t>[</a:t>
            </a:r>
            <a:r>
              <a:rPr lang="en-US" sz="5400" b="1" u="sng" dirty="0" smtClean="0">
                <a:latin typeface="+mn-lt"/>
              </a:rPr>
              <a:t>Part 1 of 2</a:t>
            </a:r>
            <a:r>
              <a:rPr lang="en-US" sz="5400" b="1" dirty="0" smtClean="0">
                <a:latin typeface="+mn-lt"/>
              </a:rPr>
              <a:t>]</a:t>
            </a:r>
            <a:endParaRPr lang="en-US" sz="5400" b="1" dirty="0">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42</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mc:AlternateContent xmlns:mc="http://schemas.openxmlformats.org/markup-compatibility/2006" xmlns:p14="http://schemas.microsoft.com/office/powerpoint/2010/main">
        <mc:Choice Requires="p14">
          <p:contentPart p14:bwMode="auto" r:id="rId4">
            <p14:nvContentPartPr>
              <p14:cNvPr id="3" name="Ink 2"/>
              <p14:cNvContentPartPr/>
              <p14:nvPr/>
            </p14:nvContentPartPr>
            <p14:xfrm>
              <a:off x="9457560" y="3936960"/>
              <a:ext cx="204480" cy="23760"/>
            </p14:xfrm>
          </p:contentPart>
        </mc:Choice>
        <mc:Fallback xmlns="">
          <p:pic>
            <p:nvPicPr>
              <p:cNvPr id="3" name="Ink 2"/>
              <p:cNvPicPr/>
              <p:nvPr/>
            </p:nvPicPr>
            <p:blipFill>
              <a:blip r:embed="rId5"/>
              <a:stretch>
                <a:fillRect/>
              </a:stretch>
            </p:blipFill>
            <p:spPr>
              <a:xfrm>
                <a:off x="9453600" y="3933360"/>
                <a:ext cx="212040" cy="3132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8" name="Ink 7"/>
              <p14:cNvContentPartPr/>
              <p14:nvPr/>
            </p14:nvContentPartPr>
            <p14:xfrm>
              <a:off x="4015800" y="2736360"/>
              <a:ext cx="8012160" cy="1445400"/>
            </p14:xfrm>
          </p:contentPart>
        </mc:Choice>
        <mc:Fallback>
          <p:pic>
            <p:nvPicPr>
              <p:cNvPr id="8" name="Ink 7"/>
              <p:cNvPicPr/>
              <p:nvPr/>
            </p:nvPicPr>
            <p:blipFill>
              <a:blip r:embed="rId7"/>
              <a:stretch>
                <a:fillRect/>
              </a:stretch>
            </p:blipFill>
            <p:spPr>
              <a:xfrm>
                <a:off x="4006800" y="2726280"/>
                <a:ext cx="8033400" cy="1468080"/>
              </a:xfrm>
              <a:prstGeom prst="rect">
                <a:avLst/>
              </a:prstGeom>
            </p:spPr>
          </p:pic>
        </mc:Fallback>
      </mc:AlternateContent>
    </p:spTree>
    <p:extLst>
      <p:ext uri="{BB962C8B-B14F-4D97-AF65-F5344CB8AC3E}">
        <p14:creationId xmlns:p14="http://schemas.microsoft.com/office/powerpoint/2010/main" val="36828969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CHARTER THE PROJECT AND THE TEAM</a:t>
            </a:r>
            <a:endParaRPr lang="en-US" dirty="0"/>
          </a:p>
        </p:txBody>
      </p:sp>
      <p:sp>
        <p:nvSpPr>
          <p:cNvPr id="3" name="Content Placeholder 2"/>
          <p:cNvSpPr>
            <a:spLocks noGrp="1"/>
          </p:cNvSpPr>
          <p:nvPr>
            <p:ph idx="1"/>
          </p:nvPr>
        </p:nvSpPr>
        <p:spPr/>
        <p:txBody>
          <a:bodyPr/>
          <a:lstStyle/>
          <a:p>
            <a:r>
              <a:rPr lang="en-US" dirty="0" smtClean="0"/>
              <a:t>Project Charter</a:t>
            </a:r>
          </a:p>
          <a:p>
            <a:r>
              <a:rPr lang="en-US" smtClean="0"/>
              <a:t>Team Charter</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43</a:t>
            </a:fld>
            <a:endParaRPr lang="en-US"/>
          </a:p>
        </p:txBody>
      </p:sp>
      <mc:AlternateContent xmlns:mc="http://schemas.openxmlformats.org/markup-compatibility/2006">
        <mc:Choice xmlns:p14="http://schemas.microsoft.com/office/powerpoint/2010/main" Requires="p14">
          <p:contentPart p14:bwMode="auto" r:id="rId2">
            <p14:nvContentPartPr>
              <p14:cNvPr id="9" name="Ink 8"/>
              <p14:cNvContentPartPr/>
              <p14:nvPr/>
            </p14:nvContentPartPr>
            <p14:xfrm>
              <a:off x="866160" y="1750680"/>
              <a:ext cx="2487600" cy="1140840"/>
            </p14:xfrm>
          </p:contentPart>
        </mc:Choice>
        <mc:Fallback>
          <p:pic>
            <p:nvPicPr>
              <p:cNvPr id="9" name="Ink 8"/>
              <p:cNvPicPr/>
              <p:nvPr/>
            </p:nvPicPr>
            <p:blipFill>
              <a:blip r:embed="rId3"/>
              <a:stretch>
                <a:fillRect/>
              </a:stretch>
            </p:blipFill>
            <p:spPr>
              <a:xfrm>
                <a:off x="857160" y="1741320"/>
                <a:ext cx="2506320" cy="1156680"/>
              </a:xfrm>
              <a:prstGeom prst="rect">
                <a:avLst/>
              </a:prstGeom>
            </p:spPr>
          </p:pic>
        </mc:Fallback>
      </mc:AlternateContent>
    </p:spTree>
    <p:extLst>
      <p:ext uri="{BB962C8B-B14F-4D97-AF65-F5344CB8AC3E}">
        <p14:creationId xmlns:p14="http://schemas.microsoft.com/office/powerpoint/2010/main" val="404054962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CHARTER</a:t>
            </a:r>
            <a:endParaRPr lang="en-US" dirty="0"/>
          </a:p>
        </p:txBody>
      </p:sp>
      <p:sp>
        <p:nvSpPr>
          <p:cNvPr id="3" name="Content Placeholder 2"/>
          <p:cNvSpPr>
            <a:spLocks noGrp="1"/>
          </p:cNvSpPr>
          <p:nvPr>
            <p:ph idx="1"/>
          </p:nvPr>
        </p:nvSpPr>
        <p:spPr/>
        <p:txBody>
          <a:bodyPr/>
          <a:lstStyle/>
          <a:p>
            <a:r>
              <a:rPr lang="en-US" dirty="0" smtClean="0"/>
              <a:t>Why this project matters </a:t>
            </a:r>
          </a:p>
          <a:p>
            <a:r>
              <a:rPr lang="en-US" dirty="0"/>
              <a:t>W</a:t>
            </a:r>
            <a:r>
              <a:rPr lang="en-US" dirty="0" smtClean="0"/>
              <a:t>here </a:t>
            </a:r>
            <a:r>
              <a:rPr lang="en-US" dirty="0"/>
              <a:t>the team is </a:t>
            </a:r>
            <a:r>
              <a:rPr lang="en-US" dirty="0" smtClean="0"/>
              <a:t>headed</a:t>
            </a:r>
          </a:p>
          <a:p>
            <a:r>
              <a:rPr lang="en-US" dirty="0"/>
              <a:t>W</a:t>
            </a:r>
            <a:r>
              <a:rPr lang="en-US" dirty="0" smtClean="0"/>
              <a:t>hat </a:t>
            </a:r>
            <a:r>
              <a:rPr lang="en-US" dirty="0"/>
              <a:t>the project objective is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44</a:t>
            </a:fld>
            <a:endParaRPr lang="en-US"/>
          </a:p>
        </p:txBody>
      </p:sp>
      <p:sp>
        <p:nvSpPr>
          <p:cNvPr id="7" name="TextBox 6"/>
          <p:cNvSpPr txBox="1"/>
          <p:nvPr/>
        </p:nvSpPr>
        <p:spPr>
          <a:xfrm>
            <a:off x="5369168" y="1847850"/>
            <a:ext cx="1453663" cy="461665"/>
          </a:xfrm>
          <a:prstGeom prst="rect">
            <a:avLst/>
          </a:prstGeom>
          <a:noFill/>
        </p:spPr>
        <p:txBody>
          <a:bodyPr wrap="square" rtlCol="0">
            <a:spAutoFit/>
          </a:bodyPr>
          <a:lstStyle/>
          <a:p>
            <a:r>
              <a:rPr lang="en-US" sz="2400" b="1" dirty="0" smtClean="0"/>
              <a:t>The WHY</a:t>
            </a:r>
            <a:endParaRPr lang="en-US" sz="2400" b="1" dirty="0"/>
          </a:p>
        </p:txBody>
      </p:sp>
      <p:sp>
        <p:nvSpPr>
          <p:cNvPr id="8" name="TextBox 7"/>
          <p:cNvSpPr txBox="1"/>
          <p:nvPr/>
        </p:nvSpPr>
        <p:spPr>
          <a:xfrm>
            <a:off x="5369167" y="2320086"/>
            <a:ext cx="1453663" cy="461665"/>
          </a:xfrm>
          <a:prstGeom prst="rect">
            <a:avLst/>
          </a:prstGeom>
          <a:noFill/>
        </p:spPr>
        <p:txBody>
          <a:bodyPr wrap="square" rtlCol="0">
            <a:spAutoFit/>
          </a:bodyPr>
          <a:lstStyle/>
          <a:p>
            <a:r>
              <a:rPr lang="en-US" sz="2400" b="1" dirty="0" smtClean="0"/>
              <a:t>The HOW</a:t>
            </a:r>
            <a:endParaRPr lang="en-US" sz="2400" b="1" dirty="0"/>
          </a:p>
        </p:txBody>
      </p:sp>
      <p:sp>
        <p:nvSpPr>
          <p:cNvPr id="9" name="TextBox 8"/>
          <p:cNvSpPr txBox="1"/>
          <p:nvPr/>
        </p:nvSpPr>
        <p:spPr>
          <a:xfrm>
            <a:off x="5369167" y="2814547"/>
            <a:ext cx="1524002" cy="461665"/>
          </a:xfrm>
          <a:prstGeom prst="rect">
            <a:avLst/>
          </a:prstGeom>
          <a:noFill/>
        </p:spPr>
        <p:txBody>
          <a:bodyPr wrap="square" rtlCol="0">
            <a:spAutoFit/>
          </a:bodyPr>
          <a:lstStyle/>
          <a:p>
            <a:r>
              <a:rPr lang="en-US" sz="2400" b="1" dirty="0" smtClean="0"/>
              <a:t>The WHAT</a:t>
            </a:r>
            <a:endParaRPr lang="en-US" sz="2400" b="1" dirty="0"/>
          </a:p>
        </p:txBody>
      </p:sp>
      <p:sp>
        <p:nvSpPr>
          <p:cNvPr id="10" name="TextBox 9"/>
          <p:cNvSpPr txBox="1"/>
          <p:nvPr/>
        </p:nvSpPr>
        <p:spPr>
          <a:xfrm>
            <a:off x="697523" y="3354977"/>
            <a:ext cx="10515600" cy="3108543"/>
          </a:xfrm>
          <a:prstGeom prst="rect">
            <a:avLst/>
          </a:prstGeom>
          <a:noFill/>
        </p:spPr>
        <p:txBody>
          <a:bodyPr wrap="square" rtlCol="0">
            <a:spAutoFit/>
          </a:bodyPr>
          <a:lstStyle/>
          <a:p>
            <a:pPr marL="285750" indent="-285750">
              <a:buFont typeface="Arial" panose="020B0604020202020204" pitchFamily="34" charset="0"/>
              <a:buChar char="•"/>
            </a:pPr>
            <a:r>
              <a:rPr lang="en-US" sz="2800" dirty="0"/>
              <a:t>Why are we doing this project? This is the project vision.</a:t>
            </a:r>
          </a:p>
          <a:p>
            <a:pPr marL="285750" indent="-285750">
              <a:buFont typeface="Arial" panose="020B0604020202020204" pitchFamily="34" charset="0"/>
              <a:buChar char="•"/>
            </a:pPr>
            <a:r>
              <a:rPr lang="en-US" sz="2800" dirty="0"/>
              <a:t>Who benefits and how? This may be part of the project vision </a:t>
            </a:r>
            <a:r>
              <a:rPr lang="en-US" sz="2800" dirty="0" smtClean="0"/>
              <a:t>and/or project </a:t>
            </a:r>
            <a:r>
              <a:rPr lang="en-US" sz="2800" dirty="0"/>
              <a:t>purpose.</a:t>
            </a:r>
          </a:p>
          <a:p>
            <a:pPr marL="285750" indent="-285750">
              <a:buFont typeface="Arial" panose="020B0604020202020204" pitchFamily="34" charset="0"/>
              <a:buChar char="•"/>
            </a:pPr>
            <a:r>
              <a:rPr lang="en-US" sz="2800" dirty="0"/>
              <a:t>What does done mean for the project? These are the project's </a:t>
            </a:r>
            <a:r>
              <a:rPr lang="en-US" sz="2800" dirty="0" smtClean="0"/>
              <a:t>release criteria</a:t>
            </a:r>
            <a:r>
              <a:rPr lang="en-US" sz="2800" dirty="0"/>
              <a:t>.</a:t>
            </a:r>
          </a:p>
          <a:p>
            <a:pPr marL="285750" indent="-285750">
              <a:buFont typeface="Arial" panose="020B0604020202020204" pitchFamily="34" charset="0"/>
              <a:buChar char="•"/>
            </a:pPr>
            <a:r>
              <a:rPr lang="en-US" sz="2800" dirty="0"/>
              <a:t>How are we going to work together? This explains the intended </a:t>
            </a:r>
            <a:r>
              <a:rPr lang="en-US" sz="2800" dirty="0" smtClean="0"/>
              <a:t>flow of </a:t>
            </a:r>
            <a:r>
              <a:rPr lang="en-US" sz="2800" dirty="0"/>
              <a:t>work.</a:t>
            </a:r>
          </a:p>
        </p:txBody>
      </p:sp>
      <mc:AlternateContent xmlns:mc="http://schemas.openxmlformats.org/markup-compatibility/2006">
        <mc:Choice xmlns:p14="http://schemas.microsoft.com/office/powerpoint/2010/main" Requires="p14">
          <p:contentPart p14:bwMode="auto" r:id="rId3">
            <p14:nvContentPartPr>
              <p14:cNvPr id="13" name="Ink 12"/>
              <p14:cNvContentPartPr/>
              <p14:nvPr/>
            </p14:nvContentPartPr>
            <p14:xfrm>
              <a:off x="93240" y="1647360"/>
              <a:ext cx="10881360" cy="2897640"/>
            </p14:xfrm>
          </p:contentPart>
        </mc:Choice>
        <mc:Fallback>
          <p:pic>
            <p:nvPicPr>
              <p:cNvPr id="13" name="Ink 12"/>
              <p:cNvPicPr/>
              <p:nvPr/>
            </p:nvPicPr>
            <p:blipFill>
              <a:blip r:embed="rId4"/>
              <a:stretch>
                <a:fillRect/>
              </a:stretch>
            </p:blipFill>
            <p:spPr>
              <a:xfrm>
                <a:off x="84240" y="1638720"/>
                <a:ext cx="10896840" cy="2912760"/>
              </a:xfrm>
              <a:prstGeom prst="rect">
                <a:avLst/>
              </a:prstGeom>
            </p:spPr>
          </p:pic>
        </mc:Fallback>
      </mc:AlternateContent>
    </p:spTree>
    <p:extLst>
      <p:ext uri="{BB962C8B-B14F-4D97-AF65-F5344CB8AC3E}">
        <p14:creationId xmlns:p14="http://schemas.microsoft.com/office/powerpoint/2010/main" val="1254976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CHARTER</a:t>
            </a:r>
            <a:endParaRPr lang="en-US" dirty="0"/>
          </a:p>
        </p:txBody>
      </p:sp>
      <p:sp>
        <p:nvSpPr>
          <p:cNvPr id="3" name="Content Placeholder 2"/>
          <p:cNvSpPr>
            <a:spLocks noGrp="1"/>
          </p:cNvSpPr>
          <p:nvPr>
            <p:ph idx="1"/>
          </p:nvPr>
        </p:nvSpPr>
        <p:spPr/>
        <p:txBody>
          <a:bodyPr>
            <a:normAutofit lnSpcReduction="10000"/>
          </a:bodyPr>
          <a:lstStyle/>
          <a:p>
            <a:r>
              <a:rPr lang="en-US" dirty="0"/>
              <a:t>T</a:t>
            </a:r>
            <a:r>
              <a:rPr lang="en-US" dirty="0" smtClean="0"/>
              <a:t>eam norms</a:t>
            </a:r>
          </a:p>
          <a:p>
            <a:r>
              <a:rPr lang="en-US" dirty="0" smtClean="0"/>
              <a:t>Understanding </a:t>
            </a:r>
            <a:r>
              <a:rPr lang="en-US" dirty="0"/>
              <a:t>of how to work </a:t>
            </a:r>
            <a:r>
              <a:rPr lang="en-US" dirty="0" smtClean="0"/>
              <a:t>together</a:t>
            </a:r>
          </a:p>
          <a:p>
            <a:r>
              <a:rPr lang="en-US" dirty="0"/>
              <a:t>Teams do not need a formal process for chartering as long as the </a:t>
            </a:r>
            <a:r>
              <a:rPr lang="en-US" dirty="0" smtClean="0"/>
              <a:t>teams understand </a:t>
            </a:r>
            <a:r>
              <a:rPr lang="en-US" dirty="0"/>
              <a:t>how to work together. </a:t>
            </a:r>
            <a:endParaRPr lang="en-US" dirty="0" smtClean="0"/>
          </a:p>
          <a:p>
            <a:r>
              <a:rPr lang="en-US" dirty="0" smtClean="0"/>
              <a:t>Some </a:t>
            </a:r>
            <a:r>
              <a:rPr lang="en-US" dirty="0"/>
              <a:t>teams benefit from a team </a:t>
            </a:r>
            <a:r>
              <a:rPr lang="en-US" dirty="0" smtClean="0"/>
              <a:t>chartering process</a:t>
            </a:r>
            <a:r>
              <a:rPr lang="en-US" dirty="0"/>
              <a:t>. </a:t>
            </a:r>
            <a:endParaRPr lang="en-US" dirty="0" smtClean="0"/>
          </a:p>
          <a:p>
            <a:pPr lvl="1">
              <a:buFont typeface="Wingdings" panose="05000000000000000000" pitchFamily="2" charset="2"/>
              <a:buChar char="q"/>
            </a:pPr>
            <a:r>
              <a:rPr lang="en-US" dirty="0"/>
              <a:t>Team values, such as sustainable pace and core hours;</a:t>
            </a:r>
          </a:p>
          <a:p>
            <a:pPr lvl="1">
              <a:buFont typeface="Wingdings" panose="05000000000000000000" pitchFamily="2" charset="2"/>
              <a:buChar char="q"/>
            </a:pPr>
            <a:r>
              <a:rPr lang="en-US" dirty="0"/>
              <a:t>Working agreements, such as what </a:t>
            </a:r>
            <a:r>
              <a:rPr lang="en-US" b="1" dirty="0"/>
              <a:t>“ready” </a:t>
            </a:r>
            <a:r>
              <a:rPr lang="en-US" dirty="0"/>
              <a:t>means so the team </a:t>
            </a:r>
            <a:r>
              <a:rPr lang="en-US" dirty="0" smtClean="0"/>
              <a:t>can take </a:t>
            </a:r>
            <a:r>
              <a:rPr lang="en-US" dirty="0"/>
              <a:t>in work; what </a:t>
            </a:r>
            <a:r>
              <a:rPr lang="en-US" b="1" dirty="0"/>
              <a:t>“done” </a:t>
            </a:r>
            <a:r>
              <a:rPr lang="en-US" dirty="0"/>
              <a:t>means so the team can judge </a:t>
            </a:r>
            <a:r>
              <a:rPr lang="en-US" dirty="0" smtClean="0"/>
              <a:t>completeness consistently</a:t>
            </a:r>
            <a:r>
              <a:rPr lang="en-US" dirty="0"/>
              <a:t>; respecting the </a:t>
            </a:r>
            <a:r>
              <a:rPr lang="en-US" b="1" dirty="0" smtClean="0"/>
              <a:t>time-box</a:t>
            </a:r>
            <a:r>
              <a:rPr lang="en-US" dirty="0"/>
              <a:t>; or the use of </a:t>
            </a:r>
            <a:r>
              <a:rPr lang="en-US" b="1" dirty="0" smtClean="0"/>
              <a:t>work-in-process</a:t>
            </a:r>
            <a:r>
              <a:rPr lang="en-US" dirty="0" smtClean="0"/>
              <a:t> limits</a:t>
            </a:r>
            <a:r>
              <a:rPr lang="en-US" dirty="0"/>
              <a:t>;</a:t>
            </a:r>
          </a:p>
          <a:p>
            <a:pPr lvl="1">
              <a:buFont typeface="Wingdings" panose="05000000000000000000" pitchFamily="2" charset="2"/>
              <a:buChar char="q"/>
            </a:pPr>
            <a:r>
              <a:rPr lang="en-US" dirty="0"/>
              <a:t>Ground rules, such as one person talking in a meeting; and</a:t>
            </a:r>
          </a:p>
          <a:p>
            <a:pPr lvl="1">
              <a:buFont typeface="Wingdings" panose="05000000000000000000" pitchFamily="2" charset="2"/>
              <a:buChar char="q"/>
            </a:pPr>
            <a:r>
              <a:rPr lang="en-US" dirty="0"/>
              <a:t>Group norms, such as how the team treats meeting times.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45</a:t>
            </a:fld>
            <a:endParaRPr lang="en-US"/>
          </a:p>
        </p:txBody>
      </p:sp>
    </p:spTree>
    <p:extLst>
      <p:ext uri="{BB962C8B-B14F-4D97-AF65-F5344CB8AC3E}">
        <p14:creationId xmlns:p14="http://schemas.microsoft.com/office/powerpoint/2010/main" val="24928780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RETROSPECTIVES [1/2]</a:t>
            </a:r>
            <a:endParaRPr lang="en-US" dirty="0"/>
          </a:p>
        </p:txBody>
      </p:sp>
      <p:sp>
        <p:nvSpPr>
          <p:cNvPr id="8" name="Content Placeholder 7"/>
          <p:cNvSpPr>
            <a:spLocks noGrp="1"/>
          </p:cNvSpPr>
          <p:nvPr>
            <p:ph idx="1"/>
          </p:nvPr>
        </p:nvSpPr>
        <p:spPr/>
        <p:txBody>
          <a:bodyPr>
            <a:normAutofit/>
          </a:bodyPr>
          <a:lstStyle/>
          <a:p>
            <a:r>
              <a:rPr lang="en-US" dirty="0"/>
              <a:t>The single most important practice is the retrospective because it allows </a:t>
            </a:r>
            <a:r>
              <a:rPr lang="en-US" dirty="0" smtClean="0"/>
              <a:t>the team </a:t>
            </a:r>
            <a:r>
              <a:rPr lang="en-US" dirty="0"/>
              <a:t>to learn about, improve, and adapt its </a:t>
            </a:r>
            <a:r>
              <a:rPr lang="en-US" dirty="0" smtClean="0"/>
              <a:t>process</a:t>
            </a:r>
          </a:p>
          <a:p>
            <a:r>
              <a:rPr lang="en-US" dirty="0"/>
              <a:t>Retrospectives help the team learn from its previous work on the product </a:t>
            </a:r>
            <a:r>
              <a:rPr lang="en-US" dirty="0" smtClean="0"/>
              <a:t>and its process</a:t>
            </a:r>
          </a:p>
          <a:p>
            <a:r>
              <a:rPr lang="en-US" dirty="0"/>
              <a:t>One of the principles behind the </a:t>
            </a:r>
            <a:r>
              <a:rPr lang="en-US" b="1" dirty="0"/>
              <a:t>Agile Manifesto</a:t>
            </a:r>
            <a:r>
              <a:rPr lang="en-US" dirty="0"/>
              <a:t> is: </a:t>
            </a:r>
            <a:r>
              <a:rPr lang="en-US" u="sng" dirty="0"/>
              <a:t>“At </a:t>
            </a:r>
            <a:r>
              <a:rPr lang="en-US" u="sng" dirty="0" smtClean="0"/>
              <a:t>regular intervals</a:t>
            </a:r>
            <a:r>
              <a:rPr lang="en-US" u="sng" dirty="0"/>
              <a:t>, the team reflects on how to become more effective, then tunes </a:t>
            </a:r>
            <a:r>
              <a:rPr lang="en-US" u="sng" dirty="0" smtClean="0"/>
              <a:t>and adjusts </a:t>
            </a:r>
            <a:r>
              <a:rPr lang="en-US" u="sng" dirty="0"/>
              <a:t>its behavior accordingly.”</a:t>
            </a:r>
            <a:endParaRPr lang="en-US" u="sng" dirty="0" smtClean="0"/>
          </a:p>
          <a:p>
            <a:r>
              <a:rPr lang="en-US" dirty="0"/>
              <a:t>Teams benefit from allocating enough time to learn, either from an </a:t>
            </a:r>
            <a:r>
              <a:rPr lang="en-US" b="1" dirty="0"/>
              <a:t>interim retrospective </a:t>
            </a:r>
            <a:r>
              <a:rPr lang="en-US" dirty="0"/>
              <a:t>or an </a:t>
            </a:r>
            <a:r>
              <a:rPr lang="en-US" b="1" dirty="0"/>
              <a:t>end-of-the-project </a:t>
            </a:r>
            <a:r>
              <a:rPr lang="en-US" b="1" dirty="0" smtClean="0"/>
              <a:t>retrospective</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46</a:t>
            </a:fld>
            <a:endParaRPr lang="en-US"/>
          </a:p>
        </p:txBody>
      </p:sp>
    </p:spTree>
    <p:extLst>
      <p:ext uri="{BB962C8B-B14F-4D97-AF65-F5344CB8AC3E}">
        <p14:creationId xmlns:p14="http://schemas.microsoft.com/office/powerpoint/2010/main" val="50195462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dirty="0" smtClean="0"/>
              <a:t>Teams </a:t>
            </a:r>
            <a:r>
              <a:rPr lang="en-US" dirty="0"/>
              <a:t>need to learn </a:t>
            </a:r>
            <a:r>
              <a:rPr lang="en-US" dirty="0" smtClean="0"/>
              <a:t>about their </a:t>
            </a:r>
            <a:r>
              <a:rPr lang="en-US" b="1" dirty="0"/>
              <a:t>work product </a:t>
            </a:r>
            <a:r>
              <a:rPr lang="en-US" dirty="0"/>
              <a:t>and </a:t>
            </a:r>
            <a:r>
              <a:rPr lang="en-US" b="1" dirty="0"/>
              <a:t>work process</a:t>
            </a:r>
            <a:r>
              <a:rPr lang="en-US" dirty="0" smtClean="0"/>
              <a:t>.</a:t>
            </a:r>
          </a:p>
          <a:p>
            <a:r>
              <a:rPr lang="en-US" dirty="0" smtClean="0"/>
              <a:t>First </a:t>
            </a:r>
            <a:r>
              <a:rPr lang="en-US" dirty="0"/>
              <a:t>and foremost, a retrospective is </a:t>
            </a:r>
            <a:r>
              <a:rPr lang="en-US" b="1" u="sng" dirty="0"/>
              <a:t>not</a:t>
            </a:r>
            <a:r>
              <a:rPr lang="en-US" dirty="0"/>
              <a:t> about </a:t>
            </a:r>
            <a:r>
              <a:rPr lang="en-US" b="1" dirty="0" smtClean="0"/>
              <a:t>blame</a:t>
            </a:r>
            <a:r>
              <a:rPr lang="en-US" dirty="0"/>
              <a:t>; </a:t>
            </a:r>
            <a:endParaRPr lang="en-US" dirty="0" smtClean="0"/>
          </a:p>
          <a:p>
            <a:r>
              <a:rPr lang="en-US" dirty="0"/>
              <a:t>The retrospective is about looking at the </a:t>
            </a:r>
            <a:r>
              <a:rPr lang="en-US" b="1" dirty="0"/>
              <a:t>qualitative (people's feelings)</a:t>
            </a:r>
            <a:r>
              <a:rPr lang="en-US" dirty="0"/>
              <a:t> and</a:t>
            </a:r>
          </a:p>
          <a:p>
            <a:r>
              <a:rPr lang="en-US" b="1" dirty="0"/>
              <a:t>quantitative (measurements) data</a:t>
            </a:r>
            <a:r>
              <a:rPr lang="en-US" dirty="0"/>
              <a:t>, then using that data to find root </a:t>
            </a:r>
            <a:r>
              <a:rPr lang="en-US" dirty="0" smtClean="0"/>
              <a:t>causes, designing </a:t>
            </a:r>
            <a:r>
              <a:rPr lang="en-US" dirty="0"/>
              <a:t>countermeasures, and developing action plans. </a:t>
            </a:r>
            <a:endParaRPr lang="en-US" dirty="0" smtClean="0"/>
          </a:p>
          <a:p>
            <a:r>
              <a:rPr lang="en-US" dirty="0" smtClean="0"/>
              <a:t>The </a:t>
            </a:r>
            <a:r>
              <a:rPr lang="en-US" dirty="0"/>
              <a:t>project team </a:t>
            </a:r>
            <a:r>
              <a:rPr lang="en-US" dirty="0" smtClean="0"/>
              <a:t>may end </a:t>
            </a:r>
            <a:r>
              <a:rPr lang="en-US" dirty="0"/>
              <a:t>up with many action items to remove </a:t>
            </a:r>
            <a:r>
              <a:rPr lang="en-US" b="1" dirty="0" smtClean="0"/>
              <a:t>impediments</a:t>
            </a:r>
          </a:p>
          <a:p>
            <a:r>
              <a:rPr lang="en-US" dirty="0"/>
              <a:t>A facilitator from the team leads them through an activity to rank </a:t>
            </a:r>
            <a:r>
              <a:rPr lang="en-US" dirty="0" smtClean="0"/>
              <a:t>the importance </a:t>
            </a:r>
            <a:r>
              <a:rPr lang="en-US" dirty="0"/>
              <a:t>of each improvement item. </a:t>
            </a:r>
            <a:endParaRPr lang="en-US" dirty="0" smtClean="0"/>
          </a:p>
          <a:p>
            <a:r>
              <a:rPr lang="en-US" dirty="0" smtClean="0"/>
              <a:t>Once </a:t>
            </a:r>
            <a:r>
              <a:rPr lang="en-US" dirty="0"/>
              <a:t>the improvement items are </a:t>
            </a:r>
            <a:r>
              <a:rPr lang="en-US" dirty="0" smtClean="0"/>
              <a:t>ranked by </a:t>
            </a:r>
            <a:r>
              <a:rPr lang="en-US" dirty="0"/>
              <a:t>the team, the team chooses the appropriate number to work on for the </a:t>
            </a:r>
            <a:r>
              <a:rPr lang="en-US" dirty="0" smtClean="0"/>
              <a:t>next iteration </a:t>
            </a:r>
            <a:r>
              <a:rPr lang="en-US" dirty="0"/>
              <a:t>(or adds work to the flow if flow-based).</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47</a:t>
            </a:fld>
            <a:endParaRPr lang="en-US"/>
          </a:p>
        </p:txBody>
      </p:sp>
      <p:sp>
        <p:nvSpPr>
          <p:cNvPr id="7" name="Title 6"/>
          <p:cNvSpPr>
            <a:spLocks noGrp="1"/>
          </p:cNvSpPr>
          <p:nvPr>
            <p:ph type="title"/>
          </p:nvPr>
        </p:nvSpPr>
        <p:spPr>
          <a:xfrm>
            <a:off x="838200" y="365125"/>
            <a:ext cx="10515600" cy="1325563"/>
          </a:xfrm>
        </p:spPr>
        <p:txBody>
          <a:bodyPr/>
          <a:lstStyle/>
          <a:p>
            <a:r>
              <a:rPr lang="en-US" dirty="0" smtClean="0"/>
              <a:t>RETROSPECTIVES [2/2]</a:t>
            </a:r>
            <a:endParaRPr lang="en-US" dirty="0"/>
          </a:p>
        </p:txBody>
      </p:sp>
    </p:spTree>
    <p:extLst>
      <p:ext uri="{BB962C8B-B14F-4D97-AF65-F5344CB8AC3E}">
        <p14:creationId xmlns:p14="http://schemas.microsoft.com/office/powerpoint/2010/main" val="220214365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members may </a:t>
            </a:r>
            <a:r>
              <a:rPr lang="en-US" dirty="0" smtClean="0"/>
              <a:t>decide to </a:t>
            </a:r>
            <a:r>
              <a:rPr lang="en-US" dirty="0"/>
              <a:t>retrospect at these key times:</a:t>
            </a:r>
          </a:p>
        </p:txBody>
      </p:sp>
      <p:sp>
        <p:nvSpPr>
          <p:cNvPr id="3" name="Content Placeholder 2"/>
          <p:cNvSpPr>
            <a:spLocks noGrp="1"/>
          </p:cNvSpPr>
          <p:nvPr>
            <p:ph idx="1"/>
          </p:nvPr>
        </p:nvSpPr>
        <p:spPr/>
        <p:txBody>
          <a:bodyPr>
            <a:normAutofit/>
          </a:bodyPr>
          <a:lstStyle/>
          <a:p>
            <a:r>
              <a:rPr lang="en-US" dirty="0"/>
              <a:t>Many teams use iterations—especially 2-week iterations—because the iteration prompts a demonstration and a retrospective at the end</a:t>
            </a:r>
            <a:endParaRPr lang="en-US" dirty="0" smtClean="0"/>
          </a:p>
          <a:p>
            <a:pPr lvl="1"/>
            <a:r>
              <a:rPr lang="en-US" dirty="0" smtClean="0"/>
              <a:t>When </a:t>
            </a:r>
            <a:r>
              <a:rPr lang="en-US" dirty="0"/>
              <a:t>the team completes a release or ships something. It does </a:t>
            </a:r>
            <a:r>
              <a:rPr lang="en-US" dirty="0" smtClean="0"/>
              <a:t>not have </a:t>
            </a:r>
            <a:r>
              <a:rPr lang="en-US" dirty="0"/>
              <a:t>to be a monumental increment. It can be any release, no </a:t>
            </a:r>
            <a:r>
              <a:rPr lang="en-US" dirty="0" smtClean="0"/>
              <a:t>matter how </a:t>
            </a:r>
            <a:r>
              <a:rPr lang="en-US" dirty="0"/>
              <a:t>small.</a:t>
            </a:r>
          </a:p>
          <a:p>
            <a:pPr lvl="1"/>
            <a:r>
              <a:rPr lang="en-US" dirty="0"/>
              <a:t>When more than a few weeks have passed since the </a:t>
            </a:r>
            <a:r>
              <a:rPr lang="en-US" dirty="0" smtClean="0"/>
              <a:t>previous retrospective</a:t>
            </a:r>
            <a:r>
              <a:rPr lang="en-US" dirty="0"/>
              <a:t>.</a:t>
            </a:r>
          </a:p>
          <a:p>
            <a:pPr lvl="1"/>
            <a:r>
              <a:rPr lang="en-US" dirty="0"/>
              <a:t>When the team appears to be stuck and completed work is not </a:t>
            </a:r>
            <a:r>
              <a:rPr lang="en-US" dirty="0" smtClean="0"/>
              <a:t>flowing through </a:t>
            </a:r>
            <a:r>
              <a:rPr lang="en-US" dirty="0"/>
              <a:t>the team.</a:t>
            </a:r>
          </a:p>
          <a:p>
            <a:pPr lvl="1"/>
            <a:r>
              <a:rPr lang="en-US" dirty="0"/>
              <a:t>When the team reaches any other milestone.</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48</a:t>
            </a:fld>
            <a:endParaRPr lang="en-US"/>
          </a:p>
        </p:txBody>
      </p:sp>
    </p:spTree>
    <p:extLst>
      <p:ext uri="{BB962C8B-B14F-4D97-AF65-F5344CB8AC3E}">
        <p14:creationId xmlns:p14="http://schemas.microsoft.com/office/powerpoint/2010/main" val="137990328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BACKLOG PREPARATION</a:t>
            </a:r>
          </a:p>
        </p:txBody>
      </p:sp>
      <p:sp>
        <p:nvSpPr>
          <p:cNvPr id="3" name="Content Placeholder 2"/>
          <p:cNvSpPr>
            <a:spLocks noGrp="1"/>
          </p:cNvSpPr>
          <p:nvPr>
            <p:ph idx="1"/>
          </p:nvPr>
        </p:nvSpPr>
        <p:spPr/>
        <p:txBody>
          <a:bodyPr>
            <a:normAutofit/>
          </a:bodyPr>
          <a:lstStyle/>
          <a:p>
            <a:r>
              <a:rPr lang="en-US" dirty="0"/>
              <a:t>The backlog is the </a:t>
            </a:r>
            <a:r>
              <a:rPr lang="en-US" b="1" u="sng" dirty="0"/>
              <a:t>ordered</a:t>
            </a:r>
            <a:r>
              <a:rPr lang="en-US" dirty="0"/>
              <a:t> </a:t>
            </a:r>
            <a:r>
              <a:rPr lang="en-US" b="1" dirty="0"/>
              <a:t>list</a:t>
            </a:r>
            <a:r>
              <a:rPr lang="en-US" dirty="0"/>
              <a:t> of </a:t>
            </a:r>
            <a:r>
              <a:rPr lang="en-US" b="1" u="sng" dirty="0"/>
              <a:t>all</a:t>
            </a:r>
            <a:r>
              <a:rPr lang="en-US" b="1" dirty="0"/>
              <a:t> the work</a:t>
            </a:r>
            <a:r>
              <a:rPr lang="en-US" dirty="0"/>
              <a:t>, presented in </a:t>
            </a:r>
            <a:r>
              <a:rPr lang="en-US" b="1" dirty="0">
                <a:effectLst>
                  <a:outerShdw blurRad="38100" dist="38100" dir="2700000" algn="tl">
                    <a:srgbClr val="000000">
                      <a:alpha val="43137"/>
                    </a:srgbClr>
                  </a:outerShdw>
                </a:effectLst>
              </a:rPr>
              <a:t>story</a:t>
            </a:r>
            <a:r>
              <a:rPr lang="en-US" dirty="0"/>
              <a:t> form, for </a:t>
            </a:r>
            <a:r>
              <a:rPr lang="en-US" dirty="0" smtClean="0"/>
              <a:t>a team.</a:t>
            </a:r>
          </a:p>
          <a:p>
            <a:r>
              <a:rPr lang="en-US" dirty="0"/>
              <a:t>There is no need to create all of the stories for the entire project before </a:t>
            </a:r>
            <a:r>
              <a:rPr lang="en-US" dirty="0" smtClean="0"/>
              <a:t>the work </a:t>
            </a:r>
            <a:r>
              <a:rPr lang="en-US" dirty="0"/>
              <a:t>starts—only enough to understand the first release in broad </a:t>
            </a:r>
            <a:r>
              <a:rPr lang="en-US" dirty="0" smtClean="0"/>
              <a:t>brushstrokes and </a:t>
            </a:r>
            <a:r>
              <a:rPr lang="en-US" dirty="0"/>
              <a:t>then sufficient items for the next iteration.</a:t>
            </a:r>
            <a:endParaRPr lang="en-US" b="1" dirty="0" smtClean="0"/>
          </a:p>
          <a:p>
            <a:r>
              <a:rPr lang="en-US" b="1" dirty="0"/>
              <a:t>Product owners </a:t>
            </a:r>
            <a:r>
              <a:rPr lang="en-US" dirty="0" smtClean="0"/>
              <a:t>might produce </a:t>
            </a:r>
            <a:r>
              <a:rPr lang="en-US" dirty="0"/>
              <a:t>a </a:t>
            </a:r>
            <a:r>
              <a:rPr lang="en-US" b="1" u="sng" dirty="0"/>
              <a:t>product roadmap </a:t>
            </a:r>
            <a:r>
              <a:rPr lang="en-US" dirty="0"/>
              <a:t>to show the anticipated sequence of </a:t>
            </a:r>
            <a:r>
              <a:rPr lang="en-US" dirty="0" smtClean="0"/>
              <a:t>deliverables over </a:t>
            </a:r>
            <a:r>
              <a:rPr lang="en-US" dirty="0"/>
              <a:t>time. The product owner </a:t>
            </a:r>
            <a:r>
              <a:rPr lang="en-US" dirty="0" smtClean="0"/>
              <a:t>re-plans </a:t>
            </a:r>
            <a:r>
              <a:rPr lang="en-US" dirty="0"/>
              <a:t>the roadmap based on what the </a:t>
            </a:r>
            <a:r>
              <a:rPr lang="en-US" dirty="0" smtClean="0"/>
              <a:t>team produces</a:t>
            </a:r>
            <a:r>
              <a:rPr lang="en-US" dirty="0"/>
              <a: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49</a:t>
            </a:fld>
            <a:endParaRPr lang="en-US"/>
          </a:p>
        </p:txBody>
      </p:sp>
    </p:spTree>
    <p:extLst>
      <p:ext uri="{BB962C8B-B14F-4D97-AF65-F5344CB8AC3E}">
        <p14:creationId xmlns:p14="http://schemas.microsoft.com/office/powerpoint/2010/main" val="422610519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STANDUPS</a:t>
            </a:r>
          </a:p>
        </p:txBody>
      </p:sp>
      <p:sp>
        <p:nvSpPr>
          <p:cNvPr id="3" name="Content Placeholder 2"/>
          <p:cNvSpPr>
            <a:spLocks noGrp="1"/>
          </p:cNvSpPr>
          <p:nvPr>
            <p:ph idx="1"/>
          </p:nvPr>
        </p:nvSpPr>
        <p:spPr/>
        <p:txBody>
          <a:bodyPr/>
          <a:lstStyle/>
          <a:p>
            <a:r>
              <a:rPr lang="en-US" dirty="0"/>
              <a:t>Teams use standups to </a:t>
            </a:r>
            <a:r>
              <a:rPr lang="en-US" b="1" dirty="0" smtClean="0"/>
              <a:t>micro-commit</a:t>
            </a:r>
            <a:r>
              <a:rPr lang="en-US" dirty="0" smtClean="0"/>
              <a:t> </a:t>
            </a:r>
            <a:r>
              <a:rPr lang="en-US" dirty="0"/>
              <a:t>to each other, </a:t>
            </a:r>
            <a:r>
              <a:rPr lang="en-US" b="1" dirty="0"/>
              <a:t>uncover problems,</a:t>
            </a:r>
            <a:r>
              <a:rPr lang="en-US" dirty="0"/>
              <a:t> </a:t>
            </a:r>
            <a:r>
              <a:rPr lang="en-US" dirty="0" smtClean="0"/>
              <a:t>and </a:t>
            </a:r>
            <a:r>
              <a:rPr lang="en-US" b="1" dirty="0" smtClean="0"/>
              <a:t>ensure </a:t>
            </a:r>
            <a:r>
              <a:rPr lang="en-US" b="1" dirty="0"/>
              <a:t>the work flows smoothly </a:t>
            </a:r>
            <a:r>
              <a:rPr lang="en-US" dirty="0"/>
              <a:t>through the team.</a:t>
            </a:r>
          </a:p>
          <a:p>
            <a:r>
              <a:rPr lang="en-US" b="1" u="sng" dirty="0" smtClean="0"/>
              <a:t>Time-box</a:t>
            </a:r>
            <a:r>
              <a:rPr lang="en-US" dirty="0" smtClean="0"/>
              <a:t> </a:t>
            </a:r>
            <a:r>
              <a:rPr lang="en-US" dirty="0"/>
              <a:t>the standup to no longer than </a:t>
            </a:r>
            <a:r>
              <a:rPr lang="en-US" b="1" dirty="0"/>
              <a:t>15 minutes</a:t>
            </a:r>
            <a:r>
              <a:rPr lang="en-US" dirty="0"/>
              <a:t>. The team “walks” </a:t>
            </a:r>
            <a:r>
              <a:rPr lang="en-US" dirty="0" smtClean="0"/>
              <a:t>the </a:t>
            </a:r>
            <a:r>
              <a:rPr lang="en-US" b="1" dirty="0" smtClean="0"/>
              <a:t>Kanban</a:t>
            </a:r>
            <a:r>
              <a:rPr lang="en-US" dirty="0" smtClean="0"/>
              <a:t> </a:t>
            </a:r>
            <a:r>
              <a:rPr lang="en-US" dirty="0"/>
              <a:t>or </a:t>
            </a:r>
            <a:r>
              <a:rPr lang="en-US" b="1" dirty="0"/>
              <a:t>task board </a:t>
            </a:r>
            <a:r>
              <a:rPr lang="en-US" dirty="0"/>
              <a:t>in some way, and </a:t>
            </a:r>
            <a:r>
              <a:rPr lang="en-US" b="1" u="sng" dirty="0"/>
              <a:t>anyone</a:t>
            </a:r>
            <a:r>
              <a:rPr lang="en-US" dirty="0"/>
              <a:t> from the </a:t>
            </a:r>
            <a:r>
              <a:rPr lang="en-US" b="1" dirty="0"/>
              <a:t>team</a:t>
            </a:r>
            <a:r>
              <a:rPr lang="en-US" dirty="0"/>
              <a:t> </a:t>
            </a:r>
            <a:r>
              <a:rPr lang="en-US" b="1" dirty="0"/>
              <a:t>can facilitate </a:t>
            </a:r>
            <a:r>
              <a:rPr lang="en-US" dirty="0" smtClean="0"/>
              <a:t>the standup</a:t>
            </a:r>
            <a:r>
              <a:rPr lang="en-US" dirty="0"/>
              <a: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50</a:t>
            </a:fld>
            <a:endParaRPr lang="en-US"/>
          </a:p>
        </p:txBody>
      </p:sp>
    </p:spTree>
    <p:extLst>
      <p:ext uri="{BB962C8B-B14F-4D97-AF65-F5344CB8AC3E}">
        <p14:creationId xmlns:p14="http://schemas.microsoft.com/office/powerpoint/2010/main" val="159208451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stand-up questions</a:t>
            </a:r>
          </a:p>
        </p:txBody>
      </p:sp>
      <p:graphicFrame>
        <p:nvGraphicFramePr>
          <p:cNvPr id="7" name="Content Placeholder 6"/>
          <p:cNvGraphicFramePr>
            <a:graphicFrameLocks noGrp="1"/>
          </p:cNvGraphicFramePr>
          <p:nvPr>
            <p:ph idx="1"/>
            <p:extLst/>
          </p:nvPr>
        </p:nvGraphicFramePr>
        <p:xfrm>
          <a:off x="838200" y="1900877"/>
          <a:ext cx="10515600" cy="4193032"/>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691824437"/>
                    </a:ext>
                  </a:extLst>
                </a:gridCol>
                <a:gridCol w="5257800">
                  <a:extLst>
                    <a:ext uri="{9D8B030D-6E8A-4147-A177-3AD203B41FA5}">
                      <a16:colId xmlns:a16="http://schemas.microsoft.com/office/drawing/2014/main" val="803094580"/>
                    </a:ext>
                  </a:extLst>
                </a:gridCol>
              </a:tblGrid>
              <a:tr h="370840">
                <a:tc>
                  <a:txBody>
                    <a:bodyPr/>
                    <a:lstStyle/>
                    <a:p>
                      <a:r>
                        <a:rPr lang="en-US" dirty="0" smtClean="0"/>
                        <a:t>iteration-based agile </a:t>
                      </a:r>
                      <a:r>
                        <a:rPr lang="en-US" dirty="0" smtClean="0">
                          <a:solidFill>
                            <a:srgbClr val="FF0000"/>
                          </a:solidFill>
                        </a:rPr>
                        <a:t>(TIME-BOXED) </a:t>
                      </a:r>
                      <a:r>
                        <a:rPr lang="en-US" dirty="0" smtClean="0">
                          <a:solidFill>
                            <a:schemeClr val="bg1"/>
                          </a:solidFill>
                        </a:rPr>
                        <a:t>SCRUM</a:t>
                      </a:r>
                      <a:endParaRPr lang="en-US" dirty="0">
                        <a:solidFill>
                          <a:srgbClr val="FF0000"/>
                        </a:solidFill>
                      </a:endParaRPr>
                    </a:p>
                  </a:txBody>
                  <a:tcPr/>
                </a:tc>
                <a:tc>
                  <a:txBody>
                    <a:bodyPr/>
                    <a:lstStyle/>
                    <a:p>
                      <a:r>
                        <a:rPr lang="en-US" dirty="0" smtClean="0"/>
                        <a:t>flow-based agile </a:t>
                      </a:r>
                      <a:r>
                        <a:rPr lang="en-US" dirty="0" smtClean="0">
                          <a:solidFill>
                            <a:srgbClr val="FF0000"/>
                          </a:solidFill>
                        </a:rPr>
                        <a:t>(INCREMENT) </a:t>
                      </a:r>
                      <a:r>
                        <a:rPr lang="en-US" dirty="0" smtClean="0">
                          <a:solidFill>
                            <a:schemeClr val="bg1"/>
                          </a:solidFill>
                        </a:rPr>
                        <a:t>KANBAN</a:t>
                      </a:r>
                      <a:endParaRPr lang="en-US" dirty="0">
                        <a:solidFill>
                          <a:srgbClr val="FF0000"/>
                        </a:solidFill>
                      </a:endParaRPr>
                    </a:p>
                  </a:txBody>
                  <a:tcPr/>
                </a:tc>
                <a:extLst>
                  <a:ext uri="{0D108BD9-81ED-4DB2-BD59-A6C34878D82A}">
                    <a16:rowId xmlns:a16="http://schemas.microsoft.com/office/drawing/2014/main" val="2075521902"/>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did I complete since the last standup?</a:t>
                      </a: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do we need to do to advance this piece of work?</a:t>
                      </a:r>
                    </a:p>
                  </a:txBody>
                  <a:tcPr/>
                </a:tc>
                <a:extLst>
                  <a:ext uri="{0D108BD9-81ED-4DB2-BD59-A6C34878D82A}">
                    <a16:rowId xmlns:a16="http://schemas.microsoft.com/office/drawing/2014/main" val="2709812344"/>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am I planning to complete between now and the next standup?</a:t>
                      </a: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Is anyone working on anything that is not on the board?</a:t>
                      </a:r>
                    </a:p>
                  </a:txBody>
                  <a:tcPr/>
                </a:tc>
                <a:extLst>
                  <a:ext uri="{0D108BD9-81ED-4DB2-BD59-A6C34878D82A}">
                    <a16:rowId xmlns:a16="http://schemas.microsoft.com/office/drawing/2014/main" val="3086231206"/>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are my impediments (or risks or problems)?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do we need to finish as a team?</a:t>
                      </a:r>
                    </a:p>
                  </a:txBody>
                  <a:tcPr/>
                </a:tc>
                <a:extLst>
                  <a:ext uri="{0D108BD9-81ED-4DB2-BD59-A6C34878D82A}">
                    <a16:rowId xmlns:a16="http://schemas.microsoft.com/office/drawing/2014/main" val="2432544193"/>
                  </a:ext>
                </a:extLst>
              </a:tr>
              <a:tr h="370840">
                <a:tc>
                  <a:txBody>
                    <a:bodyPr/>
                    <a:lstStyle/>
                    <a:p>
                      <a:endParaRPr lang="en-US" dirty="0"/>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Are there any bottlenecks or blockers to the flow of work?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54961393"/>
                  </a:ext>
                </a:extLst>
              </a:tr>
            </a:tbl>
          </a:graphicData>
        </a:graphic>
      </p:graphicFrame>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51</a:t>
            </a:fld>
            <a:endParaRPr lang="en-US"/>
          </a:p>
        </p:txBody>
      </p:sp>
      <mc:AlternateContent xmlns:mc="http://schemas.openxmlformats.org/markup-compatibility/2006">
        <mc:Choice xmlns:p14="http://schemas.microsoft.com/office/powerpoint/2010/main" Requires="p14">
          <p:contentPart p14:bwMode="auto" r:id="rId2">
            <p14:nvContentPartPr>
              <p14:cNvPr id="9" name="Ink 8"/>
              <p14:cNvContentPartPr/>
              <p14:nvPr/>
            </p14:nvContentPartPr>
            <p14:xfrm>
              <a:off x="1928160" y="281880"/>
              <a:ext cx="8134200" cy="1460520"/>
            </p14:xfrm>
          </p:contentPart>
        </mc:Choice>
        <mc:Fallback>
          <p:pic>
            <p:nvPicPr>
              <p:cNvPr id="9" name="Ink 8"/>
              <p:cNvPicPr/>
              <p:nvPr/>
            </p:nvPicPr>
            <p:blipFill>
              <a:blip r:embed="rId3"/>
              <a:stretch>
                <a:fillRect/>
              </a:stretch>
            </p:blipFill>
            <p:spPr>
              <a:xfrm>
                <a:off x="1921680" y="272520"/>
                <a:ext cx="8150760" cy="1476360"/>
              </a:xfrm>
              <a:prstGeom prst="rect">
                <a:avLst/>
              </a:prstGeom>
            </p:spPr>
          </p:pic>
        </mc:Fallback>
      </mc:AlternateContent>
    </p:spTree>
    <p:extLst>
      <p:ext uri="{BB962C8B-B14F-4D97-AF65-F5344CB8AC3E}">
        <p14:creationId xmlns:p14="http://schemas.microsoft.com/office/powerpoint/2010/main" val="22298381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DEMONSTRATIONS/REVIEWS</a:t>
            </a:r>
          </a:p>
        </p:txBody>
      </p:sp>
      <p:sp>
        <p:nvSpPr>
          <p:cNvPr id="3" name="Content Placeholder 2"/>
          <p:cNvSpPr>
            <a:spLocks noGrp="1"/>
          </p:cNvSpPr>
          <p:nvPr>
            <p:ph idx="1"/>
          </p:nvPr>
        </p:nvSpPr>
        <p:spPr/>
        <p:txBody>
          <a:bodyPr>
            <a:normAutofit/>
          </a:bodyPr>
          <a:lstStyle/>
          <a:p>
            <a:r>
              <a:rPr lang="en-US" dirty="0"/>
              <a:t>As the team completes the features usually in the form of user stories, </a:t>
            </a:r>
            <a:r>
              <a:rPr lang="en-US" dirty="0" smtClean="0"/>
              <a:t>the team </a:t>
            </a:r>
            <a:r>
              <a:rPr lang="en-US" dirty="0"/>
              <a:t>periodically demonstrates the working product. </a:t>
            </a:r>
            <a:endParaRPr lang="en-US" dirty="0" smtClean="0"/>
          </a:p>
          <a:p>
            <a:r>
              <a:rPr lang="en-US" dirty="0" smtClean="0"/>
              <a:t>The </a:t>
            </a:r>
            <a:r>
              <a:rPr lang="en-US" dirty="0"/>
              <a:t>product owner sees </a:t>
            </a:r>
            <a:r>
              <a:rPr lang="en-US" dirty="0" smtClean="0"/>
              <a:t>the demonstration </a:t>
            </a:r>
            <a:r>
              <a:rPr lang="en-US" dirty="0"/>
              <a:t>and accepts or declines stories</a:t>
            </a:r>
            <a:r>
              <a:rPr lang="en-US" dirty="0" smtClean="0"/>
              <a:t>.</a:t>
            </a:r>
          </a:p>
          <a:p>
            <a:r>
              <a:rPr lang="en-US" dirty="0"/>
              <a:t> In iteration-based agile, the team demonstrates all completed work items at </a:t>
            </a:r>
            <a:r>
              <a:rPr lang="en-US" dirty="0" smtClean="0"/>
              <a:t>the end </a:t>
            </a:r>
            <a:r>
              <a:rPr lang="en-US" dirty="0"/>
              <a:t>of the iteration</a:t>
            </a:r>
            <a:r>
              <a:rPr lang="en-US" dirty="0" smtClean="0"/>
              <a:t>.</a:t>
            </a:r>
          </a:p>
          <a:p>
            <a:r>
              <a:rPr lang="en-US" dirty="0"/>
              <a:t>In flow-based agile, the team demonstrates completed </a:t>
            </a:r>
            <a:r>
              <a:rPr lang="en-US" dirty="0" smtClean="0"/>
              <a:t>work when </a:t>
            </a:r>
            <a:r>
              <a:rPr lang="en-US" dirty="0"/>
              <a:t>it is time to do so, usually when enough features have accumulated into </a:t>
            </a:r>
            <a:r>
              <a:rPr lang="en-US" dirty="0" smtClean="0"/>
              <a:t>a set </a:t>
            </a:r>
            <a:r>
              <a:rPr lang="en-US" dirty="0"/>
              <a:t>that is coherent.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52</a:t>
            </a:fld>
            <a:endParaRPr lang="en-US"/>
          </a:p>
        </p:txBody>
      </p:sp>
    </p:spTree>
    <p:extLst>
      <p:ext uri="{BB962C8B-B14F-4D97-AF65-F5344CB8AC3E}">
        <p14:creationId xmlns:p14="http://schemas.microsoft.com/office/powerpoint/2010/main" val="165077236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05: </a:t>
            </a:r>
            <a:r>
              <a:rPr lang="en-US" sz="5400" dirty="0" smtClean="0">
                <a:solidFill>
                  <a:srgbClr val="FF0000"/>
                </a:solidFill>
                <a:latin typeface="+mn-lt"/>
              </a:rPr>
              <a:t>IMPLEMENTING </a:t>
            </a:r>
            <a:r>
              <a:rPr lang="en-US" sz="5400" dirty="0">
                <a:solidFill>
                  <a:srgbClr val="FF0000"/>
                </a:solidFill>
                <a:latin typeface="+mn-lt"/>
              </a:rPr>
              <a:t>AGILE: </a:t>
            </a:r>
            <a:r>
              <a:rPr lang="en-US" sz="5400" dirty="0" smtClean="0">
                <a:solidFill>
                  <a:srgbClr val="FF0000"/>
                </a:solidFill>
                <a:latin typeface="+mn-lt"/>
              </a:rPr>
              <a:t>DELIVERING IN </a:t>
            </a:r>
            <a:r>
              <a:rPr lang="en-US" sz="5400" dirty="0">
                <a:solidFill>
                  <a:srgbClr val="FF0000"/>
                </a:solidFill>
                <a:latin typeface="+mn-lt"/>
              </a:rPr>
              <a:t>AN AGILE </a:t>
            </a:r>
            <a:r>
              <a:rPr lang="en-US" sz="5400" dirty="0" smtClean="0">
                <a:solidFill>
                  <a:srgbClr val="FF0000"/>
                </a:solidFill>
                <a:latin typeface="+mn-lt"/>
              </a:rPr>
              <a:t>ENVIRONMENT </a:t>
            </a:r>
            <a:r>
              <a:rPr lang="en-US" sz="5400" b="1" dirty="0" smtClean="0">
                <a:latin typeface="+mn-lt"/>
              </a:rPr>
              <a:t>[</a:t>
            </a:r>
            <a:r>
              <a:rPr lang="en-US" sz="5400" b="1" u="sng" dirty="0" smtClean="0">
                <a:latin typeface="+mn-lt"/>
              </a:rPr>
              <a:t>Part 2 of 2</a:t>
            </a:r>
            <a:r>
              <a:rPr lang="en-US" sz="5400" b="1" dirty="0" smtClean="0">
                <a:latin typeface="+mn-lt"/>
              </a:rPr>
              <a:t>]</a:t>
            </a:r>
            <a:endParaRPr lang="en-US" sz="5400" b="1" dirty="0">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53</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mc:AlternateContent xmlns:mc="http://schemas.openxmlformats.org/markup-compatibility/2006" xmlns:p14="http://schemas.microsoft.com/office/powerpoint/2010/main">
        <mc:Choice Requires="p14">
          <p:contentPart p14:bwMode="auto" r:id="rId4">
            <p14:nvContentPartPr>
              <p14:cNvPr id="3" name="Ink 2"/>
              <p14:cNvContentPartPr/>
              <p14:nvPr/>
            </p14:nvContentPartPr>
            <p14:xfrm>
              <a:off x="9208080" y="4978800"/>
              <a:ext cx="367200" cy="484560"/>
            </p14:xfrm>
          </p:contentPart>
        </mc:Choice>
        <mc:Fallback xmlns="">
          <p:pic>
            <p:nvPicPr>
              <p:cNvPr id="3" name="Ink 2"/>
              <p:cNvPicPr/>
              <p:nvPr/>
            </p:nvPicPr>
            <p:blipFill>
              <a:blip r:embed="rId5"/>
              <a:stretch>
                <a:fillRect/>
              </a:stretch>
            </p:blipFill>
            <p:spPr>
              <a:xfrm>
                <a:off x="9203040" y="4973760"/>
                <a:ext cx="381600" cy="498960"/>
              </a:xfrm>
              <a:prstGeom prst="rect">
                <a:avLst/>
              </a:prstGeom>
            </p:spPr>
          </p:pic>
        </mc:Fallback>
      </mc:AlternateContent>
    </p:spTree>
    <p:extLst>
      <p:ext uri="{BB962C8B-B14F-4D97-AF65-F5344CB8AC3E}">
        <p14:creationId xmlns:p14="http://schemas.microsoft.com/office/powerpoint/2010/main" val="8079810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744" y="1790062"/>
          <a:ext cx="11935877" cy="4267200"/>
        </p:xfrm>
        <a:graphic>
          <a:graphicData uri="http://schemas.openxmlformats.org/drawingml/2006/table">
            <a:tbl>
              <a:tblPr firstRow="1" bandRow="1">
                <a:tableStyleId>{5C22544A-7EE6-4342-B048-85BDC9FD1C3A}</a:tableStyleId>
              </a:tblPr>
              <a:tblGrid>
                <a:gridCol w="4064599">
                  <a:extLst>
                    <a:ext uri="{9D8B030D-6E8A-4147-A177-3AD203B41FA5}">
                      <a16:colId xmlns:a16="http://schemas.microsoft.com/office/drawing/2014/main" val="3723971941"/>
                    </a:ext>
                  </a:extLst>
                </a:gridCol>
                <a:gridCol w="7871278">
                  <a:extLst>
                    <a:ext uri="{9D8B030D-6E8A-4147-A177-3AD203B41FA5}">
                      <a16:colId xmlns:a16="http://schemas.microsoft.com/office/drawing/2014/main" val="3846362693"/>
                    </a:ext>
                  </a:extLst>
                </a:gridCol>
              </a:tblGrid>
              <a:tr h="0">
                <a:tc>
                  <a:txBody>
                    <a:bodyPr/>
                    <a:lstStyle/>
                    <a:p>
                      <a:r>
                        <a:rPr lang="en-US" sz="3200" b="1" i="0" u="none" strike="noStrike" kern="1200" baseline="0" dirty="0" smtClean="0">
                          <a:solidFill>
                            <a:schemeClr val="lt1"/>
                          </a:solidFill>
                          <a:latin typeface="+mn-lt"/>
                          <a:ea typeface="+mn-ea"/>
                          <a:cs typeface="+mn-cs"/>
                        </a:rPr>
                        <a:t>Pain Point</a:t>
                      </a:r>
                      <a:endParaRPr lang="en-US" sz="3200" dirty="0"/>
                    </a:p>
                  </a:txBody>
                  <a:tcPr/>
                </a:tc>
                <a:tc>
                  <a:txBody>
                    <a:bodyPr/>
                    <a:lstStyle/>
                    <a:p>
                      <a:r>
                        <a:rPr lang="en-US" sz="3200" b="1" i="0" u="none" strike="noStrike" kern="1200" baseline="0" dirty="0" smtClean="0">
                          <a:solidFill>
                            <a:schemeClr val="lt1"/>
                          </a:solidFill>
                          <a:latin typeface="+mn-lt"/>
                          <a:ea typeface="+mn-ea"/>
                          <a:cs typeface="+mn-cs"/>
                        </a:rPr>
                        <a:t>Troubleshooting Possibilities</a:t>
                      </a:r>
                      <a:endParaRPr lang="en-US" sz="3200" dirty="0"/>
                    </a:p>
                  </a:txBody>
                  <a:tcPr/>
                </a:tc>
                <a:extLst>
                  <a:ext uri="{0D108BD9-81ED-4DB2-BD59-A6C34878D82A}">
                    <a16:rowId xmlns:a16="http://schemas.microsoft.com/office/drawing/2014/main" val="3414743692"/>
                  </a:ext>
                </a:extLst>
              </a:tr>
              <a:tr h="0">
                <a:tc>
                  <a:txBody>
                    <a:bodyPr/>
                    <a:lstStyle/>
                    <a:p>
                      <a:r>
                        <a:rPr lang="en-US" sz="3200" b="0" i="0" u="none" strike="noStrike" kern="1200" baseline="0" dirty="0" smtClean="0">
                          <a:solidFill>
                            <a:schemeClr val="dk1"/>
                          </a:solidFill>
                          <a:latin typeface="+mn-lt"/>
                          <a:ea typeface="+mn-ea"/>
                          <a:cs typeface="+mn-cs"/>
                        </a:rPr>
                        <a:t>Unclear purpose or mission for the team</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purpose–vision, mission, and mission tests</a:t>
                      </a:r>
                      <a:endParaRPr lang="en-US" sz="3200" dirty="0"/>
                    </a:p>
                  </a:txBody>
                  <a:tcPr/>
                </a:tc>
                <a:extLst>
                  <a:ext uri="{0D108BD9-81ED-4DB2-BD59-A6C34878D82A}">
                    <a16:rowId xmlns:a16="http://schemas.microsoft.com/office/drawing/2014/main" val="510816831"/>
                  </a:ext>
                </a:extLst>
              </a:tr>
              <a:tr h="0">
                <a:tc>
                  <a:txBody>
                    <a:bodyPr/>
                    <a:lstStyle/>
                    <a:p>
                      <a:r>
                        <a:rPr lang="en-US" sz="3200" b="0" i="0" u="none" strike="noStrike" kern="1200" baseline="0" dirty="0" smtClean="0">
                          <a:solidFill>
                            <a:schemeClr val="dk1"/>
                          </a:solidFill>
                          <a:latin typeface="+mn-lt"/>
                          <a:ea typeface="+mn-ea"/>
                          <a:cs typeface="+mn-cs"/>
                        </a:rPr>
                        <a:t>Unclear working agreements for the team</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alignment–values, principles, and working agreements</a:t>
                      </a:r>
                      <a:endParaRPr lang="en-US" sz="3200" dirty="0"/>
                    </a:p>
                  </a:txBody>
                  <a:tcPr/>
                </a:tc>
                <a:extLst>
                  <a:ext uri="{0D108BD9-81ED-4DB2-BD59-A6C34878D82A}">
                    <a16:rowId xmlns:a16="http://schemas.microsoft.com/office/drawing/2014/main" val="1396086982"/>
                  </a:ext>
                </a:extLst>
              </a:tr>
              <a:tr h="0">
                <a:tc>
                  <a:txBody>
                    <a:bodyPr/>
                    <a:lstStyle/>
                    <a:p>
                      <a:r>
                        <a:rPr lang="en-US" sz="3200" b="0" i="0" u="none" strike="noStrike" kern="1200" baseline="0" dirty="0" smtClean="0">
                          <a:solidFill>
                            <a:schemeClr val="dk1"/>
                          </a:solidFill>
                          <a:latin typeface="+mn-lt"/>
                          <a:ea typeface="+mn-ea"/>
                          <a:cs typeface="+mn-cs"/>
                        </a:rPr>
                        <a:t>Unclear team context</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context–boundaries, committed assets, and prospective analysis</a:t>
                      </a:r>
                      <a:endParaRPr lang="en-US" sz="3200" dirty="0"/>
                    </a:p>
                  </a:txBody>
                  <a:tcPr/>
                </a:tc>
                <a:extLst>
                  <a:ext uri="{0D108BD9-81ED-4DB2-BD59-A6C34878D82A}">
                    <a16:rowId xmlns:a16="http://schemas.microsoft.com/office/drawing/2014/main" val="3403553816"/>
                  </a:ext>
                </a:extLst>
              </a:tr>
            </a:tbl>
          </a:graphicData>
        </a:graphic>
      </p:graphicFrame>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54</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[1/8]</a:t>
            </a:r>
            <a:endParaRPr lang="en-US" dirty="0"/>
          </a:p>
        </p:txBody>
      </p:sp>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2372400" y="4014360"/>
              <a:ext cx="1226160" cy="1082160"/>
            </p14:xfrm>
          </p:contentPart>
        </mc:Choice>
        <mc:Fallback xmlns="">
          <p:pic>
            <p:nvPicPr>
              <p:cNvPr id="2" name="Ink 1"/>
              <p:cNvPicPr/>
              <p:nvPr/>
            </p:nvPicPr>
            <p:blipFill>
              <a:blip r:embed="rId4"/>
              <a:stretch>
                <a:fillRect/>
              </a:stretch>
            </p:blipFill>
            <p:spPr>
              <a:xfrm>
                <a:off x="2366640" y="4008600"/>
                <a:ext cx="1237680" cy="1091520"/>
              </a:xfrm>
              <a:prstGeom prst="rect">
                <a:avLst/>
              </a:prstGeom>
            </p:spPr>
          </p:pic>
        </mc:Fallback>
      </mc:AlternateContent>
    </p:spTree>
    <p:extLst>
      <p:ext uri="{BB962C8B-B14F-4D97-AF65-F5344CB8AC3E}">
        <p14:creationId xmlns:p14="http://schemas.microsoft.com/office/powerpoint/2010/main" val="45266584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744" y="1790062"/>
          <a:ext cx="11935877" cy="4541520"/>
        </p:xfrm>
        <a:graphic>
          <a:graphicData uri="http://schemas.openxmlformats.org/drawingml/2006/table">
            <a:tbl>
              <a:tblPr firstRow="1" bandRow="1">
                <a:tableStyleId>{5C22544A-7EE6-4342-B048-85BDC9FD1C3A}</a:tableStyleId>
              </a:tblPr>
              <a:tblGrid>
                <a:gridCol w="2518922">
                  <a:extLst>
                    <a:ext uri="{9D8B030D-6E8A-4147-A177-3AD203B41FA5}">
                      <a16:colId xmlns:a16="http://schemas.microsoft.com/office/drawing/2014/main" val="3723971941"/>
                    </a:ext>
                  </a:extLst>
                </a:gridCol>
                <a:gridCol w="9416955">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Unclear requirements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Help sponsors and stakeholders craft a product vision.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building a product roadmap using specification by example, user story mapping, and impact mapping.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Bring the team and product owner together to clarify the expectations and value of a requirement.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Progressively decompose roadmap into backlog of smaller, concrete requirements.</a:t>
                      </a:r>
                      <a:endParaRPr lang="en-US" sz="2800" dirty="0"/>
                    </a:p>
                  </a:txBody>
                  <a:tcPr/>
                </a:tc>
                <a:extLst>
                  <a:ext uri="{0D108BD9-81ED-4DB2-BD59-A6C34878D82A}">
                    <a16:rowId xmlns:a16="http://schemas.microsoft.com/office/drawing/2014/main" val="2736628525"/>
                  </a:ext>
                </a:extLst>
              </a:tr>
              <a:tr h="0">
                <a:tc>
                  <a:txBody>
                    <a:bodyPr/>
                    <a:lstStyle/>
                    <a:p>
                      <a:r>
                        <a:rPr lang="en-US" sz="2800" b="0" i="0" u="none" strike="noStrike" kern="1200" baseline="0" dirty="0" smtClean="0">
                          <a:solidFill>
                            <a:schemeClr val="dk1"/>
                          </a:solidFill>
                          <a:latin typeface="+mn-lt"/>
                          <a:ea typeface="+mn-ea"/>
                          <a:cs typeface="+mn-cs"/>
                        </a:rPr>
                        <a:t>Poor user experience</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User experience design practices included in the development team involve users early and often.</a:t>
                      </a:r>
                      <a:endParaRPr lang="en-US" sz="2800" dirty="0"/>
                    </a:p>
                  </a:txBody>
                  <a:tcPr/>
                </a:tc>
                <a:extLst>
                  <a:ext uri="{0D108BD9-81ED-4DB2-BD59-A6C34878D82A}">
                    <a16:rowId xmlns:a16="http://schemas.microsoft.com/office/drawing/2014/main" val="3117054535"/>
                  </a:ext>
                </a:extLst>
              </a:tr>
            </a:tbl>
          </a:graphicData>
        </a:graphic>
      </p:graphicFrame>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55</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a:t>
            </a:r>
            <a:r>
              <a:rPr lang="en-US" b="1" dirty="0"/>
              <a:t>2</a:t>
            </a:r>
            <a:r>
              <a:rPr lang="en-US" b="1" dirty="0" smtClean="0"/>
              <a:t>/8]</a:t>
            </a:r>
            <a:endParaRPr lang="en-US" dirty="0"/>
          </a:p>
        </p:txBody>
      </p:sp>
    </p:spTree>
    <p:extLst>
      <p:ext uri="{BB962C8B-B14F-4D97-AF65-F5344CB8AC3E}">
        <p14:creationId xmlns:p14="http://schemas.microsoft.com/office/powerpoint/2010/main" val="270330222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744" y="1790062"/>
          <a:ext cx="11935877" cy="4541520"/>
        </p:xfrm>
        <a:graphic>
          <a:graphicData uri="http://schemas.openxmlformats.org/drawingml/2006/table">
            <a:tbl>
              <a:tblPr firstRow="1" bandRow="1">
                <a:tableStyleId>{5C22544A-7EE6-4342-B048-85BDC9FD1C3A}</a:tableStyleId>
              </a:tblPr>
              <a:tblGrid>
                <a:gridCol w="3228605">
                  <a:extLst>
                    <a:ext uri="{9D8B030D-6E8A-4147-A177-3AD203B41FA5}">
                      <a16:colId xmlns:a16="http://schemas.microsoft.com/office/drawing/2014/main" val="3723971941"/>
                    </a:ext>
                  </a:extLst>
                </a:gridCol>
                <a:gridCol w="8707272">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Inaccurate estimation</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Reduce story size by splitting stories.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Use relative estimation with the entire team to estimate.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agile modeling or spiking to understand what the story is.</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smtClean="0">
                          <a:solidFill>
                            <a:schemeClr val="dk1"/>
                          </a:solidFill>
                          <a:latin typeface="+mn-lt"/>
                          <a:ea typeface="+mn-ea"/>
                          <a:cs typeface="+mn-cs"/>
                        </a:rPr>
                        <a:t>Unclear work assignments or work progress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Help the team learn that they self-manage their work.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t>
                      </a:r>
                      <a:r>
                        <a:rPr lang="en-US" sz="2800" b="0" i="0" u="none" strike="noStrike" kern="1200" baseline="0" dirty="0" err="1" smtClean="0">
                          <a:solidFill>
                            <a:schemeClr val="dk1"/>
                          </a:solidFill>
                          <a:latin typeface="+mn-lt"/>
                          <a:ea typeface="+mn-ea"/>
                          <a:cs typeface="+mn-cs"/>
                        </a:rPr>
                        <a:t>kanban</a:t>
                      </a:r>
                      <a:r>
                        <a:rPr lang="en-US" sz="2800" b="0" i="0" u="none" strike="noStrike" kern="1200" baseline="0" dirty="0" smtClean="0">
                          <a:solidFill>
                            <a:schemeClr val="dk1"/>
                          </a:solidFill>
                          <a:latin typeface="+mn-lt"/>
                          <a:ea typeface="+mn-ea"/>
                          <a:cs typeface="+mn-cs"/>
                        </a:rPr>
                        <a:t> boards to see the flow of work.</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 daily standup to walk the board and see what work is where.</a:t>
                      </a:r>
                      <a:endParaRPr lang="en-US" sz="2800" dirty="0"/>
                    </a:p>
                  </a:txBody>
                  <a:tcPr/>
                </a:tc>
                <a:extLst>
                  <a:ext uri="{0D108BD9-81ED-4DB2-BD59-A6C34878D82A}">
                    <a16:rowId xmlns:a16="http://schemas.microsoft.com/office/drawing/2014/main" val="1396086982"/>
                  </a:ext>
                </a:extLst>
              </a:tr>
            </a:tbl>
          </a:graphicData>
        </a:graphic>
      </p:graphicFrame>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56</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[3/8]</a:t>
            </a:r>
            <a:endParaRPr lang="en-US" dirty="0"/>
          </a:p>
        </p:txBody>
      </p:sp>
    </p:spTree>
    <p:extLst>
      <p:ext uri="{BB962C8B-B14F-4D97-AF65-F5344CB8AC3E}">
        <p14:creationId xmlns:p14="http://schemas.microsoft.com/office/powerpoint/2010/main" val="26429022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57</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[4/8]</a:t>
            </a:r>
            <a:endParaRPr lang="en-US" dirty="0"/>
          </a:p>
        </p:txBody>
      </p:sp>
      <p:graphicFrame>
        <p:nvGraphicFramePr>
          <p:cNvPr id="7" name="Content Placeholder 6"/>
          <p:cNvGraphicFramePr>
            <a:graphicFrameLocks noGrp="1"/>
          </p:cNvGraphicFramePr>
          <p:nvPr>
            <p:ph idx="1"/>
            <p:extLst/>
          </p:nvPr>
        </p:nvGraphicFramePr>
        <p:xfrm>
          <a:off x="128061" y="1600835"/>
          <a:ext cx="11935877" cy="5120640"/>
        </p:xfrm>
        <a:graphic>
          <a:graphicData uri="http://schemas.openxmlformats.org/drawingml/2006/table">
            <a:tbl>
              <a:tblPr firstRow="1" bandRow="1">
                <a:tableStyleId>{5C22544A-7EE6-4342-B048-85BDC9FD1C3A}</a:tableStyleId>
              </a:tblPr>
              <a:tblGrid>
                <a:gridCol w="3501560">
                  <a:extLst>
                    <a:ext uri="{9D8B030D-6E8A-4147-A177-3AD203B41FA5}">
                      <a16:colId xmlns:a16="http://schemas.microsoft.com/office/drawing/2014/main" val="3723971941"/>
                    </a:ext>
                  </a:extLst>
                </a:gridCol>
                <a:gridCol w="8434317">
                  <a:extLst>
                    <a:ext uri="{9D8B030D-6E8A-4147-A177-3AD203B41FA5}">
                      <a16:colId xmlns:a16="http://schemas.microsoft.com/office/drawing/2014/main" val="3846362693"/>
                    </a:ext>
                  </a:extLst>
                </a:gridCol>
              </a:tblGrid>
              <a:tr h="0">
                <a:tc>
                  <a:txBody>
                    <a:bodyPr/>
                    <a:lstStyle/>
                    <a:p>
                      <a:r>
                        <a:rPr lang="en-US" sz="2400" b="1" i="0" u="none" strike="noStrike" kern="1200" baseline="0" dirty="0" smtClean="0">
                          <a:solidFill>
                            <a:schemeClr val="lt1"/>
                          </a:solidFill>
                          <a:latin typeface="+mn-lt"/>
                          <a:ea typeface="+mn-ea"/>
                          <a:cs typeface="+mn-cs"/>
                        </a:rPr>
                        <a:t>Pain Point</a:t>
                      </a:r>
                      <a:endParaRPr lang="en-US" sz="2400" dirty="0"/>
                    </a:p>
                  </a:txBody>
                  <a:tcPr/>
                </a:tc>
                <a:tc>
                  <a:txBody>
                    <a:bodyPr/>
                    <a:lstStyle/>
                    <a:p>
                      <a:r>
                        <a:rPr lang="en-US" sz="2400" b="1" i="0" u="none" strike="noStrike" kern="1200" baseline="0" dirty="0" smtClean="0">
                          <a:solidFill>
                            <a:schemeClr val="lt1"/>
                          </a:solidFill>
                          <a:latin typeface="+mn-lt"/>
                          <a:ea typeface="+mn-ea"/>
                          <a:cs typeface="+mn-cs"/>
                        </a:rPr>
                        <a:t>Troubleshooting Possibilities</a:t>
                      </a:r>
                      <a:endParaRPr lang="en-US" sz="2400" dirty="0"/>
                    </a:p>
                  </a:txBody>
                  <a:tcPr/>
                </a:tc>
                <a:extLst>
                  <a:ext uri="{0D108BD9-81ED-4DB2-BD59-A6C34878D82A}">
                    <a16:rowId xmlns:a16="http://schemas.microsoft.com/office/drawing/2014/main" val="3414743692"/>
                  </a:ext>
                </a:extLst>
              </a:tr>
              <a:tr h="0">
                <a:tc>
                  <a:txBody>
                    <a:bodyPr/>
                    <a:lstStyle/>
                    <a:p>
                      <a:r>
                        <a:rPr lang="en-US" sz="2400" b="0" i="0" u="none" strike="noStrike" kern="1200" baseline="0" dirty="0" smtClean="0">
                          <a:solidFill>
                            <a:schemeClr val="dk1"/>
                          </a:solidFill>
                          <a:latin typeface="+mn-lt"/>
                          <a:ea typeface="+mn-ea"/>
                          <a:cs typeface="+mn-cs"/>
                        </a:rPr>
                        <a:t>Team struggles with obstacles</a:t>
                      </a:r>
                      <a:endParaRPr lang="en-US" sz="2400" dirty="0"/>
                    </a:p>
                  </a:txBody>
                  <a:tcPr/>
                </a:tc>
                <a:tc>
                  <a:txBody>
                    <a:bodyPr/>
                    <a:lstStyle/>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 servant leader can help clear these obstacles. </a:t>
                      </a:r>
                    </a:p>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If the team doesn't know the options they have, consider a coach.</a:t>
                      </a:r>
                    </a:p>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Sometimes, the team needs to escalate stories the team or servant leader has not been able to remove.</a:t>
                      </a:r>
                      <a:endParaRPr lang="en-US" sz="2400" dirty="0"/>
                    </a:p>
                  </a:txBody>
                  <a:tcPr/>
                </a:tc>
                <a:extLst>
                  <a:ext uri="{0D108BD9-81ED-4DB2-BD59-A6C34878D82A}">
                    <a16:rowId xmlns:a16="http://schemas.microsoft.com/office/drawing/2014/main" val="3403553816"/>
                  </a:ext>
                </a:extLst>
              </a:tr>
              <a:tr h="0">
                <a:tc>
                  <a:txBody>
                    <a:bodyPr/>
                    <a:lstStyle/>
                    <a:p>
                      <a:r>
                        <a:rPr lang="en-US" sz="2400" b="0" i="0" u="none" strike="noStrike" kern="1200" baseline="0" dirty="0" smtClean="0">
                          <a:solidFill>
                            <a:schemeClr val="dk1"/>
                          </a:solidFill>
                          <a:latin typeface="+mn-lt"/>
                          <a:ea typeface="+mn-ea"/>
                          <a:cs typeface="+mn-cs"/>
                        </a:rPr>
                        <a:t>Work delays/overruns due to Insufficiently refined product backlog items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Product owner and team workshop stories together.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Create a definition of ready for the stories.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Consider splitting stories to use smaller stories</a:t>
                      </a:r>
                      <a:endParaRPr lang="en-US" sz="2400" dirty="0"/>
                    </a:p>
                  </a:txBody>
                  <a:tcPr/>
                </a:tc>
                <a:extLst>
                  <a:ext uri="{0D108BD9-81ED-4DB2-BD59-A6C34878D82A}">
                    <a16:rowId xmlns:a16="http://schemas.microsoft.com/office/drawing/2014/main" val="2736628525"/>
                  </a:ext>
                </a:extLst>
              </a:tr>
              <a:tr h="0">
                <a:tc>
                  <a:txBody>
                    <a:bodyPr/>
                    <a:lstStyle/>
                    <a:p>
                      <a:r>
                        <a:rPr lang="en-US" sz="2400" b="0" i="0" u="none" strike="noStrike" kern="1200" baseline="0" dirty="0" smtClean="0">
                          <a:solidFill>
                            <a:schemeClr val="dk1"/>
                          </a:solidFill>
                          <a:latin typeface="+mn-lt"/>
                          <a:ea typeface="+mn-ea"/>
                          <a:cs typeface="+mn-cs"/>
                        </a:rPr>
                        <a:t>Defects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Consider the technical practices that work for the environment.</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Some possibilities are: pair work, collective product ownership, pervasive testing (test-driven and automated testing approaches) and a robust definition of done.</a:t>
                      </a:r>
                      <a:endParaRPr lang="en-US" sz="2400" dirty="0"/>
                    </a:p>
                  </a:txBody>
                  <a:tcPr/>
                </a:tc>
                <a:extLst>
                  <a:ext uri="{0D108BD9-81ED-4DB2-BD59-A6C34878D82A}">
                    <a16:rowId xmlns:a16="http://schemas.microsoft.com/office/drawing/2014/main" val="3117054535"/>
                  </a:ext>
                </a:extLst>
              </a:tr>
            </a:tbl>
          </a:graphicData>
        </a:graphic>
      </p:graphicFrame>
    </p:spTree>
    <p:extLst>
      <p:ext uri="{BB962C8B-B14F-4D97-AF65-F5344CB8AC3E}">
        <p14:creationId xmlns:p14="http://schemas.microsoft.com/office/powerpoint/2010/main" val="70941065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061" y="1690688"/>
          <a:ext cx="11935877" cy="4632960"/>
        </p:xfrm>
        <a:graphic>
          <a:graphicData uri="http://schemas.openxmlformats.org/drawingml/2006/table">
            <a:tbl>
              <a:tblPr firstRow="1" bandRow="1">
                <a:tableStyleId>{5C22544A-7EE6-4342-B048-85BDC9FD1C3A}</a:tableStyleId>
              </a:tblPr>
              <a:tblGrid>
                <a:gridCol w="3651686">
                  <a:extLst>
                    <a:ext uri="{9D8B030D-6E8A-4147-A177-3AD203B41FA5}">
                      <a16:colId xmlns:a16="http://schemas.microsoft.com/office/drawing/2014/main" val="3723971941"/>
                    </a:ext>
                  </a:extLst>
                </a:gridCol>
                <a:gridCol w="8284191">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Work is not complete</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Team defines definition of done for stories including acceptance criteria.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Also add release criteria for projects.</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dirty="0" smtClean="0">
                          <a:solidFill>
                            <a:schemeClr val="dk1"/>
                          </a:solidFill>
                          <a:latin typeface="+mn-lt"/>
                          <a:ea typeface="+mn-ea"/>
                          <a:cs typeface="+mn-cs"/>
                        </a:rPr>
                        <a:t>Technical debt (degraded code quality)</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Refactoring, agile modeling, pervasive testing, automated code quality analysis, definition of Done</a:t>
                      </a:r>
                      <a:endParaRPr lang="en-US" sz="2800" dirty="0"/>
                    </a:p>
                  </a:txBody>
                  <a:tcPr/>
                </a:tc>
                <a:extLst>
                  <a:ext uri="{0D108BD9-81ED-4DB2-BD59-A6C34878D82A}">
                    <a16:rowId xmlns:a16="http://schemas.microsoft.com/office/drawing/2014/main" val="1396086982"/>
                  </a:ext>
                </a:extLst>
              </a:tr>
              <a:tr h="0">
                <a:tc>
                  <a:txBody>
                    <a:bodyPr/>
                    <a:lstStyle/>
                    <a:p>
                      <a:r>
                        <a:rPr lang="en-US" sz="2800" b="0" i="0" u="none" strike="noStrike" kern="1200" baseline="0" dirty="0" smtClean="0">
                          <a:solidFill>
                            <a:schemeClr val="dk1"/>
                          </a:solidFill>
                          <a:latin typeface="+mn-lt"/>
                          <a:ea typeface="+mn-ea"/>
                          <a:cs typeface="+mn-cs"/>
                        </a:rPr>
                        <a:t>Slow or no improvement in the teamwork process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Capture no more than three items to improve at each retrospective.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the servant leader to help the team learn how to integrate those items.</a:t>
                      </a:r>
                      <a:endParaRPr lang="en-US" sz="2800" dirty="0"/>
                    </a:p>
                  </a:txBody>
                  <a:tcPr/>
                </a:tc>
                <a:extLst>
                  <a:ext uri="{0D108BD9-81ED-4DB2-BD59-A6C34878D82A}">
                    <a16:rowId xmlns:a16="http://schemas.microsoft.com/office/drawing/2014/main" val="2736628525"/>
                  </a:ext>
                </a:extLst>
              </a:tr>
            </a:tbl>
          </a:graphicData>
        </a:graphic>
      </p:graphicFrame>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58</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[5/8]</a:t>
            </a:r>
            <a:endParaRPr lang="en-US" dirty="0"/>
          </a:p>
        </p:txBody>
      </p:sp>
    </p:spTree>
    <p:extLst>
      <p:ext uri="{BB962C8B-B14F-4D97-AF65-F5344CB8AC3E}">
        <p14:creationId xmlns:p14="http://schemas.microsoft.com/office/powerpoint/2010/main" val="366087223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744" y="1790062"/>
          <a:ext cx="11935877" cy="4968240"/>
        </p:xfrm>
        <a:graphic>
          <a:graphicData uri="http://schemas.openxmlformats.org/drawingml/2006/table">
            <a:tbl>
              <a:tblPr firstRow="1" bandRow="1">
                <a:tableStyleId>{5C22544A-7EE6-4342-B048-85BDC9FD1C3A}</a:tableStyleId>
              </a:tblPr>
              <a:tblGrid>
                <a:gridCol w="2559865">
                  <a:extLst>
                    <a:ext uri="{9D8B030D-6E8A-4147-A177-3AD203B41FA5}">
                      <a16:colId xmlns:a16="http://schemas.microsoft.com/office/drawing/2014/main" val="3723971941"/>
                    </a:ext>
                  </a:extLst>
                </a:gridCol>
                <a:gridCol w="9376012">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Too much product complexity</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For software and non-software encourage the team always to be thinking “What is the simplest thing that would work?” and apply the agile principle of </a:t>
                      </a:r>
                      <a:r>
                        <a:rPr lang="en-US" sz="2800" b="1" i="0" u="sng" strike="noStrike" kern="1200" baseline="0" dirty="0" smtClean="0">
                          <a:solidFill>
                            <a:srgbClr val="FF0000"/>
                          </a:solidFill>
                          <a:latin typeface="+mn-lt"/>
                          <a:ea typeface="+mn-ea"/>
                          <a:cs typeface="+mn-cs"/>
                        </a:rPr>
                        <a:t>“Simplicity--the art of maximizing the amount of work not done”</a:t>
                      </a:r>
                      <a:r>
                        <a:rPr lang="en-US" sz="2800" b="0" i="0" u="none" strike="noStrike" kern="1200" baseline="0" dirty="0" smtClean="0">
                          <a:solidFill>
                            <a:schemeClr val="dk1"/>
                          </a:solidFill>
                          <a:latin typeface="+mn-lt"/>
                          <a:ea typeface="+mn-ea"/>
                          <a:cs typeface="+mn-cs"/>
                        </a:rPr>
                        <a:t>. These help reduce complexity.</a:t>
                      </a:r>
                      <a:endParaRPr lang="en-US" sz="2800" dirty="0"/>
                    </a:p>
                  </a:txBody>
                  <a:tcPr/>
                </a:tc>
                <a:extLst>
                  <a:ext uri="{0D108BD9-81ED-4DB2-BD59-A6C34878D82A}">
                    <a16:rowId xmlns:a16="http://schemas.microsoft.com/office/drawing/2014/main" val="3403553816"/>
                  </a:ext>
                </a:extLst>
              </a:tr>
              <a:tr h="0">
                <a:tc>
                  <a:txBody>
                    <a:bodyPr/>
                    <a:lstStyle/>
                    <a:p>
                      <a:r>
                        <a:rPr lang="en-US" sz="2800" b="0" i="0" u="none" strike="noStrike" kern="1200" baseline="0" dirty="0" smtClean="0">
                          <a:solidFill>
                            <a:schemeClr val="dk1"/>
                          </a:solidFill>
                          <a:latin typeface="+mn-lt"/>
                          <a:ea typeface="+mn-ea"/>
                          <a:cs typeface="+mn-cs"/>
                        </a:rPr>
                        <a:t>Too much upfront work leading to rework</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Instead of much upfront work, consider team spikes to learn.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In addition, measure the WIP during the beginning of the project and see what the team's options are to deliver value instead of designs.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Shorten iterations and create a robust definition of done.</a:t>
                      </a:r>
                      <a:endParaRPr lang="en-US" sz="2800" dirty="0"/>
                    </a:p>
                  </a:txBody>
                  <a:tcPr/>
                </a:tc>
                <a:extLst>
                  <a:ext uri="{0D108BD9-81ED-4DB2-BD59-A6C34878D82A}">
                    <a16:rowId xmlns:a16="http://schemas.microsoft.com/office/drawing/2014/main" val="3117054535"/>
                  </a:ext>
                </a:extLst>
              </a:tr>
            </a:tbl>
          </a:graphicData>
        </a:graphic>
      </p:graphicFrame>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59</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[6/8]</a:t>
            </a:r>
            <a:endParaRPr lang="en-US" dirty="0"/>
          </a:p>
        </p:txBody>
      </p:sp>
    </p:spTree>
    <p:extLst>
      <p:ext uri="{BB962C8B-B14F-4D97-AF65-F5344CB8AC3E}">
        <p14:creationId xmlns:p14="http://schemas.microsoft.com/office/powerpoint/2010/main" val="197367081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Pain Points and Troubleshooting </a:t>
            </a:r>
            <a:r>
              <a:rPr lang="en-US" b="1" dirty="0" smtClean="0"/>
              <a:t>Possibilities [7/8]</a:t>
            </a:r>
            <a:endParaRPr lang="en-US" dirty="0"/>
          </a:p>
        </p:txBody>
      </p:sp>
      <p:graphicFrame>
        <p:nvGraphicFramePr>
          <p:cNvPr id="7" name="Content Placeholder 6"/>
          <p:cNvGraphicFramePr>
            <a:graphicFrameLocks noGrp="1"/>
          </p:cNvGraphicFramePr>
          <p:nvPr>
            <p:ph idx="1"/>
            <p:extLst/>
          </p:nvPr>
        </p:nvGraphicFramePr>
        <p:xfrm>
          <a:off x="128061" y="1646079"/>
          <a:ext cx="11935877" cy="4632960"/>
        </p:xfrm>
        <a:graphic>
          <a:graphicData uri="http://schemas.openxmlformats.org/drawingml/2006/table">
            <a:tbl>
              <a:tblPr firstRow="1" bandRow="1">
                <a:tableStyleId>{5C22544A-7EE6-4342-B048-85BDC9FD1C3A}</a:tableStyleId>
              </a:tblPr>
              <a:tblGrid>
                <a:gridCol w="3487975">
                  <a:extLst>
                    <a:ext uri="{9D8B030D-6E8A-4147-A177-3AD203B41FA5}">
                      <a16:colId xmlns:a16="http://schemas.microsoft.com/office/drawing/2014/main" val="3723971941"/>
                    </a:ext>
                  </a:extLst>
                </a:gridCol>
                <a:gridCol w="8447902">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False starts, wasted efforts</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Ask the product owner to become an integral part of the team.</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dirty="0" smtClean="0">
                          <a:solidFill>
                            <a:schemeClr val="dk1"/>
                          </a:solidFill>
                          <a:latin typeface="+mn-lt"/>
                          <a:ea typeface="+mn-ea"/>
                          <a:cs typeface="+mn-cs"/>
                        </a:rPr>
                        <a:t>Inefficiently ordered product backlog items</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Rank with value including cost of delay divided by duration and other value models</a:t>
                      </a:r>
                      <a:endParaRPr lang="en-US" sz="2800" dirty="0"/>
                    </a:p>
                  </a:txBody>
                  <a:tcPr/>
                </a:tc>
                <a:extLst>
                  <a:ext uri="{0D108BD9-81ED-4DB2-BD59-A6C34878D82A}">
                    <a16:rowId xmlns:a16="http://schemas.microsoft.com/office/drawing/2014/main" val="1396086982"/>
                  </a:ext>
                </a:extLst>
              </a:tr>
              <a:tr h="0">
                <a:tc>
                  <a:txBody>
                    <a:bodyPr/>
                    <a:lstStyle/>
                    <a:p>
                      <a:r>
                        <a:rPr lang="en-US" sz="2800" b="0" i="0" u="none" strike="noStrike" kern="1200" baseline="0" dirty="0" smtClean="0">
                          <a:solidFill>
                            <a:schemeClr val="dk1"/>
                          </a:solidFill>
                          <a:latin typeface="+mn-lt"/>
                          <a:ea typeface="+mn-ea"/>
                          <a:cs typeface="+mn-cs"/>
                        </a:rPr>
                        <a:t>Rush/wait uneven flow of work</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Plan to the team's capacity and not more.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people to stop multitasking and be dedicated to one team.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the team to work as pairs, a swarm, or mob to even out the capabilities across the entire team.</a:t>
                      </a:r>
                      <a:endParaRPr lang="en-US" sz="2800" dirty="0"/>
                    </a:p>
                  </a:txBody>
                  <a:tcPr/>
                </a:tc>
                <a:extLst>
                  <a:ext uri="{0D108BD9-81ED-4DB2-BD59-A6C34878D82A}">
                    <a16:rowId xmlns:a16="http://schemas.microsoft.com/office/drawing/2014/main" val="3403553816"/>
                  </a:ext>
                </a:extLst>
              </a:tr>
            </a:tbl>
          </a:graphicData>
        </a:graphic>
      </p:graphicFrame>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60</a:t>
            </a:fld>
            <a:endParaRPr lang="en-US"/>
          </a:p>
        </p:txBody>
      </p:sp>
    </p:spTree>
    <p:extLst>
      <p:ext uri="{BB962C8B-B14F-4D97-AF65-F5344CB8AC3E}">
        <p14:creationId xmlns:p14="http://schemas.microsoft.com/office/powerpoint/2010/main" val="87344074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Pain Points and Troubleshooting </a:t>
            </a:r>
            <a:r>
              <a:rPr lang="en-US" b="1" dirty="0" smtClean="0"/>
              <a:t>Possibilities [8/8]</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61</a:t>
            </a:fld>
            <a:endParaRPr lang="en-US"/>
          </a:p>
        </p:txBody>
      </p:sp>
      <p:graphicFrame>
        <p:nvGraphicFramePr>
          <p:cNvPr id="7" name="Content Placeholder 6"/>
          <p:cNvGraphicFramePr>
            <a:graphicFrameLocks noGrp="1"/>
          </p:cNvGraphicFramePr>
          <p:nvPr>
            <p:ph idx="1"/>
            <p:extLst/>
          </p:nvPr>
        </p:nvGraphicFramePr>
        <p:xfrm>
          <a:off x="128061" y="1646079"/>
          <a:ext cx="11935877" cy="5120640"/>
        </p:xfrm>
        <a:graphic>
          <a:graphicData uri="http://schemas.openxmlformats.org/drawingml/2006/table">
            <a:tbl>
              <a:tblPr firstRow="1" bandRow="1">
                <a:tableStyleId>{5C22544A-7EE6-4342-B048-85BDC9FD1C3A}</a:tableStyleId>
              </a:tblPr>
              <a:tblGrid>
                <a:gridCol w="4224892">
                  <a:extLst>
                    <a:ext uri="{9D8B030D-6E8A-4147-A177-3AD203B41FA5}">
                      <a16:colId xmlns:a16="http://schemas.microsoft.com/office/drawing/2014/main" val="3723971941"/>
                    </a:ext>
                  </a:extLst>
                </a:gridCol>
                <a:gridCol w="7710985">
                  <a:extLst>
                    <a:ext uri="{9D8B030D-6E8A-4147-A177-3AD203B41FA5}">
                      <a16:colId xmlns:a16="http://schemas.microsoft.com/office/drawing/2014/main" val="3846362693"/>
                    </a:ext>
                  </a:extLst>
                </a:gridCol>
              </a:tblGrid>
              <a:tr h="0">
                <a:tc>
                  <a:txBody>
                    <a:bodyPr/>
                    <a:lstStyle/>
                    <a:p>
                      <a:r>
                        <a:rPr lang="en-US" sz="2400" b="1" i="0" u="none" strike="noStrike" kern="1200" baseline="0" dirty="0" smtClean="0">
                          <a:solidFill>
                            <a:schemeClr val="lt1"/>
                          </a:solidFill>
                          <a:latin typeface="+mn-lt"/>
                          <a:ea typeface="+mn-ea"/>
                          <a:cs typeface="+mn-cs"/>
                        </a:rPr>
                        <a:t>Pain Point</a:t>
                      </a:r>
                      <a:endParaRPr lang="en-US" sz="2400" dirty="0"/>
                    </a:p>
                  </a:txBody>
                  <a:tcPr/>
                </a:tc>
                <a:tc>
                  <a:txBody>
                    <a:bodyPr/>
                    <a:lstStyle/>
                    <a:p>
                      <a:r>
                        <a:rPr lang="en-US" sz="2400" b="1" i="0" u="none" strike="noStrike" kern="1200" baseline="0" dirty="0" smtClean="0">
                          <a:solidFill>
                            <a:schemeClr val="lt1"/>
                          </a:solidFill>
                          <a:latin typeface="+mn-lt"/>
                          <a:ea typeface="+mn-ea"/>
                          <a:cs typeface="+mn-cs"/>
                        </a:rPr>
                        <a:t>Troubleshooting Possibilities</a:t>
                      </a:r>
                      <a:endParaRPr lang="en-US" sz="2400" dirty="0"/>
                    </a:p>
                  </a:txBody>
                  <a:tcPr/>
                </a:tc>
                <a:extLst>
                  <a:ext uri="{0D108BD9-81ED-4DB2-BD59-A6C34878D82A}">
                    <a16:rowId xmlns:a16="http://schemas.microsoft.com/office/drawing/2014/main" val="3414743692"/>
                  </a:ext>
                </a:extLst>
              </a:tr>
              <a:tr h="0">
                <a:tc>
                  <a:txBody>
                    <a:bodyPr/>
                    <a:lstStyle/>
                    <a:p>
                      <a:r>
                        <a:rPr lang="en-US" sz="2400" b="0" i="0" u="none" strike="noStrike" kern="1200" baseline="0" dirty="0" smtClean="0">
                          <a:solidFill>
                            <a:schemeClr val="dk1"/>
                          </a:solidFill>
                          <a:latin typeface="+mn-lt"/>
                          <a:ea typeface="+mn-ea"/>
                          <a:cs typeface="+mn-cs"/>
                        </a:rPr>
                        <a:t>Impossible stakeholder demands</a:t>
                      </a:r>
                      <a:endParaRPr lang="en-US" sz="2400" dirty="0"/>
                    </a:p>
                  </a:txBody>
                  <a:tcPr/>
                </a:tc>
                <a:tc>
                  <a:txBody>
                    <a:bodyPr/>
                    <a:lstStyle/>
                    <a:p>
                      <a:r>
                        <a:rPr lang="en-US" sz="2400" b="0" i="0" u="none" strike="noStrike" kern="1200" baseline="0" dirty="0" smtClean="0">
                          <a:solidFill>
                            <a:schemeClr val="dk1"/>
                          </a:solidFill>
                          <a:latin typeface="+mn-lt"/>
                          <a:ea typeface="+mn-ea"/>
                          <a:cs typeface="+mn-cs"/>
                        </a:rPr>
                        <a:t>Servant leadership to work with this stakeholder (and possibly product owner).</a:t>
                      </a:r>
                      <a:endParaRPr lang="en-US" sz="2400" dirty="0"/>
                    </a:p>
                  </a:txBody>
                  <a:tcPr/>
                </a:tc>
                <a:extLst>
                  <a:ext uri="{0D108BD9-81ED-4DB2-BD59-A6C34878D82A}">
                    <a16:rowId xmlns:a16="http://schemas.microsoft.com/office/drawing/2014/main" val="2736628525"/>
                  </a:ext>
                </a:extLst>
              </a:tr>
              <a:tr h="0">
                <a:tc>
                  <a:txBody>
                    <a:bodyPr/>
                    <a:lstStyle/>
                    <a:p>
                      <a:r>
                        <a:rPr lang="en-US" sz="2400" b="0" i="0" u="none" strike="noStrike" kern="1200" baseline="0" dirty="0" smtClean="0">
                          <a:solidFill>
                            <a:schemeClr val="dk1"/>
                          </a:solidFill>
                          <a:latin typeface="+mn-lt"/>
                          <a:ea typeface="+mn-ea"/>
                          <a:cs typeface="+mn-cs"/>
                        </a:rPr>
                        <a:t>Unexpected or unforeseen delays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Ask the team to check in more often, use Kanban boards to see the flow of work and work in progress limits to understand the impact of the demands on the team or product.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Also track impediments and impediment removal on an impediment board.</a:t>
                      </a:r>
                      <a:endParaRPr lang="en-US" sz="2400" dirty="0"/>
                    </a:p>
                  </a:txBody>
                  <a:tcPr/>
                </a:tc>
                <a:extLst>
                  <a:ext uri="{0D108BD9-81ED-4DB2-BD59-A6C34878D82A}">
                    <a16:rowId xmlns:a16="http://schemas.microsoft.com/office/drawing/2014/main" val="3117054535"/>
                  </a:ext>
                </a:extLst>
              </a:tr>
              <a:tr h="0">
                <a:tc>
                  <a:txBody>
                    <a:bodyPr/>
                    <a:lstStyle/>
                    <a:p>
                      <a:r>
                        <a:rPr lang="en-US" sz="2400" b="0" i="0" u="none" strike="noStrike" kern="1200" baseline="0" dirty="0" err="1" smtClean="0">
                          <a:solidFill>
                            <a:schemeClr val="dk1"/>
                          </a:solidFill>
                          <a:latin typeface="+mn-lt"/>
                          <a:ea typeface="+mn-ea"/>
                          <a:cs typeface="+mn-cs"/>
                        </a:rPr>
                        <a:t>Siloed</a:t>
                      </a:r>
                      <a:r>
                        <a:rPr lang="en-US" sz="2400" b="0" i="0" u="none" strike="noStrike" kern="1200" baseline="0" dirty="0" smtClean="0">
                          <a:solidFill>
                            <a:schemeClr val="dk1"/>
                          </a:solidFill>
                          <a:latin typeface="+mn-lt"/>
                          <a:ea typeface="+mn-ea"/>
                          <a:cs typeface="+mn-cs"/>
                        </a:rPr>
                        <a:t> teams, instead of cross-functional teams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Ask the people who are part of projects to </a:t>
                      </a:r>
                      <a:r>
                        <a:rPr lang="en-US" sz="2400" b="0" i="0" u="none" strike="noStrike" kern="1200" baseline="0" dirty="0" err="1" smtClean="0">
                          <a:solidFill>
                            <a:schemeClr val="dk1"/>
                          </a:solidFill>
                          <a:latin typeface="+mn-lt"/>
                          <a:ea typeface="+mn-ea"/>
                          <a:cs typeface="+mn-cs"/>
                        </a:rPr>
                        <a:t>selforganize</a:t>
                      </a:r>
                      <a:r>
                        <a:rPr lang="en-US" sz="2400" b="0" i="0" u="none" strike="noStrike" kern="1200" baseline="0" dirty="0" smtClean="0">
                          <a:solidFill>
                            <a:schemeClr val="dk1"/>
                          </a:solidFill>
                          <a:latin typeface="+mn-lt"/>
                          <a:ea typeface="+mn-ea"/>
                          <a:cs typeface="+mn-cs"/>
                        </a:rPr>
                        <a:t> as cross-functional teams.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Use servant leadership skills to help the managers understand why agile needs cross-functional teams.</a:t>
                      </a:r>
                      <a:endParaRPr lang="en-US" sz="2400" dirty="0"/>
                    </a:p>
                  </a:txBody>
                  <a:tcPr/>
                </a:tc>
                <a:extLst>
                  <a:ext uri="{0D108BD9-81ED-4DB2-BD59-A6C34878D82A}">
                    <a16:rowId xmlns:a16="http://schemas.microsoft.com/office/drawing/2014/main" val="436110566"/>
                  </a:ext>
                </a:extLst>
              </a:tr>
            </a:tbl>
          </a:graphicData>
        </a:graphic>
      </p:graphicFrame>
    </p:spTree>
    <p:extLst>
      <p:ext uri="{BB962C8B-B14F-4D97-AF65-F5344CB8AC3E}">
        <p14:creationId xmlns:p14="http://schemas.microsoft.com/office/powerpoint/2010/main" val="2602581015"/>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Velocity,</a:t>
            </a:r>
          </a:p>
        </p:txBody>
      </p:sp>
      <p:sp>
        <p:nvSpPr>
          <p:cNvPr id="3" name="Content Placeholder 2"/>
          <p:cNvSpPr>
            <a:spLocks noGrp="1"/>
          </p:cNvSpPr>
          <p:nvPr>
            <p:ph idx="1"/>
          </p:nvPr>
        </p:nvSpPr>
        <p:spPr/>
        <p:txBody>
          <a:bodyPr/>
          <a:lstStyle/>
          <a:p>
            <a:r>
              <a:rPr lang="en-US" dirty="0" smtClean="0"/>
              <a:t>The </a:t>
            </a:r>
            <a:r>
              <a:rPr lang="en-US" dirty="0"/>
              <a:t>sum of the story point sizes for the features actually completed in this iteration, allows the team to plan its next capacity more accurately by looking at its historical performance.</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62</a:t>
            </a:fld>
            <a:endParaRPr lang="en-US"/>
          </a:p>
        </p:txBody>
      </p:sp>
      <mc:AlternateContent xmlns:mc="http://schemas.openxmlformats.org/markup-compatibility/2006">
        <mc:Choice xmlns:p14="http://schemas.microsoft.com/office/powerpoint/2010/main" Requires="p14">
          <p:contentPart p14:bwMode="auto" r:id="rId2">
            <p14:nvContentPartPr>
              <p14:cNvPr id="9" name="Ink 8"/>
              <p14:cNvContentPartPr/>
              <p14:nvPr/>
            </p14:nvContentPartPr>
            <p14:xfrm>
              <a:off x="714600" y="273240"/>
              <a:ext cx="2664000" cy="1368000"/>
            </p14:xfrm>
          </p:contentPart>
        </mc:Choice>
        <mc:Fallback>
          <p:pic>
            <p:nvPicPr>
              <p:cNvPr id="9" name="Ink 8"/>
              <p:cNvPicPr/>
              <p:nvPr/>
            </p:nvPicPr>
            <p:blipFill>
              <a:blip r:embed="rId3"/>
              <a:stretch>
                <a:fillRect/>
              </a:stretch>
            </p:blipFill>
            <p:spPr>
              <a:xfrm>
                <a:off x="708120" y="266760"/>
                <a:ext cx="2678400" cy="1380960"/>
              </a:xfrm>
              <a:prstGeom prst="rect">
                <a:avLst/>
              </a:prstGeom>
            </p:spPr>
          </p:pic>
        </mc:Fallback>
      </mc:AlternateContent>
    </p:spTree>
    <p:extLst>
      <p:ext uri="{BB962C8B-B14F-4D97-AF65-F5344CB8AC3E}">
        <p14:creationId xmlns:p14="http://schemas.microsoft.com/office/powerpoint/2010/main" val="111946124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Flow-based agile teams </a:t>
            </a:r>
            <a:r>
              <a:rPr lang="en-US" dirty="0" smtClean="0"/>
              <a:t>measurements</a:t>
            </a:r>
            <a:r>
              <a:rPr lang="en-US" dirty="0"/>
              <a:t>:</a:t>
            </a:r>
          </a:p>
        </p:txBody>
      </p:sp>
      <p:sp>
        <p:nvSpPr>
          <p:cNvPr id="3" name="Content Placeholder 2"/>
          <p:cNvSpPr>
            <a:spLocks noGrp="1"/>
          </p:cNvSpPr>
          <p:nvPr>
            <p:ph idx="1"/>
          </p:nvPr>
        </p:nvSpPr>
        <p:spPr/>
        <p:txBody>
          <a:bodyPr>
            <a:normAutofit/>
          </a:bodyPr>
          <a:lstStyle/>
          <a:p>
            <a:r>
              <a:rPr lang="en-US" dirty="0" smtClean="0"/>
              <a:t>Lead time (the total time it takes to deliver an item, measured from the time it is added to the board to the moment it is completed)</a:t>
            </a:r>
          </a:p>
          <a:p>
            <a:r>
              <a:rPr lang="en-US" dirty="0" smtClean="0"/>
              <a:t> Cycle time (the time required to process an item) </a:t>
            </a:r>
          </a:p>
          <a:p>
            <a:r>
              <a:rPr lang="en-US" dirty="0" smtClean="0"/>
              <a:t>Response time (the time that an item waits until work starts)</a:t>
            </a:r>
          </a:p>
          <a:p>
            <a:r>
              <a:rPr lang="en-US" dirty="0" smtClean="0"/>
              <a:t>Teams measure cycle </a:t>
            </a:r>
            <a:r>
              <a:rPr lang="en-US" dirty="0"/>
              <a:t>time to see bottlenecks and delays, not necessarily inside the team.</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63</a:t>
            </a:fld>
            <a:endParaRPr lang="en-US"/>
          </a:p>
        </p:txBody>
      </p:sp>
    </p:spTree>
    <p:extLst>
      <p:ext uri="{BB962C8B-B14F-4D97-AF65-F5344CB8AC3E}">
        <p14:creationId xmlns:p14="http://schemas.microsoft.com/office/powerpoint/2010/main" val="337464037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downside of relative estimation</a:t>
            </a:r>
          </a:p>
        </p:txBody>
      </p:sp>
      <p:sp>
        <p:nvSpPr>
          <p:cNvPr id="3" name="Content Placeholder 2"/>
          <p:cNvSpPr>
            <a:spLocks noGrp="1"/>
          </p:cNvSpPr>
          <p:nvPr>
            <p:ph idx="1"/>
          </p:nvPr>
        </p:nvSpPr>
        <p:spPr/>
        <p:txBody>
          <a:bodyPr/>
          <a:lstStyle/>
          <a:p>
            <a:r>
              <a:rPr lang="en-US" dirty="0" smtClean="0"/>
              <a:t>There </a:t>
            </a:r>
            <a:r>
              <a:rPr lang="en-US" dirty="0"/>
              <a:t>is no way to compare teams or add velocity across </a:t>
            </a:r>
            <a:r>
              <a:rPr lang="en-US" dirty="0" smtClean="0"/>
              <a:t>teams</a:t>
            </a:r>
            <a:endParaRPr lang="en-US" dirty="0"/>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64</a:t>
            </a:fld>
            <a:endParaRPr lang="en-US"/>
          </a:p>
        </p:txBody>
      </p:sp>
      <mc:AlternateContent xmlns:mc="http://schemas.openxmlformats.org/markup-compatibility/2006">
        <mc:Choice xmlns:p14="http://schemas.microsoft.com/office/powerpoint/2010/main" Requires="p14">
          <p:contentPart p14:bwMode="auto" r:id="rId2">
            <p14:nvContentPartPr>
              <p14:cNvPr id="8" name="Ink 7"/>
              <p14:cNvContentPartPr/>
              <p14:nvPr/>
            </p14:nvContentPartPr>
            <p14:xfrm>
              <a:off x="534600" y="318600"/>
              <a:ext cx="10108440" cy="5383080"/>
            </p14:xfrm>
          </p:contentPart>
        </mc:Choice>
        <mc:Fallback>
          <p:pic>
            <p:nvPicPr>
              <p:cNvPr id="8" name="Ink 7"/>
              <p:cNvPicPr/>
              <p:nvPr/>
            </p:nvPicPr>
            <p:blipFill>
              <a:blip r:embed="rId3"/>
              <a:stretch>
                <a:fillRect/>
              </a:stretch>
            </p:blipFill>
            <p:spPr>
              <a:xfrm>
                <a:off x="525960" y="308520"/>
                <a:ext cx="10128960" cy="5406480"/>
              </a:xfrm>
              <a:prstGeom prst="rect">
                <a:avLst/>
              </a:prstGeom>
            </p:spPr>
          </p:pic>
        </mc:Fallback>
      </mc:AlternateContent>
    </p:spTree>
    <p:extLst>
      <p:ext uri="{BB962C8B-B14F-4D97-AF65-F5344CB8AC3E}">
        <p14:creationId xmlns:p14="http://schemas.microsoft.com/office/powerpoint/2010/main" val="2616163124"/>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6796</TotalTime>
  <Words>5569</Words>
  <Application>Microsoft Office PowerPoint</Application>
  <PresentationFormat>Widescreen</PresentationFormat>
  <Paragraphs>716</Paragraphs>
  <Slides>64</Slides>
  <Notes>28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64</vt:i4>
      </vt:variant>
    </vt:vector>
  </HeadingPairs>
  <TitlesOfParts>
    <vt:vector size="70" baseType="lpstr">
      <vt:lpstr>Arial</vt:lpstr>
      <vt:lpstr>Calibri</vt:lpstr>
      <vt:lpstr>Calibri Light</vt:lpstr>
      <vt:lpstr>Wingdings</vt:lpstr>
      <vt:lpstr>1_Office Theme</vt:lpstr>
      <vt:lpstr>Office Theme</vt:lpstr>
      <vt:lpstr> PMG 622 Agile Project Management Midterm summary (21-Oct-21)</vt:lpstr>
      <vt:lpstr>Warm up</vt:lpstr>
      <vt:lpstr>Quick Review and Introduction</vt:lpstr>
      <vt:lpstr>PowerPoint Presentation</vt:lpstr>
      <vt:lpstr>PowerPoint Presentation</vt:lpstr>
      <vt:lpstr>PowerPoint Presentation</vt:lpstr>
      <vt:lpstr>PowerPoint Presentation</vt:lpstr>
      <vt:lpstr> PMG 622 Agile Project Management LECTURE 02: LIFE CYCLE SELECTION</vt:lpstr>
      <vt:lpstr>Types of PM LIFECYCLES</vt:lpstr>
      <vt:lpstr>Characteristics of Four Categories of Life Cycles</vt:lpstr>
      <vt:lpstr>Predictive life cycles</vt:lpstr>
      <vt:lpstr>Iterative life cycles</vt:lpstr>
      <vt:lpstr>Incremental life cycles</vt:lpstr>
      <vt:lpstr>Agile life cycles</vt:lpstr>
      <vt:lpstr>CHARACTERISTICS OF PREDICTIVE LIFE CYCLES (plan-driven)</vt:lpstr>
      <vt:lpstr>CHARACTERISTICS OF ITERATIVE LIFE CYCLES</vt:lpstr>
      <vt:lpstr>CHARACTERISTICS OF Incremental LIFE CYCLES</vt:lpstr>
      <vt:lpstr>CHARACTERISTICS OF agile LIFE CYCLES</vt:lpstr>
      <vt:lpstr>CHARACTERISTICS OF iteration-based agile LIFE CYCLES</vt:lpstr>
      <vt:lpstr>CHARACTERISTICS OF flow-based agile LIFE CYCLES</vt:lpstr>
      <vt:lpstr> PMG 622 Agile Project Management LECTURE 03: IMPLEMENTING AGILE: CREATING AN AGILE ENVIRONMENT</vt:lpstr>
      <vt:lpstr>START WITH AN AGILE MINDSET</vt:lpstr>
      <vt:lpstr>SERVANT LEADERSHIP</vt:lpstr>
      <vt:lpstr>Servant leaders approach project work in this order:</vt:lpstr>
      <vt:lpstr>servant leadership: enables project leaders to become more agile</vt:lpstr>
      <vt:lpstr>SERVANT LEADER RESPONSIBILITIES</vt:lpstr>
      <vt:lpstr>SERVANT LEADERS PAVE THE WAY FOR OTHERS’ CONTRIBUTION</vt:lpstr>
      <vt:lpstr>examples of the responsibilities a servant leader may have:</vt:lpstr>
      <vt:lpstr>PROJECT MANAGERS USE SERVANT LEADERSHIP</vt:lpstr>
      <vt:lpstr>TEAM COMPOSITION</vt:lpstr>
      <vt:lpstr>Benefits of optimizing the flow of value</vt:lpstr>
      <vt:lpstr>AGILE TEAMS [1/2]</vt:lpstr>
      <vt:lpstr>AGILE TEAMS [2/2]</vt:lpstr>
      <vt:lpstr>Attributes of Successful Agile Teams [1/2]</vt:lpstr>
      <vt:lpstr>Attributes of Successful Agile Teams [2/2]</vt:lpstr>
      <vt:lpstr>AGILE ROLES</vt:lpstr>
      <vt:lpstr>Cross-functional team member</vt:lpstr>
      <vt:lpstr>Product owner [1/3]</vt:lpstr>
      <vt:lpstr>Product owner [2/3]</vt:lpstr>
      <vt:lpstr>Product owner [3/3]</vt:lpstr>
      <vt:lpstr>Team facilitator</vt:lpstr>
      <vt:lpstr> PMG 622 Agile Project Management LECTURE 04: IMPLEMENTING AGILE: DELIVERING IN AN AGILE ENVIRONMENT [Part 1 of 2]</vt:lpstr>
      <vt:lpstr>CHARTER THE PROJECT AND THE TEAM</vt:lpstr>
      <vt:lpstr>PROJECT CHARTER</vt:lpstr>
      <vt:lpstr>TEAM CHARTER</vt:lpstr>
      <vt:lpstr>RETROSPECTIVES [1/2]</vt:lpstr>
      <vt:lpstr>RETROSPECTIVES [2/2]</vt:lpstr>
      <vt:lpstr>Team members may decide to retrospect at these key times:</vt:lpstr>
      <vt:lpstr>BACKLOG PREPARATION</vt:lpstr>
      <vt:lpstr>DAILY STANDUPS</vt:lpstr>
      <vt:lpstr>daily stand-up questions</vt:lpstr>
      <vt:lpstr>DEMONSTRATIONS/REVIEWS</vt:lpstr>
      <vt:lpstr> PMG 622 Agile Project Management LECTURE 05: IMPLEMENTING AGILE: DELIVERING IN AN AGILE ENVIRONMENT [Part 2 of 2]</vt:lpstr>
      <vt:lpstr>Agile Pain Points and Troubleshooting Possibilities [1/8]</vt:lpstr>
      <vt:lpstr>Agile Pain Points and Troubleshooting Possibilities [2/8]</vt:lpstr>
      <vt:lpstr>Agile Pain Points and Troubleshooting Possibilities [3/8]</vt:lpstr>
      <vt:lpstr>Agile Pain Points and Troubleshooting Possibilities [4/8]</vt:lpstr>
      <vt:lpstr>Agile Pain Points and Troubleshooting Possibilities [5/8]</vt:lpstr>
      <vt:lpstr>Agile Pain Points and Troubleshooting Possibilities [6/8]</vt:lpstr>
      <vt:lpstr>Agile Pain Points and Troubleshooting Possibilities [7/8]</vt:lpstr>
      <vt:lpstr>Agile Pain Points and Troubleshooting Possibilities [8/8]</vt:lpstr>
      <vt:lpstr>Velocity,</vt:lpstr>
      <vt:lpstr>Flow-based agile teams measurements:</vt:lpstr>
      <vt:lpstr>The downside of relative estimation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760</cp:revision>
  <dcterms:created xsi:type="dcterms:W3CDTF">2020-10-15T07:04:09Z</dcterms:created>
  <dcterms:modified xsi:type="dcterms:W3CDTF">2021-10-21T17:53:44Z</dcterms:modified>
</cp:coreProperties>
</file>