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3" r:id="rId4"/>
    <p:sldMasterId id="2147483676" r:id="rId5"/>
  </p:sldMasterIdLst>
  <p:notesMasterIdLst>
    <p:notesMasterId r:id="rId40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86" r:id="rId15"/>
    <p:sldId id="265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87" r:id="rId25"/>
    <p:sldId id="275" r:id="rId26"/>
    <p:sldId id="276" r:id="rId27"/>
    <p:sldId id="277" r:id="rId28"/>
    <p:sldId id="278" r:id="rId29"/>
    <p:sldId id="279" r:id="rId30"/>
    <p:sldId id="280" r:id="rId31"/>
    <p:sldId id="281" r:id="rId32"/>
    <p:sldId id="282" r:id="rId33"/>
    <p:sldId id="289" r:id="rId34"/>
    <p:sldId id="290" r:id="rId35"/>
    <p:sldId id="288" r:id="rId36"/>
    <p:sldId id="283" r:id="rId37"/>
    <p:sldId id="284" r:id="rId38"/>
    <p:sldId id="285" r:id="rId39"/>
  </p:sldIdLst>
  <p:sldSz cx="14630400" cy="8229600"/>
  <p:notesSz cx="6858000" cy="9144000"/>
  <p:kinsoku lang="zh-CN" invalStChars="!%),.:;?]}¨·ˇˉ་―‖’”…‰∶、。〃々〉》」』】〕〗！＂＇％），．：；？］｀｜｝～￠" invalEndChars="([{·‘“〈《「『【〔〖（．［｛￡￥"/>
  <p:defaultTextStyle>
    <a:defPPr>
      <a:defRPr lang="zh-CN"/>
    </a:defPPr>
    <a:lvl1pPr marL="0" indent="0" algn="l" defTabSz="914400" eaLnBrk="1" fontAlgn="auto" latinLnBrk="0" hangingPunct="1">
      <a:buNone/>
      <a:defRPr sz="1800" kern="1200">
        <a:solidFill>
          <a:schemeClr val="tx1"/>
        </a:solidFill>
        <a:latin typeface="Droid Sans" charset="0"/>
        <a:ea typeface="宋体" charset="0"/>
        <a:cs typeface="Droid Sans" charset="0"/>
      </a:defRPr>
    </a:lvl1pPr>
    <a:lvl2pPr marL="457200" indent="0" algn="l" defTabSz="914400" eaLnBrk="1" fontAlgn="auto" latinLnBrk="0" hangingPunct="1">
      <a:buNone/>
      <a:defRPr sz="1800" kern="1200">
        <a:solidFill>
          <a:schemeClr val="tx1"/>
        </a:solidFill>
        <a:latin typeface="Droid Sans" charset="0"/>
        <a:ea typeface="宋体" charset="0"/>
        <a:cs typeface="Droid Sans" charset="0"/>
      </a:defRPr>
    </a:lvl2pPr>
    <a:lvl3pPr marL="914400" indent="0" algn="l" defTabSz="914400" eaLnBrk="1" fontAlgn="auto" latinLnBrk="0" hangingPunct="1">
      <a:buNone/>
      <a:defRPr sz="1800" kern="1200">
        <a:solidFill>
          <a:schemeClr val="tx1"/>
        </a:solidFill>
        <a:latin typeface="Droid Sans" charset="0"/>
        <a:ea typeface="宋体" charset="0"/>
        <a:cs typeface="Droid Sans" charset="0"/>
      </a:defRPr>
    </a:lvl3pPr>
    <a:lvl4pPr marL="1371600" indent="0" algn="l" defTabSz="914400" eaLnBrk="1" fontAlgn="auto" latinLnBrk="0" hangingPunct="1">
      <a:buNone/>
      <a:defRPr sz="1800" kern="1200">
        <a:solidFill>
          <a:schemeClr val="tx1"/>
        </a:solidFill>
        <a:latin typeface="Droid Sans" charset="0"/>
        <a:ea typeface="宋体" charset="0"/>
        <a:cs typeface="Droid Sans" charset="0"/>
      </a:defRPr>
    </a:lvl4pPr>
    <a:lvl5pPr marL="1828800" indent="0" algn="l" defTabSz="914400" eaLnBrk="1" fontAlgn="auto" latinLnBrk="0" hangingPunct="1">
      <a:buNone/>
      <a:defRPr sz="1800" kern="1200">
        <a:solidFill>
          <a:schemeClr val="tx1"/>
        </a:solidFill>
        <a:latin typeface="Droid Sans" charset="0"/>
        <a:ea typeface="宋体" charset="0"/>
        <a:cs typeface="Droid Sans" charset="0"/>
      </a:defRPr>
    </a:lvl5pPr>
    <a:lvl6pPr marL="2286000" indent="0" algn="l" defTabSz="914400" eaLnBrk="1" fontAlgn="auto" latinLnBrk="0" hangingPunct="1">
      <a:buNone/>
      <a:defRPr sz="1800" kern="1200">
        <a:solidFill>
          <a:schemeClr val="tx1"/>
        </a:solidFill>
        <a:latin typeface="Droid Sans" charset="0"/>
        <a:ea typeface="宋体" charset="0"/>
        <a:cs typeface="Droid Sans" charset="0"/>
      </a:defRPr>
    </a:lvl6pPr>
    <a:lvl7pPr marL="2743200" indent="0" algn="l" defTabSz="914400" eaLnBrk="1" fontAlgn="auto" latinLnBrk="0" hangingPunct="1">
      <a:buNone/>
      <a:defRPr sz="1800" kern="1200">
        <a:solidFill>
          <a:schemeClr val="tx1"/>
        </a:solidFill>
        <a:latin typeface="Droid Sans" charset="0"/>
        <a:ea typeface="宋体" charset="0"/>
        <a:cs typeface="Droid Sans" charset="0"/>
      </a:defRPr>
    </a:lvl7pPr>
    <a:lvl8pPr marL="3200400" indent="0" algn="l" defTabSz="914400" eaLnBrk="1" fontAlgn="auto" latinLnBrk="0" hangingPunct="1">
      <a:buNone/>
      <a:defRPr sz="1800" kern="1200">
        <a:solidFill>
          <a:schemeClr val="tx1"/>
        </a:solidFill>
        <a:latin typeface="Droid Sans" charset="0"/>
        <a:ea typeface="宋体" charset="0"/>
        <a:cs typeface="Droid Sans" charset="0"/>
      </a:defRPr>
    </a:lvl8pPr>
    <a:lvl9pPr marL="3200400" indent="0" algn="l" defTabSz="914400" eaLnBrk="1" fontAlgn="auto" latinLnBrk="0" hangingPunct="1">
      <a:buNone/>
      <a:defRPr sz="1800" kern="1200">
        <a:solidFill>
          <a:schemeClr val="tx1"/>
        </a:solidFill>
        <a:latin typeface="Droid Sans" charset="0"/>
        <a:ea typeface="宋体" charset="0"/>
        <a:cs typeface="Droid Sans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592">
          <p15:clr>
            <a:srgbClr val="A4A3A4"/>
          </p15:clr>
        </p15:guide>
        <p15:guide id="2" pos="460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5B255A1-CBC0-4760-B48F-968A039EC213}" v="1" dt="2026-01-29T02:04:29.53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 autoAdjust="0"/>
    <p:restoredTop sz="99500" autoAdjust="0"/>
  </p:normalViewPr>
  <p:slideViewPr>
    <p:cSldViewPr snapToGrid="0" snapToObjects="1">
      <p:cViewPr varScale="1">
        <p:scale>
          <a:sx n="59" d="100"/>
          <a:sy n="59" d="100"/>
        </p:scale>
        <p:origin x="708" y="92"/>
      </p:cViewPr>
      <p:guideLst>
        <p:guide orient="horz" pos="2592"/>
        <p:guide pos="460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57" d="100"/>
          <a:sy n="57" d="100"/>
        </p:scale>
        <p:origin x="0" y="0"/>
      </p:cViewPr>
      <p:guideLst/>
    </p:cSldViewPr>
  </p:notesViewPr>
  <p:gridSpacing cx="72010" cy="7201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viewProps" Target="viewProps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notesMaster" Target="notesMasters/notesMaster1.xml"/><Relationship Id="rId45" Type="http://schemas.microsoft.com/office/2015/10/relationships/revisionInfo" Target="revisionInfo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theme" Target="theme/theme1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20" Type="http://schemas.openxmlformats.org/officeDocument/2006/relationships/slide" Target="slides/slide15.xml"/><Relationship Id="rId41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9912109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indent="0" algn="l" defTabSz="914400" eaLnBrk="1" fontAlgn="auto" latinLnBrk="0" hangingPunct="1">
      <a:lnSpc>
        <a:spcPct val="100000"/>
      </a:lnSpc>
      <a:spcBef>
        <a:spcPts val="0"/>
      </a:spcBef>
      <a:spcAft>
        <a:spcPts val="0"/>
      </a:spcAft>
      <a:buNone/>
      <a:defRPr sz="1200" b="0" i="0" u="none" strike="noStrike" kern="1200" cap="none" spc="0" baseline="0">
        <a:solidFill>
          <a:schemeClr val="tx1"/>
        </a:solidFill>
        <a:latin typeface="Calibri" charset="0"/>
        <a:ea typeface="等线" charset="0"/>
        <a:cs typeface="Calibri" charset="0"/>
      </a:defRPr>
    </a:lvl1pPr>
    <a:lvl2pPr marL="457200" indent="0" algn="l" defTabSz="914400" eaLnBrk="1" fontAlgn="auto" latinLnBrk="0" hangingPunct="1">
      <a:lnSpc>
        <a:spcPct val="100000"/>
      </a:lnSpc>
      <a:spcBef>
        <a:spcPts val="0"/>
      </a:spcBef>
      <a:spcAft>
        <a:spcPts val="0"/>
      </a:spcAft>
      <a:buNone/>
      <a:defRPr sz="1200" b="0" i="0" u="none" strike="noStrike" kern="1200" cap="none" spc="0" baseline="0">
        <a:solidFill>
          <a:schemeClr val="tx1"/>
        </a:solidFill>
        <a:latin typeface="Calibri" charset="0"/>
        <a:ea typeface="等线" charset="0"/>
        <a:cs typeface="Calibri" charset="0"/>
      </a:defRPr>
    </a:lvl2pPr>
    <a:lvl3pPr marL="914400" indent="0" algn="l" defTabSz="914400" eaLnBrk="1" fontAlgn="auto" latinLnBrk="0" hangingPunct="1">
      <a:lnSpc>
        <a:spcPct val="100000"/>
      </a:lnSpc>
      <a:spcBef>
        <a:spcPts val="0"/>
      </a:spcBef>
      <a:spcAft>
        <a:spcPts val="0"/>
      </a:spcAft>
      <a:buNone/>
      <a:defRPr sz="1200" b="0" i="0" u="none" strike="noStrike" kern="1200" cap="none" spc="0" baseline="0">
        <a:solidFill>
          <a:schemeClr val="tx1"/>
        </a:solidFill>
        <a:latin typeface="Calibri" charset="0"/>
        <a:ea typeface="等线" charset="0"/>
        <a:cs typeface="Calibri" charset="0"/>
      </a:defRPr>
    </a:lvl3pPr>
    <a:lvl4pPr marL="1371600" indent="0" algn="l" defTabSz="914400" eaLnBrk="1" fontAlgn="auto" latinLnBrk="0" hangingPunct="1">
      <a:lnSpc>
        <a:spcPct val="100000"/>
      </a:lnSpc>
      <a:spcBef>
        <a:spcPts val="0"/>
      </a:spcBef>
      <a:spcAft>
        <a:spcPts val="0"/>
      </a:spcAft>
      <a:buNone/>
      <a:defRPr sz="1200" b="0" i="0" u="none" strike="noStrike" kern="1200" cap="none" spc="0" baseline="0">
        <a:solidFill>
          <a:schemeClr val="tx1"/>
        </a:solidFill>
        <a:latin typeface="Calibri" charset="0"/>
        <a:ea typeface="等线" charset="0"/>
        <a:cs typeface="Calibri" charset="0"/>
      </a:defRPr>
    </a:lvl4pPr>
    <a:lvl5pPr marL="1828800" indent="0" algn="l" defTabSz="914400" eaLnBrk="1" fontAlgn="auto" latinLnBrk="0" hangingPunct="1">
      <a:lnSpc>
        <a:spcPct val="100000"/>
      </a:lnSpc>
      <a:spcBef>
        <a:spcPts val="0"/>
      </a:spcBef>
      <a:spcAft>
        <a:spcPts val="0"/>
      </a:spcAft>
      <a:buNone/>
      <a:defRPr sz="1200" b="0" i="0" u="none" strike="noStrike" kern="1200" cap="none" spc="0" baseline="0">
        <a:solidFill>
          <a:schemeClr val="tx1"/>
        </a:solidFill>
        <a:latin typeface="Calibri" charset="0"/>
        <a:ea typeface="等线" charset="0"/>
        <a:cs typeface="Calibri" charset="0"/>
      </a:defRPr>
    </a:lvl5pPr>
    <a:lvl6pPr marL="2286000" indent="0" algn="l" defTabSz="914400" eaLnBrk="1" fontAlgn="auto" latinLnBrk="0" hangingPunct="1">
      <a:lnSpc>
        <a:spcPct val="100000"/>
      </a:lnSpc>
      <a:spcBef>
        <a:spcPts val="0"/>
      </a:spcBef>
      <a:spcAft>
        <a:spcPts val="0"/>
      </a:spcAft>
      <a:buNone/>
      <a:defRPr sz="1200" b="0" i="0" u="none" strike="noStrike" kern="1200" cap="none" spc="0" baseline="0">
        <a:solidFill>
          <a:schemeClr val="tx1"/>
        </a:solidFill>
        <a:latin typeface="Calibri" charset="0"/>
        <a:ea typeface="等线" charset="0"/>
        <a:cs typeface="Calibri" charset="0"/>
      </a:defRPr>
    </a:lvl6pPr>
    <a:lvl7pPr marL="2743200" indent="0" algn="l" defTabSz="914400" eaLnBrk="1" fontAlgn="auto" latinLnBrk="0" hangingPunct="1">
      <a:lnSpc>
        <a:spcPct val="100000"/>
      </a:lnSpc>
      <a:spcBef>
        <a:spcPts val="0"/>
      </a:spcBef>
      <a:spcAft>
        <a:spcPts val="0"/>
      </a:spcAft>
      <a:buNone/>
      <a:defRPr sz="1200" b="0" i="0" u="none" strike="noStrike" kern="1200" cap="none" spc="0" baseline="0">
        <a:solidFill>
          <a:schemeClr val="tx1"/>
        </a:solidFill>
        <a:latin typeface="Calibri" charset="0"/>
        <a:ea typeface="等线" charset="0"/>
        <a:cs typeface="Calibri" charset="0"/>
      </a:defRPr>
    </a:lvl7pPr>
    <a:lvl8pPr marL="3200400" indent="0" algn="l" defTabSz="914400" eaLnBrk="1" fontAlgn="auto" latinLnBrk="0" hangingPunct="1">
      <a:lnSpc>
        <a:spcPct val="100000"/>
      </a:lnSpc>
      <a:spcBef>
        <a:spcPts val="0"/>
      </a:spcBef>
      <a:spcAft>
        <a:spcPts val="0"/>
      </a:spcAft>
      <a:buNone/>
      <a:defRPr sz="1200" b="0" i="0" u="none" strike="noStrike" kern="1200" cap="none" spc="0" baseline="0">
        <a:solidFill>
          <a:schemeClr val="tx1"/>
        </a:solidFill>
        <a:latin typeface="Calibri" charset="0"/>
        <a:ea typeface="等线" charset="0"/>
        <a:cs typeface="Calibri" charset="0"/>
      </a:defRPr>
    </a:lvl8pPr>
    <a:lvl9pPr marL="3200400" indent="0" algn="l" defTabSz="914400" eaLnBrk="1" fontAlgn="auto" latinLnBrk="0" hangingPunct="1">
      <a:lnSpc>
        <a:spcPct val="100000"/>
      </a:lnSpc>
      <a:spcBef>
        <a:spcPts val="0"/>
      </a:spcBef>
      <a:spcAft>
        <a:spcPts val="0"/>
      </a:spcAft>
      <a:buNone/>
      <a:defRPr sz="1200" b="0" i="0" u="none" strike="noStrike" kern="1200" cap="none" spc="0" baseline="0">
        <a:solidFill>
          <a:schemeClr val="tx1"/>
        </a:solidFill>
        <a:latin typeface="Calibri" charset="0"/>
        <a:ea typeface="等线" charset="0"/>
        <a:cs typeface="Calibri" charset="0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bject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sp>
      <p:sp>
        <p:nvSpPr>
          <p:cNvPr id="22" name="Text box"/>
          <p:cNvSpPr>
            <a:spLocks noGrp="1"/>
          </p:cNvSpPr>
          <p:nvPr>
            <p:ph type="body" idx="1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Rectangle"/>
          <p:cNvSpPr>
            <a:spLocks noGrp="1"/>
          </p:cNvSpPr>
          <p:nvPr>
            <p:ph type="sldNum" idx="5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marL="0" indent="0" algn="r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fld id="{CAD2D6BD-DE1B-4B5F-8B41-2702339687B9}" type="slidenum">
              <a:rPr lang="en-US" altLang="zh-CN" sz="1200" b="0" i="0" u="none" strike="noStrike" kern="1200" cap="none" spc="0" baseline="0">
                <a:solidFill>
                  <a:srgbClr val="000000"/>
                </a:solidFill>
                <a:latin typeface="Calibri" charset="0"/>
                <a:ea typeface="等线" charset="0"/>
                <a:cs typeface="Calibri" charset="0"/>
              </a:rPr>
              <a:t>1</a:t>
            </a:fld>
            <a:endParaRPr lang="zh-CN" altLang="en-US" sz="1200" b="0" i="0" u="none" strike="noStrike" kern="1200" cap="none" spc="0" baseline="0">
              <a:solidFill>
                <a:srgbClr val="000000"/>
              </a:solidFill>
              <a:latin typeface="Calibri" charset="0"/>
              <a:ea typeface="等线" charset="0"/>
              <a:cs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9885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Object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sp>
      <p:sp>
        <p:nvSpPr>
          <p:cNvPr id="85" name="Text box"/>
          <p:cNvSpPr>
            <a:spLocks noGrp="1"/>
          </p:cNvSpPr>
          <p:nvPr>
            <p:ph type="body" idx="1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6" name="Rectangle"/>
          <p:cNvSpPr>
            <a:spLocks noGrp="1"/>
          </p:cNvSpPr>
          <p:nvPr>
            <p:ph type="sldNum" idx="5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marL="0" indent="0" algn="r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fld id="{CAD2D6BD-DE1B-4B5F-8B41-2702339687B9}" type="slidenum">
              <a:rPr lang="en-US" altLang="zh-CN" sz="1200" b="0" i="0" u="none" strike="noStrike" kern="1200" cap="none" spc="0" baseline="0">
                <a:solidFill>
                  <a:srgbClr val="000000"/>
                </a:solidFill>
                <a:latin typeface="Calibri" charset="0"/>
                <a:ea typeface="等线" charset="0"/>
                <a:cs typeface="Calibri" charset="0"/>
              </a:rPr>
              <a:t>5</a:t>
            </a:fld>
            <a:endParaRPr lang="zh-CN" altLang="en-US" sz="1200" b="0" i="0" u="none" strike="noStrike" kern="1200" cap="none" spc="0" baseline="0">
              <a:solidFill>
                <a:srgbClr val="000000"/>
              </a:solidFill>
              <a:latin typeface="Calibri" charset="0"/>
              <a:ea typeface="等线" charset="0"/>
              <a:cs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199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ext box"/>
          <p:cNvSpPr>
            <a:spLocks noGrp="1"/>
          </p:cNvSpPr>
          <p:nvPr>
            <p:ph type="ctrTitle"/>
          </p:nvPr>
        </p:nvSpPr>
        <p:spPr>
          <a:xfrm>
            <a:off x="1828800" y="1346836"/>
            <a:ext cx="10972800" cy="286512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b" anchorCtr="0">
            <a:prstTxWarp prst="textNoShape">
              <a:avLst/>
            </a:prstTxWarp>
          </a:bodyPr>
          <a:lstStyle/>
          <a:p>
            <a:pPr marL="0" indent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7200" b="0" i="0" u="none" strike="noStrike" kern="1200" cap="none" spc="0" baseline="0">
                <a:solidFill>
                  <a:schemeClr val="tx1"/>
                </a:solidFill>
                <a:latin typeface="Calibri Light" charset="0"/>
                <a:ea typeface="等线 Light" charset="0"/>
                <a:cs typeface="Lucida Sans" charset="0"/>
              </a:rPr>
              <a:t>Click to edit Master title style</a:t>
            </a:r>
            <a:endParaRPr lang="zh-CN" altLang="en-US" sz="7200" b="0" i="0" u="none" strike="noStrike" kern="1200" cap="none" spc="0" baseline="0">
              <a:solidFill>
                <a:schemeClr val="tx1"/>
              </a:solidFill>
              <a:latin typeface="Calibri Light" charset="0"/>
              <a:ea typeface="等线 Light" charset="0"/>
              <a:cs typeface="Lucida Sans" charset="0"/>
            </a:endParaRPr>
          </a:p>
        </p:txBody>
      </p:sp>
      <p:sp>
        <p:nvSpPr>
          <p:cNvPr id="32" name="Text box"/>
          <p:cNvSpPr>
            <a:spLocks noGrp="1"/>
          </p:cNvSpPr>
          <p:nvPr>
            <p:ph type="subTitle" idx="1"/>
          </p:nvPr>
        </p:nvSpPr>
        <p:spPr>
          <a:xfrm>
            <a:off x="1828800" y="4322446"/>
            <a:ext cx="10972800" cy="1986914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US" altLang="zh-CN" sz="2880" b="0" i="0" u="none" strike="noStrike" kern="1200" cap="none" spc="0" baseline="0">
                <a:solidFill>
                  <a:schemeClr val="tx1"/>
                </a:solidFill>
                <a:latin typeface="Calibri" charset="0"/>
                <a:ea typeface="等线" charset="0"/>
                <a:cs typeface="Lucida Sans" charset="0"/>
              </a:rPr>
              <a:t>Click to edit Master subtitle style</a:t>
            </a:r>
            <a:endParaRPr lang="zh-CN" altLang="en-US" sz="288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Lucida Sans" charset="0"/>
            </a:endParaRPr>
          </a:p>
        </p:txBody>
      </p:sp>
      <p:sp>
        <p:nvSpPr>
          <p:cNvPr id="33" name="Text box"/>
          <p:cNvSpPr>
            <a:spLocks noGrp="1"/>
          </p:cNvSpPr>
          <p:nvPr>
            <p:ph type="dt" idx="10"/>
          </p:nvPr>
        </p:nvSpPr>
        <p:spPr>
          <a:xfrm>
            <a:off x="1005839" y="7627621"/>
            <a:ext cx="3291840" cy="43814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ctr" anchorCtr="0">
            <a:prstTxWarp prst="textNoShape">
              <a:avLst/>
            </a:prstTxWarp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440" b="0" i="0" u="none" strike="noStrike" kern="1200" cap="none" spc="0" baseline="0">
                <a:solidFill>
                  <a:srgbClr val="898989"/>
                </a:solidFill>
                <a:latin typeface="Calibri" charset="0"/>
                <a:ea typeface="等线" charset="0"/>
                <a:cs typeface="Calibri" charset="0"/>
              </a:rPr>
              <a:t>Date/Time</a:t>
            </a:r>
            <a:endParaRPr lang="zh-CN" altLang="en-US" sz="1440" b="0" i="0" u="none" strike="noStrike" kern="1200" cap="none" spc="0" baseline="0">
              <a:solidFill>
                <a:srgbClr val="898989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34" name="Text box"/>
          <p:cNvSpPr>
            <a:spLocks noGrp="1"/>
          </p:cNvSpPr>
          <p:nvPr>
            <p:ph type="ftr" idx="11"/>
          </p:nvPr>
        </p:nvSpPr>
        <p:spPr>
          <a:xfrm>
            <a:off x="4846320" y="7627621"/>
            <a:ext cx="4937760" cy="43814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ctr" anchorCtr="0">
            <a:prstTxWarp prst="textNoShape">
              <a:avLst/>
            </a:prstTxWarp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zh-CN" altLang="en-US" sz="1440" b="0" i="0" u="none" strike="noStrike" kern="1200" cap="none" spc="0" baseline="0">
              <a:solidFill>
                <a:srgbClr val="898989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35" name="Text box"/>
          <p:cNvSpPr>
            <a:spLocks noGrp="1"/>
          </p:cNvSpPr>
          <p:nvPr>
            <p:ph type="sldNum" idx="12"/>
          </p:nvPr>
        </p:nvSpPr>
        <p:spPr>
          <a:xfrm>
            <a:off x="10332720" y="7627621"/>
            <a:ext cx="3291840" cy="43814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ctr" anchorCtr="0">
            <a:prstTxWarp prst="textNoShape">
              <a:avLst/>
            </a:prstTxWarp>
          </a:bodyPr>
          <a:lstStyle/>
          <a:p>
            <a: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fld id="{CAD2D6BD-DE1B-4B5F-8B41-2702339687B9}" type="slidenum">
              <a:rPr lang="en-US" altLang="zh-CN" sz="1440" b="0" i="0" u="none" strike="noStrike" kern="1200" cap="none" spc="0" baseline="0">
                <a:solidFill>
                  <a:srgbClr val="898989"/>
                </a:solidFill>
                <a:latin typeface="Calibri" charset="0"/>
                <a:ea typeface="等线" charset="0"/>
                <a:cs typeface="Calibri" charset="0"/>
              </a:rPr>
              <a:t>‹#›</a:t>
            </a:fld>
            <a:endParaRPr lang="zh-CN" altLang="en-US" sz="1440" b="0" i="0" u="none" strike="noStrike" kern="1200" cap="none" spc="0" baseline="0">
              <a:solidFill>
                <a:srgbClr val="898989"/>
              </a:solidFill>
              <a:latin typeface="Calibri" charset="0"/>
              <a:ea typeface="等线" charset="0"/>
              <a:cs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40764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Text box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Text box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  <a:t>2026/1/28</a:t>
            </a:fld>
            <a:endParaRPr lang="zh-CN" altLang="en-US"/>
          </a:p>
        </p:txBody>
      </p:sp>
      <p:sp>
        <p:nvSpPr>
          <p:cNvPr id="5" name="Text box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Text box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59945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Text box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Text box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  <a:t>2026/1/28</a:t>
            </a:fld>
            <a:endParaRPr lang="zh-CN" altLang="en-US"/>
          </a:p>
        </p:txBody>
      </p:sp>
      <p:sp>
        <p:nvSpPr>
          <p:cNvPr id="5" name="Text box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Text box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29378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Text box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Text box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Text box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  <a:t>2026/1/28</a:t>
            </a:fld>
            <a:endParaRPr lang="zh-CN" altLang="en-US"/>
          </a:p>
        </p:txBody>
      </p:sp>
      <p:sp>
        <p:nvSpPr>
          <p:cNvPr id="6" name="Text box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Text box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10847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Text box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Text box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Text box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Text box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Text box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  <a:t>2026/1/28</a:t>
            </a:fld>
            <a:endParaRPr lang="zh-CN" altLang="en-US"/>
          </a:p>
        </p:txBody>
      </p:sp>
      <p:sp>
        <p:nvSpPr>
          <p:cNvPr id="8" name="Text box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Text box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3479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Text box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  <a:t>2026/1/28</a:t>
            </a:fld>
            <a:endParaRPr lang="zh-CN" altLang="en-US"/>
          </a:p>
        </p:txBody>
      </p:sp>
      <p:sp>
        <p:nvSpPr>
          <p:cNvPr id="4" name="Text box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Text box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59007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  <a:t>2026/1/28</a:t>
            </a:fld>
            <a:endParaRPr lang="zh-CN" altLang="en-US"/>
          </a:p>
        </p:txBody>
      </p:sp>
      <p:sp>
        <p:nvSpPr>
          <p:cNvPr id="3" name="Text box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Text box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39157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Text box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Text box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Text box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  <a:t>2026/1/28</a:t>
            </a:fld>
            <a:endParaRPr lang="zh-CN" altLang="en-US"/>
          </a:p>
        </p:txBody>
      </p:sp>
      <p:sp>
        <p:nvSpPr>
          <p:cNvPr id="6" name="Text box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Text box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28194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Text box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Text box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Text box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  <a:t>2026/1/28</a:t>
            </a:fld>
            <a:endParaRPr lang="zh-CN" altLang="en-US"/>
          </a:p>
        </p:txBody>
      </p:sp>
      <p:sp>
        <p:nvSpPr>
          <p:cNvPr id="6" name="Text box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Text box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37863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Text box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Text box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  <a:t>2026/1/28</a:t>
            </a:fld>
            <a:endParaRPr lang="zh-CN" altLang="en-US"/>
          </a:p>
        </p:txBody>
      </p:sp>
      <p:sp>
        <p:nvSpPr>
          <p:cNvPr id="5" name="Text box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Text box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48546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Text box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Text box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  <a:t>2026/1/28</a:t>
            </a:fld>
            <a:endParaRPr lang="zh-CN" altLang="en-US"/>
          </a:p>
        </p:txBody>
      </p:sp>
      <p:sp>
        <p:nvSpPr>
          <p:cNvPr id="5" name="Text box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Text box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68298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自定义版式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曲线"/>
          <p:cNvSpPr>
            <a:spLocks/>
          </p:cNvSpPr>
          <p:nvPr/>
        </p:nvSpPr>
        <p:spPr>
          <a:xfrm>
            <a:off x="0" y="0"/>
            <a:ext cx="14630401" cy="8229600"/>
          </a:xfrm>
          <a:custGeom>
            <a:avLst/>
            <a:gdLst>
              <a:gd name="T1" fmla="*/ 0 w 21600"/>
              <a:gd name="T2" fmla="*/ 0 h 21600"/>
              <a:gd name="T3" fmla="*/ 21600 w 21600"/>
              <a:gd name="T4" fmla="*/ 21600 h 21600"/>
            </a:gdLst>
            <a:ahLst/>
            <a:cxnLst/>
            <a:rect l="T1" t="T2" r="T3" b="T4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 cap="flat" cmpd="sng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0242135"/>
      </p:ext>
    </p:extLst>
  </p:cSld>
  <p:clrMapOvr>
    <a:masterClrMapping/>
  </p:clrMapOvr>
  <p:hf sldNum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自定义版式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曲线"/>
          <p:cNvSpPr>
            <a:spLocks/>
          </p:cNvSpPr>
          <p:nvPr/>
        </p:nvSpPr>
        <p:spPr>
          <a:xfrm>
            <a:off x="1" y="0"/>
            <a:ext cx="11689078" cy="7155180"/>
          </a:xfrm>
          <a:custGeom>
            <a:avLst/>
            <a:gdLst>
              <a:gd name="T1" fmla="*/ 0 w 21600"/>
              <a:gd name="T2" fmla="*/ 0 h 21600"/>
              <a:gd name="T3" fmla="*/ 21600 w 21600"/>
              <a:gd name="T4" fmla="*/ 21600 h 21600"/>
            </a:gdLst>
            <a:ahLst/>
            <a:cxnLst/>
            <a:rect l="T1" t="T2" r="T3" b="T4"/>
            <a:pathLst>
              <a:path w="21600" h="21600">
                <a:moveTo>
                  <a:pt x="18134" y="0"/>
                </a:moveTo>
                <a:lnTo>
                  <a:pt x="21600" y="0"/>
                </a:lnTo>
                <a:lnTo>
                  <a:pt x="21600" y="5480"/>
                </a:lnTo>
                <a:cubicBezTo>
                  <a:pt x="21600" y="7045"/>
                  <a:pt x="20824" y="8311"/>
                  <a:pt x="19867" y="8311"/>
                </a:cubicBezTo>
                <a:cubicBezTo>
                  <a:pt x="18910" y="8311"/>
                  <a:pt x="18134" y="7045"/>
                  <a:pt x="18134" y="5480"/>
                </a:cubicBezTo>
              </a:path>
              <a:path w="21600" h="21600">
                <a:moveTo>
                  <a:pt x="14507" y="0"/>
                </a:moveTo>
                <a:lnTo>
                  <a:pt x="17973" y="0"/>
                </a:lnTo>
                <a:lnTo>
                  <a:pt x="17973" y="8588"/>
                </a:lnTo>
                <a:cubicBezTo>
                  <a:pt x="17973" y="10152"/>
                  <a:pt x="17197" y="11419"/>
                  <a:pt x="16240" y="11419"/>
                </a:cubicBezTo>
                <a:cubicBezTo>
                  <a:pt x="15283" y="11419"/>
                  <a:pt x="14507" y="10152"/>
                  <a:pt x="14507" y="8588"/>
                </a:cubicBezTo>
              </a:path>
              <a:path w="21600" h="21600">
                <a:moveTo>
                  <a:pt x="10880" y="0"/>
                </a:moveTo>
                <a:lnTo>
                  <a:pt x="14345" y="0"/>
                </a:lnTo>
                <a:lnTo>
                  <a:pt x="14345" y="12119"/>
                </a:lnTo>
                <a:cubicBezTo>
                  <a:pt x="14345" y="13682"/>
                  <a:pt x="13570" y="14949"/>
                  <a:pt x="12613" y="14949"/>
                </a:cubicBezTo>
                <a:cubicBezTo>
                  <a:pt x="11655" y="14949"/>
                  <a:pt x="10880" y="13682"/>
                  <a:pt x="10880" y="12119"/>
                </a:cubicBezTo>
              </a:path>
              <a:path w="21600" h="21600">
                <a:moveTo>
                  <a:pt x="7253" y="0"/>
                </a:moveTo>
                <a:lnTo>
                  <a:pt x="10719" y="0"/>
                </a:lnTo>
                <a:lnTo>
                  <a:pt x="10719" y="16261"/>
                </a:lnTo>
                <a:cubicBezTo>
                  <a:pt x="10719" y="17825"/>
                  <a:pt x="9942" y="19092"/>
                  <a:pt x="8986" y="19092"/>
                </a:cubicBezTo>
                <a:cubicBezTo>
                  <a:pt x="8029" y="19092"/>
                  <a:pt x="7253" y="17825"/>
                  <a:pt x="7253" y="16261"/>
                </a:cubicBezTo>
              </a:path>
              <a:path w="21600" h="21600">
                <a:moveTo>
                  <a:pt x="3626" y="0"/>
                </a:moveTo>
                <a:lnTo>
                  <a:pt x="7092" y="0"/>
                </a:lnTo>
                <a:lnTo>
                  <a:pt x="7092" y="18769"/>
                </a:lnTo>
                <a:cubicBezTo>
                  <a:pt x="7092" y="20332"/>
                  <a:pt x="6316" y="21600"/>
                  <a:pt x="5359" y="21600"/>
                </a:cubicBezTo>
                <a:cubicBezTo>
                  <a:pt x="4402" y="21600"/>
                  <a:pt x="3626" y="20332"/>
                  <a:pt x="3626" y="18769"/>
                </a:cubicBezTo>
              </a:path>
              <a:path w="21600" h="21600">
                <a:moveTo>
                  <a:pt x="0" y="0"/>
                </a:moveTo>
                <a:lnTo>
                  <a:pt x="3465" y="0"/>
                </a:lnTo>
                <a:lnTo>
                  <a:pt x="3465" y="11260"/>
                </a:lnTo>
                <a:cubicBezTo>
                  <a:pt x="3465" y="12824"/>
                  <a:pt x="2689" y="14091"/>
                  <a:pt x="1732" y="14091"/>
                </a:cubicBezTo>
                <a:cubicBezTo>
                  <a:pt x="774" y="14091"/>
                  <a:pt x="0" y="12824"/>
                  <a:pt x="0" y="11260"/>
                </a:cubicBezTo>
                <a:close/>
              </a:path>
            </a:pathLst>
          </a:custGeom>
          <a:solidFill>
            <a:srgbClr val="D9D9D9">
              <a:alpha val="50000"/>
            </a:srgbClr>
          </a:solidFill>
          <a:ln cap="flat" cmpd="sng">
            <a:noFill/>
            <a:prstDash val="solid"/>
            <a:miter/>
          </a:ln>
        </p:spPr>
      </p:sp>
    </p:spTree>
    <p:extLst>
      <p:ext uri="{BB962C8B-B14F-4D97-AF65-F5344CB8AC3E}">
        <p14:creationId xmlns:p14="http://schemas.microsoft.com/office/powerpoint/2010/main" val="1896080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  <p:hf sldNum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自定义版式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曲线"/>
          <p:cNvSpPr>
            <a:spLocks/>
          </p:cNvSpPr>
          <p:nvPr/>
        </p:nvSpPr>
        <p:spPr>
          <a:xfrm>
            <a:off x="0" y="1"/>
            <a:ext cx="8191406" cy="8229597"/>
          </a:xfrm>
          <a:custGeom>
            <a:avLst/>
            <a:gdLst>
              <a:gd name="T1" fmla="*/ 0 w 21600"/>
              <a:gd name="T2" fmla="*/ 0 h 21600"/>
              <a:gd name="T3" fmla="*/ 21600 w 21600"/>
              <a:gd name="T4" fmla="*/ 21600 h 21600"/>
            </a:gdLst>
            <a:ahLst/>
            <a:cxnLst/>
            <a:rect l="T1" t="T2" r="T3" b="T4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0" y="21599"/>
                </a:lnTo>
                <a:close/>
              </a:path>
            </a:pathLst>
          </a:custGeom>
          <a:solidFill>
            <a:srgbClr val="D9D9D9">
              <a:alpha val="50000"/>
            </a:srgbClr>
          </a:solidFill>
          <a:ln cap="flat" cmpd="sng">
            <a:noFill/>
            <a:prstDash val="solid"/>
            <a:miter/>
          </a:ln>
        </p:spPr>
      </p:sp>
    </p:spTree>
    <p:extLst>
      <p:ext uri="{BB962C8B-B14F-4D97-AF65-F5344CB8AC3E}">
        <p14:creationId xmlns:p14="http://schemas.microsoft.com/office/powerpoint/2010/main" val="559866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 animBg="1"/>
    </p:bldLst>
  </p:timing>
  <p:hf sldNum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自定义版式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曲线"/>
          <p:cNvSpPr>
            <a:spLocks/>
          </p:cNvSpPr>
          <p:nvPr/>
        </p:nvSpPr>
        <p:spPr>
          <a:xfrm>
            <a:off x="1353312" y="1348740"/>
            <a:ext cx="11923775" cy="5532120"/>
          </a:xfrm>
          <a:custGeom>
            <a:avLst/>
            <a:gdLst>
              <a:gd name="T1" fmla="*/ 0 w 21600"/>
              <a:gd name="T2" fmla="*/ 0 h 21600"/>
              <a:gd name="T3" fmla="*/ 21600 w 21600"/>
              <a:gd name="T4" fmla="*/ 21600 h 21600"/>
            </a:gdLst>
            <a:ahLst/>
            <a:cxnLst/>
            <a:rect l="T1" t="T2" r="T3" b="T4"/>
            <a:pathLst>
              <a:path w="21600" h="21600">
                <a:moveTo>
                  <a:pt x="10853" y="4161"/>
                </a:moveTo>
                <a:lnTo>
                  <a:pt x="21600" y="4161"/>
                </a:lnTo>
                <a:lnTo>
                  <a:pt x="21600" y="21600"/>
                </a:lnTo>
                <a:lnTo>
                  <a:pt x="10853" y="21600"/>
                </a:lnTo>
              </a:path>
              <a:path w="21600" h="21600">
                <a:moveTo>
                  <a:pt x="0" y="0"/>
                </a:moveTo>
                <a:lnTo>
                  <a:pt x="10746" y="0"/>
                </a:lnTo>
                <a:lnTo>
                  <a:pt x="10746" y="17438"/>
                </a:lnTo>
                <a:lnTo>
                  <a:pt x="0" y="17438"/>
                </a:lnTo>
                <a:close/>
              </a:path>
            </a:pathLst>
          </a:custGeom>
          <a:solidFill>
            <a:srgbClr val="D9D9D9">
              <a:alpha val="50000"/>
            </a:srgbClr>
          </a:solidFill>
          <a:ln cap="flat" cmpd="sng">
            <a:noFill/>
            <a:prstDash val="solid"/>
            <a:miter/>
          </a:ln>
        </p:spPr>
      </p:sp>
    </p:spTree>
    <p:extLst>
      <p:ext uri="{BB962C8B-B14F-4D97-AF65-F5344CB8AC3E}">
        <p14:creationId xmlns:p14="http://schemas.microsoft.com/office/powerpoint/2010/main" val="1973716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 animBg="1"/>
    </p:bldLst>
  </p:timing>
  <p:hf sldNum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"/>
          <p:cNvSpPr>
            <a:spLocks noGrp="1"/>
          </p:cNvSpPr>
          <p:nvPr>
            <p:ph type="ctrTitle"/>
          </p:nvPr>
        </p:nvSpPr>
        <p:spPr>
          <a:xfrm>
            <a:off x="1097280" y="2556510"/>
            <a:ext cx="12435840" cy="176403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Text box"/>
          <p:cNvSpPr>
            <a:spLocks noGrp="1"/>
          </p:cNvSpPr>
          <p:nvPr>
            <p:ph type="subTitle" idx="1"/>
          </p:nvPr>
        </p:nvSpPr>
        <p:spPr>
          <a:xfrm>
            <a:off x="2194560" y="4663440"/>
            <a:ext cx="10241280" cy="210312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Text box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  <a:t>2026/1/28</a:t>
            </a:fld>
            <a:endParaRPr lang="zh-CN" altLang="en-US"/>
          </a:p>
        </p:txBody>
      </p:sp>
      <p:sp>
        <p:nvSpPr>
          <p:cNvPr id="5" name="Text box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Text box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566232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Text box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Text box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  <a:t>2026/1/28</a:t>
            </a:fld>
            <a:endParaRPr lang="zh-CN" altLang="en-US"/>
          </a:p>
        </p:txBody>
      </p:sp>
      <p:sp>
        <p:nvSpPr>
          <p:cNvPr id="5" name="Text box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Text box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346245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Text box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Text box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  <a:t>2026/1/28</a:t>
            </a:fld>
            <a:endParaRPr lang="zh-CN" altLang="en-US"/>
          </a:p>
        </p:txBody>
      </p:sp>
      <p:sp>
        <p:nvSpPr>
          <p:cNvPr id="5" name="Text box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Text box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283301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Text box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Text box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Text box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  <a:t>2026/1/28</a:t>
            </a:fld>
            <a:endParaRPr lang="zh-CN" altLang="en-US"/>
          </a:p>
        </p:txBody>
      </p:sp>
      <p:sp>
        <p:nvSpPr>
          <p:cNvPr id="6" name="Text box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Text box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491794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Text box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Text box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Text box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Text box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Text box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  <a:t>2026/1/28</a:t>
            </a:fld>
            <a:endParaRPr lang="zh-CN" altLang="en-US"/>
          </a:p>
        </p:txBody>
      </p:sp>
      <p:sp>
        <p:nvSpPr>
          <p:cNvPr id="8" name="Text box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Text box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525640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Text box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  <a:t>2026/1/28</a:t>
            </a:fld>
            <a:endParaRPr lang="zh-CN" altLang="en-US"/>
          </a:p>
        </p:txBody>
      </p:sp>
      <p:sp>
        <p:nvSpPr>
          <p:cNvPr id="4" name="Text box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Text box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926288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  <a:t>2026/1/28</a:t>
            </a:fld>
            <a:endParaRPr lang="zh-CN" altLang="en-US"/>
          </a:p>
        </p:txBody>
      </p:sp>
      <p:sp>
        <p:nvSpPr>
          <p:cNvPr id="3" name="Text box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Text box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7812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Text box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Text box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Text box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  <a:t>2026/1/28</a:t>
            </a:fld>
            <a:endParaRPr lang="zh-CN" altLang="en-US"/>
          </a:p>
        </p:txBody>
      </p:sp>
      <p:sp>
        <p:nvSpPr>
          <p:cNvPr id="6" name="Text box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Text box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622185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Text box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Text box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Text box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  <a:t>2026/1/28</a:t>
            </a:fld>
            <a:endParaRPr lang="zh-CN" altLang="en-US"/>
          </a:p>
        </p:txBody>
      </p:sp>
      <p:sp>
        <p:nvSpPr>
          <p:cNvPr id="6" name="Text box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Text box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31686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Text box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Text box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  <a:t>2026/1/28</a:t>
            </a:fld>
            <a:endParaRPr lang="zh-CN" altLang="en-US"/>
          </a:p>
        </p:txBody>
      </p:sp>
      <p:sp>
        <p:nvSpPr>
          <p:cNvPr id="5" name="Text box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Text box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962306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Text box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Text box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  <a:t>2026/1/28</a:t>
            </a:fld>
            <a:endParaRPr lang="zh-CN" altLang="en-US"/>
          </a:p>
        </p:txBody>
      </p:sp>
      <p:sp>
        <p:nvSpPr>
          <p:cNvPr id="5" name="Text box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Text box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596933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自定义版式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39961084"/>
      </p:ext>
    </p:extLst>
  </p:cSld>
  <p:clrMapOvr>
    <a:masterClrMapping/>
  </p:clrMapOvr>
  <p:hf sldNum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7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5.xm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7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"/>
          <p:cNvSpPr>
            <a:spLocks noGrp="1"/>
          </p:cNvSpPr>
          <p:nvPr>
            <p:ph type="title"/>
          </p:nvPr>
        </p:nvSpPr>
        <p:spPr>
          <a:xfrm>
            <a:off x="1005839" y="438149"/>
            <a:ext cx="12618720" cy="1590676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ctr" anchorCtr="0">
            <a:prstTxWarp prst="textNoShape">
              <a:avLst/>
            </a:prstTxWarp>
          </a:bodyPr>
          <a:lstStyle/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Text box"/>
          <p:cNvSpPr>
            <a:spLocks noGrp="1"/>
          </p:cNvSpPr>
          <p:nvPr>
            <p:ph type="body" idx="1"/>
          </p:nvPr>
        </p:nvSpPr>
        <p:spPr>
          <a:xfrm>
            <a:off x="1005839" y="2190750"/>
            <a:ext cx="12618720" cy="522160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r>
              <a:rPr lang="en-US" altLang="zh-CN"/>
              <a:t>Click to 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4" name="Text box"/>
          <p:cNvSpPr>
            <a:spLocks noGrp="1"/>
          </p:cNvSpPr>
          <p:nvPr>
            <p:ph type="dt" idx="2"/>
          </p:nvPr>
        </p:nvSpPr>
        <p:spPr>
          <a:xfrm>
            <a:off x="1005839" y="7627621"/>
            <a:ext cx="3291840" cy="43814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ctr" anchorCtr="0">
            <a:prstTxWarp prst="textNoShape">
              <a:avLst/>
            </a:prstTxWarp>
          </a:bodyPr>
          <a:lstStyle/>
          <a:p>
            <a:pPr algn="l"/>
            <a:fld id="{CAD2D6BD-DE1B-4B5F-8B41-2702339687B9}" type="datetime1">
              <a:rPr lang="en-US" altLang="zh-CN" sz="1440">
                <a:solidFill>
                  <a:srgbClr val="898989"/>
                </a:solidFill>
                <a:latin typeface="Calibri" charset="0"/>
                <a:ea typeface="等线" charset="0"/>
                <a:cs typeface="Calibri" charset="0"/>
              </a:rPr>
              <a:t>1/28/2026</a:t>
            </a:fld>
            <a:endParaRPr lang="zh-CN" altLang="en-US" sz="1440">
              <a:solidFill>
                <a:srgbClr val="898989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5" name="Text box"/>
          <p:cNvSpPr>
            <a:spLocks noGrp="1"/>
          </p:cNvSpPr>
          <p:nvPr>
            <p:ph type="ftr" idx="3"/>
          </p:nvPr>
        </p:nvSpPr>
        <p:spPr>
          <a:xfrm>
            <a:off x="4846320" y="7627621"/>
            <a:ext cx="4937760" cy="43814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ctr" anchorCtr="0">
            <a:prstTxWarp prst="textNoShape">
              <a:avLst/>
            </a:prstTxWarp>
          </a:bodyPr>
          <a:lstStyle/>
          <a:p>
            <a:pPr algn="ctr"/>
            <a:endParaRPr lang="zh-CN" altLang="en-US" sz="1440">
              <a:solidFill>
                <a:srgbClr val="898989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6" name="Text box"/>
          <p:cNvSpPr>
            <a:spLocks noGrp="1"/>
          </p:cNvSpPr>
          <p:nvPr>
            <p:ph type="sldNum" idx="4"/>
          </p:nvPr>
        </p:nvSpPr>
        <p:spPr>
          <a:xfrm>
            <a:off x="10332720" y="7627621"/>
            <a:ext cx="3291840" cy="43814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ctr" anchorCtr="0">
            <a:prstTxWarp prst="textNoShape">
              <a:avLst/>
            </a:prstTxWarp>
          </a:bodyPr>
          <a:lstStyle/>
          <a:p>
            <a:pPr algn="r"/>
            <a:fld id="{CAD2D6BD-DE1B-4B5F-8B41-2702339687B9}" type="slidenum">
              <a:rPr lang="en-US" altLang="zh-CN" sz="1440" b="0" i="0" u="none" strike="noStrike" kern="1200" cap="none" spc="0" baseline="0">
                <a:solidFill>
                  <a:srgbClr val="898989"/>
                </a:solidFill>
                <a:latin typeface="Calibri" charset="0"/>
                <a:ea typeface="等线" charset="0"/>
                <a:cs typeface="Calibri" charset="0"/>
              </a:rPr>
              <a:t>‹#›</a:t>
            </a:fld>
            <a:endParaRPr lang="zh-CN" altLang="en-US" sz="1440">
              <a:solidFill>
                <a:srgbClr val="898989"/>
              </a:solidFill>
              <a:latin typeface="Calibri" charset="0"/>
              <a:ea typeface="等线" charset="0"/>
              <a:cs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4943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</p:sldLayoutIdLst>
  <p:hf sldNum="0" hdr="0" ftr="0" dt="0"/>
  <p:txStyles>
    <p:titleStyle>
      <a:lvl1pPr algn="l" defTabSz="914400" eaLnBrk="1" fontAlgn="auto" latinLnBrk="0" hangingPunct="1">
        <a:lnSpc>
          <a:spcPct val="90000"/>
        </a:lnSpc>
        <a:spcBef>
          <a:spcPts val="0"/>
        </a:spcBef>
        <a:buNone/>
        <a:defRPr sz="5280" kern="1200">
          <a:solidFill>
            <a:schemeClr val="tx1"/>
          </a:solidFill>
          <a:latin typeface="Calibri Light" charset="0"/>
          <a:ea typeface="等线 Light" charset="0"/>
          <a:cs typeface="Calibri Light" charset="0"/>
        </a:defRPr>
      </a:lvl1pPr>
    </p:titleStyle>
    <p:bodyStyle>
      <a:lvl1pPr marL="274320" indent="-274320" algn="l" defTabSz="914400" eaLnBrk="1" fontAlgn="auto" latinLnBrk="0" hangingPunct="1">
        <a:lnSpc>
          <a:spcPct val="90000"/>
        </a:lnSpc>
        <a:spcBef>
          <a:spcPts val="1200"/>
        </a:spcBef>
        <a:buFont typeface="Arial" pitchFamily="34" charset="0"/>
        <a:buChar char="•"/>
        <a:defRPr sz="3359" kern="1200">
          <a:solidFill>
            <a:schemeClr val="tx1"/>
          </a:solidFill>
          <a:latin typeface="Calibri" charset="0"/>
          <a:ea typeface="等线" charset="0"/>
          <a:cs typeface="Calibri" charset="0"/>
        </a:defRPr>
      </a:lvl1pPr>
      <a:lvl2pPr marL="822960" indent="-274320" algn="l" defTabSz="914400" eaLnBrk="1" fontAlgn="auto" latinLnBrk="0" hangingPunct="1">
        <a:lnSpc>
          <a:spcPct val="90000"/>
        </a:lnSpc>
        <a:spcBef>
          <a:spcPts val="600"/>
        </a:spcBef>
        <a:buFont typeface="Arial" pitchFamily="34" charset="0"/>
        <a:buChar char="•"/>
        <a:defRPr sz="2880" kern="1200">
          <a:solidFill>
            <a:schemeClr val="tx1"/>
          </a:solidFill>
          <a:latin typeface="Calibri" charset="0"/>
          <a:ea typeface="等线" charset="0"/>
          <a:cs typeface="Calibri" charset="0"/>
        </a:defRPr>
      </a:lvl2pPr>
      <a:lvl3pPr marL="1371600" indent="-274320" algn="l" defTabSz="914400" eaLnBrk="1" fontAlgn="auto" latinLnBrk="0" hangingPunct="1">
        <a:lnSpc>
          <a:spcPct val="90000"/>
        </a:lnSpc>
        <a:spcBef>
          <a:spcPts val="600"/>
        </a:spcBef>
        <a:buFont typeface="Arial" pitchFamily="34" charset="0"/>
        <a:buChar char="•"/>
        <a:defRPr sz="2400" kern="1200">
          <a:solidFill>
            <a:schemeClr val="tx1"/>
          </a:solidFill>
          <a:latin typeface="Calibri" charset="0"/>
          <a:ea typeface="等线" charset="0"/>
          <a:cs typeface="Calibri" charset="0"/>
        </a:defRPr>
      </a:lvl3pPr>
      <a:lvl4pPr marL="1920113" indent="-274320" algn="l" defTabSz="914400" eaLnBrk="1" fontAlgn="auto" latinLnBrk="0" hangingPunct="1">
        <a:lnSpc>
          <a:spcPct val="90000"/>
        </a:lnSpc>
        <a:spcBef>
          <a:spcPts val="600"/>
        </a:spcBef>
        <a:buFont typeface="Arial" pitchFamily="34" charset="0"/>
        <a:buChar char="•"/>
        <a:defRPr sz="2160" kern="1200">
          <a:solidFill>
            <a:schemeClr val="tx1"/>
          </a:solidFill>
          <a:latin typeface="Calibri" charset="0"/>
          <a:ea typeface="等线" charset="0"/>
          <a:cs typeface="Calibri" charset="0"/>
        </a:defRPr>
      </a:lvl4pPr>
      <a:lvl5pPr marL="2468626" indent="-274320" algn="l" defTabSz="914400" eaLnBrk="1" fontAlgn="auto" latinLnBrk="0" hangingPunct="1">
        <a:lnSpc>
          <a:spcPct val="90000"/>
        </a:lnSpc>
        <a:spcBef>
          <a:spcPts val="600"/>
        </a:spcBef>
        <a:buFont typeface="Arial" pitchFamily="34" charset="0"/>
        <a:buChar char="•"/>
        <a:defRPr sz="2160" kern="1200">
          <a:solidFill>
            <a:schemeClr val="tx1"/>
          </a:solidFill>
          <a:latin typeface="Calibri" charset="0"/>
          <a:ea typeface="等线" charset="0"/>
          <a:cs typeface="Calibri" charset="0"/>
        </a:defRPr>
      </a:lvl5pPr>
      <a:lvl6pPr marL="3017520" indent="-274320" algn="l" defTabSz="914400" eaLnBrk="1" fontAlgn="auto" latinLnBrk="0" hangingPunct="1">
        <a:lnSpc>
          <a:spcPct val="90000"/>
        </a:lnSpc>
        <a:spcBef>
          <a:spcPts val="600"/>
        </a:spcBef>
        <a:buFont typeface="Arial" pitchFamily="34" charset="0"/>
        <a:buChar char="•"/>
        <a:defRPr sz="2160" kern="1200">
          <a:solidFill>
            <a:schemeClr val="tx1"/>
          </a:solidFill>
          <a:latin typeface="Calibri" charset="0"/>
          <a:ea typeface="等线" charset="0"/>
          <a:cs typeface="Calibri" charset="0"/>
        </a:defRPr>
      </a:lvl6pPr>
      <a:lvl7pPr marL="3566033" indent="-274320" algn="l" defTabSz="914400" eaLnBrk="1" fontAlgn="auto" latinLnBrk="0" hangingPunct="1">
        <a:lnSpc>
          <a:spcPct val="90000"/>
        </a:lnSpc>
        <a:spcBef>
          <a:spcPts val="600"/>
        </a:spcBef>
        <a:buFont typeface="Arial" pitchFamily="34" charset="0"/>
        <a:buChar char="•"/>
        <a:defRPr sz="2160" kern="1200">
          <a:solidFill>
            <a:schemeClr val="tx1"/>
          </a:solidFill>
          <a:latin typeface="Calibri" charset="0"/>
          <a:ea typeface="等线" charset="0"/>
          <a:cs typeface="Calibri" charset="0"/>
        </a:defRPr>
      </a:lvl7pPr>
      <a:lvl8pPr marL="4114800" indent="-274320" algn="l" defTabSz="914400" eaLnBrk="1" fontAlgn="auto" latinLnBrk="0" hangingPunct="1">
        <a:lnSpc>
          <a:spcPct val="90000"/>
        </a:lnSpc>
        <a:spcBef>
          <a:spcPts val="600"/>
        </a:spcBef>
        <a:buFont typeface="Arial" pitchFamily="34" charset="0"/>
        <a:buChar char="•"/>
        <a:defRPr sz="2160" kern="1200">
          <a:solidFill>
            <a:schemeClr val="tx1"/>
          </a:solidFill>
          <a:latin typeface="Calibri" charset="0"/>
          <a:ea typeface="等线" charset="0"/>
          <a:cs typeface="Calibri" charset="0"/>
        </a:defRPr>
      </a:lvl8pPr>
      <a:lvl9pPr marL="4114800" indent="-274320" algn="l" defTabSz="914400" eaLnBrk="1" fontAlgn="auto" latinLnBrk="0" hangingPunct="1">
        <a:lnSpc>
          <a:spcPct val="90000"/>
        </a:lnSpc>
        <a:spcBef>
          <a:spcPts val="600"/>
        </a:spcBef>
        <a:buFont typeface="Arial" pitchFamily="34" charset="0"/>
        <a:buChar char="•"/>
        <a:defRPr sz="2160" kern="1200">
          <a:solidFill>
            <a:schemeClr val="tx1"/>
          </a:solidFill>
          <a:latin typeface="Calibri" charset="0"/>
          <a:ea typeface="等线" charset="0"/>
          <a:cs typeface="Calibri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4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"/>
          <p:cNvSpPr>
            <a:spLocks noGrp="1"/>
          </p:cNvSpPr>
          <p:nvPr>
            <p:ph type="title"/>
          </p:nvPr>
        </p:nvSpPr>
        <p:spPr>
          <a:xfrm>
            <a:off x="1005839" y="438149"/>
            <a:ext cx="12618720" cy="1590676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ctr" anchorCtr="0">
            <a:prstTxWarp prst="textNoShape">
              <a:avLst/>
            </a:prstTxWarp>
          </a:bodyPr>
          <a:lstStyle/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8" name="Text box"/>
          <p:cNvSpPr>
            <a:spLocks noGrp="1"/>
          </p:cNvSpPr>
          <p:nvPr>
            <p:ph type="body" idx="1"/>
          </p:nvPr>
        </p:nvSpPr>
        <p:spPr>
          <a:xfrm>
            <a:off x="1005839" y="2190750"/>
            <a:ext cx="12618720" cy="522160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r>
              <a:rPr lang="en-US" altLang="zh-CN"/>
              <a:t>Click to 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9" name="Text box"/>
          <p:cNvSpPr>
            <a:spLocks noGrp="1"/>
          </p:cNvSpPr>
          <p:nvPr>
            <p:ph type="dt" idx="2"/>
          </p:nvPr>
        </p:nvSpPr>
        <p:spPr>
          <a:xfrm>
            <a:off x="1005839" y="7627621"/>
            <a:ext cx="3291840" cy="43814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ctr" anchorCtr="0">
            <a:prstTxWarp prst="textNoShape">
              <a:avLst/>
            </a:prstTxWarp>
          </a:bodyPr>
          <a:lstStyle/>
          <a:p>
            <a:pPr algn="l"/>
            <a:fld id="{CAD2D6BD-DE1B-4B5F-8B41-2702339687B9}" type="datetime1">
              <a:rPr lang="en-US" altLang="zh-CN" sz="1440">
                <a:solidFill>
                  <a:srgbClr val="898989"/>
                </a:solidFill>
                <a:latin typeface="Calibri" charset="0"/>
                <a:ea typeface="等线" charset="0"/>
                <a:cs typeface="Calibri" charset="0"/>
              </a:rPr>
              <a:t>1/28/2026</a:t>
            </a:fld>
            <a:endParaRPr lang="zh-CN" altLang="en-US" sz="1440">
              <a:solidFill>
                <a:srgbClr val="898989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10" name="Text box"/>
          <p:cNvSpPr>
            <a:spLocks noGrp="1"/>
          </p:cNvSpPr>
          <p:nvPr>
            <p:ph type="ftr" idx="3"/>
          </p:nvPr>
        </p:nvSpPr>
        <p:spPr>
          <a:xfrm>
            <a:off x="4846320" y="7627621"/>
            <a:ext cx="4937760" cy="43814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ctr" anchorCtr="0">
            <a:prstTxWarp prst="textNoShape">
              <a:avLst/>
            </a:prstTxWarp>
          </a:bodyPr>
          <a:lstStyle/>
          <a:p>
            <a:pPr algn="ctr"/>
            <a:endParaRPr lang="zh-CN" altLang="en-US" sz="1440">
              <a:solidFill>
                <a:srgbClr val="898989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11" name="Text box"/>
          <p:cNvSpPr>
            <a:spLocks noGrp="1"/>
          </p:cNvSpPr>
          <p:nvPr>
            <p:ph type="sldNum" idx="4"/>
          </p:nvPr>
        </p:nvSpPr>
        <p:spPr>
          <a:xfrm>
            <a:off x="10332720" y="7627621"/>
            <a:ext cx="3291840" cy="43814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ctr" anchorCtr="0">
            <a:prstTxWarp prst="textNoShape">
              <a:avLst/>
            </a:prstTxWarp>
          </a:bodyPr>
          <a:lstStyle/>
          <a:p>
            <a:pPr algn="r"/>
            <a:fld id="{CAD2D6BD-DE1B-4B5F-8B41-2702339687B9}" type="slidenum">
              <a:rPr lang="en-US" altLang="zh-CN" sz="1440" b="0" i="0" u="none" strike="noStrike" kern="1200" cap="none" spc="0" baseline="0">
                <a:solidFill>
                  <a:srgbClr val="898989"/>
                </a:solidFill>
                <a:latin typeface="Calibri" charset="0"/>
                <a:ea typeface="等线" charset="0"/>
                <a:cs typeface="Calibri" charset="0"/>
              </a:rPr>
              <a:t>‹#›</a:t>
            </a:fld>
            <a:endParaRPr lang="zh-CN" altLang="en-US" sz="1440">
              <a:solidFill>
                <a:srgbClr val="898989"/>
              </a:solidFill>
              <a:latin typeface="Calibri" charset="0"/>
              <a:ea typeface="等线" charset="0"/>
              <a:cs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13750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</p:sldLayoutIdLst>
  <p:hf sldNum="0" hdr="0" ftr="0" dt="0"/>
  <p:txStyles>
    <p:titleStyle>
      <a:lvl1pPr algn="l" defTabSz="914400" eaLnBrk="1" fontAlgn="auto" latinLnBrk="0" hangingPunct="1">
        <a:lnSpc>
          <a:spcPct val="90000"/>
        </a:lnSpc>
        <a:spcBef>
          <a:spcPts val="0"/>
        </a:spcBef>
        <a:buNone/>
        <a:defRPr sz="5280" kern="1200">
          <a:solidFill>
            <a:schemeClr val="tx1"/>
          </a:solidFill>
          <a:latin typeface="Calibri Light" charset="0"/>
          <a:ea typeface="等线 Light" charset="0"/>
          <a:cs typeface="Calibri Light" charset="0"/>
        </a:defRPr>
      </a:lvl1pPr>
    </p:titleStyle>
    <p:bodyStyle>
      <a:lvl1pPr marL="274320" indent="-274320" algn="l" defTabSz="914400" eaLnBrk="1" fontAlgn="auto" latinLnBrk="0" hangingPunct="1">
        <a:lnSpc>
          <a:spcPct val="90000"/>
        </a:lnSpc>
        <a:spcBef>
          <a:spcPts val="1200"/>
        </a:spcBef>
        <a:buFont typeface="Arial" pitchFamily="34" charset="0"/>
        <a:buChar char="•"/>
        <a:defRPr sz="3359" kern="1200">
          <a:solidFill>
            <a:schemeClr val="tx1"/>
          </a:solidFill>
          <a:latin typeface="Calibri" charset="0"/>
          <a:ea typeface="等线" charset="0"/>
          <a:cs typeface="Calibri" charset="0"/>
        </a:defRPr>
      </a:lvl1pPr>
      <a:lvl2pPr marL="822960" indent="-274320" algn="l" defTabSz="914400" eaLnBrk="1" fontAlgn="auto" latinLnBrk="0" hangingPunct="1">
        <a:lnSpc>
          <a:spcPct val="90000"/>
        </a:lnSpc>
        <a:spcBef>
          <a:spcPts val="600"/>
        </a:spcBef>
        <a:buFont typeface="Arial" pitchFamily="34" charset="0"/>
        <a:buChar char="•"/>
        <a:defRPr sz="2880" kern="1200">
          <a:solidFill>
            <a:schemeClr val="tx1"/>
          </a:solidFill>
          <a:latin typeface="Calibri" charset="0"/>
          <a:ea typeface="等线" charset="0"/>
          <a:cs typeface="Calibri" charset="0"/>
        </a:defRPr>
      </a:lvl2pPr>
      <a:lvl3pPr marL="1371600" indent="-274320" algn="l" defTabSz="914400" eaLnBrk="1" fontAlgn="auto" latinLnBrk="0" hangingPunct="1">
        <a:lnSpc>
          <a:spcPct val="90000"/>
        </a:lnSpc>
        <a:spcBef>
          <a:spcPts val="600"/>
        </a:spcBef>
        <a:buFont typeface="Arial" pitchFamily="34" charset="0"/>
        <a:buChar char="•"/>
        <a:defRPr sz="2400" kern="1200">
          <a:solidFill>
            <a:schemeClr val="tx1"/>
          </a:solidFill>
          <a:latin typeface="Calibri" charset="0"/>
          <a:ea typeface="等线" charset="0"/>
          <a:cs typeface="Calibri" charset="0"/>
        </a:defRPr>
      </a:lvl3pPr>
      <a:lvl4pPr marL="1920113" indent="-274320" algn="l" defTabSz="914400" eaLnBrk="1" fontAlgn="auto" latinLnBrk="0" hangingPunct="1">
        <a:lnSpc>
          <a:spcPct val="90000"/>
        </a:lnSpc>
        <a:spcBef>
          <a:spcPts val="600"/>
        </a:spcBef>
        <a:buFont typeface="Arial" pitchFamily="34" charset="0"/>
        <a:buChar char="•"/>
        <a:defRPr sz="2160" kern="1200">
          <a:solidFill>
            <a:schemeClr val="tx1"/>
          </a:solidFill>
          <a:latin typeface="Calibri" charset="0"/>
          <a:ea typeface="等线" charset="0"/>
          <a:cs typeface="Calibri" charset="0"/>
        </a:defRPr>
      </a:lvl4pPr>
      <a:lvl5pPr marL="2468626" indent="-274320" algn="l" defTabSz="914400" eaLnBrk="1" fontAlgn="auto" latinLnBrk="0" hangingPunct="1">
        <a:lnSpc>
          <a:spcPct val="90000"/>
        </a:lnSpc>
        <a:spcBef>
          <a:spcPts val="600"/>
        </a:spcBef>
        <a:buFont typeface="Arial" pitchFamily="34" charset="0"/>
        <a:buChar char="•"/>
        <a:defRPr sz="2160" kern="1200">
          <a:solidFill>
            <a:schemeClr val="tx1"/>
          </a:solidFill>
          <a:latin typeface="Calibri" charset="0"/>
          <a:ea typeface="等线" charset="0"/>
          <a:cs typeface="Calibri" charset="0"/>
        </a:defRPr>
      </a:lvl5pPr>
      <a:lvl6pPr marL="3017520" indent="-274320" algn="l" defTabSz="914400" eaLnBrk="1" fontAlgn="auto" latinLnBrk="0" hangingPunct="1">
        <a:lnSpc>
          <a:spcPct val="90000"/>
        </a:lnSpc>
        <a:spcBef>
          <a:spcPts val="600"/>
        </a:spcBef>
        <a:buFont typeface="Arial" pitchFamily="34" charset="0"/>
        <a:buChar char="•"/>
        <a:defRPr sz="2160" kern="1200">
          <a:solidFill>
            <a:schemeClr val="tx1"/>
          </a:solidFill>
          <a:latin typeface="Calibri" charset="0"/>
          <a:ea typeface="等线" charset="0"/>
          <a:cs typeface="Calibri" charset="0"/>
        </a:defRPr>
      </a:lvl6pPr>
      <a:lvl7pPr marL="3566033" indent="-274320" algn="l" defTabSz="914400" eaLnBrk="1" fontAlgn="auto" latinLnBrk="0" hangingPunct="1">
        <a:lnSpc>
          <a:spcPct val="90000"/>
        </a:lnSpc>
        <a:spcBef>
          <a:spcPts val="600"/>
        </a:spcBef>
        <a:buFont typeface="Arial" pitchFamily="34" charset="0"/>
        <a:buChar char="•"/>
        <a:defRPr sz="2160" kern="1200">
          <a:solidFill>
            <a:schemeClr val="tx1"/>
          </a:solidFill>
          <a:latin typeface="Calibri" charset="0"/>
          <a:ea typeface="等线" charset="0"/>
          <a:cs typeface="Calibri" charset="0"/>
        </a:defRPr>
      </a:lvl7pPr>
      <a:lvl8pPr marL="4114800" indent="-274320" algn="l" defTabSz="914400" eaLnBrk="1" fontAlgn="auto" latinLnBrk="0" hangingPunct="1">
        <a:lnSpc>
          <a:spcPct val="90000"/>
        </a:lnSpc>
        <a:spcBef>
          <a:spcPts val="600"/>
        </a:spcBef>
        <a:buFont typeface="Arial" pitchFamily="34" charset="0"/>
        <a:buChar char="•"/>
        <a:defRPr sz="2160" kern="1200">
          <a:solidFill>
            <a:schemeClr val="tx1"/>
          </a:solidFill>
          <a:latin typeface="Calibri" charset="0"/>
          <a:ea typeface="等线" charset="0"/>
          <a:cs typeface="Calibri" charset="0"/>
        </a:defRPr>
      </a:lvl8pPr>
      <a:lvl9pPr marL="4114800" indent="-274320" algn="l" defTabSz="914400" eaLnBrk="1" fontAlgn="auto" latinLnBrk="0" hangingPunct="1">
        <a:lnSpc>
          <a:spcPct val="90000"/>
        </a:lnSpc>
        <a:spcBef>
          <a:spcPts val="600"/>
        </a:spcBef>
        <a:buFont typeface="Arial" pitchFamily="34" charset="0"/>
        <a:buChar char="•"/>
        <a:defRPr sz="2160" kern="1200">
          <a:solidFill>
            <a:schemeClr val="tx1"/>
          </a:solidFill>
          <a:latin typeface="Calibri" charset="0"/>
          <a:ea typeface="等线" charset="0"/>
          <a:cs typeface="Calibri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1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image" Target="../media/image30.png"/><Relationship Id="rId3" Type="http://schemas.openxmlformats.org/officeDocument/2006/relationships/image" Target="../media/image4.png"/><Relationship Id="rId7" Type="http://schemas.openxmlformats.org/officeDocument/2006/relationships/image" Target="../media/image24.png"/><Relationship Id="rId12" Type="http://schemas.openxmlformats.org/officeDocument/2006/relationships/image" Target="../media/image29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23.sv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5" Type="http://schemas.openxmlformats.org/officeDocument/2006/relationships/image" Target="../media/image32.svg"/><Relationship Id="rId10" Type="http://schemas.openxmlformats.org/officeDocument/2006/relationships/image" Target="../media/image27.png"/><Relationship Id="rId4" Type="http://schemas.openxmlformats.org/officeDocument/2006/relationships/image" Target="../media/image21.png"/><Relationship Id="rId9" Type="http://schemas.openxmlformats.org/officeDocument/2006/relationships/image" Target="../media/image26.svg"/><Relationship Id="rId14" Type="http://schemas.openxmlformats.org/officeDocument/2006/relationships/image" Target="../media/image3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3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3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3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3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png"/><Relationship Id="rId5" Type="http://schemas.openxmlformats.org/officeDocument/2006/relationships/image" Target="../media/image40.svg"/><Relationship Id="rId4" Type="http://schemas.openxmlformats.org/officeDocument/2006/relationships/image" Target="../media/image3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7.xml"/><Relationship Id="rId5" Type="http://schemas.openxmlformats.org/officeDocument/2006/relationships/image" Target="../media/image42.png"/><Relationship Id="rId4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4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4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45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image" Target="../media/image55.png"/><Relationship Id="rId18" Type="http://schemas.openxmlformats.org/officeDocument/2006/relationships/image" Target="../media/image60.svg"/><Relationship Id="rId3" Type="http://schemas.openxmlformats.org/officeDocument/2006/relationships/image" Target="../media/image9.png"/><Relationship Id="rId21" Type="http://schemas.openxmlformats.org/officeDocument/2006/relationships/image" Target="../media/image63.svg"/><Relationship Id="rId7" Type="http://schemas.openxmlformats.org/officeDocument/2006/relationships/image" Target="../media/image49.png"/><Relationship Id="rId12" Type="http://schemas.openxmlformats.org/officeDocument/2006/relationships/image" Target="../media/image54.svg"/><Relationship Id="rId17" Type="http://schemas.openxmlformats.org/officeDocument/2006/relationships/image" Target="../media/image59.png"/><Relationship Id="rId2" Type="http://schemas.openxmlformats.org/officeDocument/2006/relationships/image" Target="../media/image1.png"/><Relationship Id="rId16" Type="http://schemas.openxmlformats.org/officeDocument/2006/relationships/image" Target="../media/image58.png"/><Relationship Id="rId20" Type="http://schemas.openxmlformats.org/officeDocument/2006/relationships/image" Target="../media/image6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48.svg"/><Relationship Id="rId11" Type="http://schemas.openxmlformats.org/officeDocument/2006/relationships/image" Target="../media/image53.png"/><Relationship Id="rId5" Type="http://schemas.openxmlformats.org/officeDocument/2006/relationships/image" Target="../media/image47.png"/><Relationship Id="rId15" Type="http://schemas.openxmlformats.org/officeDocument/2006/relationships/image" Target="../media/image57.svg"/><Relationship Id="rId10" Type="http://schemas.openxmlformats.org/officeDocument/2006/relationships/image" Target="../media/image52.png"/><Relationship Id="rId19" Type="http://schemas.openxmlformats.org/officeDocument/2006/relationships/image" Target="../media/image61.png"/><Relationship Id="rId4" Type="http://schemas.openxmlformats.org/officeDocument/2006/relationships/image" Target="../media/image46.png"/><Relationship Id="rId9" Type="http://schemas.openxmlformats.org/officeDocument/2006/relationships/image" Target="../media/image51.svg"/><Relationship Id="rId14" Type="http://schemas.openxmlformats.org/officeDocument/2006/relationships/image" Target="../media/image5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7.xml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svg"/><Relationship Id="rId3" Type="http://schemas.openxmlformats.org/officeDocument/2006/relationships/image" Target="../media/image66.png"/><Relationship Id="rId7" Type="http://schemas.openxmlformats.org/officeDocument/2006/relationships/image" Target="../media/image70.png"/><Relationship Id="rId12" Type="http://schemas.openxmlformats.org/officeDocument/2006/relationships/image" Target="../media/image7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7.xml"/><Relationship Id="rId6" Type="http://schemas.openxmlformats.org/officeDocument/2006/relationships/image" Target="../media/image69.svg"/><Relationship Id="rId11" Type="http://schemas.openxmlformats.org/officeDocument/2006/relationships/image" Target="../media/image74.png"/><Relationship Id="rId5" Type="http://schemas.openxmlformats.org/officeDocument/2006/relationships/image" Target="../media/image68.png"/><Relationship Id="rId10" Type="http://schemas.openxmlformats.org/officeDocument/2006/relationships/image" Target="../media/image73.svg"/><Relationship Id="rId4" Type="http://schemas.openxmlformats.org/officeDocument/2006/relationships/image" Target="../media/image67.svg"/><Relationship Id="rId9" Type="http://schemas.openxmlformats.org/officeDocument/2006/relationships/image" Target="../media/image72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svg"/><Relationship Id="rId3" Type="http://schemas.openxmlformats.org/officeDocument/2006/relationships/image" Target="../media/image76.png"/><Relationship Id="rId7" Type="http://schemas.openxmlformats.org/officeDocument/2006/relationships/image" Target="../media/image8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79.svg"/><Relationship Id="rId5" Type="http://schemas.openxmlformats.org/officeDocument/2006/relationships/image" Target="../media/image78.png"/><Relationship Id="rId10" Type="http://schemas.openxmlformats.org/officeDocument/2006/relationships/image" Target="../media/image75.png"/><Relationship Id="rId4" Type="http://schemas.openxmlformats.org/officeDocument/2006/relationships/image" Target="../media/image77.svg"/><Relationship Id="rId9" Type="http://schemas.openxmlformats.org/officeDocument/2006/relationships/image" Target="../media/image8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7.xml"/><Relationship Id="rId6" Type="http://schemas.openxmlformats.org/officeDocument/2006/relationships/image" Target="../media/image85.png"/><Relationship Id="rId5" Type="http://schemas.openxmlformats.org/officeDocument/2006/relationships/image" Target="../media/image84.png"/><Relationship Id="rId4" Type="http://schemas.openxmlformats.org/officeDocument/2006/relationships/image" Target="../media/image8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88.png"/><Relationship Id="rId4" Type="http://schemas.openxmlformats.org/officeDocument/2006/relationships/image" Target="../media/image8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89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4.png"/><Relationship Id="rId13" Type="http://schemas.openxmlformats.org/officeDocument/2006/relationships/image" Target="../media/image99.png"/><Relationship Id="rId18" Type="http://schemas.openxmlformats.org/officeDocument/2006/relationships/image" Target="../media/image104.svg"/><Relationship Id="rId3" Type="http://schemas.openxmlformats.org/officeDocument/2006/relationships/image" Target="../media/image4.png"/><Relationship Id="rId21" Type="http://schemas.openxmlformats.org/officeDocument/2006/relationships/image" Target="../media/image107.svg"/><Relationship Id="rId7" Type="http://schemas.openxmlformats.org/officeDocument/2006/relationships/image" Target="../media/image93.png"/><Relationship Id="rId12" Type="http://schemas.openxmlformats.org/officeDocument/2006/relationships/image" Target="../media/image98.svg"/><Relationship Id="rId17" Type="http://schemas.openxmlformats.org/officeDocument/2006/relationships/image" Target="../media/image103.png"/><Relationship Id="rId2" Type="http://schemas.openxmlformats.org/officeDocument/2006/relationships/image" Target="../media/image1.png"/><Relationship Id="rId16" Type="http://schemas.openxmlformats.org/officeDocument/2006/relationships/image" Target="../media/image102.png"/><Relationship Id="rId20" Type="http://schemas.openxmlformats.org/officeDocument/2006/relationships/image" Target="../media/image106.png"/><Relationship Id="rId1" Type="http://schemas.openxmlformats.org/officeDocument/2006/relationships/slideLayout" Target="../slideLayouts/slideLayout27.xml"/><Relationship Id="rId6" Type="http://schemas.openxmlformats.org/officeDocument/2006/relationships/image" Target="../media/image92.svg"/><Relationship Id="rId11" Type="http://schemas.openxmlformats.org/officeDocument/2006/relationships/image" Target="../media/image97.png"/><Relationship Id="rId5" Type="http://schemas.openxmlformats.org/officeDocument/2006/relationships/image" Target="../media/image91.png"/><Relationship Id="rId15" Type="http://schemas.openxmlformats.org/officeDocument/2006/relationships/image" Target="../media/image101.svg"/><Relationship Id="rId10" Type="http://schemas.openxmlformats.org/officeDocument/2006/relationships/image" Target="../media/image96.png"/><Relationship Id="rId19" Type="http://schemas.openxmlformats.org/officeDocument/2006/relationships/image" Target="../media/image105.png"/><Relationship Id="rId4" Type="http://schemas.openxmlformats.org/officeDocument/2006/relationships/image" Target="../media/image90.png"/><Relationship Id="rId9" Type="http://schemas.openxmlformats.org/officeDocument/2006/relationships/image" Target="../media/image95.svg"/><Relationship Id="rId14" Type="http://schemas.openxmlformats.org/officeDocument/2006/relationships/image" Target="../media/image100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2.png"/><Relationship Id="rId13" Type="http://schemas.openxmlformats.org/officeDocument/2006/relationships/image" Target="../media/image117.svg"/><Relationship Id="rId3" Type="http://schemas.openxmlformats.org/officeDocument/2006/relationships/image" Target="../media/image4.png"/><Relationship Id="rId7" Type="http://schemas.openxmlformats.org/officeDocument/2006/relationships/image" Target="../media/image111.svg"/><Relationship Id="rId12" Type="http://schemas.openxmlformats.org/officeDocument/2006/relationships/image" Target="../media/image1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7.xml"/><Relationship Id="rId6" Type="http://schemas.openxmlformats.org/officeDocument/2006/relationships/image" Target="../media/image110.png"/><Relationship Id="rId11" Type="http://schemas.openxmlformats.org/officeDocument/2006/relationships/image" Target="../media/image115.svg"/><Relationship Id="rId5" Type="http://schemas.openxmlformats.org/officeDocument/2006/relationships/image" Target="../media/image109.svg"/><Relationship Id="rId10" Type="http://schemas.openxmlformats.org/officeDocument/2006/relationships/image" Target="../media/image114.png"/><Relationship Id="rId4" Type="http://schemas.openxmlformats.org/officeDocument/2006/relationships/image" Target="../media/image108.png"/><Relationship Id="rId9" Type="http://schemas.openxmlformats.org/officeDocument/2006/relationships/image" Target="../media/image113.svg"/><Relationship Id="rId14" Type="http://schemas.openxmlformats.org/officeDocument/2006/relationships/image" Target="../media/image118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119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20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2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7.xml"/><Relationship Id="rId6" Type="http://schemas.openxmlformats.org/officeDocument/2006/relationships/image" Target="../media/image123.png"/><Relationship Id="rId5" Type="http://schemas.openxmlformats.org/officeDocument/2006/relationships/image" Target="../media/image122.png"/><Relationship Id="rId4" Type="http://schemas.openxmlformats.org/officeDocument/2006/relationships/image" Target="../media/image121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8.png"/><Relationship Id="rId5" Type="http://schemas.openxmlformats.org/officeDocument/2006/relationships/image" Target="../media/image127.png"/><Relationship Id="rId4" Type="http://schemas.openxmlformats.org/officeDocument/2006/relationships/image" Target="../media/image12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val"/>
          <p:cNvSpPr>
            <a:spLocks/>
          </p:cNvSpPr>
          <p:nvPr/>
        </p:nvSpPr>
        <p:spPr>
          <a:xfrm>
            <a:off x="79165" y="124918"/>
            <a:ext cx="7754524" cy="8104682"/>
          </a:xfrm>
          <a:prstGeom prst="ellipse">
            <a:avLst/>
          </a:prstGeom>
          <a:solidFill>
            <a:srgbClr val="00B0F0"/>
          </a:solidFill>
          <a:ln w="12700" cap="flat" cmpd="sng">
            <a:noFill/>
            <a:prstDash val="solid"/>
            <a:round/>
          </a:ln>
        </p:spPr>
        <p:txBody>
          <a:bodyPr/>
          <a:lstStyle/>
          <a:p>
            <a:endParaRPr lang=""/>
          </a:p>
        </p:txBody>
      </p:sp>
      <p:sp>
        <p:nvSpPr>
          <p:cNvPr id="14" name="Rectangle"/>
          <p:cNvSpPr>
            <a:spLocks/>
          </p:cNvSpPr>
          <p:nvPr/>
        </p:nvSpPr>
        <p:spPr>
          <a:xfrm>
            <a:off x="8265847" y="4907607"/>
            <a:ext cx="6139680" cy="52958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  <a:spAutoFit/>
          </a:bodyPr>
          <a:lstStyle/>
          <a:p>
            <a:pPr marL="0" indent="0" algn="ctr" defTabSz="10972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2880" b="1" i="0" u="none" strike="noStrike" kern="1200" cap="none" spc="0" baseline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latin typeface="Alexandria" pitchFamily="2" charset="-78"/>
                <a:ea typeface="等线" charset="0"/>
                <a:cs typeface="Alexandria" pitchFamily="2" charset="-78"/>
              </a:rPr>
              <a:t>Prepared by Dr. Mona </a:t>
            </a:r>
            <a:r>
              <a:rPr lang="en-US" altLang="zh-CN" sz="2880" b="1" i="0" u="none" strike="noStrike" kern="1200" cap="none" spc="0" baseline="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latin typeface="Alexandria" pitchFamily="2" charset="-78"/>
                <a:ea typeface="等线" charset="0"/>
                <a:cs typeface="Alexandria" pitchFamily="2" charset="-78"/>
              </a:rPr>
              <a:t>Elhoseny</a:t>
            </a:r>
            <a:endParaRPr lang="zh-CN" altLang="en-US" sz="2880" b="1" i="0" u="none" strike="noStrike" kern="1200" cap="none" spc="0" baseline="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000"/>
                  </a:srgbClr>
                </a:outerShdw>
              </a:effectLst>
              <a:latin typeface="Alexandria" pitchFamily="2" charset="-78"/>
              <a:ea typeface="等线" charset="0"/>
              <a:cs typeface="Alexandria" pitchFamily="2" charset="-78"/>
            </a:endParaRPr>
          </a:p>
        </p:txBody>
      </p:sp>
      <p:sp>
        <p:nvSpPr>
          <p:cNvPr id="15" name="Rectangle"/>
          <p:cNvSpPr>
            <a:spLocks/>
          </p:cNvSpPr>
          <p:nvPr/>
        </p:nvSpPr>
        <p:spPr>
          <a:xfrm>
            <a:off x="8381057" y="2476243"/>
            <a:ext cx="6024469" cy="144653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  <a:spAutoFit/>
          </a:bodyPr>
          <a:lstStyle/>
          <a:p>
            <a:pPr marL="0" indent="0" algn="r">
              <a:lnSpc>
                <a:spcPts val="48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3600" b="1" i="0" u="none" strike="noStrike" kern="1200" cap="none" spc="0" baseline="0" dirty="0" err="1">
                <a:solidFill>
                  <a:srgbClr val="42CDEA"/>
                </a:solid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latin typeface="Alexandria" pitchFamily="2" charset="-78"/>
                <a:ea typeface="Alexandria" pitchFamily="2" charset="-78"/>
                <a:cs typeface="Alexandria" pitchFamily="2" charset="-78"/>
              </a:rPr>
              <a:t>مقرر</a:t>
            </a:r>
            <a:r>
              <a:rPr lang="en-US" altLang="zh-CN" sz="3600" b="1" i="0" u="none" strike="noStrike" kern="1200" cap="none" spc="0" baseline="0" dirty="0">
                <a:solidFill>
                  <a:srgbClr val="42CDEA"/>
                </a:solid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3600" b="1" i="0" u="none" strike="noStrike" kern="1200" cap="none" spc="0" baseline="0" dirty="0" err="1">
                <a:solidFill>
                  <a:srgbClr val="42CDEA"/>
                </a:solid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latin typeface="Alexandria" pitchFamily="2" charset="-78"/>
                <a:ea typeface="Alexandria" pitchFamily="2" charset="-78"/>
                <a:cs typeface="Alexandria" pitchFamily="2" charset="-78"/>
              </a:rPr>
              <a:t>حملات</a:t>
            </a:r>
            <a:r>
              <a:rPr lang="en-US" altLang="zh-CN" sz="3600" b="1" i="0" u="none" strike="noStrike" kern="1200" cap="none" spc="0" baseline="0" dirty="0">
                <a:solidFill>
                  <a:srgbClr val="42CDEA"/>
                </a:solid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3600" b="1" i="0" u="none" strike="noStrike" kern="1200" cap="none" spc="0" baseline="0" dirty="0" err="1">
                <a:solidFill>
                  <a:srgbClr val="42CDEA"/>
                </a:solid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العلاقات</a:t>
            </a:r>
            <a:r>
              <a:rPr lang="en-US" altLang="zh-CN" sz="3600" b="1" i="0" u="none" strike="noStrike" kern="1200" cap="none" spc="0" baseline="0" dirty="0">
                <a:solidFill>
                  <a:srgbClr val="42CDEA"/>
                </a:solid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3600" b="1" i="0" u="none" strike="noStrike" kern="1200" cap="none" spc="0" baseline="0" dirty="0" err="1">
                <a:solidFill>
                  <a:srgbClr val="42CDEA"/>
                </a:solid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العامة</a:t>
            </a:r>
            <a:endParaRPr lang="en-US" altLang="zh-CN" sz="3600" b="1" i="0" u="none" strike="noStrike" kern="1200" cap="none" spc="0" baseline="0" dirty="0">
              <a:solidFill>
                <a:srgbClr val="42CDEA"/>
              </a:solidFill>
              <a:effectLst>
                <a:outerShdw blurRad="38100" dist="38100" dir="2700000" algn="tl">
                  <a:srgbClr val="000000">
                    <a:alpha val="43000"/>
                  </a:srgbClr>
                </a:outerShdw>
              </a:effectLst>
              <a:latin typeface="Calibri" charset="0"/>
              <a:ea typeface="等线" charset="0"/>
              <a:cs typeface="Calibri" charset="0"/>
            </a:endParaRPr>
          </a:p>
          <a:p>
            <a:pPr marL="0" indent="0" algn="r" defTabSz="1097280">
              <a:lnSpc>
                <a:spcPts val="582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zh-CN" altLang="en-US" sz="3359" b="1" i="0" u="none" strike="noStrike" kern="1200" cap="none" spc="0" baseline="0" dirty="0">
              <a:solidFill>
                <a:srgbClr val="42CDEA"/>
              </a:solidFill>
              <a:effectLst>
                <a:outerShdw blurRad="38100" dist="38100" dir="2700000" algn="tl">
                  <a:srgbClr val="000000">
                    <a:alpha val="43000"/>
                  </a:srgbClr>
                </a:outerShdw>
              </a:effectLst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16" name="Rectangle"/>
          <p:cNvSpPr>
            <a:spLocks/>
          </p:cNvSpPr>
          <p:nvPr/>
        </p:nvSpPr>
        <p:spPr>
          <a:xfrm>
            <a:off x="7047036" y="7643017"/>
            <a:ext cx="1247013" cy="45338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91440" tIns="45720" rIns="91440" bIns="45720" anchor="t" anchorCtr="0">
            <a:prstTxWarp prst="textNoShape">
              <a:avLst/>
            </a:prstTxWarp>
            <a:spAutoFit/>
          </a:bodyPr>
          <a:lstStyle/>
          <a:p>
            <a:pPr marL="0" indent="0" algn="l" defTabSz="10972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2400" b="0" i="0" u="none" strike="noStrike" kern="1200" cap="none" spc="0" baseline="0">
                <a:solidFill>
                  <a:srgbClr val="000000"/>
                </a:solidFill>
                <a:latin typeface="Alexandria" pitchFamily="2" charset="-78"/>
                <a:ea typeface="等线" charset="0"/>
                <a:cs typeface="Alexandria" pitchFamily="2" charset="-78"/>
              </a:rPr>
              <a:t>PRL622</a:t>
            </a:r>
            <a:endParaRPr lang="zh-CN" altLang="en-US" sz="2400" b="0" i="0" u="none" strike="noStrike" kern="1200" cap="none" spc="0" baseline="0">
              <a:solidFill>
                <a:srgbClr val="000000"/>
              </a:solidFill>
              <a:latin typeface="Alexandria" pitchFamily="2" charset="-78"/>
              <a:ea typeface="等线" charset="0"/>
              <a:cs typeface="Alexandria" pitchFamily="2" charset="-78"/>
            </a:endParaRPr>
          </a:p>
        </p:txBody>
      </p:sp>
      <p:sp>
        <p:nvSpPr>
          <p:cNvPr id="17" name="Oval"/>
          <p:cNvSpPr>
            <a:spLocks/>
          </p:cNvSpPr>
          <p:nvPr/>
        </p:nvSpPr>
        <p:spPr>
          <a:xfrm>
            <a:off x="352849" y="0"/>
            <a:ext cx="7754524" cy="8229600"/>
          </a:xfrm>
          <a:prstGeom prst="ellipse">
            <a:avLst/>
          </a:prstGeom>
          <a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12700" cap="flat" cmpd="sng">
            <a:solidFill>
              <a:srgbClr val="172C51"/>
            </a:solidFill>
            <a:prstDash val="solid"/>
            <a:miter/>
          </a:ln>
        </p:spPr>
        <p:txBody>
          <a:bodyPr/>
          <a:lstStyle/>
          <a:p>
            <a:endParaRPr lang=""/>
          </a:p>
        </p:txBody>
      </p:sp>
      <p:pic>
        <p:nvPicPr>
          <p:cNvPr id="18" name="Image"/>
          <p:cNvPicPr>
            <a:picLocks noChangeAspect="1"/>
          </p:cNvPicPr>
          <p:nvPr/>
        </p:nvPicPr>
        <p:blipFill>
          <a:blip r:embed="rId5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1084815" y="0"/>
            <a:ext cx="3545585" cy="1655546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19" name="Rectangle"/>
          <p:cNvSpPr>
            <a:spLocks/>
          </p:cNvSpPr>
          <p:nvPr/>
        </p:nvSpPr>
        <p:spPr>
          <a:xfrm>
            <a:off x="8902239" y="3401139"/>
            <a:ext cx="3955368" cy="38671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  <a:spAutoFit/>
          </a:bodyPr>
          <a:lstStyle/>
          <a:p>
            <a:pPr marL="0" indent="0" algn="l" defTabSz="10972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2000" b="1" i="0" u="none" strike="noStrike" kern="1200" cap="none" spc="0" baseline="0" dirty="0">
                <a:solidFill>
                  <a:srgbClr val="000000"/>
                </a:solidFill>
                <a:latin typeface="Alexandria" pitchFamily="2" charset="-78"/>
                <a:ea typeface="等线" charset="0"/>
                <a:cs typeface="Alexandria" pitchFamily="2" charset="-78"/>
              </a:rPr>
              <a:t>Public Relations Campaigns</a:t>
            </a:r>
            <a:endParaRPr lang="zh-CN" altLang="en-US" sz="2000" b="1" i="0" u="none" strike="noStrike" kern="1200" cap="none" spc="0" baseline="0" dirty="0">
              <a:solidFill>
                <a:srgbClr val="000000"/>
              </a:solidFill>
              <a:latin typeface="Alexandria" pitchFamily="2" charset="-78"/>
              <a:ea typeface="等线" charset="0"/>
              <a:cs typeface="Alexandria" pitchFamily="2" charset="-78"/>
            </a:endParaRPr>
          </a:p>
        </p:txBody>
      </p:sp>
      <p:sp>
        <p:nvSpPr>
          <p:cNvPr id="20" name="Rectangle"/>
          <p:cNvSpPr>
            <a:spLocks/>
          </p:cNvSpPr>
          <p:nvPr/>
        </p:nvSpPr>
        <p:spPr>
          <a:xfrm>
            <a:off x="9814321" y="6193821"/>
            <a:ext cx="7364185" cy="45338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  <a:spAutoFit/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2400" b="1" i="0" u="none" strike="noStrike" kern="1200" cap="none" spc="0" baseline="0">
                <a:solidFill>
                  <a:srgbClr val="606060"/>
                </a:solid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latin typeface="Alexandria" pitchFamily="2" charset="-78"/>
                <a:ea typeface="等线" charset="0"/>
                <a:cs typeface="Alexandria" pitchFamily="2" charset="-78"/>
              </a:rPr>
              <a:t>Orientation Lecture</a:t>
            </a:r>
            <a:endParaRPr lang="zh-CN" altLang="en-US" sz="2400" b="1" i="0" u="none" strike="noStrike" kern="1200" cap="none" spc="0" baseline="0">
              <a:solidFill>
                <a:srgbClr val="606060"/>
              </a:solidFill>
              <a:effectLst>
                <a:outerShdw blurRad="38100" dist="38100" dir="2700000" algn="tl">
                  <a:srgbClr val="000000">
                    <a:alpha val="43000"/>
                  </a:srgbClr>
                </a:outerShdw>
              </a:effectLst>
              <a:latin typeface="Alexandria" pitchFamily="2" charset="-78"/>
              <a:ea typeface="等线" charset="0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2990689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"/>
          <p:cNvSpPr>
            <a:spLocks/>
          </p:cNvSpPr>
          <p:nvPr/>
        </p:nvSpPr>
        <p:spPr>
          <a:xfrm>
            <a:off x="8370507" y="3577590"/>
            <a:ext cx="6831343" cy="142494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  <a:spAutoFit/>
          </a:bodyPr>
          <a:lstStyle/>
          <a:p>
            <a:pPr marL="0" indent="0" algn="ctr" defTabSz="109728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4320" b="1" i="0" u="none" strike="noStrike" kern="1200" cap="none" spc="0" baseline="0">
                <a:solidFill>
                  <a:srgbClr val="42CDEA"/>
                </a:solid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latin typeface="Alexandria" pitchFamily="2" charset="-78"/>
                <a:ea typeface="等线" charset="0"/>
                <a:cs typeface="Alexandria" pitchFamily="2" charset="-78"/>
              </a:rPr>
              <a:t>المحاضرة التعريفية</a:t>
            </a:r>
            <a:endParaRPr lang="zh-CN" altLang="en-US" sz="4320" b="1" i="0" u="none" strike="noStrike" kern="1200" cap="none" spc="0" baseline="0">
              <a:solidFill>
                <a:srgbClr val="42CDEA"/>
              </a:solidFill>
              <a:effectLst>
                <a:outerShdw blurRad="38100" dist="38100" dir="2700000" algn="tl">
                  <a:srgbClr val="000000">
                    <a:alpha val="43000"/>
                  </a:srgbClr>
                </a:outerShdw>
              </a:effectLst>
              <a:latin typeface="Alexandria" pitchFamily="2" charset="-78"/>
              <a:ea typeface="等线" charset="0"/>
              <a:cs typeface="Alexandria" pitchFamily="2" charset="-78"/>
            </a:endParaRPr>
          </a:p>
        </p:txBody>
      </p:sp>
      <p:pic>
        <p:nvPicPr>
          <p:cNvPr id="26" name="Image"/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1883279" y="0"/>
            <a:ext cx="2766169" cy="1291612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grpSp>
        <p:nvGrpSpPr>
          <p:cNvPr id="29" name="Combination"/>
          <p:cNvGrpSpPr>
            <a:grpSpLocks/>
          </p:cNvGrpSpPr>
          <p:nvPr/>
        </p:nvGrpSpPr>
        <p:grpSpPr>
          <a:xfrm>
            <a:off x="9988871" y="6869870"/>
            <a:ext cx="5863757" cy="1037286"/>
            <a:chOff x="9988871" y="6869870"/>
            <a:chExt cx="5863757" cy="1037286"/>
          </a:xfrm>
        </p:grpSpPr>
        <p:sp>
          <p:nvSpPr>
            <p:cNvPr id="27" name="Rectangle"/>
            <p:cNvSpPr>
              <a:spLocks/>
            </p:cNvSpPr>
            <p:nvPr/>
          </p:nvSpPr>
          <p:spPr>
            <a:xfrm>
              <a:off x="9988871" y="7297758"/>
              <a:ext cx="5863757" cy="609398"/>
            </a:xfrm>
            <a:prstGeom prst="rect">
              <a:avLst/>
            </a:prstGeom>
            <a:noFill/>
            <a:ln w="12700" cap="flat" cmpd="sng">
              <a:noFill/>
              <a:prstDash val="solid"/>
              <a:miter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  <a:spAutoFit/>
            </a:bodyPr>
            <a:lstStyle/>
            <a:p>
              <a:pPr marL="0" indent="0" algn="l" defTabSz="109728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altLang="zh-CN" sz="3359" b="1" i="0" u="none" strike="noStrike" kern="1200" cap="none" spc="0" baseline="0">
                  <a:solidFill>
                    <a:srgbClr val="000000"/>
                  </a:solidFill>
                  <a:latin typeface="Times New Roman" pitchFamily="18" charset="0"/>
                  <a:ea typeface="等线" charset="0"/>
                  <a:cs typeface="Times New Roman" pitchFamily="18" charset="0"/>
                </a:rPr>
                <a:t>Dr. Mona Elhoseny</a:t>
              </a:r>
              <a:endParaRPr lang="zh-CN" altLang="en-US" sz="3359" b="1" i="0" u="none" strike="noStrike" kern="1200" cap="none" spc="0" baseline="0">
                <a:solidFill>
                  <a:srgbClr val="000000"/>
                </a:solidFill>
                <a:latin typeface="Times New Roman" pitchFamily="18" charset="0"/>
                <a:ea typeface="等线" charset="0"/>
                <a:cs typeface="Times New Roman" pitchFamily="18" charset="0"/>
              </a:endParaRPr>
            </a:p>
          </p:txBody>
        </p:sp>
        <p:sp>
          <p:nvSpPr>
            <p:cNvPr id="28" name="Rectangle"/>
            <p:cNvSpPr>
              <a:spLocks/>
            </p:cNvSpPr>
            <p:nvPr/>
          </p:nvSpPr>
          <p:spPr>
            <a:xfrm>
              <a:off x="9988871" y="6869870"/>
              <a:ext cx="5863757" cy="529589"/>
            </a:xfrm>
            <a:prstGeom prst="rect">
              <a:avLst/>
            </a:prstGeom>
            <a:noFill/>
            <a:ln w="12700" cap="flat" cmpd="sng">
              <a:noFill/>
              <a:prstDash val="solid"/>
              <a:miter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  <a:spAutoFit/>
            </a:bodyPr>
            <a:lstStyle/>
            <a:p>
              <a:pPr marL="0" indent="0" algn="l" defTabSz="109728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altLang="zh-CN" sz="2880" b="0" i="0" u="none" strike="noStrike" kern="1200" cap="none" spc="0" baseline="0">
                  <a:solidFill>
                    <a:srgbClr val="808080"/>
                  </a:solidFill>
                  <a:latin typeface="Times New Roman" pitchFamily="18" charset="0"/>
                  <a:ea typeface="等线" charset="0"/>
                  <a:cs typeface="Times New Roman" pitchFamily="18" charset="0"/>
                </a:rPr>
                <a:t>Prepared by</a:t>
              </a:r>
              <a:endParaRPr lang="zh-CN" altLang="en-US" sz="2880" b="0" i="0" u="none" strike="noStrike" kern="1200" cap="none" spc="0" baseline="0">
                <a:solidFill>
                  <a:srgbClr val="808080"/>
                </a:solidFill>
                <a:latin typeface="Times New Roman" pitchFamily="18" charset="0"/>
                <a:ea typeface="等线" charset="0"/>
                <a:cs typeface="Times New Roman" pitchFamily="18" charset="0"/>
              </a:endParaRPr>
            </a:p>
          </p:txBody>
        </p:sp>
      </p:grpSp>
      <p:pic>
        <p:nvPicPr>
          <p:cNvPr id="2" name="Image 0" descr="preencoded.png">
            <a:extLst>
              <a:ext uri="{FF2B5EF4-FFF2-40B4-BE49-F238E27FC236}">
                <a16:creationId xmlns:a16="http://schemas.microsoft.com/office/drawing/2014/main" id="{813B8B90-71F4-04F9-79C5-2A138426B827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1655279" cy="1976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83608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">
            <a:extLst>
              <a:ext uri="{FF2B5EF4-FFF2-40B4-BE49-F238E27FC236}">
                <a16:creationId xmlns:a16="http://schemas.microsoft.com/office/drawing/2014/main" id="{078F23DF-A52E-194C-8CF4-42ABE8FD8F9B}"/>
              </a:ext>
            </a:extLst>
          </p:cNvPr>
          <p:cNvSpPr>
            <a:spLocks/>
          </p:cNvSpPr>
          <p:nvPr/>
        </p:nvSpPr>
        <p:spPr>
          <a:xfrm>
            <a:off x="252249" y="2785036"/>
            <a:ext cx="14188966" cy="5244493"/>
          </a:xfrm>
          <a:prstGeom prst="roundRect">
            <a:avLst>
              <a:gd name="adj" fmla="val 6138"/>
            </a:avLst>
          </a:prstGeom>
          <a:solidFill>
            <a:srgbClr val="FFFFFF"/>
          </a:solidFill>
          <a:ln w="38100" cap="flat" cmpd="sng">
            <a:solidFill>
              <a:srgbClr val="00B0F0"/>
            </a:solidFill>
            <a:prstDash val="solid"/>
            <a:round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/>
          <a:lstStyle/>
          <a:p>
            <a:endParaRPr lang=""/>
          </a:p>
        </p:txBody>
      </p:sp>
      <p:sp>
        <p:nvSpPr>
          <p:cNvPr id="37" name="Rectangle"/>
          <p:cNvSpPr>
            <a:spLocks/>
          </p:cNvSpPr>
          <p:nvPr/>
        </p:nvSpPr>
        <p:spPr>
          <a:xfrm>
            <a:off x="7540584" y="3380423"/>
            <a:ext cx="6296026" cy="620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48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3900" b="0" i="0" u="none" strike="noStrike" kern="1200" cap="none" spc="0" baseline="0">
                <a:solidFill>
                  <a:srgbClr val="42CDE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محتويات المحاضرة التعريفية</a:t>
            </a:r>
            <a:endParaRPr lang="zh-CN" altLang="en-US" sz="3900" b="0" i="0" u="none" strike="noStrike" kern="1200" cap="none" spc="0" baseline="0">
              <a:solidFill>
                <a:srgbClr val="42CDEA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38" name="Rectangle"/>
          <p:cNvSpPr>
            <a:spLocks/>
          </p:cNvSpPr>
          <p:nvPr/>
        </p:nvSpPr>
        <p:spPr>
          <a:xfrm>
            <a:off x="13638251" y="4298156"/>
            <a:ext cx="198358" cy="248006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l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49495A"/>
                </a:solidFill>
                <a:latin typeface="Alexandria Light" pitchFamily="34" charset="0"/>
                <a:ea typeface="Alexandria Light" pitchFamily="34" charset="0"/>
                <a:cs typeface="Sakkal Majalla" pitchFamily="2" charset="-78"/>
              </a:rPr>
              <a:t>01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pic>
        <p:nvPicPr>
          <p:cNvPr id="39" name="Image" descr="preencoded.pn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4379" y="4612481"/>
            <a:ext cx="6422231" cy="2285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40" name="Rectangle"/>
          <p:cNvSpPr>
            <a:spLocks/>
          </p:cNvSpPr>
          <p:nvPr/>
        </p:nvSpPr>
        <p:spPr>
          <a:xfrm>
            <a:off x="10859572" y="4757380"/>
            <a:ext cx="2977039" cy="37206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9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230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وصف المقرر</a:t>
            </a:r>
            <a:endParaRPr lang="zh-CN" altLang="en-US" sz="230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41" name="Rectangle"/>
          <p:cNvSpPr>
            <a:spLocks/>
          </p:cNvSpPr>
          <p:nvPr/>
        </p:nvSpPr>
        <p:spPr>
          <a:xfrm>
            <a:off x="7414379" y="5248513"/>
            <a:ext cx="6422231" cy="31754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نظرة شاملة على أهداف ومحتوى المقرر الدراسي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42" name="Rectangle"/>
          <p:cNvSpPr>
            <a:spLocks/>
          </p:cNvSpPr>
          <p:nvPr/>
        </p:nvSpPr>
        <p:spPr>
          <a:xfrm>
            <a:off x="7017662" y="4298156"/>
            <a:ext cx="198358" cy="248006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l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49495A"/>
                </a:solidFill>
                <a:latin typeface="Alexandria Light" pitchFamily="34" charset="0"/>
                <a:ea typeface="Alexandria Light" pitchFamily="34" charset="0"/>
                <a:cs typeface="Sakkal Majalla" pitchFamily="2" charset="-78"/>
              </a:rPr>
              <a:t>02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pic>
        <p:nvPicPr>
          <p:cNvPr id="43" name="Image" descr="preencoded.pn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3790" y="4612481"/>
            <a:ext cx="6422231" cy="2285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44" name="Rectangle"/>
          <p:cNvSpPr>
            <a:spLocks/>
          </p:cNvSpPr>
          <p:nvPr/>
        </p:nvSpPr>
        <p:spPr>
          <a:xfrm>
            <a:off x="4238982" y="4757380"/>
            <a:ext cx="2977038" cy="37206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9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230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أهداف المقرر</a:t>
            </a:r>
            <a:endParaRPr lang="zh-CN" altLang="en-US" sz="230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45" name="Rectangle"/>
          <p:cNvSpPr>
            <a:spLocks/>
          </p:cNvSpPr>
          <p:nvPr/>
        </p:nvSpPr>
        <p:spPr>
          <a:xfrm>
            <a:off x="793790" y="5248513"/>
            <a:ext cx="6422231" cy="31754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المخرجات التعليمية والمهارات المكتسبة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46" name="Rectangle"/>
          <p:cNvSpPr>
            <a:spLocks/>
          </p:cNvSpPr>
          <p:nvPr/>
        </p:nvSpPr>
        <p:spPr>
          <a:xfrm>
            <a:off x="13638251" y="5913238"/>
            <a:ext cx="198358" cy="24800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l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49495A"/>
                </a:solidFill>
                <a:latin typeface="Alexandria Light" pitchFamily="34" charset="0"/>
                <a:ea typeface="Alexandria Light" pitchFamily="34" charset="0"/>
                <a:cs typeface="Sakkal Majalla" pitchFamily="2" charset="-78"/>
              </a:rPr>
              <a:t>03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pic>
        <p:nvPicPr>
          <p:cNvPr id="47" name="Image" descr="preencoded.pn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4379" y="6207800"/>
            <a:ext cx="6422231" cy="2285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48" name="Rectangle"/>
          <p:cNvSpPr>
            <a:spLocks/>
          </p:cNvSpPr>
          <p:nvPr/>
        </p:nvSpPr>
        <p:spPr>
          <a:xfrm>
            <a:off x="10859572" y="6372463"/>
            <a:ext cx="2977039" cy="37206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9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230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محتوى المقرر</a:t>
            </a:r>
            <a:endParaRPr lang="zh-CN" altLang="en-US" sz="230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49" name="Rectangle"/>
          <p:cNvSpPr>
            <a:spLocks/>
          </p:cNvSpPr>
          <p:nvPr/>
        </p:nvSpPr>
        <p:spPr>
          <a:xfrm>
            <a:off x="7414379" y="6863596"/>
            <a:ext cx="6422231" cy="31753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المحاضرات والموضوعات الأساسية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50" name="Rectangle"/>
          <p:cNvSpPr>
            <a:spLocks/>
          </p:cNvSpPr>
          <p:nvPr/>
        </p:nvSpPr>
        <p:spPr>
          <a:xfrm>
            <a:off x="7017662" y="5913238"/>
            <a:ext cx="198358" cy="24800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l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49495A"/>
                </a:solidFill>
                <a:latin typeface="Alexandria Light" pitchFamily="34" charset="0"/>
                <a:ea typeface="Alexandria Light" pitchFamily="34" charset="0"/>
                <a:cs typeface="Sakkal Majalla" pitchFamily="2" charset="-78"/>
              </a:rPr>
              <a:t>04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pic>
        <p:nvPicPr>
          <p:cNvPr id="51" name="Image" descr="preencoded.pn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3790" y="6207800"/>
            <a:ext cx="6422231" cy="2285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52" name="Rectangle"/>
          <p:cNvSpPr>
            <a:spLocks/>
          </p:cNvSpPr>
          <p:nvPr/>
        </p:nvSpPr>
        <p:spPr>
          <a:xfrm>
            <a:off x="2694027" y="6372463"/>
            <a:ext cx="4521993" cy="37206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9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230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النشاطات والاستراتيجيات التدريسية</a:t>
            </a:r>
            <a:endParaRPr lang="zh-CN" altLang="en-US" sz="230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53" name="Rectangle"/>
          <p:cNvSpPr>
            <a:spLocks/>
          </p:cNvSpPr>
          <p:nvPr/>
        </p:nvSpPr>
        <p:spPr>
          <a:xfrm>
            <a:off x="793790" y="6863596"/>
            <a:ext cx="6422231" cy="31753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أساليب التعلم وطرق التقييم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pic>
        <p:nvPicPr>
          <p:cNvPr id="54" name="Image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1675744" y="245202"/>
            <a:ext cx="2954653" cy="1379622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pic>
        <p:nvPicPr>
          <p:cNvPr id="3" name="Image 0" descr="preencoded.png">
            <a:extLst>
              <a:ext uri="{FF2B5EF4-FFF2-40B4-BE49-F238E27FC236}">
                <a16:creationId xmlns:a16="http://schemas.microsoft.com/office/drawing/2014/main" id="{C51EABFC-03DB-3F93-2B1E-4F7D5904F35C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792" y="76002"/>
            <a:ext cx="7238987" cy="3304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35634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Rectangle"/>
          <p:cNvSpPr>
            <a:spLocks/>
          </p:cNvSpPr>
          <p:nvPr/>
        </p:nvSpPr>
        <p:spPr>
          <a:xfrm>
            <a:off x="3151414" y="601081"/>
            <a:ext cx="11906644" cy="54863"/>
          </a:xfrm>
          <a:prstGeom prst="rect">
            <a:avLst/>
          </a:prstGeom>
          <a:solidFill>
            <a:schemeClr val="tx1"/>
          </a:solidFill>
          <a:ln w="12700" cap="flat" cmpd="sng">
            <a:noFill/>
            <a:prstDash val="solid"/>
            <a:round/>
          </a:ln>
        </p:spPr>
        <p:txBody>
          <a:bodyPr/>
          <a:lstStyle/>
          <a:p>
            <a:endParaRPr lang=""/>
          </a:p>
        </p:txBody>
      </p:sp>
      <p:sp>
        <p:nvSpPr>
          <p:cNvPr id="56" name="Rounded rectangle"/>
          <p:cNvSpPr>
            <a:spLocks/>
          </p:cNvSpPr>
          <p:nvPr/>
        </p:nvSpPr>
        <p:spPr>
          <a:xfrm>
            <a:off x="9459777" y="1309680"/>
            <a:ext cx="4954106" cy="6350705"/>
          </a:xfrm>
          <a:prstGeom prst="roundRect">
            <a:avLst>
              <a:gd name="adj" fmla="val 6138"/>
            </a:avLst>
          </a:prstGeom>
          <a:solidFill>
            <a:srgbClr val="00B0F0">
              <a:alpha val="62000"/>
            </a:srgbClr>
          </a:solidFill>
          <a:ln w="38100" cap="flat" cmpd="sng">
            <a:noFill/>
            <a:prstDash val="solid"/>
            <a:round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/>
          <a:lstStyle/>
          <a:p>
            <a:endParaRPr lang=""/>
          </a:p>
        </p:txBody>
      </p:sp>
      <p:sp>
        <p:nvSpPr>
          <p:cNvPr id="57" name="Rounded rectangle"/>
          <p:cNvSpPr>
            <a:spLocks/>
          </p:cNvSpPr>
          <p:nvPr/>
        </p:nvSpPr>
        <p:spPr>
          <a:xfrm>
            <a:off x="499112" y="1565910"/>
            <a:ext cx="12062459" cy="5930383"/>
          </a:xfrm>
          <a:prstGeom prst="roundRect">
            <a:avLst>
              <a:gd name="adj" fmla="val 6138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round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/>
          <a:lstStyle/>
          <a:p>
            <a:endParaRPr lang=""/>
          </a:p>
        </p:txBody>
      </p:sp>
      <p:pic>
        <p:nvPicPr>
          <p:cNvPr id="58" name="Image"/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7877" b="25429"/>
          <a:stretch>
            <a:fillRect/>
          </a:stretch>
        </p:blipFill>
        <p:spPr>
          <a:xfrm>
            <a:off x="216518" y="95432"/>
            <a:ext cx="2766169" cy="1291612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59" name="Rounded rectangle"/>
          <p:cNvSpPr>
            <a:spLocks/>
          </p:cNvSpPr>
          <p:nvPr/>
        </p:nvSpPr>
        <p:spPr>
          <a:xfrm>
            <a:off x="12407888" y="2937510"/>
            <a:ext cx="2005994" cy="2743198"/>
          </a:xfrm>
          <a:prstGeom prst="roundRect">
            <a:avLst>
              <a:gd name="adj" fmla="val 16666"/>
            </a:avLst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91440" tIns="45720" rIns="91440" bIns="45720" anchor="ctr" anchorCtr="0">
            <a:prstTxWarp prst="textNoShape">
              <a:avLst/>
            </a:prstTxWarp>
          </a:bodyPr>
          <a:lstStyle/>
          <a:p>
            <a:pPr marL="0" indent="0" algn="ctr" defTabSz="10972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3359" b="0" i="0" u="none" strike="noStrike" kern="1200" cap="none" spc="0" baseline="0">
                <a:solidFill>
                  <a:srgbClr val="FFFFFF"/>
                </a:solidFill>
                <a:latin typeface="Alexandria" pitchFamily="2" charset="-78"/>
                <a:ea typeface="等线" charset="0"/>
                <a:cs typeface="Alexandria" pitchFamily="2" charset="-78"/>
              </a:rPr>
              <a:t>وصف المقرر</a:t>
            </a:r>
            <a:endParaRPr lang="zh-CN" altLang="en-US" sz="3359" b="0" i="0" u="none" strike="noStrike" kern="1200" cap="none" spc="0" baseline="0">
              <a:solidFill>
                <a:srgbClr val="FFFFFF"/>
              </a:solidFill>
              <a:latin typeface="Alexandria" pitchFamily="2" charset="-78"/>
              <a:ea typeface="等线" charset="0"/>
              <a:cs typeface="Alexandria" pitchFamily="2" charset="-78"/>
            </a:endParaRPr>
          </a:p>
        </p:txBody>
      </p:sp>
      <p:sp>
        <p:nvSpPr>
          <p:cNvPr id="60" name="Rectangle"/>
          <p:cNvSpPr>
            <a:spLocks/>
          </p:cNvSpPr>
          <p:nvPr/>
        </p:nvSpPr>
        <p:spPr>
          <a:xfrm>
            <a:off x="8299067" y="1124590"/>
            <a:ext cx="4961811" cy="620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"/>
          </a:p>
        </p:txBody>
      </p:sp>
      <p:sp>
        <p:nvSpPr>
          <p:cNvPr id="62" name="Rectangle"/>
          <p:cNvSpPr>
            <a:spLocks/>
          </p:cNvSpPr>
          <p:nvPr/>
        </p:nvSpPr>
        <p:spPr>
          <a:xfrm>
            <a:off x="4775863" y="1932408"/>
            <a:ext cx="7632025" cy="63507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يسعى هذا المقرر إلى تقديم معارف نظرية ومهارات عملية حديثة في مجال حملات العلاقات العامة، مع التركيز على المنهجيات الرقمية والذكاء الاصطناعي.</a:t>
            </a:r>
            <a:endParaRPr lang="zh-CN" altLang="en-US" sz="155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63" name="Rectangle"/>
          <p:cNvSpPr>
            <a:spLocks/>
          </p:cNvSpPr>
          <p:nvPr/>
        </p:nvSpPr>
        <p:spPr>
          <a:xfrm>
            <a:off x="5144625" y="2912549"/>
            <a:ext cx="7305826" cy="95261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يهدف</a:t>
            </a:r>
            <a:r>
              <a:rPr lang="en-US" altLang="zh-CN" sz="155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المقرر</a:t>
            </a:r>
            <a:r>
              <a:rPr lang="en-US" altLang="zh-CN" sz="155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إلى</a:t>
            </a:r>
            <a:r>
              <a:rPr lang="en-US" altLang="zh-CN" sz="155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تمكين</a:t>
            </a:r>
            <a:r>
              <a:rPr lang="en-US" altLang="zh-CN" sz="155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الطالب</a:t>
            </a:r>
            <a:r>
              <a:rPr lang="en-US" altLang="zh-CN" sz="155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من</a:t>
            </a:r>
            <a:r>
              <a:rPr lang="en-US" altLang="zh-CN" sz="155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فهم</a:t>
            </a:r>
            <a:r>
              <a:rPr lang="en-US" altLang="zh-CN" sz="155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وتطبيق</a:t>
            </a:r>
            <a:r>
              <a:rPr lang="en-US" altLang="zh-CN" sz="155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الخطوات</a:t>
            </a:r>
            <a:r>
              <a:rPr lang="en-US" altLang="zh-CN" sz="155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الأساسية</a:t>
            </a:r>
            <a:r>
              <a:rPr lang="en-US" altLang="zh-CN" sz="155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لحملة</a:t>
            </a:r>
            <a:r>
              <a:rPr lang="en-US" altLang="zh-CN" sz="155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علاقات</a:t>
            </a:r>
            <a:r>
              <a:rPr lang="en-US" altLang="zh-CN" sz="155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عامة</a:t>
            </a:r>
            <a:r>
              <a:rPr lang="en-US" altLang="zh-CN" sz="155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ناجحة</a:t>
            </a:r>
            <a:r>
              <a:rPr lang="ar-EG" altLang="zh-CN" sz="155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من التخطيط</a:t>
            </a:r>
            <a:r>
              <a:rPr lang="en-US" altLang="zh-CN" sz="155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اللاستراتيجي</a:t>
            </a:r>
            <a:r>
              <a:rPr lang="en-US" altLang="zh-CN" sz="155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وتحديد</a:t>
            </a:r>
            <a:r>
              <a:rPr lang="en-US" altLang="zh-CN" sz="155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الجمهور</a:t>
            </a:r>
            <a:r>
              <a:rPr lang="en-US" altLang="zh-CN" sz="155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المستهدف</a:t>
            </a:r>
            <a:r>
              <a:rPr lang="en-US" altLang="zh-CN" sz="155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، </a:t>
            </a:r>
            <a:r>
              <a:rPr lang="en-US" altLang="zh-CN" sz="155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إلى</a:t>
            </a:r>
            <a:r>
              <a:rPr lang="en-US" altLang="zh-CN" sz="155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صياغة</a:t>
            </a:r>
            <a:r>
              <a:rPr lang="en-US" altLang="zh-CN" sz="155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الرسائل</a:t>
            </a:r>
            <a:r>
              <a:rPr lang="en-US" altLang="zh-CN" sz="155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واختيار</a:t>
            </a:r>
            <a:r>
              <a:rPr lang="en-US" altLang="zh-CN" sz="155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القنوات</a:t>
            </a:r>
            <a:r>
              <a:rPr lang="en-US" altLang="zh-CN" sz="155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الرقمية</a:t>
            </a:r>
            <a:r>
              <a:rPr lang="en-US" altLang="zh-CN" sz="155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المناسبة</a:t>
            </a:r>
            <a:r>
              <a:rPr lang="en-US" altLang="zh-CN" sz="155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، </a:t>
            </a:r>
            <a:r>
              <a:rPr lang="en-US" altLang="zh-CN" sz="155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وصولاً</a:t>
            </a:r>
            <a:r>
              <a:rPr lang="en-US" altLang="zh-CN" sz="155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إلى</a:t>
            </a:r>
            <a:r>
              <a:rPr lang="en-US" altLang="zh-CN" sz="155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التنفيذ</a:t>
            </a:r>
            <a:r>
              <a:rPr lang="en-US" altLang="zh-CN" sz="155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والتقييم</a:t>
            </a:r>
            <a:r>
              <a:rPr lang="en-US" altLang="zh-CN" sz="155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الدقيق</a:t>
            </a:r>
            <a:r>
              <a:rPr lang="en-US" altLang="zh-CN" sz="155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</a:t>
            </a:r>
            <a:endParaRPr lang="zh-CN" altLang="en-US" sz="1550" b="0" i="0" u="none" strike="noStrike" kern="1200" cap="none" spc="0" baseline="0" dirty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64" name="Rectangle"/>
          <p:cNvSpPr>
            <a:spLocks/>
          </p:cNvSpPr>
          <p:nvPr/>
        </p:nvSpPr>
        <p:spPr>
          <a:xfrm>
            <a:off x="5425680" y="4210230"/>
            <a:ext cx="7024770" cy="95261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كما</a:t>
            </a:r>
            <a:r>
              <a:rPr lang="en-US" altLang="zh-CN" sz="155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ينمي</a:t>
            </a:r>
            <a:r>
              <a:rPr lang="en-US" altLang="zh-CN" sz="155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المقرر</a:t>
            </a:r>
            <a:r>
              <a:rPr lang="en-US" altLang="zh-CN" sz="155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مهارات</a:t>
            </a:r>
            <a:r>
              <a:rPr lang="en-US" altLang="zh-CN" sz="155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الطالب</a:t>
            </a:r>
            <a:r>
              <a:rPr lang="en-US" altLang="zh-CN" sz="155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في</a:t>
            </a:r>
            <a:r>
              <a:rPr lang="en-US" altLang="zh-CN" sz="155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الاتصال</a:t>
            </a:r>
            <a:r>
              <a:rPr lang="en-US" altLang="zh-CN" sz="155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الفعال</a:t>
            </a:r>
            <a:r>
              <a:rPr lang="en-US" altLang="zh-CN" sz="155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، </a:t>
            </a:r>
            <a:r>
              <a:rPr lang="en-US" altLang="zh-CN" sz="155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جدولة</a:t>
            </a:r>
            <a:r>
              <a:rPr lang="en-US" altLang="zh-CN" sz="155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الحملات</a:t>
            </a:r>
            <a:r>
              <a:rPr lang="en-US" altLang="zh-CN" sz="155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، </a:t>
            </a:r>
            <a:r>
              <a:rPr lang="en-US" altLang="zh-CN" sz="155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قياس</a:t>
            </a:r>
            <a:r>
              <a:rPr lang="en-US" altLang="zh-CN" sz="155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الأثر</a:t>
            </a:r>
            <a:r>
              <a:rPr lang="en-US" altLang="zh-CN" sz="155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، </a:t>
            </a:r>
            <a:r>
              <a:rPr lang="en-US" altLang="zh-CN" sz="155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وكتابة</a:t>
            </a:r>
            <a:r>
              <a:rPr lang="en-US" altLang="zh-CN" sz="155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التقارير</a:t>
            </a:r>
            <a:r>
              <a:rPr lang="en-US" altLang="zh-CN" sz="155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المهنية</a:t>
            </a:r>
            <a:r>
              <a:rPr lang="en-US" altLang="zh-CN" sz="155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، </a:t>
            </a:r>
            <a:r>
              <a:rPr lang="en-US" altLang="zh-CN" sz="155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ليصبح</a:t>
            </a:r>
            <a:r>
              <a:rPr lang="en-US" altLang="zh-CN" sz="155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قادرًا</a:t>
            </a:r>
            <a:r>
              <a:rPr lang="en-US" altLang="zh-CN" sz="155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على</a:t>
            </a:r>
            <a:r>
              <a:rPr lang="en-US" altLang="zh-CN" sz="155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تصميم</a:t>
            </a:r>
            <a:r>
              <a:rPr lang="en-US" altLang="zh-CN" sz="155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وتنفيذ</a:t>
            </a:r>
            <a:r>
              <a:rPr lang="en-US" altLang="zh-CN" sz="155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حملة</a:t>
            </a:r>
            <a:r>
              <a:rPr lang="en-US" altLang="zh-CN" sz="155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كاملة</a:t>
            </a:r>
            <a:r>
              <a:rPr lang="en-US" altLang="zh-CN" sz="155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بثقة</a:t>
            </a:r>
            <a:r>
              <a:rPr lang="en-US" altLang="zh-CN" sz="155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، </a:t>
            </a:r>
            <a:r>
              <a:rPr lang="en-US" altLang="zh-CN" sz="155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مع</a:t>
            </a:r>
            <a:r>
              <a:rPr lang="en-US" altLang="zh-CN" sz="155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القدرة</a:t>
            </a:r>
            <a:r>
              <a:rPr lang="en-US" altLang="zh-CN" sz="155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على</a:t>
            </a:r>
            <a:r>
              <a:rPr lang="en-US" altLang="zh-CN" sz="155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تحليل</a:t>
            </a:r>
            <a:r>
              <a:rPr lang="en-US" altLang="zh-CN" sz="155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نقاط</a:t>
            </a:r>
            <a:r>
              <a:rPr lang="en-US" altLang="zh-CN" sz="155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القوة</a:t>
            </a:r>
            <a:r>
              <a:rPr lang="en-US" altLang="zh-CN" sz="155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والضعف</a:t>
            </a:r>
            <a:r>
              <a:rPr lang="en-US" altLang="zh-CN" sz="155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في</a:t>
            </a:r>
            <a:r>
              <a:rPr lang="en-US" altLang="zh-CN" sz="155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الوسائل</a:t>
            </a:r>
            <a:r>
              <a:rPr lang="en-US" altLang="zh-CN" sz="155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الإعلامية</a:t>
            </a:r>
            <a:r>
              <a:rPr lang="en-US" altLang="zh-CN" sz="155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المختلفة</a:t>
            </a:r>
            <a:r>
              <a:rPr lang="en-US" altLang="zh-CN" sz="155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</a:t>
            </a:r>
            <a:endParaRPr lang="zh-CN" altLang="en-US" sz="1550" b="0" i="0" u="none" strike="noStrike" kern="1200" cap="none" spc="0" baseline="0" dirty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pic>
        <p:nvPicPr>
          <p:cNvPr id="2" name="Image 0" descr="preencoded.png">
            <a:extLst>
              <a:ext uri="{FF2B5EF4-FFF2-40B4-BE49-F238E27FC236}">
                <a16:creationId xmlns:a16="http://schemas.microsoft.com/office/drawing/2014/main" id="{28D4517E-31C2-2598-420C-FF5E1B1E36F4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817" y="1781663"/>
            <a:ext cx="4171524" cy="5406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3776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">
            <a:extLst>
              <a:ext uri="{FF2B5EF4-FFF2-40B4-BE49-F238E27FC236}">
                <a16:creationId xmlns:a16="http://schemas.microsoft.com/office/drawing/2014/main" id="{48E69A96-8522-F1DB-3FB6-4C789FEAC34E}"/>
              </a:ext>
            </a:extLst>
          </p:cNvPr>
          <p:cNvSpPr>
            <a:spLocks/>
          </p:cNvSpPr>
          <p:nvPr/>
        </p:nvSpPr>
        <p:spPr>
          <a:xfrm>
            <a:off x="1315631" y="1210985"/>
            <a:ext cx="12226948" cy="6731346"/>
          </a:xfrm>
          <a:prstGeom prst="roundRect">
            <a:avLst>
              <a:gd name="adj" fmla="val 6138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round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/>
          <a:lstStyle/>
          <a:p>
            <a:endParaRPr lang=""/>
          </a:p>
        </p:txBody>
      </p:sp>
      <p:sp>
        <p:nvSpPr>
          <p:cNvPr id="66" name="Right triangle"/>
          <p:cNvSpPr>
            <a:spLocks/>
          </p:cNvSpPr>
          <p:nvPr/>
        </p:nvSpPr>
        <p:spPr>
          <a:xfrm rot="5400000">
            <a:off x="236050" y="5011"/>
            <a:ext cx="2159162" cy="2149142"/>
          </a:xfrm>
          <a:prstGeom prst="rtTriangle">
            <a:avLst/>
          </a:prstGeom>
          <a:solidFill>
            <a:schemeClr val="bg1"/>
          </a:solidFill>
          <a:ln w="12700" cap="flat" cmpd="sng">
            <a:noFill/>
            <a:prstDash val="solid"/>
            <a:round/>
          </a:ln>
        </p:spPr>
        <p:txBody>
          <a:bodyPr/>
          <a:lstStyle/>
          <a:p>
            <a:endParaRPr lang=""/>
          </a:p>
        </p:txBody>
      </p:sp>
      <p:sp>
        <p:nvSpPr>
          <p:cNvPr id="67" name="Parallelogram"/>
          <p:cNvSpPr>
            <a:spLocks/>
          </p:cNvSpPr>
          <p:nvPr/>
        </p:nvSpPr>
        <p:spPr>
          <a:xfrm rot="16200000" flipV="1">
            <a:off x="-2605627" y="5154286"/>
            <a:ext cx="6044777" cy="391805"/>
          </a:xfrm>
          <a:prstGeom prst="parallelogram">
            <a:avLst>
              <a:gd name="adj" fmla="val 100353"/>
            </a:avLst>
          </a:prstGeom>
          <a:solidFill>
            <a:srgbClr val="669BBC">
              <a:alpha val="27000"/>
            </a:srgbClr>
          </a:solidFill>
          <a:ln w="12700" cap="flat" cmpd="sng">
            <a:noFill/>
            <a:prstDash val="solid"/>
            <a:round/>
          </a:ln>
        </p:spPr>
        <p:txBody>
          <a:bodyPr/>
          <a:lstStyle/>
          <a:p>
            <a:endParaRPr lang=""/>
          </a:p>
        </p:txBody>
      </p:sp>
      <p:sp>
        <p:nvSpPr>
          <p:cNvPr id="68" name="Rectangle"/>
          <p:cNvSpPr>
            <a:spLocks/>
          </p:cNvSpPr>
          <p:nvPr/>
        </p:nvSpPr>
        <p:spPr>
          <a:xfrm flipV="1">
            <a:off x="4477407" y="442959"/>
            <a:ext cx="10152993" cy="57350"/>
          </a:xfrm>
          <a:prstGeom prst="rect">
            <a:avLst/>
          </a:prstGeom>
          <a:solidFill>
            <a:schemeClr val="tx1"/>
          </a:solidFill>
          <a:ln w="12700" cap="flat" cmpd="sng">
            <a:noFill/>
            <a:prstDash val="solid"/>
            <a:round/>
          </a:ln>
        </p:spPr>
        <p:txBody>
          <a:bodyPr/>
          <a:lstStyle/>
          <a:p>
            <a:endParaRPr lang=""/>
          </a:p>
        </p:txBody>
      </p:sp>
      <p:sp>
        <p:nvSpPr>
          <p:cNvPr id="69" name="Rectangle"/>
          <p:cNvSpPr>
            <a:spLocks/>
          </p:cNvSpPr>
          <p:nvPr/>
        </p:nvSpPr>
        <p:spPr>
          <a:xfrm>
            <a:off x="8536114" y="1438598"/>
            <a:ext cx="3659149" cy="45731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36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2800" b="1" i="0" u="none" strike="noStrike" kern="1200" cap="none" spc="0" baseline="0" dirty="0" err="1">
                <a:solidFill>
                  <a:srgbClr val="42CDE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أهداف</a:t>
            </a:r>
            <a:r>
              <a:rPr lang="en-US" altLang="zh-CN" sz="2800" b="1" i="0" u="none" strike="noStrike" kern="1200" cap="none" spc="0" baseline="0" dirty="0">
                <a:solidFill>
                  <a:srgbClr val="42CDE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2800" b="1" i="0" u="none" strike="noStrike" kern="1200" cap="none" spc="0" baseline="0" dirty="0" err="1">
                <a:solidFill>
                  <a:srgbClr val="42CDE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تدريس</a:t>
            </a:r>
            <a:r>
              <a:rPr lang="en-US" altLang="zh-CN" sz="2800" b="1" i="0" u="none" strike="noStrike" kern="1200" cap="none" spc="0" baseline="0" dirty="0">
                <a:solidFill>
                  <a:srgbClr val="42CDE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2800" b="1" i="0" u="none" strike="noStrike" kern="1200" cap="none" spc="0" baseline="0" dirty="0" err="1">
                <a:solidFill>
                  <a:srgbClr val="42CDE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المقرر</a:t>
            </a:r>
            <a:endParaRPr lang="zh-CN" altLang="en-US" sz="2800" b="1" i="0" u="none" strike="noStrike" kern="1200" cap="none" spc="0" baseline="0" dirty="0">
              <a:solidFill>
                <a:srgbClr val="42CDEA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70" name="Rectangle"/>
          <p:cNvSpPr>
            <a:spLocks/>
          </p:cNvSpPr>
          <p:nvPr/>
        </p:nvSpPr>
        <p:spPr>
          <a:xfrm>
            <a:off x="4953167" y="2254233"/>
            <a:ext cx="7242096" cy="358494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 rtl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800" b="1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يهدف</a:t>
            </a:r>
            <a:r>
              <a:rPr lang="en-US" altLang="zh-CN" sz="1800" b="1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800" b="1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هذا</a:t>
            </a:r>
            <a:r>
              <a:rPr lang="en-US" altLang="zh-CN" sz="1800" b="1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800" b="1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المقرر</a:t>
            </a:r>
            <a:r>
              <a:rPr lang="en-US" altLang="zh-CN" sz="1800" b="1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800" b="1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إلى</a:t>
            </a:r>
            <a:r>
              <a:rPr lang="en-US" altLang="zh-CN" sz="1800" b="1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800" b="1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تمكين</a:t>
            </a:r>
            <a:r>
              <a:rPr lang="en-US" altLang="zh-CN" sz="1800" b="1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800" b="1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الطلبة</a:t>
            </a:r>
            <a:r>
              <a:rPr lang="en-US" altLang="zh-CN" sz="1800" b="1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800" b="1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من</a:t>
            </a:r>
            <a:r>
              <a:rPr lang="en-US" altLang="zh-CN" sz="1800" b="1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:</a:t>
            </a:r>
            <a:endParaRPr lang="zh-CN" altLang="en-US" sz="1800" b="0" i="0" u="none" strike="noStrike" kern="1200" cap="none" spc="0" baseline="0" dirty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71" name="Rectangle"/>
          <p:cNvSpPr>
            <a:spLocks/>
          </p:cNvSpPr>
          <p:nvPr/>
        </p:nvSpPr>
        <p:spPr>
          <a:xfrm>
            <a:off x="5527529" y="2940857"/>
            <a:ext cx="7242095" cy="234076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342900" indent="-342900" algn="r" rtl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فهم</a:t>
            </a:r>
            <a:r>
              <a:rPr lang="en-US" altLang="zh-CN" sz="16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وتصميم</a:t>
            </a:r>
            <a:r>
              <a:rPr lang="en-US" altLang="zh-CN" sz="16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وتنفيذ</a:t>
            </a:r>
            <a:r>
              <a:rPr lang="en-US" altLang="zh-CN" sz="16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وتقييم</a:t>
            </a:r>
            <a:r>
              <a:rPr lang="en-US" altLang="zh-CN" sz="16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حملات</a:t>
            </a:r>
            <a:r>
              <a:rPr lang="en-US" altLang="zh-CN" sz="16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العلاقات</a:t>
            </a:r>
            <a:r>
              <a:rPr lang="en-US" altLang="zh-CN" sz="16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العامة</a:t>
            </a:r>
            <a:r>
              <a:rPr lang="en-US" altLang="zh-CN" sz="16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الاستراتيجية</a:t>
            </a:r>
            <a:r>
              <a:rPr lang="en-US" altLang="zh-CN" sz="16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في</a:t>
            </a:r>
            <a:r>
              <a:rPr lang="en-US" altLang="zh-CN" sz="16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بيئة</a:t>
            </a:r>
            <a:r>
              <a:rPr lang="en-US" altLang="zh-CN" sz="16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رقمية</a:t>
            </a:r>
            <a:r>
              <a:rPr lang="en-US" altLang="zh-CN" sz="16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متسارعة</a:t>
            </a:r>
            <a:r>
              <a:rPr lang="en-US" altLang="zh-CN" sz="16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التطور</a:t>
            </a:r>
            <a:endParaRPr lang="zh-CN" altLang="en-US" sz="1600" b="0" i="0" u="none" strike="noStrike" kern="1200" cap="none" spc="0" baseline="0" dirty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72" name="Rectangle"/>
          <p:cNvSpPr>
            <a:spLocks/>
          </p:cNvSpPr>
          <p:nvPr/>
        </p:nvSpPr>
        <p:spPr>
          <a:xfrm>
            <a:off x="5527529" y="3382325"/>
            <a:ext cx="7242095" cy="234076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342900" indent="-342900" algn="r" rtl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دمج</a:t>
            </a:r>
            <a:r>
              <a:rPr lang="en-US" altLang="zh-CN" sz="16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الذكاء</a:t>
            </a:r>
            <a:r>
              <a:rPr lang="en-US" altLang="zh-CN" sz="16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الاصطناعي</a:t>
            </a:r>
            <a:r>
              <a:rPr lang="en-US" altLang="zh-CN" sz="16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والاستدامة</a:t>
            </a:r>
            <a:r>
              <a:rPr lang="en-US" altLang="zh-CN" sz="16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وإدارة</a:t>
            </a:r>
            <a:r>
              <a:rPr lang="en-US" altLang="zh-CN" sz="16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السمعة</a:t>
            </a:r>
            <a:r>
              <a:rPr lang="en-US" altLang="zh-CN" sz="16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في</a:t>
            </a:r>
            <a:r>
              <a:rPr lang="en-US" altLang="zh-CN" sz="16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عصر</a:t>
            </a:r>
            <a:r>
              <a:rPr lang="en-US" altLang="zh-CN" sz="16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الإعلام</a:t>
            </a:r>
            <a:r>
              <a:rPr lang="en-US" altLang="zh-CN" sz="16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الاجتماعي</a:t>
            </a:r>
            <a:endParaRPr lang="zh-CN" altLang="en-US" sz="1600" b="0" i="0" u="none" strike="noStrike" kern="1200" cap="none" spc="0" baseline="0" dirty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73" name="Rectangle"/>
          <p:cNvSpPr>
            <a:spLocks/>
          </p:cNvSpPr>
          <p:nvPr/>
        </p:nvSpPr>
        <p:spPr>
          <a:xfrm>
            <a:off x="5527528" y="3874172"/>
            <a:ext cx="7242095" cy="234076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342900" indent="-342900" algn="r" rtl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تعريف</a:t>
            </a:r>
            <a:r>
              <a:rPr lang="en-US" altLang="zh-CN" sz="16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وتمييز</a:t>
            </a:r>
            <a:r>
              <a:rPr lang="en-US" altLang="zh-CN" sz="16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مفاهيم</a:t>
            </a:r>
            <a:r>
              <a:rPr lang="en-US" altLang="zh-CN" sz="16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الحملة</a:t>
            </a:r>
            <a:r>
              <a:rPr lang="en-US" altLang="zh-CN" sz="16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والبرنامج</a:t>
            </a:r>
            <a:r>
              <a:rPr lang="en-US" altLang="zh-CN" sz="16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والخطة</a:t>
            </a:r>
            <a:r>
              <a:rPr lang="en-US" altLang="zh-CN" sz="16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في</a:t>
            </a:r>
            <a:r>
              <a:rPr lang="en-US" altLang="zh-CN" sz="16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العلاقات</a:t>
            </a:r>
            <a:r>
              <a:rPr lang="en-US" altLang="zh-CN" sz="16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العامة</a:t>
            </a:r>
            <a:endParaRPr lang="zh-CN" altLang="en-US" sz="1600" b="0" i="0" u="none" strike="noStrike" kern="1200" cap="none" spc="0" baseline="0" dirty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74" name="Rectangle"/>
          <p:cNvSpPr>
            <a:spLocks/>
          </p:cNvSpPr>
          <p:nvPr/>
        </p:nvSpPr>
        <p:spPr>
          <a:xfrm>
            <a:off x="5527527" y="4371647"/>
            <a:ext cx="7242095" cy="234076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342900" indent="-342900" algn="r" rtl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شرح</a:t>
            </a:r>
            <a:r>
              <a:rPr lang="en-US" altLang="zh-CN" sz="16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الأسس</a:t>
            </a:r>
            <a:r>
              <a:rPr lang="en-US" altLang="zh-CN" sz="16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النظرية</a:t>
            </a:r>
            <a:r>
              <a:rPr lang="en-US" altLang="zh-CN" sz="16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والمكونات</a:t>
            </a:r>
            <a:r>
              <a:rPr lang="en-US" altLang="zh-CN" sz="16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الرئيسية</a:t>
            </a:r>
            <a:r>
              <a:rPr lang="en-US" altLang="zh-CN" sz="16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لحملات</a:t>
            </a:r>
            <a:r>
              <a:rPr lang="en-US" altLang="zh-CN" sz="16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العلاقات</a:t>
            </a:r>
            <a:r>
              <a:rPr lang="en-US" altLang="zh-CN" sz="16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العامة</a:t>
            </a:r>
            <a:r>
              <a:rPr lang="en-US" altLang="zh-CN" sz="16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الناجحة</a:t>
            </a:r>
            <a:endParaRPr lang="zh-CN" altLang="en-US" sz="1600" b="0" i="0" u="none" strike="noStrike" kern="1200" cap="none" spc="0" baseline="0" dirty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75" name="Rectangle"/>
          <p:cNvSpPr>
            <a:spLocks/>
          </p:cNvSpPr>
          <p:nvPr/>
        </p:nvSpPr>
        <p:spPr>
          <a:xfrm>
            <a:off x="5527526" y="4753837"/>
            <a:ext cx="7242096" cy="23407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342900" indent="-342900" algn="r" rtl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تطبيق</a:t>
            </a:r>
            <a:r>
              <a:rPr lang="en-US" altLang="zh-CN" sz="16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خطوات</a:t>
            </a:r>
            <a:r>
              <a:rPr lang="en-US" altLang="zh-CN" sz="16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التخطيط</a:t>
            </a:r>
            <a:r>
              <a:rPr lang="en-US" altLang="zh-CN" sz="16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الاستراتيجي</a:t>
            </a:r>
            <a:r>
              <a:rPr lang="en-US" altLang="zh-CN" sz="16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وتحليل</a:t>
            </a:r>
            <a:r>
              <a:rPr lang="en-US" altLang="zh-CN" sz="16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البيئة</a:t>
            </a:r>
            <a:r>
              <a:rPr lang="en-US" altLang="zh-CN" sz="16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الرقمية</a:t>
            </a:r>
            <a:endParaRPr lang="zh-CN" altLang="en-US" sz="1600" b="0" i="0" u="none" strike="noStrike" kern="1200" cap="none" spc="0" baseline="0" dirty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76" name="Rectangle"/>
          <p:cNvSpPr>
            <a:spLocks/>
          </p:cNvSpPr>
          <p:nvPr/>
        </p:nvSpPr>
        <p:spPr>
          <a:xfrm>
            <a:off x="5527529" y="5252655"/>
            <a:ext cx="7242095" cy="23407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342900" indent="-342900" algn="r" rtl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تطوير</a:t>
            </a:r>
            <a:r>
              <a:rPr lang="en-US" altLang="zh-CN" sz="16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استراتيجيات</a:t>
            </a:r>
            <a:r>
              <a:rPr lang="en-US" altLang="zh-CN" sz="16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إقناعية</a:t>
            </a:r>
            <a:r>
              <a:rPr lang="en-US" altLang="zh-CN" sz="16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فعالة</a:t>
            </a:r>
            <a:r>
              <a:rPr lang="en-US" altLang="zh-CN" sz="16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مع</a:t>
            </a:r>
            <a:r>
              <a:rPr lang="en-US" altLang="zh-CN" sz="16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صياغة</a:t>
            </a:r>
            <a:r>
              <a:rPr lang="en-US" altLang="zh-CN" sz="16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رسائل</a:t>
            </a:r>
            <a:r>
              <a:rPr lang="en-US" altLang="zh-CN" sz="16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واضحة</a:t>
            </a:r>
            <a:endParaRPr lang="zh-CN" altLang="en-US" sz="1600" b="0" i="0" u="none" strike="noStrike" kern="1200" cap="none" spc="0" baseline="0" dirty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78" name="Rectangle"/>
          <p:cNvSpPr>
            <a:spLocks/>
          </p:cNvSpPr>
          <p:nvPr/>
        </p:nvSpPr>
        <p:spPr>
          <a:xfrm>
            <a:off x="6909249" y="6156232"/>
            <a:ext cx="5860375" cy="23407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342900" indent="-342900" algn="r" rtl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تصميم</a:t>
            </a:r>
            <a:r>
              <a:rPr lang="en-US" altLang="zh-CN" sz="16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حملات</a:t>
            </a:r>
            <a:r>
              <a:rPr lang="en-US" altLang="zh-CN" sz="16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علاقات</a:t>
            </a:r>
            <a:r>
              <a:rPr lang="en-US" altLang="zh-CN" sz="16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عامة</a:t>
            </a:r>
            <a:r>
              <a:rPr lang="en-US" altLang="zh-CN" sz="16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رقمية</a:t>
            </a:r>
            <a:r>
              <a:rPr lang="en-US" altLang="zh-CN" sz="16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متكاملة</a:t>
            </a:r>
            <a:r>
              <a:rPr lang="en-US" altLang="zh-CN" sz="16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عبر</a:t>
            </a:r>
            <a:r>
              <a:rPr lang="en-US" altLang="zh-CN" sz="16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وسائل</a:t>
            </a:r>
            <a:r>
              <a:rPr lang="en-US" altLang="zh-CN" sz="16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التواصل</a:t>
            </a:r>
            <a:endParaRPr lang="zh-CN" altLang="en-US" sz="1600" b="0" i="0" u="none" strike="noStrike" kern="1200" cap="none" spc="0" baseline="0" dirty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79" name="Rectangle"/>
          <p:cNvSpPr>
            <a:spLocks/>
          </p:cNvSpPr>
          <p:nvPr/>
        </p:nvSpPr>
        <p:spPr>
          <a:xfrm>
            <a:off x="6909249" y="5652715"/>
            <a:ext cx="5860375" cy="23407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342900" indent="-342900" algn="r" rtl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توظيف</a:t>
            </a:r>
            <a:r>
              <a:rPr lang="en-US" altLang="zh-CN" sz="16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الذكاء</a:t>
            </a:r>
            <a:r>
              <a:rPr lang="en-US" altLang="zh-CN" sz="16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الاصطناعي</a:t>
            </a:r>
            <a:r>
              <a:rPr lang="en-US" altLang="zh-CN" sz="16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في</a:t>
            </a:r>
            <a:r>
              <a:rPr lang="en-US" altLang="zh-CN" sz="16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تصميم</a:t>
            </a:r>
            <a:r>
              <a:rPr lang="en-US" altLang="zh-CN" sz="16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وتنفيذ</a:t>
            </a:r>
            <a:r>
              <a:rPr lang="en-US" altLang="zh-CN" sz="16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الحملات</a:t>
            </a:r>
            <a:endParaRPr lang="zh-CN" altLang="en-US" sz="1600" b="0" i="0" u="none" strike="noStrike" kern="1200" cap="none" spc="0" baseline="0" dirty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80" name="Rectangle"/>
          <p:cNvSpPr>
            <a:spLocks/>
          </p:cNvSpPr>
          <p:nvPr/>
        </p:nvSpPr>
        <p:spPr>
          <a:xfrm>
            <a:off x="6909249" y="6597465"/>
            <a:ext cx="5860375" cy="23407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342900" indent="-342900" algn="r" rtl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بناء</a:t>
            </a:r>
            <a:r>
              <a:rPr lang="en-US" altLang="zh-CN" sz="16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الصورة</a:t>
            </a:r>
            <a:r>
              <a:rPr lang="en-US" altLang="zh-CN" sz="16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الذهنية</a:t>
            </a:r>
            <a:r>
              <a:rPr lang="en-US" altLang="zh-CN" sz="16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والعلامة</a:t>
            </a:r>
            <a:r>
              <a:rPr lang="en-US" altLang="zh-CN" sz="16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التجارية</a:t>
            </a:r>
            <a:r>
              <a:rPr lang="en-US" altLang="zh-CN" sz="16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رقمياً</a:t>
            </a:r>
            <a:endParaRPr lang="zh-CN" altLang="en-US" sz="1600" b="0" i="0" u="none" strike="noStrike" kern="1200" cap="none" spc="0" baseline="0" dirty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81" name="Rectangle"/>
          <p:cNvSpPr>
            <a:spLocks/>
          </p:cNvSpPr>
          <p:nvPr/>
        </p:nvSpPr>
        <p:spPr>
          <a:xfrm>
            <a:off x="7346860" y="7051397"/>
            <a:ext cx="5860374" cy="23407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800100" lvl="1" indent="-342900" algn="r" rtl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إدارة</a:t>
            </a:r>
            <a:r>
              <a:rPr lang="en-US" altLang="zh-CN" sz="16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السمعة</a:t>
            </a:r>
            <a:r>
              <a:rPr lang="en-US" altLang="zh-CN" sz="16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والأزمات</a:t>
            </a:r>
            <a:r>
              <a:rPr lang="en-US" altLang="zh-CN" sz="16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في</a:t>
            </a:r>
            <a:r>
              <a:rPr lang="en-US" altLang="zh-CN" sz="16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البيئة</a:t>
            </a:r>
            <a:r>
              <a:rPr lang="en-US" altLang="zh-CN" sz="16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الرقمية</a:t>
            </a:r>
            <a:endParaRPr lang="zh-CN" altLang="en-US" sz="1600" b="0" i="0" u="none" strike="noStrike" kern="1200" cap="none" spc="0" baseline="0" dirty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82" name="Rectangle"/>
          <p:cNvSpPr>
            <a:spLocks/>
          </p:cNvSpPr>
          <p:nvPr/>
        </p:nvSpPr>
        <p:spPr>
          <a:xfrm>
            <a:off x="6909247" y="7504039"/>
            <a:ext cx="5860375" cy="23407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342900" indent="-342900" algn="r" rtl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دمج</a:t>
            </a:r>
            <a:r>
              <a:rPr lang="en-US" altLang="zh-CN" sz="16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المسؤولية</a:t>
            </a:r>
            <a:r>
              <a:rPr lang="en-US" altLang="zh-CN" sz="16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الاجتماعية</a:t>
            </a:r>
            <a:r>
              <a:rPr lang="en-US" altLang="zh-CN" sz="16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والتنمية</a:t>
            </a:r>
            <a:r>
              <a:rPr lang="en-US" altLang="zh-CN" sz="16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المستدامة</a:t>
            </a:r>
            <a:r>
              <a:rPr lang="en-US" altLang="zh-CN" sz="16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في</a:t>
            </a:r>
            <a:r>
              <a:rPr lang="en-US" altLang="zh-CN" sz="16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6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الحملات</a:t>
            </a:r>
            <a:endParaRPr lang="zh-CN" altLang="en-US" sz="1600" b="0" i="0" u="none" strike="noStrike" kern="1200" cap="none" spc="0" baseline="0" dirty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pic>
        <p:nvPicPr>
          <p:cNvPr id="83" name="Image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61921" y="-168637"/>
            <a:ext cx="2954654" cy="1379622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pic>
        <p:nvPicPr>
          <p:cNvPr id="2" name="Image 0" descr="preencoded.png">
            <a:extLst>
              <a:ext uri="{FF2B5EF4-FFF2-40B4-BE49-F238E27FC236}">
                <a16:creationId xmlns:a16="http://schemas.microsoft.com/office/drawing/2014/main" id="{18AD64B0-228A-F35E-DEAB-62A0040A0530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4635" y="1489111"/>
            <a:ext cx="3511133" cy="6175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19306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Rounded rectangle"/>
          <p:cNvSpPr>
            <a:spLocks/>
          </p:cNvSpPr>
          <p:nvPr/>
        </p:nvSpPr>
        <p:spPr>
          <a:xfrm>
            <a:off x="740736" y="2022594"/>
            <a:ext cx="12975264" cy="5244493"/>
          </a:xfrm>
          <a:prstGeom prst="roundRect">
            <a:avLst>
              <a:gd name="adj" fmla="val 6138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round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/>
          <a:lstStyle/>
          <a:p>
            <a:endParaRPr lang=""/>
          </a:p>
        </p:txBody>
      </p:sp>
      <p:pic>
        <p:nvPicPr>
          <p:cNvPr id="88" name="Image"/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1614621" y="322756"/>
            <a:ext cx="2766169" cy="1291612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89" name="Rectangle"/>
          <p:cNvSpPr>
            <a:spLocks/>
          </p:cNvSpPr>
          <p:nvPr/>
        </p:nvSpPr>
        <p:spPr>
          <a:xfrm>
            <a:off x="8035894" y="3186320"/>
            <a:ext cx="4961811" cy="620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48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3900" b="1" i="0" u="none" strike="noStrike" kern="1200" cap="none" spc="0" baseline="0">
                <a:solidFill>
                  <a:srgbClr val="42CDE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محتوى المقرر</a:t>
            </a:r>
            <a:endParaRPr lang="zh-CN" altLang="en-US" sz="3900" b="1" i="0" u="none" strike="noStrike" kern="1200" cap="none" spc="0" baseline="0">
              <a:solidFill>
                <a:srgbClr val="42CDEA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90" name="Rectangle"/>
          <p:cNvSpPr>
            <a:spLocks/>
          </p:cNvSpPr>
          <p:nvPr/>
        </p:nvSpPr>
        <p:spPr>
          <a:xfrm>
            <a:off x="5441284" y="4423202"/>
            <a:ext cx="7556420" cy="63507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يتضمن المقرر عشر محاضرات رئيسية تغطي جميع جوانب حملات العلاقات العامة الحديثة، من المفاهيم الأساسية إلى التطبيقات العملية في البيئة الرقمية.</a:t>
            </a:r>
            <a:endParaRPr lang="zh-CN" altLang="en-US" sz="155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pic>
        <p:nvPicPr>
          <p:cNvPr id="2" name="Image 0" descr="preencoded.png">
            <a:extLst>
              <a:ext uri="{FF2B5EF4-FFF2-40B4-BE49-F238E27FC236}">
                <a16:creationId xmlns:a16="http://schemas.microsoft.com/office/drawing/2014/main" id="{A6CD1F7C-4ADF-DE17-2BD5-6402C8C1BEF4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0779" y="0"/>
            <a:ext cx="3736428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09678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Rounded rectangle"/>
          <p:cNvSpPr>
            <a:spLocks/>
          </p:cNvSpPr>
          <p:nvPr/>
        </p:nvSpPr>
        <p:spPr>
          <a:xfrm>
            <a:off x="1155858" y="2311320"/>
            <a:ext cx="12975264" cy="5244493"/>
          </a:xfrm>
          <a:prstGeom prst="roundRect">
            <a:avLst>
              <a:gd name="adj" fmla="val 6138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round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/>
          <a:lstStyle/>
          <a:p>
            <a:endParaRPr lang=""/>
          </a:p>
        </p:txBody>
      </p:sp>
      <p:sp>
        <p:nvSpPr>
          <p:cNvPr id="93" name="Rectangle"/>
          <p:cNvSpPr>
            <a:spLocks/>
          </p:cNvSpPr>
          <p:nvPr/>
        </p:nvSpPr>
        <p:spPr>
          <a:xfrm>
            <a:off x="11117549" y="7551158"/>
            <a:ext cx="3139438" cy="46166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  <a:spAutoFit/>
          </a:bodyPr>
          <a:lstStyle/>
          <a:p>
            <a:pPr marL="0" indent="0" algn="ctr" defTabSz="10972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altLang="zh-CN" sz="2400" b="1" i="0" u="none" strike="noStrike" kern="1200" cap="none" spc="0" baseline="0" dirty="0">
              <a:solidFill>
                <a:srgbClr val="000000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94" name="Rectangle"/>
          <p:cNvSpPr>
            <a:spLocks/>
          </p:cNvSpPr>
          <p:nvPr/>
        </p:nvSpPr>
        <p:spPr>
          <a:xfrm>
            <a:off x="1242030" y="650994"/>
            <a:ext cx="9875520" cy="13716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/>
          <a:lstStyle/>
          <a:p>
            <a:endParaRPr lang=""/>
          </a:p>
        </p:txBody>
      </p:sp>
      <p:sp>
        <p:nvSpPr>
          <p:cNvPr id="96" name="Rectangle"/>
          <p:cNvSpPr>
            <a:spLocks/>
          </p:cNvSpPr>
          <p:nvPr/>
        </p:nvSpPr>
        <p:spPr>
          <a:xfrm>
            <a:off x="8827774" y="406724"/>
            <a:ext cx="4961811" cy="620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48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3900" b="1" i="0" u="none" strike="noStrike" kern="1200" cap="none" spc="0" baseline="0" dirty="0">
                <a:solidFill>
                  <a:srgbClr val="00B0F0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المحاضرة </a:t>
            </a:r>
            <a:r>
              <a:rPr lang="en-US" altLang="zh-CN" sz="3900" b="1" i="0" u="none" strike="noStrike" kern="1200" cap="none" spc="0" baseline="0" dirty="0" err="1">
                <a:solidFill>
                  <a:srgbClr val="00B0F0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الأولى</a:t>
            </a:r>
            <a:endParaRPr lang="zh-CN" altLang="en-US" sz="3900" b="1" i="0" u="none" strike="noStrike" kern="1200" cap="none" spc="0" baseline="0" dirty="0">
              <a:solidFill>
                <a:srgbClr val="00B0F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97" name="Rectangle"/>
          <p:cNvSpPr>
            <a:spLocks/>
          </p:cNvSpPr>
          <p:nvPr/>
        </p:nvSpPr>
        <p:spPr>
          <a:xfrm>
            <a:off x="6333243" y="1369927"/>
            <a:ext cx="7556420" cy="621003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39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2800" b="1" i="0" u="none" strike="noStrike" kern="1200" cap="none" spc="0" baseline="0" dirty="0" err="1">
                <a:solidFill>
                  <a:srgbClr val="00B0F0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حملات</a:t>
            </a:r>
            <a:r>
              <a:rPr lang="en-US" altLang="zh-CN" sz="2800" b="1" i="0" u="none" strike="noStrike" kern="1200" cap="none" spc="0" baseline="0" dirty="0">
                <a:solidFill>
                  <a:srgbClr val="00B0F0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2800" b="1" i="0" u="none" strike="noStrike" kern="1200" cap="none" spc="0" baseline="0" dirty="0" err="1">
                <a:solidFill>
                  <a:srgbClr val="00B0F0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العلاقات</a:t>
            </a:r>
            <a:r>
              <a:rPr lang="en-US" altLang="zh-CN" sz="2800" b="1" i="0" u="none" strike="noStrike" kern="1200" cap="none" spc="0" baseline="0" dirty="0">
                <a:solidFill>
                  <a:srgbClr val="00B0F0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2800" b="1" i="0" u="none" strike="noStrike" kern="1200" cap="none" spc="0" baseline="0" dirty="0" err="1">
                <a:solidFill>
                  <a:srgbClr val="00B0F0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العامة</a:t>
            </a:r>
            <a:r>
              <a:rPr lang="en-US" altLang="zh-CN" sz="2800" b="1" i="0" u="none" strike="noStrike" kern="1200" cap="none" spc="0" baseline="0" dirty="0">
                <a:solidFill>
                  <a:srgbClr val="00B0F0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2800" b="1" i="0" u="none" strike="noStrike" kern="1200" cap="none" spc="0" baseline="0" dirty="0" err="1">
                <a:solidFill>
                  <a:srgbClr val="00B0F0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في</a:t>
            </a:r>
            <a:r>
              <a:rPr lang="en-US" altLang="zh-CN" sz="2800" b="1" i="0" u="none" strike="noStrike" kern="1200" cap="none" spc="0" baseline="0" dirty="0">
                <a:solidFill>
                  <a:srgbClr val="00B0F0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2800" b="1" i="0" u="none" strike="noStrike" kern="1200" cap="none" spc="0" baseline="0" dirty="0" err="1">
                <a:solidFill>
                  <a:srgbClr val="00B0F0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العصر</a:t>
            </a:r>
            <a:r>
              <a:rPr lang="en-US" altLang="zh-CN" sz="2800" b="1" i="0" u="none" strike="noStrike" kern="1200" cap="none" spc="0" baseline="0" dirty="0">
                <a:solidFill>
                  <a:srgbClr val="00B0F0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2800" b="1" i="0" u="none" strike="noStrike" kern="1200" cap="none" spc="0" baseline="0" dirty="0" err="1">
                <a:solidFill>
                  <a:srgbClr val="00B0F0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الرقمي</a:t>
            </a:r>
            <a:r>
              <a:rPr lang="en-US" altLang="zh-CN" sz="2800" b="1" i="0" u="none" strike="noStrike" kern="1200" cap="none" spc="0" baseline="0" dirty="0">
                <a:solidFill>
                  <a:srgbClr val="00B0F0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: </a:t>
            </a:r>
            <a:r>
              <a:rPr lang="en-US" altLang="zh-CN" sz="2800" b="1" i="0" u="none" strike="noStrike" kern="1200" cap="none" spc="0" baseline="0" dirty="0" err="1">
                <a:solidFill>
                  <a:srgbClr val="00B0F0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المفهوم</a:t>
            </a:r>
            <a:r>
              <a:rPr lang="en-US" altLang="zh-CN" sz="2800" b="1" i="0" u="none" strike="noStrike" kern="1200" cap="none" spc="0" baseline="0" dirty="0">
                <a:solidFill>
                  <a:srgbClr val="00B0F0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2800" b="1" i="0" u="none" strike="noStrike" kern="1200" cap="none" spc="0" baseline="0" dirty="0" err="1">
                <a:solidFill>
                  <a:srgbClr val="00B0F0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والتطور</a:t>
            </a:r>
            <a:endParaRPr lang="zh-CN" altLang="en-US" sz="2800" b="1" i="0" u="none" strike="noStrike" kern="1200" cap="none" spc="0" baseline="0" dirty="0">
              <a:solidFill>
                <a:srgbClr val="00B0F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98" name="Rounded rectangle"/>
          <p:cNvSpPr>
            <a:spLocks/>
          </p:cNvSpPr>
          <p:nvPr/>
        </p:nvSpPr>
        <p:spPr>
          <a:xfrm>
            <a:off x="10157579" y="2914293"/>
            <a:ext cx="3679031" cy="2254687"/>
          </a:xfrm>
          <a:prstGeom prst="roundRect">
            <a:avLst>
              <a:gd name="adj" fmla="val 1319"/>
            </a:avLst>
          </a:prstGeom>
          <a:solidFill>
            <a:schemeClr val="accent3">
              <a:lumMod val="40000"/>
              <a:lumOff val="60000"/>
            </a:schemeClr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"/>
          </a:p>
        </p:txBody>
      </p:sp>
      <p:sp>
        <p:nvSpPr>
          <p:cNvPr id="99" name="Rounded rectangle"/>
          <p:cNvSpPr>
            <a:spLocks/>
          </p:cNvSpPr>
          <p:nvPr/>
        </p:nvSpPr>
        <p:spPr>
          <a:xfrm>
            <a:off x="13042940" y="3112651"/>
            <a:ext cx="595311" cy="595313"/>
          </a:xfrm>
          <a:prstGeom prst="roundRect">
            <a:avLst>
              <a:gd name="adj" fmla="val 15358449"/>
            </a:avLst>
          </a:prstGeom>
          <a:solidFill>
            <a:srgbClr val="403CCF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"/>
          </a:p>
        </p:txBody>
      </p:sp>
      <p:pic>
        <p:nvPicPr>
          <p:cNvPr id="100" name="Image" descr="preencoded.pn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206651" y="3276243"/>
            <a:ext cx="267891" cy="26789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101" name="Rectangle"/>
          <p:cNvSpPr>
            <a:spLocks/>
          </p:cNvSpPr>
          <p:nvPr/>
        </p:nvSpPr>
        <p:spPr>
          <a:xfrm>
            <a:off x="11157347" y="3906322"/>
            <a:ext cx="2480905" cy="31015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المفاهيم الأساسية</a:t>
            </a:r>
            <a:endParaRPr lang="zh-CN" altLang="en-US" sz="195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102" name="Rectangle"/>
          <p:cNvSpPr>
            <a:spLocks/>
          </p:cNvSpPr>
          <p:nvPr/>
        </p:nvSpPr>
        <p:spPr>
          <a:xfrm>
            <a:off x="10355937" y="4335542"/>
            <a:ext cx="3282315" cy="63507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تعريف حملات العلاقات العامة والمفاهيم وثيقة الصلة</a:t>
            </a:r>
            <a:endParaRPr lang="zh-CN" altLang="en-US" sz="155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103" name="Rounded rectangle"/>
          <p:cNvSpPr>
            <a:spLocks/>
          </p:cNvSpPr>
          <p:nvPr/>
        </p:nvSpPr>
        <p:spPr>
          <a:xfrm>
            <a:off x="5708135" y="2914011"/>
            <a:ext cx="3679031" cy="2254687"/>
          </a:xfrm>
          <a:prstGeom prst="roundRect">
            <a:avLst>
              <a:gd name="adj" fmla="val 1319"/>
            </a:avLst>
          </a:prstGeom>
          <a:solidFill>
            <a:schemeClr val="accent3">
              <a:lumMod val="40000"/>
              <a:lumOff val="60000"/>
            </a:schemeClr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"/>
          </a:p>
        </p:txBody>
      </p:sp>
      <p:sp>
        <p:nvSpPr>
          <p:cNvPr id="104" name="Rounded rectangle"/>
          <p:cNvSpPr>
            <a:spLocks/>
          </p:cNvSpPr>
          <p:nvPr/>
        </p:nvSpPr>
        <p:spPr>
          <a:xfrm>
            <a:off x="8686681" y="3029301"/>
            <a:ext cx="595312" cy="595313"/>
          </a:xfrm>
          <a:prstGeom prst="roundRect">
            <a:avLst>
              <a:gd name="adj" fmla="val 15358449"/>
            </a:avLst>
          </a:prstGeom>
          <a:solidFill>
            <a:srgbClr val="403CCF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"/>
          </a:p>
        </p:txBody>
      </p:sp>
      <p:pic>
        <p:nvPicPr>
          <p:cNvPr id="105" name="Image" descr="preencoded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27774" y="3193011"/>
            <a:ext cx="267891" cy="26789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106" name="Rectangle"/>
          <p:cNvSpPr>
            <a:spLocks/>
          </p:cNvSpPr>
          <p:nvPr/>
        </p:nvSpPr>
        <p:spPr>
          <a:xfrm>
            <a:off x="6684645" y="3956760"/>
            <a:ext cx="2480905" cy="31015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الخصائص والأهمية</a:t>
            </a:r>
            <a:endParaRPr lang="zh-CN" altLang="en-US" sz="195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107" name="Rectangle"/>
          <p:cNvSpPr>
            <a:spLocks/>
          </p:cNvSpPr>
          <p:nvPr/>
        </p:nvSpPr>
        <p:spPr>
          <a:xfrm>
            <a:off x="5882110" y="4371901"/>
            <a:ext cx="3282315" cy="63507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خصائص حملات العلاقات العامة وأهميتها المتزايدة</a:t>
            </a:r>
            <a:endParaRPr lang="zh-CN" altLang="en-US" sz="155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108" name="Rounded rectangle"/>
          <p:cNvSpPr>
            <a:spLocks/>
          </p:cNvSpPr>
          <p:nvPr/>
        </p:nvSpPr>
        <p:spPr>
          <a:xfrm>
            <a:off x="5708135" y="5367339"/>
            <a:ext cx="8128474" cy="1863430"/>
          </a:xfrm>
          <a:prstGeom prst="roundRect">
            <a:avLst>
              <a:gd name="adj" fmla="val 1537"/>
            </a:avLst>
          </a:prstGeom>
          <a:solidFill>
            <a:schemeClr val="accent3">
              <a:lumMod val="40000"/>
              <a:lumOff val="60000"/>
            </a:schemeClr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"/>
          </a:p>
        </p:txBody>
      </p:sp>
      <p:sp>
        <p:nvSpPr>
          <p:cNvPr id="109" name="Rounded rectangle"/>
          <p:cNvSpPr>
            <a:spLocks/>
          </p:cNvSpPr>
          <p:nvPr/>
        </p:nvSpPr>
        <p:spPr>
          <a:xfrm>
            <a:off x="13042940" y="5565696"/>
            <a:ext cx="595311" cy="595312"/>
          </a:xfrm>
          <a:prstGeom prst="roundRect">
            <a:avLst>
              <a:gd name="adj" fmla="val 15358449"/>
            </a:avLst>
          </a:prstGeom>
          <a:solidFill>
            <a:srgbClr val="403CCF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"/>
          </a:p>
        </p:txBody>
      </p:sp>
      <p:pic>
        <p:nvPicPr>
          <p:cNvPr id="110" name="Image" descr="preencoded.png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206651" y="5729288"/>
            <a:ext cx="267891" cy="267891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111" name="Rectangle"/>
          <p:cNvSpPr>
            <a:spLocks/>
          </p:cNvSpPr>
          <p:nvPr/>
        </p:nvSpPr>
        <p:spPr>
          <a:xfrm>
            <a:off x="11157347" y="6359366"/>
            <a:ext cx="2480905" cy="31015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الفروقات الجوهرية</a:t>
            </a:r>
            <a:endParaRPr lang="zh-CN" altLang="en-US" sz="195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112" name="Rectangle"/>
          <p:cNvSpPr>
            <a:spLocks/>
          </p:cNvSpPr>
          <p:nvPr/>
        </p:nvSpPr>
        <p:spPr>
          <a:xfrm>
            <a:off x="6478548" y="6788587"/>
            <a:ext cx="7159704" cy="31753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الفرق بين الحملات الإعلامية والإعلانية</a:t>
            </a:r>
            <a:endParaRPr lang="zh-CN" altLang="en-US" sz="155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pic>
        <p:nvPicPr>
          <p:cNvPr id="2" name="Image 0" descr="preencoded.png">
            <a:extLst>
              <a:ext uri="{FF2B5EF4-FFF2-40B4-BE49-F238E27FC236}">
                <a16:creationId xmlns:a16="http://schemas.microsoft.com/office/drawing/2014/main" id="{EA4C0763-D977-62AD-FD22-D30E2E1967B4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278" y="-11158"/>
            <a:ext cx="5010498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85061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Rounded rectangle"/>
          <p:cNvSpPr>
            <a:spLocks/>
          </p:cNvSpPr>
          <p:nvPr/>
        </p:nvSpPr>
        <p:spPr>
          <a:xfrm>
            <a:off x="740736" y="2022594"/>
            <a:ext cx="12975264" cy="5244493"/>
          </a:xfrm>
          <a:prstGeom prst="roundRect">
            <a:avLst>
              <a:gd name="adj" fmla="val 6138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round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/>
          <a:lstStyle/>
          <a:p>
            <a:endParaRPr lang=""/>
          </a:p>
        </p:txBody>
      </p:sp>
      <p:pic>
        <p:nvPicPr>
          <p:cNvPr id="114" name="Image"/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1717198" y="54668"/>
            <a:ext cx="2766169" cy="1291612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115" name="Rectangle"/>
          <p:cNvSpPr>
            <a:spLocks/>
          </p:cNvSpPr>
          <p:nvPr/>
        </p:nvSpPr>
        <p:spPr>
          <a:xfrm>
            <a:off x="325896" y="1394807"/>
            <a:ext cx="12294577" cy="55216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6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3200" b="1" i="0" u="none" strike="noStrike" kern="1200" cap="none" spc="0" baseline="0" dirty="0" err="1">
                <a:solidFill>
                  <a:srgbClr val="42CDEA"/>
                </a:solid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latin typeface="Alexandria" pitchFamily="2" charset="-78"/>
                <a:ea typeface="Alexandria" pitchFamily="2" charset="-78"/>
                <a:cs typeface="Alexandria" pitchFamily="2" charset="-78"/>
              </a:rPr>
              <a:t>محتوى</a:t>
            </a:r>
            <a:r>
              <a:rPr lang="en-US" altLang="zh-CN" sz="3200" b="1" i="0" u="none" strike="noStrike" kern="1200" cap="none" spc="0" baseline="0" dirty="0">
                <a:solidFill>
                  <a:srgbClr val="42CDEA"/>
                </a:solid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latin typeface="Alexandria" pitchFamily="2" charset="-78"/>
                <a:ea typeface="Alexandria" pitchFamily="2" charset="-78"/>
                <a:cs typeface="Alexandria" pitchFamily="2" charset="-78"/>
              </a:rPr>
              <a:t> المحاضرة </a:t>
            </a:r>
            <a:r>
              <a:rPr lang="en-US" altLang="zh-CN" sz="3200" b="1" i="0" u="none" strike="noStrike" kern="1200" cap="none" spc="0" baseline="0" dirty="0" err="1">
                <a:solidFill>
                  <a:srgbClr val="42CDEA"/>
                </a:solid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الأولى</a:t>
            </a:r>
            <a:endParaRPr lang="zh-CN" altLang="en-US" sz="3200" b="1" i="0" u="none" strike="noStrike" kern="1200" cap="none" spc="0" baseline="0" dirty="0">
              <a:solidFill>
                <a:srgbClr val="42CDEA"/>
              </a:solidFill>
              <a:effectLst>
                <a:outerShdw blurRad="38100" dist="38100" dir="2700000" algn="tl">
                  <a:srgbClr val="000000">
                    <a:alpha val="43000"/>
                  </a:srgbClr>
                </a:outerShdw>
              </a:effectLst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116" name="Rounded rectangle"/>
          <p:cNvSpPr>
            <a:spLocks/>
          </p:cNvSpPr>
          <p:nvPr/>
        </p:nvSpPr>
        <p:spPr>
          <a:xfrm>
            <a:off x="1432229" y="2119637"/>
            <a:ext cx="6694884" cy="1281112"/>
          </a:xfrm>
          <a:prstGeom prst="roundRect">
            <a:avLst>
              <a:gd name="adj" fmla="val 5708"/>
            </a:avLst>
          </a:prstGeom>
          <a:solidFill>
            <a:srgbClr val="FBFAFF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"/>
          </a:p>
        </p:txBody>
      </p:sp>
      <p:pic>
        <p:nvPicPr>
          <p:cNvPr id="117" name="Image" descr="preencoded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80951" y="1749161"/>
            <a:ext cx="328492" cy="328491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118" name="Rectangle"/>
          <p:cNvSpPr>
            <a:spLocks/>
          </p:cNvSpPr>
          <p:nvPr/>
        </p:nvSpPr>
        <p:spPr>
          <a:xfrm>
            <a:off x="4179536" y="1831314"/>
            <a:ext cx="131326" cy="16418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16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400" b="0" i="0" u="none" strike="noStrike" kern="1200" cap="none" spc="0" baseline="0">
                <a:solidFill>
                  <a:srgbClr val="FFFFF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1</a:t>
            </a:r>
            <a:endParaRPr lang="zh-CN" altLang="en-US" sz="140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119" name="Rectangle"/>
          <p:cNvSpPr>
            <a:spLocks/>
          </p:cNvSpPr>
          <p:nvPr/>
        </p:nvSpPr>
        <p:spPr>
          <a:xfrm>
            <a:off x="5555839" y="2187073"/>
            <a:ext cx="1912144" cy="171093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600" b="1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مفهوم حملات العلاقات العامة</a:t>
            </a:r>
            <a:endParaRPr lang="zh-CN" altLang="en-US" sz="1600" b="1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120" name="Rectangle"/>
          <p:cNvSpPr>
            <a:spLocks/>
          </p:cNvSpPr>
          <p:nvPr/>
        </p:nvSpPr>
        <p:spPr>
          <a:xfrm>
            <a:off x="1022415" y="2467584"/>
            <a:ext cx="6445568" cy="17525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342900" indent="-342900" algn="r" rtl="1">
              <a:lnSpc>
                <a:spcPts val="135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4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تعريف</a:t>
            </a:r>
            <a:r>
              <a:rPr lang="en-US" altLang="zh-CN" sz="14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حملات</a:t>
            </a:r>
            <a:r>
              <a:rPr lang="en-US" altLang="zh-CN" sz="14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الـPR</a:t>
            </a:r>
            <a:r>
              <a:rPr lang="en-US" altLang="zh-CN" sz="14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كأنشطة</a:t>
            </a:r>
            <a:r>
              <a:rPr lang="en-US" altLang="zh-CN" sz="14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مخططة</a:t>
            </a:r>
            <a:r>
              <a:rPr lang="en-US" altLang="zh-CN" sz="14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لتحقيق</a:t>
            </a:r>
            <a:r>
              <a:rPr lang="en-US" altLang="zh-CN" sz="14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أهداف</a:t>
            </a:r>
            <a:r>
              <a:rPr lang="en-US" altLang="zh-CN" sz="14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اتصالية</a:t>
            </a:r>
            <a:r>
              <a:rPr lang="en-US" altLang="zh-CN" sz="14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محددة</a:t>
            </a:r>
            <a:endParaRPr lang="zh-CN" altLang="en-US" sz="1400" b="0" i="0" u="none" strike="noStrike" kern="1200" cap="none" spc="0" baseline="0" dirty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121" name="Rectangle"/>
          <p:cNvSpPr>
            <a:spLocks/>
          </p:cNvSpPr>
          <p:nvPr/>
        </p:nvSpPr>
        <p:spPr>
          <a:xfrm>
            <a:off x="1022415" y="2681063"/>
            <a:ext cx="6445568" cy="17525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342900" indent="-342900" algn="r" rtl="1">
              <a:lnSpc>
                <a:spcPts val="135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4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التمييز</a:t>
            </a:r>
            <a:r>
              <a:rPr lang="en-US" altLang="zh-CN" sz="14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بين</a:t>
            </a:r>
            <a:r>
              <a:rPr lang="en-US" altLang="zh-CN" sz="14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الحملة</a:t>
            </a:r>
            <a:r>
              <a:rPr lang="en-US" altLang="zh-CN" sz="14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والبرنامج</a:t>
            </a:r>
            <a:r>
              <a:rPr lang="en-US" altLang="zh-CN" sz="14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والخطة</a:t>
            </a:r>
            <a:endParaRPr lang="zh-CN" altLang="en-US" sz="1400" b="0" i="0" u="none" strike="noStrike" kern="1200" cap="none" spc="0" baseline="0" dirty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122" name="Rectangle"/>
          <p:cNvSpPr>
            <a:spLocks/>
          </p:cNvSpPr>
          <p:nvPr/>
        </p:nvSpPr>
        <p:spPr>
          <a:xfrm>
            <a:off x="1022415" y="2894542"/>
            <a:ext cx="6445568" cy="17525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342900" indent="-342900" algn="r" rtl="1">
              <a:lnSpc>
                <a:spcPts val="135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4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علاقة</a:t>
            </a:r>
            <a:r>
              <a:rPr lang="en-US" altLang="zh-CN" sz="14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الـPR</a:t>
            </a:r>
            <a:r>
              <a:rPr lang="en-US" altLang="zh-CN" sz="14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بالتسويق</a:t>
            </a:r>
            <a:r>
              <a:rPr lang="en-US" altLang="zh-CN" sz="14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والإعلان</a:t>
            </a:r>
            <a:r>
              <a:rPr lang="en-US" altLang="zh-CN" sz="14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والإعلام</a:t>
            </a:r>
            <a:endParaRPr lang="zh-CN" altLang="en-US" sz="1400" b="0" i="0" u="none" strike="noStrike" kern="1200" cap="none" spc="0" baseline="0" dirty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123" name="Rounded rectangle"/>
          <p:cNvSpPr>
            <a:spLocks/>
          </p:cNvSpPr>
          <p:nvPr/>
        </p:nvSpPr>
        <p:spPr>
          <a:xfrm>
            <a:off x="1196260" y="3587697"/>
            <a:ext cx="6694884" cy="1494590"/>
          </a:xfrm>
          <a:prstGeom prst="roundRect">
            <a:avLst>
              <a:gd name="adj" fmla="val 4893"/>
            </a:avLst>
          </a:prstGeom>
          <a:solidFill>
            <a:srgbClr val="FBFAFF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"/>
          </a:p>
        </p:txBody>
      </p:sp>
      <p:pic>
        <p:nvPicPr>
          <p:cNvPr id="124" name="Image" descr="preencoded.png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7756" y="3452826"/>
            <a:ext cx="6694884" cy="60959"/>
          </a:xfrm>
          <a:prstGeom prst="rect">
            <a:avLst/>
          </a:prstGeom>
          <a:noFill/>
          <a:ln w="12700" cap="flat" cmpd="sng">
            <a:solidFill>
              <a:srgbClr val="42CDEA"/>
            </a:solidFill>
            <a:prstDash val="solid"/>
            <a:miter/>
          </a:ln>
        </p:spPr>
      </p:pic>
      <p:pic>
        <p:nvPicPr>
          <p:cNvPr id="125" name="Image" descr="preencoded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80951" y="3303879"/>
            <a:ext cx="328492" cy="328492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126" name="Rectangle"/>
          <p:cNvSpPr>
            <a:spLocks/>
          </p:cNvSpPr>
          <p:nvPr/>
        </p:nvSpPr>
        <p:spPr>
          <a:xfrm>
            <a:off x="4179536" y="3386032"/>
            <a:ext cx="131326" cy="164186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16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400" b="0" i="0" u="none" strike="noStrike" kern="1200" cap="none" spc="0" baseline="0">
                <a:solidFill>
                  <a:srgbClr val="FFFFF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2</a:t>
            </a:r>
            <a:endParaRPr lang="zh-CN" altLang="en-US" sz="140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127" name="Rectangle"/>
          <p:cNvSpPr>
            <a:spLocks/>
          </p:cNvSpPr>
          <p:nvPr/>
        </p:nvSpPr>
        <p:spPr>
          <a:xfrm>
            <a:off x="5924337" y="3741791"/>
            <a:ext cx="1543645" cy="171093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 rtl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600" b="1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خصائص</a:t>
            </a:r>
            <a:r>
              <a:rPr lang="en-US" altLang="zh-CN" sz="1600" b="1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600" b="1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وأهمية</a:t>
            </a:r>
            <a:r>
              <a:rPr lang="en-US" altLang="zh-CN" sz="1600" b="1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600" b="1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الحملات</a:t>
            </a:r>
            <a:endParaRPr lang="zh-CN" altLang="en-US" sz="1600" b="1" i="0" u="none" strike="noStrike" kern="1200" cap="none" spc="0" baseline="0" dirty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128" name="Rectangle"/>
          <p:cNvSpPr>
            <a:spLocks/>
          </p:cNvSpPr>
          <p:nvPr/>
        </p:nvSpPr>
        <p:spPr>
          <a:xfrm>
            <a:off x="1022415" y="4022302"/>
            <a:ext cx="6445568" cy="17525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342900" indent="-342900" algn="r" rtl="1">
              <a:lnSpc>
                <a:spcPts val="135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4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تحسين</a:t>
            </a:r>
            <a:r>
              <a:rPr lang="en-US" altLang="zh-CN" sz="14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الصورة</a:t>
            </a:r>
            <a:r>
              <a:rPr lang="en-US" altLang="zh-CN" sz="14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الذهنية</a:t>
            </a:r>
            <a:endParaRPr lang="zh-CN" altLang="en-US" sz="1400" b="0" i="0" u="none" strike="noStrike" kern="1200" cap="none" spc="0" baseline="0" dirty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129" name="Rectangle"/>
          <p:cNvSpPr>
            <a:spLocks/>
          </p:cNvSpPr>
          <p:nvPr/>
        </p:nvSpPr>
        <p:spPr>
          <a:xfrm>
            <a:off x="1022415" y="4235781"/>
            <a:ext cx="6445568" cy="17525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342900" indent="-342900" algn="r" rtl="1">
              <a:lnSpc>
                <a:spcPts val="135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4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إدارة</a:t>
            </a:r>
            <a:r>
              <a:rPr lang="en-US" altLang="zh-CN" sz="14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السمعة</a:t>
            </a:r>
            <a:r>
              <a:rPr lang="en-US" altLang="zh-CN" sz="14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المؤسسية</a:t>
            </a:r>
            <a:endParaRPr lang="zh-CN" altLang="en-US" sz="1400" b="0" i="0" u="none" strike="noStrike" kern="1200" cap="none" spc="0" baseline="0" dirty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130" name="Rectangle"/>
          <p:cNvSpPr>
            <a:spLocks/>
          </p:cNvSpPr>
          <p:nvPr/>
        </p:nvSpPr>
        <p:spPr>
          <a:xfrm>
            <a:off x="1022415" y="4449261"/>
            <a:ext cx="6445568" cy="17525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342900" indent="-342900" algn="r" rtl="1">
              <a:lnSpc>
                <a:spcPts val="135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4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تعزيز</a:t>
            </a:r>
            <a:r>
              <a:rPr lang="en-US" altLang="zh-CN" sz="14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الولاء</a:t>
            </a:r>
            <a:r>
              <a:rPr lang="en-US" altLang="zh-CN" sz="14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والمصداقية</a:t>
            </a:r>
            <a:endParaRPr lang="zh-CN" altLang="en-US" sz="1400" b="0" i="0" u="none" strike="noStrike" kern="1200" cap="none" spc="0" baseline="0" dirty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131" name="Rectangle"/>
          <p:cNvSpPr>
            <a:spLocks/>
          </p:cNvSpPr>
          <p:nvPr/>
        </p:nvSpPr>
        <p:spPr>
          <a:xfrm>
            <a:off x="1022415" y="4662740"/>
            <a:ext cx="6445568" cy="17525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342900" indent="-342900" algn="r" rtl="1">
              <a:lnSpc>
                <a:spcPts val="135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4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أهمية</a:t>
            </a:r>
            <a:r>
              <a:rPr lang="en-US" altLang="zh-CN" sz="14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سرعة</a:t>
            </a:r>
            <a:r>
              <a:rPr lang="en-US" altLang="zh-CN" sz="14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الانتشار</a:t>
            </a:r>
            <a:r>
              <a:rPr lang="en-US" altLang="zh-CN" sz="14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في</a:t>
            </a:r>
            <a:r>
              <a:rPr lang="en-US" altLang="zh-CN" sz="14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العصر</a:t>
            </a:r>
            <a:r>
              <a:rPr lang="en-US" altLang="zh-CN" sz="14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الرقمي</a:t>
            </a:r>
            <a:endParaRPr lang="zh-CN" altLang="en-US" sz="1400" b="0" i="0" u="none" strike="noStrike" kern="1200" cap="none" spc="0" baseline="0" dirty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133" name="Rounded rectangle"/>
          <p:cNvSpPr>
            <a:spLocks/>
          </p:cNvSpPr>
          <p:nvPr/>
        </p:nvSpPr>
        <p:spPr>
          <a:xfrm>
            <a:off x="1082588" y="5190661"/>
            <a:ext cx="6694884" cy="854154"/>
          </a:xfrm>
          <a:prstGeom prst="roundRect">
            <a:avLst>
              <a:gd name="adj" fmla="val 8564"/>
            </a:avLst>
          </a:prstGeom>
          <a:solidFill>
            <a:srgbClr val="FBFAFF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"/>
          </a:p>
        </p:txBody>
      </p:sp>
      <p:pic>
        <p:nvPicPr>
          <p:cNvPr id="134" name="Image" descr="preencoded.png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3420" y="5190661"/>
            <a:ext cx="6694884" cy="60958"/>
          </a:xfrm>
          <a:prstGeom prst="rect">
            <a:avLst/>
          </a:prstGeom>
          <a:noFill/>
          <a:ln w="12700" cap="flat" cmpd="sng">
            <a:solidFill>
              <a:srgbClr val="42CDEA"/>
            </a:solidFill>
            <a:prstDash val="solid"/>
            <a:miter/>
          </a:ln>
        </p:spPr>
      </p:pic>
      <p:pic>
        <p:nvPicPr>
          <p:cNvPr id="135" name="Image" descr="preencoded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50632" y="7897667"/>
            <a:ext cx="328493" cy="328491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136" name="Rectangle"/>
          <p:cNvSpPr>
            <a:spLocks/>
          </p:cNvSpPr>
          <p:nvPr/>
        </p:nvSpPr>
        <p:spPr>
          <a:xfrm>
            <a:off x="11149216" y="7979820"/>
            <a:ext cx="131326" cy="16418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16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400" b="0" i="0" u="none" strike="noStrike" kern="1200" cap="none" spc="0" baseline="0">
                <a:solidFill>
                  <a:srgbClr val="FFFFF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1</a:t>
            </a:r>
            <a:endParaRPr lang="zh-CN" altLang="en-US" sz="140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137" name="Rectangle"/>
          <p:cNvSpPr>
            <a:spLocks/>
          </p:cNvSpPr>
          <p:nvPr/>
        </p:nvSpPr>
        <p:spPr>
          <a:xfrm>
            <a:off x="5788755" y="5375759"/>
            <a:ext cx="1368860" cy="171092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600" b="1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الفرق</a:t>
            </a:r>
            <a:r>
              <a:rPr lang="en-US" altLang="zh-CN" sz="1600" b="1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600" b="1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بين</a:t>
            </a:r>
            <a:r>
              <a:rPr lang="en-US" altLang="zh-CN" sz="1600" b="1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600" b="1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الحملات</a:t>
            </a:r>
            <a:endParaRPr lang="zh-CN" altLang="en-US" sz="1600" b="1" i="0" u="none" strike="noStrike" kern="1200" cap="none" spc="0" baseline="0" dirty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138" name="Rectangle"/>
          <p:cNvSpPr>
            <a:spLocks/>
          </p:cNvSpPr>
          <p:nvPr/>
        </p:nvSpPr>
        <p:spPr>
          <a:xfrm>
            <a:off x="858167" y="5699178"/>
            <a:ext cx="6445567" cy="17525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 rtl="1">
              <a:lnSpc>
                <a:spcPts val="13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4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التمييز</a:t>
            </a:r>
            <a:r>
              <a:rPr lang="en-US" altLang="zh-CN" sz="14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الواضح</a:t>
            </a:r>
            <a:r>
              <a:rPr lang="en-US" altLang="zh-CN" sz="14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بين</a:t>
            </a:r>
            <a:r>
              <a:rPr lang="en-US" altLang="zh-CN" sz="14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الحملات</a:t>
            </a:r>
            <a:r>
              <a:rPr lang="en-US" altLang="zh-CN" sz="14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الإعلامية</a:t>
            </a:r>
            <a:r>
              <a:rPr lang="en-US" altLang="zh-CN" sz="14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والإعلانية</a:t>
            </a:r>
            <a:r>
              <a:rPr lang="en-US" altLang="zh-CN" sz="14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من</a:t>
            </a:r>
            <a:r>
              <a:rPr lang="en-US" altLang="zh-CN" sz="14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حيث</a:t>
            </a:r>
            <a:r>
              <a:rPr lang="en-US" altLang="zh-CN" sz="14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الأهداف</a:t>
            </a:r>
            <a:r>
              <a:rPr lang="en-US" altLang="zh-CN" sz="140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0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والأساليب</a:t>
            </a:r>
            <a:endParaRPr lang="zh-CN" altLang="en-US" sz="1400" b="0" i="0" u="none" strike="noStrike" kern="1200" cap="none" spc="0" baseline="0" dirty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139" name="Rounded rectangle"/>
          <p:cNvSpPr>
            <a:spLocks/>
          </p:cNvSpPr>
          <p:nvPr/>
        </p:nvSpPr>
        <p:spPr>
          <a:xfrm>
            <a:off x="1022415" y="6367001"/>
            <a:ext cx="6694884" cy="854154"/>
          </a:xfrm>
          <a:prstGeom prst="roundRect">
            <a:avLst>
              <a:gd name="adj" fmla="val 8564"/>
            </a:avLst>
          </a:prstGeom>
          <a:solidFill>
            <a:srgbClr val="FBFAFF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"/>
          </a:p>
        </p:txBody>
      </p:sp>
      <p:pic>
        <p:nvPicPr>
          <p:cNvPr id="140" name="Image" descr="preencoded.png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3420" y="6346577"/>
            <a:ext cx="6694884" cy="60958"/>
          </a:xfrm>
          <a:prstGeom prst="rect">
            <a:avLst/>
          </a:prstGeom>
          <a:noFill/>
          <a:ln w="12700" cap="flat" cmpd="sng">
            <a:solidFill>
              <a:srgbClr val="42CDEA"/>
            </a:solidFill>
            <a:prstDash val="solid"/>
            <a:miter/>
          </a:ln>
        </p:spPr>
      </p:pic>
      <p:pic>
        <p:nvPicPr>
          <p:cNvPr id="141" name="Image" descr="preencoded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50632" y="9025428"/>
            <a:ext cx="328493" cy="328491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142" name="Rectangle"/>
          <p:cNvSpPr>
            <a:spLocks/>
          </p:cNvSpPr>
          <p:nvPr/>
        </p:nvSpPr>
        <p:spPr>
          <a:xfrm>
            <a:off x="11149216" y="9107581"/>
            <a:ext cx="131326" cy="16418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16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400" b="0" i="0" u="none" strike="noStrike" kern="1200" cap="none" spc="0" baseline="0">
                <a:solidFill>
                  <a:srgbClr val="FFFFF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2</a:t>
            </a:r>
            <a:endParaRPr lang="zh-CN" altLang="en-US" sz="140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143" name="Rectangle"/>
          <p:cNvSpPr>
            <a:spLocks/>
          </p:cNvSpPr>
          <p:nvPr/>
        </p:nvSpPr>
        <p:spPr>
          <a:xfrm>
            <a:off x="5784439" y="6541549"/>
            <a:ext cx="1454943" cy="171092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600" b="1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أنواع ومقومات الحملات</a:t>
            </a:r>
            <a:endParaRPr lang="zh-CN" altLang="en-US" sz="1600" b="1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144" name="Rectangle"/>
          <p:cNvSpPr>
            <a:spLocks/>
          </p:cNvSpPr>
          <p:nvPr/>
        </p:nvSpPr>
        <p:spPr>
          <a:xfrm>
            <a:off x="712049" y="6881845"/>
            <a:ext cx="6445568" cy="17525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13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40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استعراض شامل لأنواع الحملات المختلفة والعناصر الأساسية للنجاح</a:t>
            </a:r>
            <a:endParaRPr lang="zh-CN" altLang="en-US" sz="140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pic>
        <p:nvPicPr>
          <p:cNvPr id="3" name="Image 0" descr="preencoded.png">
            <a:extLst>
              <a:ext uri="{FF2B5EF4-FFF2-40B4-BE49-F238E27FC236}">
                <a16:creationId xmlns:a16="http://schemas.microsoft.com/office/drawing/2014/main" id="{29F9F014-8DF8-F452-0EE2-776F8268D70E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24587" y="2423888"/>
            <a:ext cx="4388028" cy="4571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7811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alphaModFix amt="76000"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0">
            <a:extLst>
              <a:ext uri="{FF2B5EF4-FFF2-40B4-BE49-F238E27FC236}">
                <a16:creationId xmlns:a16="http://schemas.microsoft.com/office/drawing/2014/main" id="{DC44E0B7-DCAC-578A-501C-636DF174BB02}"/>
              </a:ext>
            </a:extLst>
          </p:cNvPr>
          <p:cNvSpPr/>
          <p:nvPr/>
        </p:nvSpPr>
        <p:spPr>
          <a:xfrm>
            <a:off x="6462134" y="616088"/>
            <a:ext cx="7320558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4850"/>
              </a:lnSpc>
            </a:pPr>
            <a:r>
              <a:rPr lang="en-US" sz="3900" b="1" dirty="0">
                <a:solidFill>
                  <a:srgbClr val="00B0F0"/>
                </a:solidFill>
                <a:latin typeface="Alexandria" panose="020B0604020202020204" charset="-78"/>
                <a:ea typeface="Mona Sans Semi Bold" pitchFamily="34" charset="-122"/>
                <a:cs typeface="Alexandria" panose="020B0604020202020204" charset="-78"/>
              </a:rPr>
              <a:t>أهمية العلاقات العامة في عصر الرقمنة</a:t>
            </a:r>
            <a:endParaRPr lang="en-US" sz="3900" b="1" dirty="0">
              <a:solidFill>
                <a:srgbClr val="00B0F0"/>
              </a:solidFill>
              <a:latin typeface="Alexandria" panose="020B0604020202020204" charset="-78"/>
              <a:cs typeface="Alexandria" panose="020B0604020202020204" charset="-78"/>
            </a:endParaRPr>
          </a:p>
        </p:txBody>
      </p:sp>
      <p:sp>
        <p:nvSpPr>
          <p:cNvPr id="22" name="Text 1">
            <a:extLst>
              <a:ext uri="{FF2B5EF4-FFF2-40B4-BE49-F238E27FC236}">
                <a16:creationId xmlns:a16="http://schemas.microsoft.com/office/drawing/2014/main" id="{4F8530BD-B8D9-D4C0-FDDC-AA9993DD53CC}"/>
              </a:ext>
            </a:extLst>
          </p:cNvPr>
          <p:cNvSpPr/>
          <p:nvPr/>
        </p:nvSpPr>
        <p:spPr>
          <a:xfrm>
            <a:off x="6462134" y="1694914"/>
            <a:ext cx="7185540" cy="91297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r" rtl="1">
              <a:lnSpc>
                <a:spcPts val="2500"/>
              </a:lnSpc>
            </a:pPr>
            <a:r>
              <a:rPr lang="en-US" sz="1550" dirty="0">
                <a:solidFill>
                  <a:srgbClr val="52586B"/>
                </a:solidFill>
                <a:latin typeface="Alexandria" panose="020B0604020202020204" charset="-78"/>
                <a:ea typeface="Funnel Sans" pitchFamily="34" charset="-122"/>
                <a:cs typeface="Alexandria" panose="020B0604020202020204" charset="-78"/>
              </a:rPr>
              <a:t>في العصر الرقمي، أصبحت العلاقات العامة أكثر أهمية من أي وقت </a:t>
            </a:r>
            <a:r>
              <a:rPr lang="en-US" sz="1550" dirty="0" err="1">
                <a:solidFill>
                  <a:srgbClr val="52586B"/>
                </a:solidFill>
                <a:latin typeface="Alexandria" panose="020B0604020202020204" charset="-78"/>
                <a:ea typeface="Funnel Sans" pitchFamily="34" charset="-122"/>
                <a:cs typeface="Alexandria" panose="020B0604020202020204" charset="-78"/>
              </a:rPr>
              <a:t>مضى</a:t>
            </a:r>
            <a:endParaRPr lang="en-US" sz="1550" dirty="0">
              <a:solidFill>
                <a:srgbClr val="52586B"/>
              </a:solidFill>
              <a:latin typeface="Alexandria" panose="020B0604020202020204" charset="-78"/>
              <a:ea typeface="Funnel Sans" pitchFamily="34" charset="-122"/>
              <a:cs typeface="Alexandria" panose="020B0604020202020204" charset="-78"/>
            </a:endParaRPr>
          </a:p>
          <a:p>
            <a:pPr algn="r" rtl="1">
              <a:lnSpc>
                <a:spcPts val="2500"/>
              </a:lnSpc>
            </a:pPr>
            <a:r>
              <a:rPr lang="en-US" sz="1550" dirty="0">
                <a:solidFill>
                  <a:srgbClr val="52586B"/>
                </a:solidFill>
                <a:latin typeface="Alexandria" panose="020B0604020202020204" charset="-78"/>
                <a:ea typeface="Funnel Sans" pitchFamily="34" charset="-122"/>
                <a:cs typeface="Alexandria" panose="020B0604020202020204" charset="-78"/>
              </a:rPr>
              <a:t>          التحول الرقمي غير طبيعة التواصل وجعل السمعة المؤسسية أكثر عرضة </a:t>
            </a:r>
            <a:r>
              <a:rPr lang="en-US" sz="1550" dirty="0" err="1">
                <a:solidFill>
                  <a:srgbClr val="52586B"/>
                </a:solidFill>
                <a:latin typeface="Alexandria" panose="020B0604020202020204" charset="-78"/>
                <a:ea typeface="Funnel Sans" pitchFamily="34" charset="-122"/>
                <a:cs typeface="Alexandria" panose="020B0604020202020204" charset="-78"/>
              </a:rPr>
              <a:t>للتأثيرات</a:t>
            </a:r>
            <a:r>
              <a:rPr lang="en-US" sz="1550" dirty="0">
                <a:solidFill>
                  <a:srgbClr val="52586B"/>
                </a:solidFill>
                <a:latin typeface="Alexandria" panose="020B0604020202020204" charset="-78"/>
                <a:ea typeface="Funnel Sans" pitchFamily="34" charset="-122"/>
                <a:cs typeface="Alexandria" panose="020B0604020202020204" charset="-78"/>
              </a:rPr>
              <a:t> </a:t>
            </a:r>
            <a:r>
              <a:rPr lang="en-US" sz="1550" dirty="0" err="1">
                <a:solidFill>
                  <a:srgbClr val="52586B"/>
                </a:solidFill>
                <a:latin typeface="Alexandria" panose="020B0604020202020204" charset="-78"/>
                <a:ea typeface="Funnel Sans" pitchFamily="34" charset="-122"/>
                <a:cs typeface="Alexandria" panose="020B0604020202020204" charset="-78"/>
              </a:rPr>
              <a:t>الخارجية</a:t>
            </a:r>
            <a:endParaRPr lang="en-US" sz="1550" dirty="0">
              <a:solidFill>
                <a:prstClr val="black"/>
              </a:solidFill>
              <a:latin typeface="Alexandria" panose="020B0604020202020204" charset="-78"/>
              <a:cs typeface="Alexandria" panose="020B0604020202020204" charset="-78"/>
            </a:endParaRPr>
          </a:p>
        </p:txBody>
      </p:sp>
      <p:sp>
        <p:nvSpPr>
          <p:cNvPr id="23" name="Shape 2">
            <a:extLst>
              <a:ext uri="{FF2B5EF4-FFF2-40B4-BE49-F238E27FC236}">
                <a16:creationId xmlns:a16="http://schemas.microsoft.com/office/drawing/2014/main" id="{CB7A9FB6-6BC3-7D5B-5E71-7CE1BE4C1D9D}"/>
              </a:ext>
            </a:extLst>
          </p:cNvPr>
          <p:cNvSpPr/>
          <p:nvPr/>
        </p:nvSpPr>
        <p:spPr>
          <a:xfrm>
            <a:off x="13397627" y="2924056"/>
            <a:ext cx="446484" cy="446484"/>
          </a:xfrm>
          <a:prstGeom prst="roundRect">
            <a:avLst>
              <a:gd name="adj" fmla="val 18670"/>
            </a:avLst>
          </a:prstGeom>
          <a:solidFill>
            <a:srgbClr val="373B48"/>
          </a:solidFill>
          <a:ln w="7620">
            <a:solidFill>
              <a:srgbClr val="505461"/>
            </a:solidFill>
            <a:prstDash val="solid"/>
          </a:ln>
        </p:spPr>
        <p:txBody>
          <a:bodyPr/>
          <a:lstStyle/>
          <a:p>
            <a:endParaRPr lang="">
              <a:latin typeface="Alexandria" panose="020B0604020202020204" charset="-78"/>
              <a:cs typeface="Alexandria" panose="020B0604020202020204" charset="-78"/>
            </a:endParaRPr>
          </a:p>
        </p:txBody>
      </p:sp>
      <p:sp>
        <p:nvSpPr>
          <p:cNvPr id="24" name="Text 3">
            <a:extLst>
              <a:ext uri="{FF2B5EF4-FFF2-40B4-BE49-F238E27FC236}">
                <a16:creationId xmlns:a16="http://schemas.microsoft.com/office/drawing/2014/main" id="{970AB5E3-DDB1-F897-12AE-773BD8C4A57D}"/>
              </a:ext>
            </a:extLst>
          </p:cNvPr>
          <p:cNvSpPr/>
          <p:nvPr/>
        </p:nvSpPr>
        <p:spPr>
          <a:xfrm>
            <a:off x="10687169" y="2992279"/>
            <a:ext cx="2512100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2400"/>
              </a:lnSpc>
            </a:pPr>
            <a:r>
              <a:rPr lang="en-US" sz="1950" dirty="0">
                <a:solidFill>
                  <a:srgbClr val="52586B"/>
                </a:solidFill>
                <a:latin typeface="Alexandria" panose="020B0604020202020204" charset="-78"/>
                <a:ea typeface="Mona Sans Semi Bold" pitchFamily="34" charset="-122"/>
                <a:cs typeface="Alexandria" panose="020B0604020202020204" charset="-78"/>
              </a:rPr>
              <a:t>التواصل الفوري والشفافية</a:t>
            </a:r>
            <a:endParaRPr lang="en-US" sz="1950" dirty="0">
              <a:solidFill>
                <a:prstClr val="black"/>
              </a:solidFill>
              <a:latin typeface="Alexandria" panose="020B0604020202020204" charset="-78"/>
              <a:cs typeface="Alexandria" panose="020B0604020202020204" charset="-78"/>
            </a:endParaRPr>
          </a:p>
        </p:txBody>
      </p:sp>
      <p:sp>
        <p:nvSpPr>
          <p:cNvPr id="25" name="Text 4">
            <a:extLst>
              <a:ext uri="{FF2B5EF4-FFF2-40B4-BE49-F238E27FC236}">
                <a16:creationId xmlns:a16="http://schemas.microsoft.com/office/drawing/2014/main" id="{370068D6-E448-3F14-39D9-653B1492EEEF}"/>
              </a:ext>
            </a:extLst>
          </p:cNvPr>
          <p:cNvSpPr/>
          <p:nvPr/>
        </p:nvSpPr>
        <p:spPr>
          <a:xfrm>
            <a:off x="10337756" y="3761185"/>
            <a:ext cx="2861512" cy="10581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r" rtl="1">
              <a:lnSpc>
                <a:spcPts val="2500"/>
              </a:lnSpc>
            </a:pPr>
            <a:r>
              <a:rPr lang="en-US" sz="1550" dirty="0">
                <a:solidFill>
                  <a:srgbClr val="52586B"/>
                </a:solidFill>
                <a:latin typeface="Alexandria" panose="020B0604020202020204" charset="-78"/>
                <a:ea typeface="Funnel Sans" pitchFamily="34" charset="-122"/>
                <a:cs typeface="Alexandria" panose="020B0604020202020204" charset="-78"/>
              </a:rPr>
              <a:t>الجمهور يتوقع ردوداً سريعة وتواصلاً مباشراً مع المؤسسات عبر المنصات الرقمية</a:t>
            </a:r>
            <a:endParaRPr lang="en-US" sz="1550" dirty="0">
              <a:solidFill>
                <a:prstClr val="black"/>
              </a:solidFill>
              <a:latin typeface="Alexandria" panose="020B0604020202020204" charset="-78"/>
              <a:cs typeface="Alexandria" panose="020B0604020202020204" charset="-78"/>
            </a:endParaRPr>
          </a:p>
        </p:txBody>
      </p:sp>
      <p:sp>
        <p:nvSpPr>
          <p:cNvPr id="26" name="Shape 5">
            <a:extLst>
              <a:ext uri="{FF2B5EF4-FFF2-40B4-BE49-F238E27FC236}">
                <a16:creationId xmlns:a16="http://schemas.microsoft.com/office/drawing/2014/main" id="{017B5C46-B6FF-8E25-1264-807DCF90E521}"/>
              </a:ext>
            </a:extLst>
          </p:cNvPr>
          <p:cNvSpPr/>
          <p:nvPr/>
        </p:nvSpPr>
        <p:spPr>
          <a:xfrm>
            <a:off x="9457611" y="2924056"/>
            <a:ext cx="446484" cy="446484"/>
          </a:xfrm>
          <a:prstGeom prst="roundRect">
            <a:avLst>
              <a:gd name="adj" fmla="val 18670"/>
            </a:avLst>
          </a:prstGeom>
          <a:solidFill>
            <a:srgbClr val="373B48"/>
          </a:solidFill>
          <a:ln w="7620">
            <a:solidFill>
              <a:srgbClr val="505461"/>
            </a:solidFill>
            <a:prstDash val="solid"/>
          </a:ln>
        </p:spPr>
        <p:txBody>
          <a:bodyPr/>
          <a:lstStyle/>
          <a:p>
            <a:endParaRPr lang="">
              <a:latin typeface="Alexandria" panose="020B0604020202020204" charset="-78"/>
              <a:cs typeface="Alexandria" panose="020B0604020202020204" charset="-78"/>
            </a:endParaRPr>
          </a:p>
        </p:txBody>
      </p:sp>
      <p:sp>
        <p:nvSpPr>
          <p:cNvPr id="27" name="Text 6">
            <a:extLst>
              <a:ext uri="{FF2B5EF4-FFF2-40B4-BE49-F238E27FC236}">
                <a16:creationId xmlns:a16="http://schemas.microsoft.com/office/drawing/2014/main" id="{1FED4199-A77C-91C9-05FB-666DEBBE7D13}"/>
              </a:ext>
            </a:extLst>
          </p:cNvPr>
          <p:cNvSpPr/>
          <p:nvPr/>
        </p:nvSpPr>
        <p:spPr>
          <a:xfrm>
            <a:off x="6778347" y="2992279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2400"/>
              </a:lnSpc>
            </a:pPr>
            <a:r>
              <a:rPr lang="en-US" sz="1950" dirty="0">
                <a:solidFill>
                  <a:srgbClr val="52586B"/>
                </a:solidFill>
                <a:latin typeface="Alexandria" panose="020B0604020202020204" charset="-78"/>
                <a:ea typeface="Mona Sans Semi Bold" pitchFamily="34" charset="-122"/>
                <a:cs typeface="Alexandria" panose="020B0604020202020204" charset="-78"/>
              </a:rPr>
              <a:t>إدارة السمعة الإلكترونية</a:t>
            </a:r>
            <a:endParaRPr lang="en-US" sz="1950" dirty="0">
              <a:solidFill>
                <a:prstClr val="black"/>
              </a:solidFill>
              <a:latin typeface="Alexandria" panose="020B0604020202020204" charset="-78"/>
              <a:cs typeface="Alexandria" panose="020B0604020202020204" charset="-78"/>
            </a:endParaRPr>
          </a:p>
        </p:txBody>
      </p:sp>
      <p:sp>
        <p:nvSpPr>
          <p:cNvPr id="28" name="Text 7">
            <a:extLst>
              <a:ext uri="{FF2B5EF4-FFF2-40B4-BE49-F238E27FC236}">
                <a16:creationId xmlns:a16="http://schemas.microsoft.com/office/drawing/2014/main" id="{2B08FEC0-0EAD-6F7D-2A04-41173A9A913D}"/>
              </a:ext>
            </a:extLst>
          </p:cNvPr>
          <p:cNvSpPr/>
          <p:nvPr/>
        </p:nvSpPr>
        <p:spPr>
          <a:xfrm>
            <a:off x="5720359" y="3748683"/>
            <a:ext cx="3960494" cy="183201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r" rtl="1">
              <a:lnSpc>
                <a:spcPts val="2500"/>
              </a:lnSpc>
            </a:pPr>
            <a:r>
              <a:rPr lang="en-US" sz="1550" dirty="0">
                <a:solidFill>
                  <a:srgbClr val="52586B"/>
                </a:solidFill>
                <a:latin typeface="Alexandria" panose="020B0604020202020204" charset="-78"/>
                <a:ea typeface="Funnel Sans" pitchFamily="34" charset="-122"/>
                <a:cs typeface="Alexandria" panose="020B0604020202020204" charset="-78"/>
              </a:rPr>
              <a:t>حماية الصورة الذهنية في بيئة رقمية حيث تنتشر المعلومات بسرعة هائلة</a:t>
            </a:r>
            <a:endParaRPr lang="en-US" sz="1550" dirty="0">
              <a:solidFill>
                <a:prstClr val="black"/>
              </a:solidFill>
              <a:latin typeface="Alexandria" panose="020B0604020202020204" charset="-78"/>
              <a:cs typeface="Alexandria" panose="020B0604020202020204" charset="-78"/>
            </a:endParaRPr>
          </a:p>
        </p:txBody>
      </p:sp>
      <p:sp>
        <p:nvSpPr>
          <p:cNvPr id="29" name="Shape 8">
            <a:extLst>
              <a:ext uri="{FF2B5EF4-FFF2-40B4-BE49-F238E27FC236}">
                <a16:creationId xmlns:a16="http://schemas.microsoft.com/office/drawing/2014/main" id="{4A3BF3F7-F419-3855-5E9A-B7F6C0739DA0}"/>
              </a:ext>
            </a:extLst>
          </p:cNvPr>
          <p:cNvSpPr/>
          <p:nvPr/>
        </p:nvSpPr>
        <p:spPr>
          <a:xfrm>
            <a:off x="13397627" y="4850249"/>
            <a:ext cx="446484" cy="446484"/>
          </a:xfrm>
          <a:prstGeom prst="roundRect">
            <a:avLst>
              <a:gd name="adj" fmla="val 0"/>
            </a:avLst>
          </a:prstGeom>
          <a:solidFill>
            <a:srgbClr val="373B48"/>
          </a:solidFill>
          <a:ln w="7620">
            <a:solidFill>
              <a:srgbClr val="505461"/>
            </a:solidFill>
            <a:prstDash val="solid"/>
          </a:ln>
        </p:spPr>
        <p:txBody>
          <a:bodyPr/>
          <a:lstStyle/>
          <a:p>
            <a:endParaRPr lang="">
              <a:latin typeface="Alexandria" panose="020B0604020202020204" charset="-78"/>
              <a:cs typeface="Alexandria" panose="020B0604020202020204" charset="-78"/>
            </a:endParaRPr>
          </a:p>
        </p:txBody>
      </p:sp>
      <p:sp>
        <p:nvSpPr>
          <p:cNvPr id="30" name="Text 9">
            <a:extLst>
              <a:ext uri="{FF2B5EF4-FFF2-40B4-BE49-F238E27FC236}">
                <a16:creationId xmlns:a16="http://schemas.microsoft.com/office/drawing/2014/main" id="{871A9132-B5D9-672D-0AAF-5E9A37E570D9}"/>
              </a:ext>
            </a:extLst>
          </p:cNvPr>
          <p:cNvSpPr/>
          <p:nvPr/>
        </p:nvSpPr>
        <p:spPr>
          <a:xfrm>
            <a:off x="9691660" y="4960500"/>
            <a:ext cx="3115802" cy="3175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2400"/>
              </a:lnSpc>
            </a:pPr>
            <a:r>
              <a:rPr lang="en-US" sz="1950" dirty="0">
                <a:solidFill>
                  <a:srgbClr val="52586B"/>
                </a:solidFill>
                <a:latin typeface="Alexandria" panose="020B0604020202020204" charset="-78"/>
                <a:ea typeface="Mona Sans Semi Bold" pitchFamily="34" charset="-122"/>
                <a:cs typeface="Alexandria" panose="020B0604020202020204" charset="-78"/>
              </a:rPr>
              <a:t>الوصول العالمي</a:t>
            </a:r>
            <a:endParaRPr lang="en-US" sz="1950" dirty="0">
              <a:solidFill>
                <a:prstClr val="black"/>
              </a:solidFill>
              <a:latin typeface="Alexandria" panose="020B0604020202020204" charset="-78"/>
              <a:cs typeface="Alexandria" panose="020B0604020202020204" charset="-78"/>
            </a:endParaRPr>
          </a:p>
        </p:txBody>
      </p:sp>
      <p:sp>
        <p:nvSpPr>
          <p:cNvPr id="31" name="Text 10">
            <a:extLst>
              <a:ext uri="{FF2B5EF4-FFF2-40B4-BE49-F238E27FC236}">
                <a16:creationId xmlns:a16="http://schemas.microsoft.com/office/drawing/2014/main" id="{3F5CCBA9-40B6-56A8-C94D-8F5B6735655B}"/>
              </a:ext>
            </a:extLst>
          </p:cNvPr>
          <p:cNvSpPr/>
          <p:nvPr/>
        </p:nvSpPr>
        <p:spPr>
          <a:xfrm>
            <a:off x="5230278" y="5648803"/>
            <a:ext cx="7767684" cy="26444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2500"/>
              </a:lnSpc>
            </a:pPr>
            <a:r>
              <a:rPr lang="en-US" sz="1550" dirty="0">
                <a:solidFill>
                  <a:srgbClr val="52586B"/>
                </a:solidFill>
                <a:latin typeface="Alexandria" panose="020B0604020202020204" charset="-78"/>
                <a:ea typeface="Funnel Sans" pitchFamily="34" charset="-122"/>
                <a:cs typeface="Alexandria" panose="020B0604020202020204" charset="-78"/>
              </a:rPr>
              <a:t>إمكانية التواصل مع جماهير دولية متنوعة من خلال منصات رقمية متعددة</a:t>
            </a:r>
            <a:endParaRPr lang="en-US" sz="1550" dirty="0">
              <a:solidFill>
                <a:prstClr val="black"/>
              </a:solidFill>
              <a:latin typeface="Alexandria" panose="020B0604020202020204" charset="-78"/>
              <a:cs typeface="Alexandria" panose="020B0604020202020204" charset="-78"/>
            </a:endParaRPr>
          </a:p>
        </p:txBody>
      </p:sp>
      <p:pic>
        <p:nvPicPr>
          <p:cNvPr id="32" name="Image 0" descr="preencoded.png">
            <a:extLst>
              <a:ext uri="{FF2B5EF4-FFF2-40B4-BE49-F238E27FC236}">
                <a16:creationId xmlns:a16="http://schemas.microsoft.com/office/drawing/2014/main" id="{666F5B5C-6E76-36BC-7B52-E75DB3FDAA6D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3790" y="2110383"/>
            <a:ext cx="4926568" cy="4926568"/>
          </a:xfrm>
          <a:prstGeom prst="rect">
            <a:avLst/>
          </a:prstGeom>
        </p:spPr>
      </p:pic>
      <p:pic>
        <p:nvPicPr>
          <p:cNvPr id="33" name="Image">
            <a:extLst>
              <a:ext uri="{FF2B5EF4-FFF2-40B4-BE49-F238E27FC236}">
                <a16:creationId xmlns:a16="http://schemas.microsoft.com/office/drawing/2014/main" id="{4246D024-DA8D-E18E-9D9B-38E04E34198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-12166"/>
            <a:ext cx="2766169" cy="1291612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</p:spTree>
    <p:extLst>
      <p:ext uri="{BB962C8B-B14F-4D97-AF65-F5344CB8AC3E}">
        <p14:creationId xmlns:p14="http://schemas.microsoft.com/office/powerpoint/2010/main" val="5244618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alphaModFix amt="76000"/>
          </a:blip>
          <a:stretch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0A0FE01-AFA6-4B31-7868-BC8C573EE7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Image">
            <a:extLst>
              <a:ext uri="{FF2B5EF4-FFF2-40B4-BE49-F238E27FC236}">
                <a16:creationId xmlns:a16="http://schemas.microsoft.com/office/drawing/2014/main" id="{279FC13E-625F-EC36-3A13-89B13D5A284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-12166"/>
            <a:ext cx="2766169" cy="1291612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2" name="Text 0">
            <a:extLst>
              <a:ext uri="{FF2B5EF4-FFF2-40B4-BE49-F238E27FC236}">
                <a16:creationId xmlns:a16="http://schemas.microsoft.com/office/drawing/2014/main" id="{770AEE61-5776-6978-9593-8C7A9B51378A}"/>
              </a:ext>
            </a:extLst>
          </p:cNvPr>
          <p:cNvSpPr/>
          <p:nvPr/>
        </p:nvSpPr>
        <p:spPr>
          <a:xfrm>
            <a:off x="8770680" y="932081"/>
            <a:ext cx="4961811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4850"/>
              </a:lnSpc>
            </a:pPr>
            <a:r>
              <a:rPr lang="en-US" sz="3900" b="1" dirty="0">
                <a:solidFill>
                  <a:srgbClr val="00B0F0"/>
                </a:solidFill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المحاضرة الثانية</a:t>
            </a:r>
            <a:endParaRPr lang="en-US" sz="3900" dirty="0">
              <a:solidFill>
                <a:srgbClr val="00B0F0"/>
              </a:solidFill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ext 1">
            <a:extLst>
              <a:ext uri="{FF2B5EF4-FFF2-40B4-BE49-F238E27FC236}">
                <a16:creationId xmlns:a16="http://schemas.microsoft.com/office/drawing/2014/main" id="{1ABA28D9-CCB8-83FB-3EED-CC351E5C4A53}"/>
              </a:ext>
            </a:extLst>
          </p:cNvPr>
          <p:cNvSpPr/>
          <p:nvPr/>
        </p:nvSpPr>
        <p:spPr>
          <a:xfrm>
            <a:off x="980598" y="1824871"/>
            <a:ext cx="11128415" cy="4961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3900"/>
              </a:lnSpc>
            </a:pPr>
            <a:r>
              <a:rPr lang="en-US" sz="3100" b="1" dirty="0" err="1">
                <a:solidFill>
                  <a:srgbClr val="000000"/>
                </a:solidFill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التخطيط</a:t>
            </a:r>
            <a:r>
              <a:rPr lang="en-US" sz="3100" b="1" dirty="0">
                <a:solidFill>
                  <a:srgbClr val="000000"/>
                </a:solidFill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 </a:t>
            </a:r>
            <a:r>
              <a:rPr lang="en-US" sz="3100" b="1" dirty="0" err="1">
                <a:solidFill>
                  <a:srgbClr val="000000"/>
                </a:solidFill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الاستراتيجي</a:t>
            </a:r>
            <a:endParaRPr lang="en-US" sz="31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 2">
            <a:extLst>
              <a:ext uri="{FF2B5EF4-FFF2-40B4-BE49-F238E27FC236}">
                <a16:creationId xmlns:a16="http://schemas.microsoft.com/office/drawing/2014/main" id="{38149F81-0008-2AD7-39A2-7D475DC45E34}"/>
              </a:ext>
            </a:extLst>
          </p:cNvPr>
          <p:cNvSpPr/>
          <p:nvPr/>
        </p:nvSpPr>
        <p:spPr>
          <a:xfrm>
            <a:off x="9895284" y="3272314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rtl="1">
              <a:lnSpc>
                <a:spcPts val="2400"/>
              </a:lnSpc>
            </a:pPr>
            <a:r>
              <a:rPr lang="en-US" sz="1950" b="1" dirty="0">
                <a:solidFill>
                  <a:srgbClr val="5B5F71"/>
                </a:solidFill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البحث</a:t>
            </a:r>
            <a:endParaRPr lang="en-US" sz="195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 3">
            <a:extLst>
              <a:ext uri="{FF2B5EF4-FFF2-40B4-BE49-F238E27FC236}">
                <a16:creationId xmlns:a16="http://schemas.microsoft.com/office/drawing/2014/main" id="{245A3C28-4DD5-C707-9EBF-FF3905F23028}"/>
              </a:ext>
            </a:extLst>
          </p:cNvPr>
          <p:cNvSpPr/>
          <p:nvPr/>
        </p:nvSpPr>
        <p:spPr>
          <a:xfrm>
            <a:off x="9895284" y="3701534"/>
            <a:ext cx="3941326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rtl="0">
              <a:lnSpc>
                <a:spcPts val="2500"/>
              </a:lnSpc>
            </a:pPr>
            <a:r>
              <a:rPr lang="en-US" sz="1550" dirty="0">
                <a:solidFill>
                  <a:srgbClr val="5B5F71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Research - جمع البيانات وتحليل الجمهور</a:t>
            </a:r>
            <a:endParaRPr lang="en-US" sz="155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 0" descr="preencoded.png">
            <a:extLst>
              <a:ext uri="{FF2B5EF4-FFF2-40B4-BE49-F238E27FC236}">
                <a16:creationId xmlns:a16="http://schemas.microsoft.com/office/drawing/2014/main" id="{02F456BB-BB01-9155-D571-68DA1092AC2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32653" y="2578894"/>
            <a:ext cx="4564975" cy="4564975"/>
          </a:xfrm>
          <a:prstGeom prst="rect">
            <a:avLst/>
          </a:prstGeom>
        </p:spPr>
      </p:pic>
      <p:pic>
        <p:nvPicPr>
          <p:cNvPr id="7" name="Image 1" descr="preencoded.png">
            <a:extLst>
              <a:ext uri="{FF2B5EF4-FFF2-40B4-BE49-F238E27FC236}">
                <a16:creationId xmlns:a16="http://schemas.microsoft.com/office/drawing/2014/main" id="{5730D82A-AB26-4846-1BBB-A1A07744F94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085237" y="3405604"/>
            <a:ext cx="296942" cy="296942"/>
          </a:xfrm>
          <a:prstGeom prst="rect">
            <a:avLst/>
          </a:prstGeom>
        </p:spPr>
      </p:pic>
      <p:sp>
        <p:nvSpPr>
          <p:cNvPr id="8" name="Text 4">
            <a:extLst>
              <a:ext uri="{FF2B5EF4-FFF2-40B4-BE49-F238E27FC236}">
                <a16:creationId xmlns:a16="http://schemas.microsoft.com/office/drawing/2014/main" id="{313C9465-B5DD-73AC-F2E4-C92B7DA670A7}"/>
              </a:ext>
            </a:extLst>
          </p:cNvPr>
          <p:cNvSpPr/>
          <p:nvPr/>
        </p:nvSpPr>
        <p:spPr>
          <a:xfrm>
            <a:off x="2254091" y="3272314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2400"/>
              </a:lnSpc>
            </a:pPr>
            <a:r>
              <a:rPr lang="en-US" sz="1950" b="1" dirty="0">
                <a:solidFill>
                  <a:srgbClr val="5B5F71"/>
                </a:solidFill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العمل</a:t>
            </a:r>
            <a:endParaRPr lang="en-US" sz="195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 5">
            <a:extLst>
              <a:ext uri="{FF2B5EF4-FFF2-40B4-BE49-F238E27FC236}">
                <a16:creationId xmlns:a16="http://schemas.microsoft.com/office/drawing/2014/main" id="{540F9125-B662-C823-89E7-63BAB6E4BF64}"/>
              </a:ext>
            </a:extLst>
          </p:cNvPr>
          <p:cNvSpPr/>
          <p:nvPr/>
        </p:nvSpPr>
        <p:spPr>
          <a:xfrm>
            <a:off x="793790" y="3701534"/>
            <a:ext cx="3941207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0">
              <a:lnSpc>
                <a:spcPts val="2500"/>
              </a:lnSpc>
            </a:pPr>
            <a:r>
              <a:rPr lang="en-US" sz="1550" dirty="0">
                <a:solidFill>
                  <a:srgbClr val="5B5F71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Action - التخطيط ووضع الأهداف</a:t>
            </a:r>
            <a:endParaRPr lang="en-US" sz="155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Image 2" descr="preencoded.png">
            <a:extLst>
              <a:ext uri="{FF2B5EF4-FFF2-40B4-BE49-F238E27FC236}">
                <a16:creationId xmlns:a16="http://schemas.microsoft.com/office/drawing/2014/main" id="{ADEA8339-7EB5-446C-1DAF-9A7D7B26934E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32653" y="2578894"/>
            <a:ext cx="4564975" cy="4564975"/>
          </a:xfrm>
          <a:prstGeom prst="rect">
            <a:avLst/>
          </a:prstGeom>
        </p:spPr>
      </p:pic>
      <p:pic>
        <p:nvPicPr>
          <p:cNvPr id="11" name="Image 3" descr="preencoded.png">
            <a:extLst>
              <a:ext uri="{FF2B5EF4-FFF2-40B4-BE49-F238E27FC236}">
                <a16:creationId xmlns:a16="http://schemas.microsoft.com/office/drawing/2014/main" id="{8614DD89-6C57-4103-7B8A-46537092F9D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859363" y="3794105"/>
            <a:ext cx="296942" cy="296942"/>
          </a:xfrm>
          <a:prstGeom prst="rect">
            <a:avLst/>
          </a:prstGeom>
        </p:spPr>
      </p:pic>
      <p:sp>
        <p:nvSpPr>
          <p:cNvPr id="12" name="Text 6">
            <a:extLst>
              <a:ext uri="{FF2B5EF4-FFF2-40B4-BE49-F238E27FC236}">
                <a16:creationId xmlns:a16="http://schemas.microsoft.com/office/drawing/2014/main" id="{314475B8-EB65-54BF-7B62-6C2F88B50FD1}"/>
              </a:ext>
            </a:extLst>
          </p:cNvPr>
          <p:cNvSpPr/>
          <p:nvPr/>
        </p:nvSpPr>
        <p:spPr>
          <a:xfrm>
            <a:off x="2254091" y="5703570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2400"/>
              </a:lnSpc>
            </a:pPr>
            <a:r>
              <a:rPr lang="en-US" sz="1950" b="1" dirty="0">
                <a:solidFill>
                  <a:srgbClr val="5B5F71"/>
                </a:solidFill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الاتصال</a:t>
            </a:r>
            <a:endParaRPr lang="en-US" sz="195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Text 7">
            <a:extLst>
              <a:ext uri="{FF2B5EF4-FFF2-40B4-BE49-F238E27FC236}">
                <a16:creationId xmlns:a16="http://schemas.microsoft.com/office/drawing/2014/main" id="{C3ED07EC-CA38-41DA-05BE-3954DC110E1D}"/>
              </a:ext>
            </a:extLst>
          </p:cNvPr>
          <p:cNvSpPr/>
          <p:nvPr/>
        </p:nvSpPr>
        <p:spPr>
          <a:xfrm>
            <a:off x="793790" y="6132790"/>
            <a:ext cx="3941207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0">
              <a:lnSpc>
                <a:spcPts val="2500"/>
              </a:lnSpc>
            </a:pPr>
            <a:r>
              <a:rPr lang="en-US" sz="1550" dirty="0">
                <a:solidFill>
                  <a:srgbClr val="5B5F71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Communication - التنفيذ والرسائل</a:t>
            </a:r>
            <a:endParaRPr lang="en-US" sz="155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Image 4" descr="preencoded.png">
            <a:extLst>
              <a:ext uri="{FF2B5EF4-FFF2-40B4-BE49-F238E27FC236}">
                <a16:creationId xmlns:a16="http://schemas.microsoft.com/office/drawing/2014/main" id="{8EFFF042-4A92-4941-04DB-36B27D0D2E1C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32653" y="2578894"/>
            <a:ext cx="4564975" cy="4564975"/>
          </a:xfrm>
          <a:prstGeom prst="rect">
            <a:avLst/>
          </a:prstGeom>
        </p:spPr>
      </p:pic>
      <p:pic>
        <p:nvPicPr>
          <p:cNvPr id="15" name="Image 5" descr="preencoded.png">
            <a:extLst>
              <a:ext uri="{FF2B5EF4-FFF2-40B4-BE49-F238E27FC236}">
                <a16:creationId xmlns:a16="http://schemas.microsoft.com/office/drawing/2014/main" id="{0481B6E0-3C5A-A14E-080E-6A62B8DFFE93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6247864" y="6019979"/>
            <a:ext cx="296942" cy="296942"/>
          </a:xfrm>
          <a:prstGeom prst="rect">
            <a:avLst/>
          </a:prstGeom>
        </p:spPr>
      </p:pic>
      <p:sp>
        <p:nvSpPr>
          <p:cNvPr id="16" name="Text 8">
            <a:extLst>
              <a:ext uri="{FF2B5EF4-FFF2-40B4-BE49-F238E27FC236}">
                <a16:creationId xmlns:a16="http://schemas.microsoft.com/office/drawing/2014/main" id="{B244CA4E-51CF-7371-4D15-8ACA8760DF67}"/>
              </a:ext>
            </a:extLst>
          </p:cNvPr>
          <p:cNvSpPr/>
          <p:nvPr/>
        </p:nvSpPr>
        <p:spPr>
          <a:xfrm>
            <a:off x="9895284" y="5703570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rtl="1">
              <a:lnSpc>
                <a:spcPts val="2400"/>
              </a:lnSpc>
            </a:pPr>
            <a:r>
              <a:rPr lang="en-US" sz="1950" b="1" dirty="0">
                <a:solidFill>
                  <a:srgbClr val="5B5F71"/>
                </a:solidFill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التقييم</a:t>
            </a:r>
            <a:endParaRPr lang="en-US" sz="195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Text 9">
            <a:extLst>
              <a:ext uri="{FF2B5EF4-FFF2-40B4-BE49-F238E27FC236}">
                <a16:creationId xmlns:a16="http://schemas.microsoft.com/office/drawing/2014/main" id="{FACEE811-5478-8776-91AD-73E5238381DB}"/>
              </a:ext>
            </a:extLst>
          </p:cNvPr>
          <p:cNvSpPr/>
          <p:nvPr/>
        </p:nvSpPr>
        <p:spPr>
          <a:xfrm>
            <a:off x="9895284" y="6132790"/>
            <a:ext cx="3941326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rtl="0">
              <a:lnSpc>
                <a:spcPts val="2500"/>
              </a:lnSpc>
            </a:pPr>
            <a:r>
              <a:rPr lang="en-US" sz="1550" dirty="0">
                <a:solidFill>
                  <a:srgbClr val="5B5F71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Evaluation - القياس والمؤشرات</a:t>
            </a:r>
            <a:endParaRPr lang="en-US" sz="155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8" name="Image 6" descr="preencoded.png">
            <a:extLst>
              <a:ext uri="{FF2B5EF4-FFF2-40B4-BE49-F238E27FC236}">
                <a16:creationId xmlns:a16="http://schemas.microsoft.com/office/drawing/2014/main" id="{B24133EA-C18D-29B8-FA42-5DA28270FE0D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32653" y="2578894"/>
            <a:ext cx="4564975" cy="4564975"/>
          </a:xfrm>
          <a:prstGeom prst="rect">
            <a:avLst/>
          </a:prstGeom>
        </p:spPr>
      </p:pic>
      <p:pic>
        <p:nvPicPr>
          <p:cNvPr id="19" name="Image 7" descr="preencoded.png">
            <a:extLst>
              <a:ext uri="{FF2B5EF4-FFF2-40B4-BE49-F238E27FC236}">
                <a16:creationId xmlns:a16="http://schemas.microsoft.com/office/drawing/2014/main" id="{01865F2E-8E20-171F-2374-31CD787DF8C0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8473738" y="5631478"/>
            <a:ext cx="296942" cy="296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73973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Rounded rectangle"/>
          <p:cNvSpPr>
            <a:spLocks/>
          </p:cNvSpPr>
          <p:nvPr/>
        </p:nvSpPr>
        <p:spPr>
          <a:xfrm>
            <a:off x="512885" y="2359268"/>
            <a:ext cx="13323726" cy="5070232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round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/>
          <a:lstStyle/>
          <a:p>
            <a:endParaRPr lang=""/>
          </a:p>
        </p:txBody>
      </p:sp>
      <p:pic>
        <p:nvPicPr>
          <p:cNvPr id="169" name="Image"/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1614621" y="322756"/>
            <a:ext cx="2766169" cy="1291612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171" name="Rectangle"/>
          <p:cNvSpPr>
            <a:spLocks/>
          </p:cNvSpPr>
          <p:nvPr/>
        </p:nvSpPr>
        <p:spPr>
          <a:xfrm>
            <a:off x="8193538" y="3132417"/>
            <a:ext cx="5270539" cy="620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48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3900" b="1" i="0" u="none" strike="noStrike" kern="1200" cap="none" spc="0" baseline="0">
                <a:solidFill>
                  <a:srgbClr val="42CDE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محتوى المحاضرة الثانية</a:t>
            </a:r>
            <a:endParaRPr lang="zh-CN" altLang="en-US" sz="3900" b="1" i="0" u="none" strike="noStrike" kern="1200" cap="none" spc="0" baseline="0">
              <a:solidFill>
                <a:srgbClr val="42CDEA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172" name="Rounded rectangle"/>
          <p:cNvSpPr>
            <a:spLocks/>
          </p:cNvSpPr>
          <p:nvPr/>
        </p:nvSpPr>
        <p:spPr>
          <a:xfrm>
            <a:off x="7414379" y="4661892"/>
            <a:ext cx="6223873" cy="2304336"/>
          </a:xfrm>
          <a:prstGeom prst="roundRect">
            <a:avLst>
              <a:gd name="adj" fmla="val 9375"/>
            </a:avLst>
          </a:prstGeom>
          <a:solidFill>
            <a:srgbClr val="808080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"/>
          </a:p>
        </p:txBody>
      </p:sp>
      <p:sp>
        <p:nvSpPr>
          <p:cNvPr id="173" name="Rectangle"/>
          <p:cNvSpPr>
            <a:spLocks/>
          </p:cNvSpPr>
          <p:nvPr/>
        </p:nvSpPr>
        <p:spPr>
          <a:xfrm>
            <a:off x="10983172" y="4823467"/>
            <a:ext cx="2480905" cy="31015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0" i="0" u="none" strike="noStrike" kern="1200" cap="none" spc="0" baseline="0">
                <a:solidFill>
                  <a:srgbClr val="FFFFF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أهمية التخطيط</a:t>
            </a:r>
            <a:endParaRPr lang="zh-CN" altLang="en-US" sz="195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174" name="Rectangle"/>
          <p:cNvSpPr>
            <a:spLocks/>
          </p:cNvSpPr>
          <p:nvPr/>
        </p:nvSpPr>
        <p:spPr>
          <a:xfrm>
            <a:off x="7414379" y="5317055"/>
            <a:ext cx="6025515" cy="31753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342900" indent="-342900" algn="r" rtl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550" b="0" i="0" u="none" strike="noStrike" kern="1200" cap="none" spc="0" baseline="0" dirty="0" err="1">
                <a:solidFill>
                  <a:srgbClr val="FFFFF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التخطيط</a:t>
            </a:r>
            <a:r>
              <a:rPr lang="en-US" altLang="zh-CN" sz="1550" b="0" i="0" u="none" strike="noStrike" kern="1200" cap="none" spc="0" baseline="0" dirty="0">
                <a:solidFill>
                  <a:srgbClr val="FFFFF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FFFFF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كعمود</a:t>
            </a:r>
            <a:r>
              <a:rPr lang="en-US" altLang="zh-CN" sz="1550" b="0" i="0" u="none" strike="noStrike" kern="1200" cap="none" spc="0" baseline="0" dirty="0">
                <a:solidFill>
                  <a:srgbClr val="FFFFF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FFFFF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فقري</a:t>
            </a:r>
            <a:r>
              <a:rPr lang="en-US" altLang="zh-CN" sz="1550" b="0" i="0" u="none" strike="noStrike" kern="1200" cap="none" spc="0" baseline="0" dirty="0">
                <a:solidFill>
                  <a:srgbClr val="FFFFF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FFFFF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للحملات</a:t>
            </a:r>
            <a:r>
              <a:rPr lang="en-US" altLang="zh-CN" sz="1550" b="0" i="0" u="none" strike="noStrike" kern="1200" cap="none" spc="0" baseline="0" dirty="0">
                <a:solidFill>
                  <a:srgbClr val="FFFFF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FFFFF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الناجحة</a:t>
            </a:r>
            <a:endParaRPr lang="zh-CN" altLang="en-US" sz="1550" b="0" i="0" u="none" strike="noStrike" kern="1200" cap="none" spc="0" baseline="0" dirty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175" name="Rectangle"/>
          <p:cNvSpPr>
            <a:spLocks/>
          </p:cNvSpPr>
          <p:nvPr/>
        </p:nvSpPr>
        <p:spPr>
          <a:xfrm>
            <a:off x="7438562" y="5676424"/>
            <a:ext cx="6025515" cy="31753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342900" indent="-342900" algn="r" rtl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550" b="0" i="0" u="none" strike="noStrike" kern="1200" cap="none" spc="0" baseline="0">
                <a:solidFill>
                  <a:srgbClr val="FFFFF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الفرق بين التخطيط التكتيكي والاستراتيجي</a:t>
            </a:r>
            <a:endParaRPr lang="zh-CN" altLang="en-US" sz="155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176" name="Rectangle"/>
          <p:cNvSpPr>
            <a:spLocks/>
          </p:cNvSpPr>
          <p:nvPr/>
        </p:nvSpPr>
        <p:spPr>
          <a:xfrm>
            <a:off x="7414379" y="6117515"/>
            <a:ext cx="6025515" cy="31753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342900" indent="-342900" algn="r" rtl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550" b="0" i="0" u="none" strike="noStrike" kern="1200" cap="none" spc="0" baseline="0">
                <a:solidFill>
                  <a:srgbClr val="FFFFF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التوافق مع رؤية المنظمة ورؤية 2030</a:t>
            </a:r>
            <a:endParaRPr lang="zh-CN" altLang="en-US" sz="155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177" name="Rounded rectangle"/>
          <p:cNvSpPr>
            <a:spLocks/>
          </p:cNvSpPr>
          <p:nvPr/>
        </p:nvSpPr>
        <p:spPr>
          <a:xfrm>
            <a:off x="793790" y="4661892"/>
            <a:ext cx="6422231" cy="2304336"/>
          </a:xfrm>
          <a:prstGeom prst="roundRect">
            <a:avLst>
              <a:gd name="adj" fmla="val 10847"/>
            </a:avLst>
          </a:prstGeom>
          <a:solidFill>
            <a:srgbClr val="808080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"/>
          </a:p>
        </p:txBody>
      </p:sp>
      <p:sp>
        <p:nvSpPr>
          <p:cNvPr id="178" name="Rectangle"/>
          <p:cNvSpPr>
            <a:spLocks/>
          </p:cNvSpPr>
          <p:nvPr/>
        </p:nvSpPr>
        <p:spPr>
          <a:xfrm>
            <a:off x="992148" y="5289471"/>
            <a:ext cx="6025513" cy="31753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342900" indent="-342900" algn="r" rtl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550" b="0" i="0" u="none" strike="noStrike" kern="1200" cap="none" spc="0" baseline="0">
                <a:solidFill>
                  <a:srgbClr val="FFFFF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تحديد الأهداف الذكية SMART</a:t>
            </a:r>
            <a:endParaRPr lang="zh-CN" altLang="en-US" sz="155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179" name="Rectangle"/>
          <p:cNvSpPr>
            <a:spLocks/>
          </p:cNvSpPr>
          <p:nvPr/>
        </p:nvSpPr>
        <p:spPr>
          <a:xfrm>
            <a:off x="992148" y="5676424"/>
            <a:ext cx="6025513" cy="31753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342900" indent="-342900" algn="r" rtl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550" b="0" i="0" u="none" strike="noStrike" kern="1200" cap="none" spc="0" baseline="0">
                <a:solidFill>
                  <a:srgbClr val="FFFFF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تحليل SWOT الرقمي</a:t>
            </a:r>
            <a:endParaRPr lang="zh-CN" altLang="en-US" sz="155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180" name="Rectangle"/>
          <p:cNvSpPr>
            <a:spLocks/>
          </p:cNvSpPr>
          <p:nvPr/>
        </p:nvSpPr>
        <p:spPr>
          <a:xfrm>
            <a:off x="992148" y="6063377"/>
            <a:ext cx="6025513" cy="31753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342900" indent="-342900" algn="r" rtl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550" b="0" i="0" u="none" strike="noStrike" kern="1200" cap="none" spc="0" baseline="0">
                <a:solidFill>
                  <a:srgbClr val="FFFFF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تقسيم الجمهور باستخدام البيانات الضخمة</a:t>
            </a:r>
            <a:endParaRPr lang="zh-CN" altLang="en-US" sz="155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181" name="Rectangle"/>
          <p:cNvSpPr>
            <a:spLocks/>
          </p:cNvSpPr>
          <p:nvPr/>
        </p:nvSpPr>
        <p:spPr>
          <a:xfrm>
            <a:off x="992148" y="6450330"/>
            <a:ext cx="6025513" cy="31753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342900" indent="-342900" algn="r" rtl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550" b="0" i="0" u="none" strike="noStrike" kern="1200" cap="none" spc="0" baseline="0">
                <a:solidFill>
                  <a:srgbClr val="FFFFF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صياغة الرسالة التأثيرية</a:t>
            </a:r>
            <a:endParaRPr lang="zh-CN" altLang="en-US" sz="155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pic>
        <p:nvPicPr>
          <p:cNvPr id="2" name="Image 0" descr="preencoded.png">
            <a:extLst>
              <a:ext uri="{FF2B5EF4-FFF2-40B4-BE49-F238E27FC236}">
                <a16:creationId xmlns:a16="http://schemas.microsoft.com/office/drawing/2014/main" id="{4111DD82-40BF-DB13-82C3-BD7230C5F119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4784"/>
            <a:ext cx="11209283" cy="1900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87463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Rounded rectangle"/>
          <p:cNvSpPr>
            <a:spLocks/>
          </p:cNvSpPr>
          <p:nvPr/>
        </p:nvSpPr>
        <p:spPr>
          <a:xfrm>
            <a:off x="793790" y="2117884"/>
            <a:ext cx="13463199" cy="5244493"/>
          </a:xfrm>
          <a:prstGeom prst="roundRect">
            <a:avLst>
              <a:gd name="adj" fmla="val 6138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round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/>
          <a:lstStyle/>
          <a:p>
            <a:endParaRPr lang=""/>
          </a:p>
        </p:txBody>
      </p:sp>
      <p:pic>
        <p:nvPicPr>
          <p:cNvPr id="235" name="Image"/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1614621" y="322756"/>
            <a:ext cx="2766169" cy="1291612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236" name="Rectangle"/>
          <p:cNvSpPr>
            <a:spLocks/>
          </p:cNvSpPr>
          <p:nvPr/>
        </p:nvSpPr>
        <p:spPr>
          <a:xfrm>
            <a:off x="8636644" y="2504718"/>
            <a:ext cx="4961811" cy="620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48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3900" b="1" i="0" u="none" strike="noStrike" kern="1200" cap="none" spc="0" baseline="0">
                <a:solidFill>
                  <a:srgbClr val="42CDEA"/>
                </a:solid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المحاضرة الثالثة</a:t>
            </a:r>
            <a:endParaRPr lang="zh-CN" altLang="en-US" sz="3900" b="1" i="0" u="none" strike="noStrike" kern="1200" cap="none" spc="0" baseline="0">
              <a:solidFill>
                <a:srgbClr val="42CDEA"/>
              </a:solidFill>
              <a:effectLst>
                <a:outerShdw blurRad="38100" dist="38100" dir="2700000" algn="tl">
                  <a:srgbClr val="000000">
                    <a:alpha val="43000"/>
                  </a:srgbClr>
                </a:outerShdw>
              </a:effectLst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237" name="Rectangle"/>
          <p:cNvSpPr>
            <a:spLocks/>
          </p:cNvSpPr>
          <p:nvPr/>
        </p:nvSpPr>
        <p:spPr>
          <a:xfrm>
            <a:off x="1701403" y="3436263"/>
            <a:ext cx="12135207" cy="496133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39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2000" b="0" i="0" u="none" strike="noStrike" kern="1200" cap="none" spc="0" baseline="0">
                <a:solidFill>
                  <a:srgbClr val="606060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استراتيجيات الإقناع وتقنيات التأثير في حملات العلاقات العامة الرقمية</a:t>
            </a:r>
            <a:endParaRPr lang="zh-CN" altLang="en-US" sz="2000" b="0" i="0" u="none" strike="noStrike" kern="1200" cap="none" spc="0" baseline="0">
              <a:solidFill>
                <a:srgbClr val="60606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238" name="Rectangle"/>
          <p:cNvSpPr>
            <a:spLocks/>
          </p:cNvSpPr>
          <p:nvPr/>
        </p:nvSpPr>
        <p:spPr>
          <a:xfrm>
            <a:off x="11355705" y="4428411"/>
            <a:ext cx="2480905" cy="31015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42CDE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الإقناع العاطفي</a:t>
            </a:r>
            <a:endParaRPr lang="zh-CN" altLang="en-US" sz="1950" b="1" i="0" u="none" strike="noStrike" kern="1200" cap="none" spc="0" baseline="0">
              <a:solidFill>
                <a:srgbClr val="42CDEA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239" name="Rectangle"/>
          <p:cNvSpPr>
            <a:spLocks/>
          </p:cNvSpPr>
          <p:nvPr/>
        </p:nvSpPr>
        <p:spPr>
          <a:xfrm>
            <a:off x="9654421" y="4857631"/>
            <a:ext cx="4182189" cy="63507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استثارة المشاعر عبر السرد القصصي الرقمي والصور المؤثرة</a:t>
            </a:r>
            <a:endParaRPr lang="zh-CN" altLang="en-US" sz="155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240" name="Rectangle"/>
          <p:cNvSpPr>
            <a:spLocks/>
          </p:cNvSpPr>
          <p:nvPr/>
        </p:nvSpPr>
        <p:spPr>
          <a:xfrm>
            <a:off x="6925508" y="4428411"/>
            <a:ext cx="2480905" cy="31015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42CDE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الإقناع المنطقي</a:t>
            </a:r>
            <a:endParaRPr lang="zh-CN" altLang="en-US" sz="1950" b="1" i="0" u="none" strike="noStrike" kern="1200" cap="none" spc="0" baseline="0">
              <a:solidFill>
                <a:srgbClr val="42CDEA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241" name="Rectangle"/>
          <p:cNvSpPr>
            <a:spLocks/>
          </p:cNvSpPr>
          <p:nvPr/>
        </p:nvSpPr>
        <p:spPr>
          <a:xfrm>
            <a:off x="5416363" y="5012307"/>
            <a:ext cx="4182308" cy="635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استخدام البيانات والإحصاءات الموثوقة مع تحليل الذكاء الاصطناعي</a:t>
            </a:r>
            <a:endParaRPr lang="zh-CN" altLang="en-US" sz="155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242" name="Rectangle"/>
          <p:cNvSpPr>
            <a:spLocks/>
          </p:cNvSpPr>
          <p:nvPr/>
        </p:nvSpPr>
        <p:spPr>
          <a:xfrm>
            <a:off x="2495193" y="4428411"/>
            <a:ext cx="2480905" cy="31015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42CDE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الإقناع الأخلاقي</a:t>
            </a:r>
            <a:endParaRPr lang="zh-CN" altLang="en-US" sz="1950" b="1" i="0" u="none" strike="noStrike" kern="1200" cap="none" spc="0" baseline="0">
              <a:solidFill>
                <a:srgbClr val="42CDEA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243" name="Rectangle"/>
          <p:cNvSpPr>
            <a:spLocks/>
          </p:cNvSpPr>
          <p:nvPr/>
        </p:nvSpPr>
        <p:spPr>
          <a:xfrm>
            <a:off x="1234057" y="5151908"/>
            <a:ext cx="4182308" cy="31753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بناء المصداقية عبر المؤثرين والشهادات الرقمية</a:t>
            </a:r>
            <a:endParaRPr lang="zh-CN" altLang="en-US" sz="155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pic>
        <p:nvPicPr>
          <p:cNvPr id="2" name="Image 0" descr="preencoded.png">
            <a:extLst>
              <a:ext uri="{FF2B5EF4-FFF2-40B4-BE49-F238E27FC236}">
                <a16:creationId xmlns:a16="http://schemas.microsoft.com/office/drawing/2014/main" id="{7A921179-FAA9-A785-A42D-D9E05D9B3177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4057" y="153574"/>
            <a:ext cx="3462901" cy="4096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8123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Rectangle"/>
          <p:cNvSpPr>
            <a:spLocks/>
          </p:cNvSpPr>
          <p:nvPr/>
        </p:nvSpPr>
        <p:spPr>
          <a:xfrm>
            <a:off x="4628801" y="586578"/>
            <a:ext cx="9977446" cy="53607"/>
          </a:xfrm>
          <a:prstGeom prst="rect">
            <a:avLst/>
          </a:prstGeom>
          <a:solidFill>
            <a:schemeClr val="tx1"/>
          </a:solidFill>
          <a:ln w="12700" cap="flat" cmpd="sng">
            <a:noFill/>
            <a:prstDash val="solid"/>
            <a:round/>
          </a:ln>
        </p:spPr>
        <p:txBody>
          <a:bodyPr/>
          <a:lstStyle/>
          <a:p>
            <a:endParaRPr lang=""/>
          </a:p>
        </p:txBody>
      </p:sp>
      <p:pic>
        <p:nvPicPr>
          <p:cNvPr id="245" name="Image"/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7877" b="25429"/>
          <a:stretch>
            <a:fillRect/>
          </a:stretch>
        </p:blipFill>
        <p:spPr>
          <a:xfrm>
            <a:off x="216518" y="95432"/>
            <a:ext cx="2766169" cy="1291612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248" name="Rectangle"/>
          <p:cNvSpPr>
            <a:spLocks/>
          </p:cNvSpPr>
          <p:nvPr/>
        </p:nvSpPr>
        <p:spPr>
          <a:xfrm>
            <a:off x="1533762" y="766167"/>
            <a:ext cx="6816446" cy="620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48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2800" b="1" i="0" u="none" strike="noStrike" kern="1200" cap="none" spc="0" baseline="0">
                <a:solidFill>
                  <a:srgbClr val="42CDE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تقنيات صياغة الرسائل الإقناعية</a:t>
            </a:r>
            <a:endParaRPr lang="zh-CN" altLang="en-US" sz="2800" b="1" i="0" u="none" strike="noStrike" kern="1200" cap="none" spc="0" baseline="0">
              <a:solidFill>
                <a:srgbClr val="42CDEA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249" name="Rounded rectangle"/>
          <p:cNvSpPr>
            <a:spLocks/>
          </p:cNvSpPr>
          <p:nvPr/>
        </p:nvSpPr>
        <p:spPr>
          <a:xfrm>
            <a:off x="8327349" y="1683901"/>
            <a:ext cx="22858" cy="5779414"/>
          </a:xfrm>
          <a:prstGeom prst="roundRect">
            <a:avLst>
              <a:gd name="adj" fmla="val 130231"/>
            </a:avLst>
          </a:prstGeom>
          <a:solidFill>
            <a:srgbClr val="D0CED9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"/>
          </a:p>
        </p:txBody>
      </p:sp>
      <p:sp>
        <p:nvSpPr>
          <p:cNvPr id="250" name="Rounded rectangle"/>
          <p:cNvSpPr>
            <a:spLocks/>
          </p:cNvSpPr>
          <p:nvPr/>
        </p:nvSpPr>
        <p:spPr>
          <a:xfrm>
            <a:off x="770930" y="1683901"/>
            <a:ext cx="7556420" cy="3078242"/>
          </a:xfrm>
          <a:prstGeom prst="roundRect">
            <a:avLst>
              <a:gd name="adj" fmla="val 967"/>
            </a:avLst>
          </a:prstGeom>
          <a:solidFill>
            <a:srgbClr val="CBCBCB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"/>
          </a:p>
        </p:txBody>
      </p:sp>
      <p:sp>
        <p:nvSpPr>
          <p:cNvPr id="251" name="Rectangle"/>
          <p:cNvSpPr>
            <a:spLocks/>
          </p:cNvSpPr>
          <p:nvPr/>
        </p:nvSpPr>
        <p:spPr>
          <a:xfrm>
            <a:off x="5648087" y="1882259"/>
            <a:ext cx="2480905" cy="31015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algn="r" rtl="1">
              <a:lnSpc>
                <a:spcPts val="2400"/>
              </a:lnSpc>
            </a:pPr>
            <a:r>
              <a:rPr lang="en-US" altLang="zh-CN" sz="195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مبادئCialdini</a:t>
            </a:r>
            <a:endParaRPr lang="zh-CN" altLang="en-US" sz="1950" dirty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zh-CN" altLang="en-US" sz="1950" b="0" i="0" u="none" strike="noStrike" kern="1200" cap="none" spc="0" baseline="0" dirty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252" name="Rectangle"/>
          <p:cNvSpPr>
            <a:spLocks/>
          </p:cNvSpPr>
          <p:nvPr/>
        </p:nvSpPr>
        <p:spPr>
          <a:xfrm>
            <a:off x="969287" y="2311479"/>
            <a:ext cx="7159703" cy="31754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342900" indent="-342900" algn="r" rtl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550" b="1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المعاملة بالمثل:</a:t>
            </a:r>
            <a:r>
              <a:rPr lang="en-US" altLang="zh-CN" sz="155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تقديم قيمة أولاً لكسب التفاعل</a:t>
            </a:r>
            <a:endParaRPr lang="zh-CN" altLang="en-US" sz="155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253" name="Rectangle"/>
          <p:cNvSpPr>
            <a:spLocks/>
          </p:cNvSpPr>
          <p:nvPr/>
        </p:nvSpPr>
        <p:spPr>
          <a:xfrm>
            <a:off x="969287" y="2698433"/>
            <a:ext cx="7159703" cy="31754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342900" indent="-342900" algn="r" rtl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550" b="1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الندرة:</a:t>
            </a:r>
            <a:r>
              <a:rPr lang="en-US" altLang="zh-CN" sz="155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خلق إحساس بالحصرية والفرصة المحدودة</a:t>
            </a:r>
            <a:endParaRPr lang="zh-CN" altLang="en-US" sz="155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254" name="Rectangle"/>
          <p:cNvSpPr>
            <a:spLocks/>
          </p:cNvSpPr>
          <p:nvPr/>
        </p:nvSpPr>
        <p:spPr>
          <a:xfrm>
            <a:off x="969287" y="3085386"/>
            <a:ext cx="7159703" cy="31754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342900" indent="-342900" algn="r" rtl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550" b="1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السلطة:</a:t>
            </a:r>
            <a:r>
              <a:rPr lang="en-US" altLang="zh-CN" sz="155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استخدام الخبراء والمصادر الموثوقة</a:t>
            </a:r>
            <a:endParaRPr lang="zh-CN" altLang="en-US" sz="155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255" name="Rectangle"/>
          <p:cNvSpPr>
            <a:spLocks/>
          </p:cNvSpPr>
          <p:nvPr/>
        </p:nvSpPr>
        <p:spPr>
          <a:xfrm>
            <a:off x="969287" y="3472339"/>
            <a:ext cx="7159703" cy="31754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342900" indent="-342900" algn="r" rtl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550" b="1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الاتساق:</a:t>
            </a:r>
            <a:r>
              <a:rPr lang="en-US" altLang="zh-CN" sz="155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ربط الرسائل بقيم الجمهور الحالية</a:t>
            </a:r>
            <a:endParaRPr lang="zh-CN" altLang="en-US" sz="155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256" name="Rectangle"/>
          <p:cNvSpPr>
            <a:spLocks/>
          </p:cNvSpPr>
          <p:nvPr/>
        </p:nvSpPr>
        <p:spPr>
          <a:xfrm>
            <a:off x="969287" y="3859292"/>
            <a:ext cx="7159703" cy="31754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342900" indent="-342900" algn="r" rtl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550" b="1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التشابه:</a:t>
            </a:r>
            <a:r>
              <a:rPr lang="en-US" altLang="zh-CN" sz="155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بناء علاقة عاطفية مع الجمهور</a:t>
            </a:r>
            <a:endParaRPr lang="zh-CN" altLang="en-US" sz="155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257" name="Rectangle"/>
          <p:cNvSpPr>
            <a:spLocks/>
          </p:cNvSpPr>
          <p:nvPr/>
        </p:nvSpPr>
        <p:spPr>
          <a:xfrm>
            <a:off x="969287" y="4246245"/>
            <a:ext cx="7159703" cy="31754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342900" indent="-342900" algn="r" rtl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550" b="1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الدليل الاجتماعي:</a:t>
            </a:r>
            <a:r>
              <a:rPr lang="en-US" altLang="zh-CN" sz="155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عرض تجارب الآخرين الإيجابية</a:t>
            </a:r>
            <a:endParaRPr lang="zh-CN" altLang="en-US" sz="155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258" name="Rounded rectangle"/>
          <p:cNvSpPr>
            <a:spLocks/>
          </p:cNvSpPr>
          <p:nvPr/>
        </p:nvSpPr>
        <p:spPr>
          <a:xfrm>
            <a:off x="770930" y="5158978"/>
            <a:ext cx="7556420" cy="2304336"/>
          </a:xfrm>
          <a:prstGeom prst="roundRect">
            <a:avLst>
              <a:gd name="adj" fmla="val 1291"/>
            </a:avLst>
          </a:prstGeom>
          <a:solidFill>
            <a:srgbClr val="CBCBCB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"/>
          </a:p>
        </p:txBody>
      </p:sp>
      <p:sp>
        <p:nvSpPr>
          <p:cNvPr id="259" name="Rectangle"/>
          <p:cNvSpPr>
            <a:spLocks/>
          </p:cNvSpPr>
          <p:nvPr/>
        </p:nvSpPr>
        <p:spPr>
          <a:xfrm>
            <a:off x="5648087" y="5357336"/>
            <a:ext cx="2480905" cy="31015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 rtl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0" i="0" u="none" strike="noStrike" kern="1200" cap="none" spc="0" baseline="0" dirty="0" err="1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نموذج</a:t>
            </a:r>
            <a:r>
              <a:rPr lang="en-US" altLang="zh-CN" sz="1950" b="0" i="0" u="none" strike="noStrike" kern="1200" cap="none" spc="0" baseline="0" dirty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AIDA</a:t>
            </a:r>
            <a:endParaRPr lang="zh-CN" altLang="en-US" sz="1950" b="0" i="0" u="none" strike="noStrike" kern="1200" cap="none" spc="0" baseline="0" dirty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260" name="Rectangle"/>
          <p:cNvSpPr>
            <a:spLocks/>
          </p:cNvSpPr>
          <p:nvPr/>
        </p:nvSpPr>
        <p:spPr>
          <a:xfrm>
            <a:off x="969287" y="5786557"/>
            <a:ext cx="7159703" cy="31754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342900" indent="-342900" algn="r" rtl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550" b="1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Attention:</a:t>
            </a:r>
            <a:r>
              <a:rPr lang="en-US" altLang="zh-CN" sz="155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جذب الانتباه عبر عناوين قوية ومحتوى بصري</a:t>
            </a:r>
            <a:endParaRPr lang="zh-CN" altLang="en-US" sz="155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261" name="Rectangle"/>
          <p:cNvSpPr>
            <a:spLocks/>
          </p:cNvSpPr>
          <p:nvPr/>
        </p:nvSpPr>
        <p:spPr>
          <a:xfrm>
            <a:off x="969287" y="6173510"/>
            <a:ext cx="7159703" cy="31754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342900" indent="-342900" algn="r" rtl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550" b="1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Interest:</a:t>
            </a:r>
            <a:r>
              <a:rPr lang="en-US" altLang="zh-CN" sz="155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إثارة الاهتمام بمعلومات قيمة وذات صلة</a:t>
            </a:r>
            <a:endParaRPr lang="zh-CN" altLang="en-US" sz="155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262" name="Rectangle"/>
          <p:cNvSpPr>
            <a:spLocks/>
          </p:cNvSpPr>
          <p:nvPr/>
        </p:nvSpPr>
        <p:spPr>
          <a:xfrm>
            <a:off x="969287" y="6560463"/>
            <a:ext cx="7159703" cy="31754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342900" indent="-342900" algn="r" rtl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550" b="1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Desire:</a:t>
            </a:r>
            <a:r>
              <a:rPr lang="en-US" altLang="zh-CN" sz="155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خلق الرغبة من خلال الفوائد والحلول</a:t>
            </a:r>
            <a:endParaRPr lang="zh-CN" altLang="en-US" sz="155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263" name="Rectangle"/>
          <p:cNvSpPr>
            <a:spLocks/>
          </p:cNvSpPr>
          <p:nvPr/>
        </p:nvSpPr>
        <p:spPr>
          <a:xfrm>
            <a:off x="969287" y="6947415"/>
            <a:ext cx="7159703" cy="31753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342900" indent="-342900" algn="r" rtl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550" b="1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Action:</a:t>
            </a:r>
            <a:r>
              <a:rPr lang="en-US" altLang="zh-CN" sz="155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دعوة واضحة للعمل مع تسهيل الخطوة التالية</a:t>
            </a:r>
            <a:endParaRPr lang="zh-CN" altLang="en-US" sz="155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pic>
        <p:nvPicPr>
          <p:cNvPr id="2" name="Image 0" descr="preencoded.png">
            <a:extLst>
              <a:ext uri="{FF2B5EF4-FFF2-40B4-BE49-F238E27FC236}">
                <a16:creationId xmlns:a16="http://schemas.microsoft.com/office/drawing/2014/main" id="{710FEBF4-DFC7-17B5-883C-91876DDF8E1C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0366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Rounded rectangle"/>
          <p:cNvSpPr>
            <a:spLocks/>
          </p:cNvSpPr>
          <p:nvPr/>
        </p:nvSpPr>
        <p:spPr>
          <a:xfrm>
            <a:off x="1405526" y="1672640"/>
            <a:ext cx="12975264" cy="5244494"/>
          </a:xfrm>
          <a:prstGeom prst="roundRect">
            <a:avLst>
              <a:gd name="adj" fmla="val 6138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round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/>
          <a:lstStyle/>
          <a:p>
            <a:endParaRPr lang=""/>
          </a:p>
        </p:txBody>
      </p:sp>
      <p:pic>
        <p:nvPicPr>
          <p:cNvPr id="267" name="Image"/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1614621" y="322756"/>
            <a:ext cx="2766169" cy="1291612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269" name="Rectangle"/>
          <p:cNvSpPr>
            <a:spLocks/>
          </p:cNvSpPr>
          <p:nvPr/>
        </p:nvSpPr>
        <p:spPr>
          <a:xfrm>
            <a:off x="8874800" y="1773078"/>
            <a:ext cx="4961811" cy="620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48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3900" b="1" i="0" u="none" strike="noStrike" kern="1200" cap="none" spc="0" baseline="0">
                <a:solidFill>
                  <a:srgbClr val="42CDEA"/>
                </a:solid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المحاضرة الرابعة</a:t>
            </a:r>
            <a:endParaRPr lang="zh-CN" altLang="en-US" sz="3900" b="1" i="0" u="none" strike="noStrike" kern="1200" cap="none" spc="0" baseline="0">
              <a:solidFill>
                <a:srgbClr val="42CDEA"/>
              </a:solidFill>
              <a:effectLst>
                <a:outerShdw blurRad="38100" dist="38100" dir="2700000" algn="tl">
                  <a:srgbClr val="000000">
                    <a:alpha val="43000"/>
                  </a:srgbClr>
                </a:outerShdw>
              </a:effectLst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270" name="Rectangle"/>
          <p:cNvSpPr>
            <a:spLocks/>
          </p:cNvSpPr>
          <p:nvPr/>
        </p:nvSpPr>
        <p:spPr>
          <a:xfrm>
            <a:off x="5668453" y="2717243"/>
            <a:ext cx="7556420" cy="99226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39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2400" b="0" i="0" u="none" strike="noStrike" kern="1200" cap="none" spc="0" baseline="0">
                <a:solidFill>
                  <a:srgbClr val="606060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الإعلام الرقمي وحملات العلاقات العامة الرقمية</a:t>
            </a:r>
            <a:endParaRPr lang="zh-CN" altLang="en-US" sz="2400" b="0" i="0" u="none" strike="noStrike" kern="1200" cap="none" spc="0" baseline="0">
              <a:solidFill>
                <a:srgbClr val="60606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271" name="Rectangle"/>
          <p:cNvSpPr>
            <a:spLocks/>
          </p:cNvSpPr>
          <p:nvPr/>
        </p:nvSpPr>
        <p:spPr>
          <a:xfrm>
            <a:off x="11483222" y="3861554"/>
            <a:ext cx="2353389" cy="654963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51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515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5.2B</a:t>
            </a:r>
            <a:endParaRPr lang="zh-CN" altLang="en-US" sz="515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272" name="Rectangle"/>
          <p:cNvSpPr>
            <a:spLocks/>
          </p:cNvSpPr>
          <p:nvPr/>
        </p:nvSpPr>
        <p:spPr>
          <a:xfrm>
            <a:off x="11483222" y="4764524"/>
            <a:ext cx="2353389" cy="62031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مستخدمو وسائل التواصل</a:t>
            </a:r>
            <a:endParaRPr lang="zh-CN" altLang="en-US" sz="195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273" name="Rectangle"/>
          <p:cNvSpPr>
            <a:spLocks/>
          </p:cNvSpPr>
          <p:nvPr/>
        </p:nvSpPr>
        <p:spPr>
          <a:xfrm>
            <a:off x="11483222" y="5503902"/>
            <a:ext cx="2353389" cy="95261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العدد العالمي لمستخدمي المنصات الاجتماعية في 2025</a:t>
            </a:r>
            <a:endParaRPr lang="zh-CN" altLang="en-US" sz="155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274" name="Rectangle"/>
          <p:cNvSpPr>
            <a:spLocks/>
          </p:cNvSpPr>
          <p:nvPr/>
        </p:nvSpPr>
        <p:spPr>
          <a:xfrm>
            <a:off x="8881705" y="3861554"/>
            <a:ext cx="2353506" cy="654963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51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515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3X</a:t>
            </a:r>
            <a:endParaRPr lang="zh-CN" altLang="en-US" sz="515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275" name="Rectangle"/>
          <p:cNvSpPr>
            <a:spLocks/>
          </p:cNvSpPr>
          <p:nvPr/>
        </p:nvSpPr>
        <p:spPr>
          <a:xfrm>
            <a:off x="8881705" y="4764524"/>
            <a:ext cx="2353506" cy="31015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سرعة الانتشار</a:t>
            </a:r>
            <a:endParaRPr lang="zh-CN" altLang="en-US" sz="195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276" name="Rectangle"/>
          <p:cNvSpPr>
            <a:spLocks/>
          </p:cNvSpPr>
          <p:nvPr/>
        </p:nvSpPr>
        <p:spPr>
          <a:xfrm>
            <a:off x="8881705" y="5193744"/>
            <a:ext cx="2353506" cy="63507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المحتوى الرقمي ينتشر أسرع من الإعلام التقليدي</a:t>
            </a:r>
            <a:endParaRPr lang="zh-CN" altLang="en-US" sz="155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277" name="Rectangle"/>
          <p:cNvSpPr>
            <a:spLocks/>
          </p:cNvSpPr>
          <p:nvPr/>
        </p:nvSpPr>
        <p:spPr>
          <a:xfrm>
            <a:off x="6280309" y="3861554"/>
            <a:ext cx="2353389" cy="654963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51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515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87%</a:t>
            </a:r>
            <a:endParaRPr lang="zh-CN" altLang="en-US" sz="515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278" name="Rectangle"/>
          <p:cNvSpPr>
            <a:spLocks/>
          </p:cNvSpPr>
          <p:nvPr/>
        </p:nvSpPr>
        <p:spPr>
          <a:xfrm>
            <a:off x="6280309" y="4764524"/>
            <a:ext cx="2353389" cy="31015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التفاعل المباشر</a:t>
            </a:r>
            <a:endParaRPr lang="zh-CN" altLang="en-US" sz="195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279" name="Rectangle"/>
          <p:cNvSpPr>
            <a:spLocks/>
          </p:cNvSpPr>
          <p:nvPr/>
        </p:nvSpPr>
        <p:spPr>
          <a:xfrm>
            <a:off x="6280309" y="5193744"/>
            <a:ext cx="2353389" cy="95261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من المستخدمين يتوقعون استجابة فورية من العلامات التجارية</a:t>
            </a:r>
            <a:endParaRPr lang="zh-CN" altLang="en-US" sz="155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pic>
        <p:nvPicPr>
          <p:cNvPr id="3" name="Image 0" descr="preencoded.png">
            <a:extLst>
              <a:ext uri="{FF2B5EF4-FFF2-40B4-BE49-F238E27FC236}">
                <a16:creationId xmlns:a16="http://schemas.microsoft.com/office/drawing/2014/main" id="{6AC4963A-6258-251C-0439-17825AE2204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610" y="0"/>
            <a:ext cx="5418843" cy="8229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50925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Rectangle"/>
          <p:cNvSpPr>
            <a:spLocks/>
          </p:cNvSpPr>
          <p:nvPr/>
        </p:nvSpPr>
        <p:spPr>
          <a:xfrm>
            <a:off x="4172372" y="437892"/>
            <a:ext cx="10461374" cy="80235"/>
          </a:xfrm>
          <a:prstGeom prst="rect">
            <a:avLst/>
          </a:prstGeom>
          <a:solidFill>
            <a:schemeClr val="tx1"/>
          </a:solidFill>
          <a:ln w="12700" cap="flat" cmpd="sng">
            <a:noFill/>
            <a:prstDash val="solid"/>
            <a:round/>
          </a:ln>
        </p:spPr>
        <p:txBody>
          <a:bodyPr/>
          <a:lstStyle/>
          <a:p>
            <a:endParaRPr lang=""/>
          </a:p>
        </p:txBody>
      </p:sp>
      <p:pic>
        <p:nvPicPr>
          <p:cNvPr id="281" name="Image"/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7877" b="25429"/>
          <a:stretch>
            <a:fillRect/>
          </a:stretch>
        </p:blipFill>
        <p:spPr>
          <a:xfrm>
            <a:off x="216518" y="95432"/>
            <a:ext cx="2766169" cy="1291612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283" name="Rectangle"/>
          <p:cNvSpPr>
            <a:spLocks/>
          </p:cNvSpPr>
          <p:nvPr/>
        </p:nvSpPr>
        <p:spPr>
          <a:xfrm>
            <a:off x="9631084" y="753248"/>
            <a:ext cx="4155994" cy="51947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40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3250" b="1" i="0" u="none" strike="noStrike" kern="1200" cap="none" spc="0" baseline="0">
                <a:solidFill>
                  <a:srgbClr val="42CDE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سمات الإعلام الرقمي</a:t>
            </a:r>
            <a:endParaRPr lang="zh-CN" altLang="en-US" sz="3250" b="1" i="0" u="none" strike="noStrike" kern="1200" cap="none" spc="0" baseline="0">
              <a:solidFill>
                <a:srgbClr val="42CDEA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285" name="Rounded rectangle"/>
          <p:cNvSpPr>
            <a:spLocks/>
          </p:cNvSpPr>
          <p:nvPr/>
        </p:nvSpPr>
        <p:spPr>
          <a:xfrm>
            <a:off x="6851928" y="1493520"/>
            <a:ext cx="7003734" cy="1069896"/>
          </a:xfrm>
          <a:prstGeom prst="roundRect">
            <a:avLst>
              <a:gd name="adj" fmla="val 10254"/>
            </a:avLst>
          </a:prstGeom>
          <a:solidFill>
            <a:srgbClr val="FBFAFF"/>
          </a:solidFill>
          <a:ln w="22860" cap="flat" cmpd="sng">
            <a:solidFill>
              <a:srgbClr val="00B0F0"/>
            </a:solidFill>
            <a:prstDash val="solid"/>
            <a:round/>
          </a:ln>
        </p:spPr>
        <p:txBody>
          <a:bodyPr/>
          <a:lstStyle/>
          <a:p>
            <a:endParaRPr lang=""/>
          </a:p>
        </p:txBody>
      </p:sp>
      <p:sp>
        <p:nvSpPr>
          <p:cNvPr id="286" name="Rounded rectangle"/>
          <p:cNvSpPr>
            <a:spLocks/>
          </p:cNvSpPr>
          <p:nvPr/>
        </p:nvSpPr>
        <p:spPr>
          <a:xfrm>
            <a:off x="13787081" y="1493520"/>
            <a:ext cx="91439" cy="1069896"/>
          </a:xfrm>
          <a:prstGeom prst="roundRect">
            <a:avLst>
              <a:gd name="adj" fmla="val 27268"/>
            </a:avLst>
          </a:prstGeom>
          <a:solidFill>
            <a:srgbClr val="00B0F0"/>
          </a:solidFill>
          <a:ln w="12700" cap="flat" cmpd="sng">
            <a:solidFill>
              <a:srgbClr val="00B0F0"/>
            </a:solidFill>
            <a:prstDash val="solid"/>
            <a:miter/>
          </a:ln>
        </p:spPr>
        <p:txBody>
          <a:bodyPr/>
          <a:lstStyle/>
          <a:p>
            <a:endParaRPr lang=""/>
          </a:p>
        </p:txBody>
      </p:sp>
      <p:sp>
        <p:nvSpPr>
          <p:cNvPr id="287" name="Rectangle"/>
          <p:cNvSpPr>
            <a:spLocks/>
          </p:cNvSpPr>
          <p:nvPr/>
        </p:nvSpPr>
        <p:spPr>
          <a:xfrm>
            <a:off x="11520011" y="1682591"/>
            <a:ext cx="2077998" cy="259673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60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التفاعلية</a:t>
            </a:r>
            <a:endParaRPr lang="zh-CN" altLang="en-US" sz="160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288" name="Rectangle"/>
          <p:cNvSpPr>
            <a:spLocks/>
          </p:cNvSpPr>
          <p:nvPr/>
        </p:nvSpPr>
        <p:spPr>
          <a:xfrm>
            <a:off x="7040999" y="2108478"/>
            <a:ext cx="6557010" cy="265866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0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30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القدرة على التواصل الثنائي الاتجاه والاستجابة الفورية للجمهور</a:t>
            </a:r>
            <a:endParaRPr lang="zh-CN" altLang="en-US" sz="130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289" name="Rounded rectangle"/>
          <p:cNvSpPr>
            <a:spLocks/>
          </p:cNvSpPr>
          <p:nvPr/>
        </p:nvSpPr>
        <p:spPr>
          <a:xfrm>
            <a:off x="6851928" y="2729627"/>
            <a:ext cx="7003734" cy="1069896"/>
          </a:xfrm>
          <a:prstGeom prst="roundRect">
            <a:avLst>
              <a:gd name="adj" fmla="val 10254"/>
            </a:avLst>
          </a:prstGeom>
          <a:solidFill>
            <a:srgbClr val="FBFAFF"/>
          </a:solidFill>
          <a:ln w="22860" cap="flat" cmpd="sng">
            <a:solidFill>
              <a:srgbClr val="00B0F0"/>
            </a:solidFill>
            <a:prstDash val="solid"/>
            <a:round/>
          </a:ln>
        </p:spPr>
        <p:txBody>
          <a:bodyPr/>
          <a:lstStyle/>
          <a:p>
            <a:endParaRPr lang=""/>
          </a:p>
        </p:txBody>
      </p:sp>
      <p:sp>
        <p:nvSpPr>
          <p:cNvPr id="290" name="Rounded rectangle"/>
          <p:cNvSpPr>
            <a:spLocks/>
          </p:cNvSpPr>
          <p:nvPr/>
        </p:nvSpPr>
        <p:spPr>
          <a:xfrm>
            <a:off x="13787081" y="2729627"/>
            <a:ext cx="91439" cy="1069896"/>
          </a:xfrm>
          <a:prstGeom prst="roundRect">
            <a:avLst>
              <a:gd name="adj" fmla="val 27268"/>
            </a:avLst>
          </a:prstGeom>
          <a:solidFill>
            <a:srgbClr val="00B0F0"/>
          </a:solidFill>
          <a:ln w="12700" cap="flat" cmpd="sng">
            <a:solidFill>
              <a:srgbClr val="00B0F0"/>
            </a:solidFill>
            <a:prstDash val="solid"/>
            <a:miter/>
          </a:ln>
        </p:spPr>
        <p:txBody>
          <a:bodyPr/>
          <a:lstStyle/>
          <a:p>
            <a:endParaRPr lang=""/>
          </a:p>
        </p:txBody>
      </p:sp>
      <p:sp>
        <p:nvSpPr>
          <p:cNvPr id="291" name="Rectangle"/>
          <p:cNvSpPr>
            <a:spLocks/>
          </p:cNvSpPr>
          <p:nvPr/>
        </p:nvSpPr>
        <p:spPr>
          <a:xfrm>
            <a:off x="11520011" y="2918698"/>
            <a:ext cx="2077998" cy="259674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60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السرعة</a:t>
            </a:r>
            <a:endParaRPr lang="zh-CN" altLang="en-US" sz="160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292" name="Rectangle"/>
          <p:cNvSpPr>
            <a:spLocks/>
          </p:cNvSpPr>
          <p:nvPr/>
        </p:nvSpPr>
        <p:spPr>
          <a:xfrm>
            <a:off x="7040999" y="3344585"/>
            <a:ext cx="6557010" cy="265866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0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30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نشر المحتوى والوصول إلى الجمهور في ثوانٍ معدودة</a:t>
            </a:r>
            <a:endParaRPr lang="zh-CN" altLang="en-US" sz="130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293" name="Rounded rectangle"/>
          <p:cNvSpPr>
            <a:spLocks/>
          </p:cNvSpPr>
          <p:nvPr/>
        </p:nvSpPr>
        <p:spPr>
          <a:xfrm>
            <a:off x="6851928" y="3965734"/>
            <a:ext cx="7003734" cy="1069895"/>
          </a:xfrm>
          <a:prstGeom prst="roundRect">
            <a:avLst>
              <a:gd name="adj" fmla="val 10254"/>
            </a:avLst>
          </a:prstGeom>
          <a:solidFill>
            <a:srgbClr val="FBFAFF"/>
          </a:solidFill>
          <a:ln w="22860" cap="flat" cmpd="sng">
            <a:solidFill>
              <a:srgbClr val="00B0F0"/>
            </a:solidFill>
            <a:prstDash val="solid"/>
            <a:round/>
          </a:ln>
        </p:spPr>
        <p:txBody>
          <a:bodyPr/>
          <a:lstStyle/>
          <a:p>
            <a:endParaRPr lang=""/>
          </a:p>
        </p:txBody>
      </p:sp>
      <p:sp>
        <p:nvSpPr>
          <p:cNvPr id="294" name="Rounded rectangle"/>
          <p:cNvSpPr>
            <a:spLocks/>
          </p:cNvSpPr>
          <p:nvPr/>
        </p:nvSpPr>
        <p:spPr>
          <a:xfrm>
            <a:off x="13787081" y="3965734"/>
            <a:ext cx="91439" cy="1069895"/>
          </a:xfrm>
          <a:prstGeom prst="roundRect">
            <a:avLst>
              <a:gd name="adj" fmla="val 27268"/>
            </a:avLst>
          </a:prstGeom>
          <a:solidFill>
            <a:srgbClr val="00B0F0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"/>
          </a:p>
        </p:txBody>
      </p:sp>
      <p:sp>
        <p:nvSpPr>
          <p:cNvPr id="295" name="Rectangle"/>
          <p:cNvSpPr>
            <a:spLocks/>
          </p:cNvSpPr>
          <p:nvPr/>
        </p:nvSpPr>
        <p:spPr>
          <a:xfrm>
            <a:off x="11520011" y="4154805"/>
            <a:ext cx="2077998" cy="259674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60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التخصيص</a:t>
            </a:r>
            <a:endParaRPr lang="zh-CN" altLang="en-US" sz="160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296" name="Rectangle"/>
          <p:cNvSpPr>
            <a:spLocks/>
          </p:cNvSpPr>
          <p:nvPr/>
        </p:nvSpPr>
        <p:spPr>
          <a:xfrm>
            <a:off x="7040999" y="4580692"/>
            <a:ext cx="6557010" cy="265866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0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30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تقديم محتوى مخصص لكل مستخدم بناءً على اهتماماته وسلوكه</a:t>
            </a:r>
            <a:endParaRPr lang="zh-CN" altLang="en-US" sz="130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297" name="Rounded rectangle"/>
          <p:cNvSpPr>
            <a:spLocks/>
          </p:cNvSpPr>
          <p:nvPr/>
        </p:nvSpPr>
        <p:spPr>
          <a:xfrm>
            <a:off x="6851928" y="5201841"/>
            <a:ext cx="7003734" cy="1069895"/>
          </a:xfrm>
          <a:prstGeom prst="roundRect">
            <a:avLst>
              <a:gd name="adj" fmla="val 10254"/>
            </a:avLst>
          </a:prstGeom>
          <a:solidFill>
            <a:srgbClr val="FBFAFF"/>
          </a:solidFill>
          <a:ln w="22860" cap="flat" cmpd="sng">
            <a:solidFill>
              <a:srgbClr val="00B0F0"/>
            </a:solidFill>
            <a:prstDash val="solid"/>
            <a:round/>
          </a:ln>
        </p:spPr>
        <p:txBody>
          <a:bodyPr/>
          <a:lstStyle/>
          <a:p>
            <a:endParaRPr lang=""/>
          </a:p>
        </p:txBody>
      </p:sp>
      <p:sp>
        <p:nvSpPr>
          <p:cNvPr id="298" name="Rounded rectangle"/>
          <p:cNvSpPr>
            <a:spLocks/>
          </p:cNvSpPr>
          <p:nvPr/>
        </p:nvSpPr>
        <p:spPr>
          <a:xfrm>
            <a:off x="13787081" y="5201841"/>
            <a:ext cx="91439" cy="1069895"/>
          </a:xfrm>
          <a:prstGeom prst="roundRect">
            <a:avLst>
              <a:gd name="adj" fmla="val 27268"/>
            </a:avLst>
          </a:prstGeom>
          <a:solidFill>
            <a:srgbClr val="00B0F0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"/>
          </a:p>
        </p:txBody>
      </p:sp>
      <p:sp>
        <p:nvSpPr>
          <p:cNvPr id="299" name="Rectangle"/>
          <p:cNvSpPr>
            <a:spLocks/>
          </p:cNvSpPr>
          <p:nvPr/>
        </p:nvSpPr>
        <p:spPr>
          <a:xfrm>
            <a:off x="11520011" y="5390912"/>
            <a:ext cx="2077998" cy="259673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60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القياس الدقيق</a:t>
            </a:r>
            <a:endParaRPr lang="zh-CN" altLang="en-US" sz="160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300" name="Rectangle"/>
          <p:cNvSpPr>
            <a:spLocks/>
          </p:cNvSpPr>
          <p:nvPr/>
        </p:nvSpPr>
        <p:spPr>
          <a:xfrm>
            <a:off x="7040999" y="5816798"/>
            <a:ext cx="6557010" cy="26586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0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30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تتبع وتحليل كل تفاعل ومقياس أداء بدقة متناهية</a:t>
            </a:r>
            <a:endParaRPr lang="zh-CN" altLang="en-US" sz="130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301" name="Rounded rectangle"/>
          <p:cNvSpPr>
            <a:spLocks/>
          </p:cNvSpPr>
          <p:nvPr/>
        </p:nvSpPr>
        <p:spPr>
          <a:xfrm>
            <a:off x="6851928" y="6437947"/>
            <a:ext cx="7003734" cy="1069895"/>
          </a:xfrm>
          <a:prstGeom prst="roundRect">
            <a:avLst>
              <a:gd name="adj" fmla="val 10254"/>
            </a:avLst>
          </a:prstGeom>
          <a:solidFill>
            <a:srgbClr val="FBFAFF"/>
          </a:solidFill>
          <a:ln w="22860" cap="flat" cmpd="sng">
            <a:solidFill>
              <a:srgbClr val="00B0F0"/>
            </a:solidFill>
            <a:prstDash val="solid"/>
            <a:round/>
          </a:ln>
        </p:spPr>
        <p:txBody>
          <a:bodyPr/>
          <a:lstStyle/>
          <a:p>
            <a:endParaRPr lang=""/>
          </a:p>
        </p:txBody>
      </p:sp>
      <p:sp>
        <p:nvSpPr>
          <p:cNvPr id="302" name="Rounded rectangle"/>
          <p:cNvSpPr>
            <a:spLocks/>
          </p:cNvSpPr>
          <p:nvPr/>
        </p:nvSpPr>
        <p:spPr>
          <a:xfrm>
            <a:off x="13787081" y="6437947"/>
            <a:ext cx="91439" cy="1069895"/>
          </a:xfrm>
          <a:prstGeom prst="roundRect">
            <a:avLst>
              <a:gd name="adj" fmla="val 27268"/>
            </a:avLst>
          </a:prstGeom>
          <a:solidFill>
            <a:srgbClr val="00B0F0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"/>
          </a:p>
        </p:txBody>
      </p:sp>
      <p:sp>
        <p:nvSpPr>
          <p:cNvPr id="303" name="Rectangle"/>
          <p:cNvSpPr>
            <a:spLocks/>
          </p:cNvSpPr>
          <p:nvPr/>
        </p:nvSpPr>
        <p:spPr>
          <a:xfrm>
            <a:off x="11520011" y="6627019"/>
            <a:ext cx="2077998" cy="259673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60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الانتشار الفيروسي</a:t>
            </a:r>
            <a:endParaRPr lang="zh-CN" altLang="en-US" sz="160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304" name="Rectangle"/>
          <p:cNvSpPr>
            <a:spLocks/>
          </p:cNvSpPr>
          <p:nvPr/>
        </p:nvSpPr>
        <p:spPr>
          <a:xfrm>
            <a:off x="7040999" y="7052905"/>
            <a:ext cx="6557010" cy="26586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0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30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إمكانية انتشار المحتوى بشكل واسع عبر المشاركات الطبيعية</a:t>
            </a:r>
            <a:endParaRPr lang="zh-CN" altLang="en-US" sz="130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pic>
        <p:nvPicPr>
          <p:cNvPr id="2" name="Image 0" descr="preencoded.png">
            <a:extLst>
              <a:ext uri="{FF2B5EF4-FFF2-40B4-BE49-F238E27FC236}">
                <a16:creationId xmlns:a16="http://schemas.microsoft.com/office/drawing/2014/main" id="{AD8653B0-DFA2-3CA5-7108-4AE10B165677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0799" y="1493520"/>
            <a:ext cx="4807982" cy="4807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830809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Rounded rectangle"/>
          <p:cNvSpPr>
            <a:spLocks/>
          </p:cNvSpPr>
          <p:nvPr/>
        </p:nvSpPr>
        <p:spPr>
          <a:xfrm>
            <a:off x="740736" y="2022594"/>
            <a:ext cx="12975264" cy="5244493"/>
          </a:xfrm>
          <a:prstGeom prst="roundRect">
            <a:avLst>
              <a:gd name="adj" fmla="val 6138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round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/>
          <a:lstStyle/>
          <a:p>
            <a:endParaRPr lang=""/>
          </a:p>
        </p:txBody>
      </p:sp>
      <p:pic>
        <p:nvPicPr>
          <p:cNvPr id="307" name="Image"/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1614621" y="322756"/>
            <a:ext cx="2766169" cy="1291612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309" name="Rectangle"/>
          <p:cNvSpPr>
            <a:spLocks/>
          </p:cNvSpPr>
          <p:nvPr/>
        </p:nvSpPr>
        <p:spPr>
          <a:xfrm>
            <a:off x="6567808" y="2747580"/>
            <a:ext cx="6612136" cy="496133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 rtl="1">
              <a:lnSpc>
                <a:spcPts val="39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3100" b="1" i="0" u="none" strike="noStrike" kern="1200" cap="none" spc="0" baseline="0">
                <a:solidFill>
                  <a:srgbClr val="42CDEA"/>
                </a:solid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الحملات الرقمية :</a:t>
            </a:r>
          </a:p>
          <a:p>
            <a:pPr marL="0" indent="0" algn="r" rtl="1">
              <a:lnSpc>
                <a:spcPts val="39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3100" b="1" i="0" u="none" strike="noStrike" kern="1200" cap="none" spc="0" baseline="0">
                <a:solidFill>
                  <a:srgbClr val="42CDE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                       </a:t>
            </a:r>
            <a:r>
              <a:rPr lang="en-US" altLang="zh-CN" sz="2800" b="1" i="0" u="none" strike="noStrike" kern="1200" cap="none" spc="0" baseline="0">
                <a:solidFill>
                  <a:srgbClr val="42CDE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استراتيجيات وتحديات</a:t>
            </a:r>
            <a:r>
              <a:rPr lang="en-US" altLang="zh-CN" sz="3100" b="1" i="0" u="none" strike="noStrike" kern="1200" cap="none" spc="0" baseline="0">
                <a:solidFill>
                  <a:srgbClr val="42CDE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….</a:t>
            </a:r>
            <a:endParaRPr lang="zh-CN" altLang="en-US" sz="3100" b="1" i="0" u="none" strike="noStrike" kern="1200" cap="none" spc="0" baseline="0">
              <a:solidFill>
                <a:srgbClr val="42CDEA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310" name="Rectangle"/>
          <p:cNvSpPr>
            <a:spLocks/>
          </p:cNvSpPr>
          <p:nvPr/>
        </p:nvSpPr>
        <p:spPr>
          <a:xfrm>
            <a:off x="398263" y="4464833"/>
            <a:ext cx="13042820" cy="63507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 rtl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تستكشف هذه المحاضرة الاستراتيجيات المتقدمة للحملات الرقمية، بما في ذلك المحتوى الفيروسي، المشاركة الجماهيرية، استراتيجيات المؤثرين، والتحديات المعاصرة في البيئة الرقمية المتطورة.</a:t>
            </a:r>
            <a:endParaRPr lang="zh-CN" altLang="en-US" sz="155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pic>
        <p:nvPicPr>
          <p:cNvPr id="2" name="Image 0" descr="preencoded.png">
            <a:extLst>
              <a:ext uri="{FF2B5EF4-FFF2-40B4-BE49-F238E27FC236}">
                <a16:creationId xmlns:a16="http://schemas.microsoft.com/office/drawing/2014/main" id="{8DF5542A-3E59-398E-D910-5BB1D7A2CF3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1207634" cy="1900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2132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Rectangle"/>
          <p:cNvSpPr>
            <a:spLocks/>
          </p:cNvSpPr>
          <p:nvPr/>
        </p:nvSpPr>
        <p:spPr>
          <a:xfrm>
            <a:off x="3157688" y="429711"/>
            <a:ext cx="10667457" cy="77363"/>
          </a:xfrm>
          <a:prstGeom prst="rect">
            <a:avLst/>
          </a:prstGeom>
          <a:solidFill>
            <a:schemeClr val="tx1"/>
          </a:solidFill>
          <a:ln w="12700" cap="flat" cmpd="sng">
            <a:noFill/>
            <a:prstDash val="solid"/>
            <a:round/>
          </a:ln>
        </p:spPr>
        <p:txBody>
          <a:bodyPr/>
          <a:lstStyle/>
          <a:p>
            <a:endParaRPr lang="" sz="2000">
              <a:latin typeface="Alexandria" panose="020B0604020202020204" charset="-78"/>
              <a:cs typeface="Alexandria" panose="020B0604020202020204" charset="-78"/>
            </a:endParaRPr>
          </a:p>
        </p:txBody>
      </p:sp>
      <p:pic>
        <p:nvPicPr>
          <p:cNvPr id="313" name="Image"/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7877" b="25429"/>
          <a:stretch>
            <a:fillRect/>
          </a:stretch>
        </p:blipFill>
        <p:spPr>
          <a:xfrm>
            <a:off x="216518" y="0"/>
            <a:ext cx="2766169" cy="1291612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23" name="Text 0">
            <a:extLst>
              <a:ext uri="{FF2B5EF4-FFF2-40B4-BE49-F238E27FC236}">
                <a16:creationId xmlns:a16="http://schemas.microsoft.com/office/drawing/2014/main" id="{B39DFFC5-E50F-FD8D-74E9-DC14917482CE}"/>
              </a:ext>
            </a:extLst>
          </p:cNvPr>
          <p:cNvSpPr/>
          <p:nvPr/>
        </p:nvSpPr>
        <p:spPr>
          <a:xfrm>
            <a:off x="7018735" y="824495"/>
            <a:ext cx="6924794" cy="49601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3900"/>
              </a:lnSpc>
            </a:pPr>
            <a:r>
              <a:rPr lang="en-US" sz="3200" b="1" dirty="0">
                <a:solidFill>
                  <a:srgbClr val="00B0F0"/>
                </a:solidFill>
                <a:latin typeface="Alexandria" panose="020B0604020202020204" charset="-78"/>
                <a:ea typeface="Mona Sans Semi Bold" pitchFamily="34" charset="-122"/>
                <a:cs typeface="Alexandria" panose="020B0604020202020204" charset="-78"/>
              </a:rPr>
              <a:t>المحتوى </a:t>
            </a:r>
            <a:r>
              <a:rPr lang="en-US" sz="3200" b="1" dirty="0" err="1">
                <a:solidFill>
                  <a:srgbClr val="00B0F0"/>
                </a:solidFill>
                <a:latin typeface="Alexandria" panose="020B0604020202020204" charset="-78"/>
                <a:ea typeface="Mona Sans Semi Bold" pitchFamily="34" charset="-122"/>
                <a:cs typeface="Alexandria" panose="020B0604020202020204" charset="-78"/>
              </a:rPr>
              <a:t>الإبداعي</a:t>
            </a:r>
            <a:r>
              <a:rPr lang="en-US" sz="3200" b="1" dirty="0">
                <a:solidFill>
                  <a:srgbClr val="00B0F0"/>
                </a:solidFill>
                <a:latin typeface="Alexandria" panose="020B0604020202020204" charset="-78"/>
                <a:ea typeface="Mona Sans Semi Bold" pitchFamily="34" charset="-122"/>
                <a:cs typeface="Alexandria" panose="020B0604020202020204" charset="-78"/>
              </a:rPr>
              <a:t>  كيفية إنشاء محتوى جذاب</a:t>
            </a:r>
            <a:endParaRPr lang="en-US" sz="3200" b="1" dirty="0">
              <a:solidFill>
                <a:srgbClr val="00B0F0"/>
              </a:solidFill>
              <a:latin typeface="Alexandria" panose="020B0604020202020204" charset="-78"/>
              <a:ea typeface="+mn-ea"/>
              <a:cs typeface="Alexandria" panose="020B0604020202020204" charset="-78"/>
            </a:endParaRPr>
          </a:p>
        </p:txBody>
      </p:sp>
      <p:pic>
        <p:nvPicPr>
          <p:cNvPr id="25" name="Image 1" descr="preencoded.png">
            <a:extLst>
              <a:ext uri="{FF2B5EF4-FFF2-40B4-BE49-F238E27FC236}">
                <a16:creationId xmlns:a16="http://schemas.microsoft.com/office/drawing/2014/main" id="{8D98FFFC-E29B-FA6C-E55C-9EA6E08AFCE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3705523" y="1353919"/>
            <a:ext cx="238006" cy="238006"/>
          </a:xfrm>
          <a:prstGeom prst="rect">
            <a:avLst/>
          </a:prstGeom>
        </p:spPr>
      </p:pic>
      <p:sp>
        <p:nvSpPr>
          <p:cNvPr id="26" name="Text 2">
            <a:extLst>
              <a:ext uri="{FF2B5EF4-FFF2-40B4-BE49-F238E27FC236}">
                <a16:creationId xmlns:a16="http://schemas.microsoft.com/office/drawing/2014/main" id="{BB36E975-FDD3-4BC4-8648-E1B267DCD6A5}"/>
              </a:ext>
            </a:extLst>
          </p:cNvPr>
          <p:cNvSpPr/>
          <p:nvPr/>
        </p:nvSpPr>
        <p:spPr>
          <a:xfrm>
            <a:off x="11502985" y="1348978"/>
            <a:ext cx="1984296" cy="2480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1950"/>
              </a:lnSpc>
            </a:pPr>
            <a:r>
              <a:rPr lang="en-US" sz="1600" dirty="0">
                <a:solidFill>
                  <a:srgbClr val="52586B"/>
                </a:solidFill>
                <a:latin typeface="Alexandria" panose="020B0604020202020204" charset="-78"/>
                <a:ea typeface="Mona Sans Semi Bold" pitchFamily="34" charset="-122"/>
                <a:cs typeface="Alexandria" panose="020B0604020202020204" charset="-78"/>
              </a:rPr>
              <a:t>اعرف قصتك</a:t>
            </a:r>
            <a:endParaRPr lang="en-US" sz="1600" dirty="0">
              <a:solidFill>
                <a:prstClr val="black"/>
              </a:solidFill>
              <a:latin typeface="Alexandria" panose="020B0604020202020204" charset="-78"/>
              <a:ea typeface="+mn-ea"/>
              <a:cs typeface="Alexandria" panose="020B0604020202020204" charset="-78"/>
            </a:endParaRPr>
          </a:p>
        </p:txBody>
      </p:sp>
      <p:sp>
        <p:nvSpPr>
          <p:cNvPr id="27" name="Text 3">
            <a:extLst>
              <a:ext uri="{FF2B5EF4-FFF2-40B4-BE49-F238E27FC236}">
                <a16:creationId xmlns:a16="http://schemas.microsoft.com/office/drawing/2014/main" id="{50B8D7CC-6F2C-282E-47F3-399100A63FE3}"/>
              </a:ext>
            </a:extLst>
          </p:cNvPr>
          <p:cNvSpPr/>
          <p:nvPr/>
        </p:nvSpPr>
        <p:spPr>
          <a:xfrm>
            <a:off x="7516416" y="1755696"/>
            <a:ext cx="5970865" cy="2538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1950"/>
              </a:lnSpc>
            </a:pPr>
            <a:r>
              <a:rPr lang="en-US" sz="1400" dirty="0">
                <a:solidFill>
                  <a:srgbClr val="52586B"/>
                </a:solidFill>
                <a:latin typeface="Alexandria" panose="020B0604020202020204" charset="-78"/>
                <a:ea typeface="Funnel Sans" pitchFamily="34" charset="-122"/>
                <a:cs typeface="Alexandria" panose="020B0604020202020204" charset="-78"/>
              </a:rPr>
              <a:t>حدد الرسالة الأساسية والقصة التي تريد سردها بشكل واضح ومقنع</a:t>
            </a:r>
            <a:endParaRPr lang="en-US" sz="1400" dirty="0">
              <a:solidFill>
                <a:prstClr val="black"/>
              </a:solidFill>
              <a:latin typeface="Alexandria" panose="020B0604020202020204" charset="-78"/>
              <a:ea typeface="+mn-ea"/>
              <a:cs typeface="Alexandria" panose="020B0604020202020204" charset="-78"/>
            </a:endParaRPr>
          </a:p>
        </p:txBody>
      </p:sp>
      <p:pic>
        <p:nvPicPr>
          <p:cNvPr id="28" name="Image 2" descr="preencoded.png">
            <a:extLst>
              <a:ext uri="{FF2B5EF4-FFF2-40B4-BE49-F238E27FC236}">
                <a16:creationId xmlns:a16="http://schemas.microsoft.com/office/drawing/2014/main" id="{2311FBE9-3DBA-A53F-0B57-CCAFE2C2241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3705523" y="2331899"/>
            <a:ext cx="238006" cy="238006"/>
          </a:xfrm>
          <a:prstGeom prst="rect">
            <a:avLst/>
          </a:prstGeom>
        </p:spPr>
      </p:pic>
      <p:sp>
        <p:nvSpPr>
          <p:cNvPr id="29" name="Text 4">
            <a:extLst>
              <a:ext uri="{FF2B5EF4-FFF2-40B4-BE49-F238E27FC236}">
                <a16:creationId xmlns:a16="http://schemas.microsoft.com/office/drawing/2014/main" id="{FF01B590-1361-A9CB-064B-53058D6F0795}"/>
              </a:ext>
            </a:extLst>
          </p:cNvPr>
          <p:cNvSpPr/>
          <p:nvPr/>
        </p:nvSpPr>
        <p:spPr>
          <a:xfrm>
            <a:off x="11502985" y="2326958"/>
            <a:ext cx="1984296" cy="2480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1950"/>
              </a:lnSpc>
            </a:pPr>
            <a:r>
              <a:rPr lang="en-US" sz="1600" dirty="0">
                <a:solidFill>
                  <a:srgbClr val="52586B"/>
                </a:solidFill>
                <a:latin typeface="Alexandria" panose="020B0604020202020204" charset="-78"/>
                <a:ea typeface="Mona Sans Semi Bold" pitchFamily="34" charset="-122"/>
                <a:cs typeface="Alexandria" panose="020B0604020202020204" charset="-78"/>
              </a:rPr>
              <a:t>استخدم التنوع</a:t>
            </a:r>
            <a:endParaRPr lang="en-US" sz="1600" dirty="0">
              <a:solidFill>
                <a:prstClr val="black"/>
              </a:solidFill>
              <a:latin typeface="Alexandria" panose="020B0604020202020204" charset="-78"/>
              <a:ea typeface="+mn-ea"/>
              <a:cs typeface="Alexandria" panose="020B0604020202020204" charset="-78"/>
            </a:endParaRPr>
          </a:p>
        </p:txBody>
      </p:sp>
      <p:sp>
        <p:nvSpPr>
          <p:cNvPr id="30" name="Text 5">
            <a:extLst>
              <a:ext uri="{FF2B5EF4-FFF2-40B4-BE49-F238E27FC236}">
                <a16:creationId xmlns:a16="http://schemas.microsoft.com/office/drawing/2014/main" id="{12944D10-9421-489F-3193-2761966B5B47}"/>
              </a:ext>
            </a:extLst>
          </p:cNvPr>
          <p:cNvSpPr/>
          <p:nvPr/>
        </p:nvSpPr>
        <p:spPr>
          <a:xfrm>
            <a:off x="7516416" y="2733675"/>
            <a:ext cx="5970865" cy="2538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1950"/>
              </a:lnSpc>
            </a:pPr>
            <a:r>
              <a:rPr lang="en-US" sz="1400" dirty="0">
                <a:solidFill>
                  <a:srgbClr val="52586B"/>
                </a:solidFill>
                <a:latin typeface="Alexandria" panose="020B0604020202020204" charset="-78"/>
                <a:ea typeface="Funnel Sans" pitchFamily="34" charset="-122"/>
                <a:cs typeface="Alexandria" panose="020B0604020202020204" charset="-78"/>
              </a:rPr>
              <a:t>امزج بين النصوص، الصور، الفيديوهات، والإنفوجرافيك لإثراء التجربة</a:t>
            </a:r>
            <a:endParaRPr lang="en-US" sz="1400" dirty="0">
              <a:solidFill>
                <a:prstClr val="black"/>
              </a:solidFill>
              <a:latin typeface="Alexandria" panose="020B0604020202020204" charset="-78"/>
              <a:ea typeface="+mn-ea"/>
              <a:cs typeface="Alexandria" panose="020B0604020202020204" charset="-78"/>
            </a:endParaRPr>
          </a:p>
        </p:txBody>
      </p:sp>
      <p:pic>
        <p:nvPicPr>
          <p:cNvPr id="31" name="Image 3" descr="preencoded.png">
            <a:extLst>
              <a:ext uri="{FF2B5EF4-FFF2-40B4-BE49-F238E27FC236}">
                <a16:creationId xmlns:a16="http://schemas.microsoft.com/office/drawing/2014/main" id="{BB6F4125-9B4D-A247-31C7-855AE1699C7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3705523" y="3309878"/>
            <a:ext cx="238006" cy="238006"/>
          </a:xfrm>
          <a:prstGeom prst="rect">
            <a:avLst/>
          </a:prstGeom>
        </p:spPr>
      </p:pic>
      <p:sp>
        <p:nvSpPr>
          <p:cNvPr id="32" name="Text 6">
            <a:extLst>
              <a:ext uri="{FF2B5EF4-FFF2-40B4-BE49-F238E27FC236}">
                <a16:creationId xmlns:a16="http://schemas.microsoft.com/office/drawing/2014/main" id="{545B2E29-874B-BFF3-D41C-8DCF9B89A92C}"/>
              </a:ext>
            </a:extLst>
          </p:cNvPr>
          <p:cNvSpPr/>
          <p:nvPr/>
        </p:nvSpPr>
        <p:spPr>
          <a:xfrm>
            <a:off x="11502985" y="3304937"/>
            <a:ext cx="1984296" cy="2480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1950"/>
              </a:lnSpc>
            </a:pPr>
            <a:r>
              <a:rPr lang="en-US" sz="1600" dirty="0">
                <a:solidFill>
                  <a:srgbClr val="52586B"/>
                </a:solidFill>
                <a:latin typeface="Alexandria" panose="020B0604020202020204" charset="-78"/>
                <a:ea typeface="Mona Sans Semi Bold" pitchFamily="34" charset="-122"/>
                <a:cs typeface="Alexandria" panose="020B0604020202020204" charset="-78"/>
              </a:rPr>
              <a:t>كن أصيلاً</a:t>
            </a:r>
            <a:endParaRPr lang="en-US" sz="1600" dirty="0">
              <a:solidFill>
                <a:prstClr val="black"/>
              </a:solidFill>
              <a:latin typeface="Alexandria" panose="020B0604020202020204" charset="-78"/>
              <a:ea typeface="+mn-ea"/>
              <a:cs typeface="Alexandria" panose="020B0604020202020204" charset="-78"/>
            </a:endParaRPr>
          </a:p>
        </p:txBody>
      </p:sp>
      <p:sp>
        <p:nvSpPr>
          <p:cNvPr id="33" name="Text 7">
            <a:extLst>
              <a:ext uri="{FF2B5EF4-FFF2-40B4-BE49-F238E27FC236}">
                <a16:creationId xmlns:a16="http://schemas.microsoft.com/office/drawing/2014/main" id="{21E030B3-1437-AC34-ACCA-D0C7CEEBF1EB}"/>
              </a:ext>
            </a:extLst>
          </p:cNvPr>
          <p:cNvSpPr/>
          <p:nvPr/>
        </p:nvSpPr>
        <p:spPr>
          <a:xfrm>
            <a:off x="7516416" y="3711654"/>
            <a:ext cx="5970865" cy="2538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1950"/>
              </a:lnSpc>
            </a:pPr>
            <a:r>
              <a:rPr lang="en-US" sz="1400" dirty="0">
                <a:solidFill>
                  <a:srgbClr val="52586B"/>
                </a:solidFill>
                <a:latin typeface="Alexandria" panose="020B0604020202020204" charset="-78"/>
                <a:ea typeface="Funnel Sans" pitchFamily="34" charset="-122"/>
                <a:cs typeface="Alexandria" panose="020B0604020202020204" charset="-78"/>
              </a:rPr>
              <a:t>عبّر عن هوية علامتك التجارية بطريقة فريدة لا تُنسى</a:t>
            </a:r>
            <a:endParaRPr lang="en-US" sz="1400" dirty="0">
              <a:solidFill>
                <a:prstClr val="black"/>
              </a:solidFill>
              <a:latin typeface="Alexandria" panose="020B0604020202020204" charset="-78"/>
              <a:ea typeface="+mn-ea"/>
              <a:cs typeface="Alexandria" panose="020B0604020202020204" charset="-78"/>
            </a:endParaRPr>
          </a:p>
        </p:txBody>
      </p:sp>
      <p:pic>
        <p:nvPicPr>
          <p:cNvPr id="34" name="Image 4" descr="preencoded.png">
            <a:extLst>
              <a:ext uri="{FF2B5EF4-FFF2-40B4-BE49-F238E27FC236}">
                <a16:creationId xmlns:a16="http://schemas.microsoft.com/office/drawing/2014/main" id="{EB82A83E-AB68-7D39-20DF-4E81D735853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3705523" y="4287857"/>
            <a:ext cx="238006" cy="238006"/>
          </a:xfrm>
          <a:prstGeom prst="rect">
            <a:avLst/>
          </a:prstGeom>
        </p:spPr>
      </p:pic>
      <p:sp>
        <p:nvSpPr>
          <p:cNvPr id="35" name="Text 8">
            <a:extLst>
              <a:ext uri="{FF2B5EF4-FFF2-40B4-BE49-F238E27FC236}">
                <a16:creationId xmlns:a16="http://schemas.microsoft.com/office/drawing/2014/main" id="{3467C8EA-0428-CFF0-8506-A1DBF7CA1B22}"/>
              </a:ext>
            </a:extLst>
          </p:cNvPr>
          <p:cNvSpPr/>
          <p:nvPr/>
        </p:nvSpPr>
        <p:spPr>
          <a:xfrm>
            <a:off x="11502985" y="4282916"/>
            <a:ext cx="1984296" cy="2480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1950"/>
              </a:lnSpc>
            </a:pPr>
            <a:r>
              <a:rPr lang="en-US" sz="1600" dirty="0">
                <a:solidFill>
                  <a:srgbClr val="52586B"/>
                </a:solidFill>
                <a:latin typeface="Alexandria" panose="020B0604020202020204" charset="-78"/>
                <a:ea typeface="Mona Sans Semi Bold" pitchFamily="34" charset="-122"/>
                <a:cs typeface="Alexandria" panose="020B0604020202020204" charset="-78"/>
              </a:rPr>
              <a:t>اخلق تفاعلاً</a:t>
            </a:r>
            <a:endParaRPr lang="en-US" sz="1600" dirty="0">
              <a:solidFill>
                <a:prstClr val="black"/>
              </a:solidFill>
              <a:latin typeface="Alexandria" panose="020B0604020202020204" charset="-78"/>
              <a:ea typeface="+mn-ea"/>
              <a:cs typeface="Alexandria" panose="020B0604020202020204" charset="-78"/>
            </a:endParaRPr>
          </a:p>
        </p:txBody>
      </p:sp>
      <p:sp>
        <p:nvSpPr>
          <p:cNvPr id="36" name="Text 9">
            <a:extLst>
              <a:ext uri="{FF2B5EF4-FFF2-40B4-BE49-F238E27FC236}">
                <a16:creationId xmlns:a16="http://schemas.microsoft.com/office/drawing/2014/main" id="{D62CC948-8161-D992-3ABC-0B2CAB8FC3E4}"/>
              </a:ext>
            </a:extLst>
          </p:cNvPr>
          <p:cNvSpPr/>
          <p:nvPr/>
        </p:nvSpPr>
        <p:spPr>
          <a:xfrm>
            <a:off x="7516416" y="4689634"/>
            <a:ext cx="5970865" cy="2538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1950"/>
              </a:lnSpc>
            </a:pPr>
            <a:r>
              <a:rPr lang="en-US" sz="1400" dirty="0">
                <a:solidFill>
                  <a:srgbClr val="52586B"/>
                </a:solidFill>
                <a:latin typeface="Alexandria" panose="020B0604020202020204" charset="-78"/>
                <a:ea typeface="Funnel Sans" pitchFamily="34" charset="-122"/>
                <a:cs typeface="Alexandria" panose="020B0604020202020204" charset="-78"/>
              </a:rPr>
              <a:t>شجع الجمهور على المشاركة والتعليق ومشاركة المحتوى</a:t>
            </a:r>
            <a:endParaRPr lang="en-US" sz="1400" dirty="0">
              <a:solidFill>
                <a:prstClr val="black"/>
              </a:solidFill>
              <a:latin typeface="Alexandria" panose="020B0604020202020204" charset="-78"/>
              <a:ea typeface="+mn-ea"/>
              <a:cs typeface="Alexandria" panose="020B0604020202020204" charset="-78"/>
            </a:endParaRPr>
          </a:p>
        </p:txBody>
      </p:sp>
      <p:pic>
        <p:nvPicPr>
          <p:cNvPr id="37" name="Image 5" descr="preencoded.png">
            <a:extLst>
              <a:ext uri="{FF2B5EF4-FFF2-40B4-BE49-F238E27FC236}">
                <a16:creationId xmlns:a16="http://schemas.microsoft.com/office/drawing/2014/main" id="{289D8975-81F0-96CD-A193-D8C28FACBEE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3705523" y="5265837"/>
            <a:ext cx="238006" cy="238006"/>
          </a:xfrm>
          <a:prstGeom prst="rect">
            <a:avLst/>
          </a:prstGeom>
        </p:spPr>
      </p:pic>
      <p:sp>
        <p:nvSpPr>
          <p:cNvPr id="38" name="Text 10">
            <a:extLst>
              <a:ext uri="{FF2B5EF4-FFF2-40B4-BE49-F238E27FC236}">
                <a16:creationId xmlns:a16="http://schemas.microsoft.com/office/drawing/2014/main" id="{88BB953C-D307-C809-15DD-9464CFA6E6E6}"/>
              </a:ext>
            </a:extLst>
          </p:cNvPr>
          <p:cNvSpPr/>
          <p:nvPr/>
        </p:nvSpPr>
        <p:spPr>
          <a:xfrm>
            <a:off x="11502985" y="5260896"/>
            <a:ext cx="1984296" cy="2480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1950"/>
              </a:lnSpc>
            </a:pPr>
            <a:r>
              <a:rPr lang="en-US" sz="1600" dirty="0">
                <a:solidFill>
                  <a:srgbClr val="52586B"/>
                </a:solidFill>
                <a:latin typeface="Alexandria" panose="020B0604020202020204" charset="-78"/>
                <a:ea typeface="Mona Sans Semi Bold" pitchFamily="34" charset="-122"/>
                <a:cs typeface="Alexandria" panose="020B0604020202020204" charset="-78"/>
              </a:rPr>
              <a:t>اختبر وطور</a:t>
            </a:r>
            <a:endParaRPr lang="en-US" sz="1600" dirty="0">
              <a:solidFill>
                <a:prstClr val="black"/>
              </a:solidFill>
              <a:latin typeface="Alexandria" panose="020B0604020202020204" charset="-78"/>
              <a:ea typeface="+mn-ea"/>
              <a:cs typeface="Alexandria" panose="020B0604020202020204" charset="-78"/>
            </a:endParaRPr>
          </a:p>
        </p:txBody>
      </p:sp>
      <p:sp>
        <p:nvSpPr>
          <p:cNvPr id="39" name="Text 11">
            <a:extLst>
              <a:ext uri="{FF2B5EF4-FFF2-40B4-BE49-F238E27FC236}">
                <a16:creationId xmlns:a16="http://schemas.microsoft.com/office/drawing/2014/main" id="{C9FF8448-1BCC-3DD6-5BD9-05C33B16433C}"/>
              </a:ext>
            </a:extLst>
          </p:cNvPr>
          <p:cNvSpPr/>
          <p:nvPr/>
        </p:nvSpPr>
        <p:spPr>
          <a:xfrm>
            <a:off x="7516416" y="5667613"/>
            <a:ext cx="5970865" cy="2538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1950"/>
              </a:lnSpc>
            </a:pPr>
            <a:r>
              <a:rPr lang="en-US" sz="1400" dirty="0">
                <a:solidFill>
                  <a:srgbClr val="52586B"/>
                </a:solidFill>
                <a:latin typeface="Alexandria" panose="020B0604020202020204" charset="-78"/>
                <a:ea typeface="Funnel Sans" pitchFamily="34" charset="-122"/>
                <a:cs typeface="Alexandria" panose="020B0604020202020204" charset="-78"/>
              </a:rPr>
              <a:t>جرب أشكالاً مختلفة وحسّن المحتوى بناءً على الاستجابة</a:t>
            </a:r>
            <a:endParaRPr lang="en-US" sz="1400" dirty="0">
              <a:solidFill>
                <a:prstClr val="black"/>
              </a:solidFill>
              <a:latin typeface="Alexandria" panose="020B0604020202020204" charset="-78"/>
              <a:ea typeface="+mn-ea"/>
              <a:cs typeface="Alexandria" panose="020B0604020202020204" charset="-78"/>
            </a:endParaRPr>
          </a:p>
        </p:txBody>
      </p:sp>
      <p:pic>
        <p:nvPicPr>
          <p:cNvPr id="40" name="Image 0" descr="preencoded.png">
            <a:extLst>
              <a:ext uri="{FF2B5EF4-FFF2-40B4-BE49-F238E27FC236}">
                <a16:creationId xmlns:a16="http://schemas.microsoft.com/office/drawing/2014/main" id="{CCB71302-8883-67C0-3D10-0073A50EE533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4960" y="1945243"/>
            <a:ext cx="6284357" cy="6284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500615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Rectangle"/>
          <p:cNvSpPr>
            <a:spLocks/>
          </p:cNvSpPr>
          <p:nvPr/>
        </p:nvSpPr>
        <p:spPr>
          <a:xfrm>
            <a:off x="9147215" y="350401"/>
            <a:ext cx="4973479" cy="7905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2400" b="1" i="0" u="none" strike="noStrike" kern="1200" cap="none" spc="0" baseline="0">
                <a:solidFill>
                  <a:srgbClr val="42CDEA"/>
                </a:solid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التفاعل العابر مقابل المشاركة الحقيقية</a:t>
            </a:r>
            <a:endParaRPr lang="zh-CN" altLang="en-US" sz="2400" b="1" i="0" u="none" strike="noStrike" kern="1200" cap="none" spc="0" baseline="0">
              <a:solidFill>
                <a:srgbClr val="42CDEA"/>
              </a:solidFill>
              <a:effectLst>
                <a:outerShdw blurRad="38100" dist="38100" dir="2700000" algn="tl">
                  <a:srgbClr val="000000">
                    <a:alpha val="43000"/>
                  </a:srgbClr>
                </a:outerShdw>
              </a:effectLst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337" name="Rectangle"/>
          <p:cNvSpPr>
            <a:spLocks/>
          </p:cNvSpPr>
          <p:nvPr/>
        </p:nvSpPr>
        <p:spPr>
          <a:xfrm>
            <a:off x="5454848" y="995481"/>
            <a:ext cx="1720453" cy="21502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16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800" b="1" i="0" u="none" strike="noStrike" kern="1200" cap="none" spc="0" baseline="0">
                <a:solidFill>
                  <a:srgbClr val="42CDE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التفاعل العابر</a:t>
            </a:r>
            <a:endParaRPr lang="zh-CN" altLang="en-US" sz="1800" b="1" i="0" u="none" strike="noStrike" kern="1200" cap="none" spc="0" baseline="0">
              <a:solidFill>
                <a:srgbClr val="42CDEA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338" name="Rectangle"/>
          <p:cNvSpPr>
            <a:spLocks/>
          </p:cNvSpPr>
          <p:nvPr/>
        </p:nvSpPr>
        <p:spPr>
          <a:xfrm>
            <a:off x="509707" y="1325166"/>
            <a:ext cx="6665594" cy="18335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800" b="1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Vanity Metrics - مقاييس سطحية</a:t>
            </a:r>
            <a:endParaRPr lang="zh-CN" altLang="en-US" sz="180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339" name="Rectangle"/>
          <p:cNvSpPr>
            <a:spLocks/>
          </p:cNvSpPr>
          <p:nvPr/>
        </p:nvSpPr>
        <p:spPr>
          <a:xfrm>
            <a:off x="509707" y="1611749"/>
            <a:ext cx="6665594" cy="18335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342900" indent="-342900" algn="r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40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عدد الإعجابات (Likes)</a:t>
            </a:r>
            <a:endParaRPr lang="zh-CN" altLang="en-US" sz="140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340" name="Rectangle"/>
          <p:cNvSpPr>
            <a:spLocks/>
          </p:cNvSpPr>
          <p:nvPr/>
        </p:nvSpPr>
        <p:spPr>
          <a:xfrm>
            <a:off x="509707" y="1835229"/>
            <a:ext cx="6665594" cy="183356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342900" indent="-342900" algn="r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40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عدد المشاهدات (Views)</a:t>
            </a:r>
            <a:endParaRPr lang="zh-CN" altLang="en-US" sz="140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341" name="Rectangle"/>
          <p:cNvSpPr>
            <a:spLocks/>
          </p:cNvSpPr>
          <p:nvPr/>
        </p:nvSpPr>
        <p:spPr>
          <a:xfrm>
            <a:off x="509707" y="2058710"/>
            <a:ext cx="6665594" cy="18335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342900" indent="-342900" algn="r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40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الانطباعات (Impressions)</a:t>
            </a:r>
            <a:endParaRPr lang="zh-CN" altLang="en-US" sz="140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342" name="Rectangle"/>
          <p:cNvSpPr>
            <a:spLocks/>
          </p:cNvSpPr>
          <p:nvPr/>
        </p:nvSpPr>
        <p:spPr>
          <a:xfrm>
            <a:off x="509707" y="2282190"/>
            <a:ext cx="6665594" cy="183356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342900" indent="-342900" algn="r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40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عدد المتابعين الإجمالي</a:t>
            </a:r>
            <a:endParaRPr lang="zh-CN" altLang="en-US" sz="140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343" name="Rectangle"/>
          <p:cNvSpPr>
            <a:spLocks/>
          </p:cNvSpPr>
          <p:nvPr/>
        </p:nvSpPr>
        <p:spPr>
          <a:xfrm>
            <a:off x="509707" y="2568773"/>
            <a:ext cx="6665594" cy="183356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40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هذه المقاييس لا تعكس التأثير الحقيقي ولا تؤدي بالضرورة إلى نتائج أعمال ملموسة.</a:t>
            </a:r>
            <a:endParaRPr lang="zh-CN" altLang="en-US" sz="140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345" name="Rectangle"/>
          <p:cNvSpPr>
            <a:spLocks/>
          </p:cNvSpPr>
          <p:nvPr/>
        </p:nvSpPr>
        <p:spPr>
          <a:xfrm>
            <a:off x="12407860" y="995481"/>
            <a:ext cx="1720452" cy="21502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16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600" b="1" i="0" u="none" strike="noStrike" kern="1200" cap="none" spc="0" baseline="0">
                <a:solidFill>
                  <a:srgbClr val="42CDE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المشاركة الحقيقية</a:t>
            </a:r>
            <a:endParaRPr lang="zh-CN" altLang="en-US" sz="1600" b="1" i="0" u="none" strike="noStrike" kern="1200" cap="none" spc="0" baseline="0">
              <a:solidFill>
                <a:srgbClr val="42CDEA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346" name="Rectangle"/>
          <p:cNvSpPr>
            <a:spLocks/>
          </p:cNvSpPr>
          <p:nvPr/>
        </p:nvSpPr>
        <p:spPr>
          <a:xfrm>
            <a:off x="7462718" y="1325166"/>
            <a:ext cx="6665594" cy="18335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800" b="1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Meaningful Engagement - تفاعل ذو معنى</a:t>
            </a:r>
            <a:endParaRPr lang="zh-CN" altLang="en-US" sz="180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347" name="Rectangle"/>
          <p:cNvSpPr>
            <a:spLocks/>
          </p:cNvSpPr>
          <p:nvPr/>
        </p:nvSpPr>
        <p:spPr>
          <a:xfrm>
            <a:off x="7462718" y="1611749"/>
            <a:ext cx="6665594" cy="18335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342900" indent="-342900" algn="r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40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التعليقات المدروسة (Comments)</a:t>
            </a:r>
            <a:endParaRPr lang="zh-CN" altLang="en-US" sz="140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348" name="Rectangle"/>
          <p:cNvSpPr>
            <a:spLocks/>
          </p:cNvSpPr>
          <p:nvPr/>
        </p:nvSpPr>
        <p:spPr>
          <a:xfrm>
            <a:off x="7462718" y="1835229"/>
            <a:ext cx="6665594" cy="183356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342900" indent="-342900" algn="r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40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المشاركات الفعلية (Shares)</a:t>
            </a:r>
            <a:endParaRPr lang="zh-CN" altLang="en-US" sz="140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349" name="Rectangle"/>
          <p:cNvSpPr>
            <a:spLocks/>
          </p:cNvSpPr>
          <p:nvPr/>
        </p:nvSpPr>
        <p:spPr>
          <a:xfrm>
            <a:off x="7462718" y="2058710"/>
            <a:ext cx="6665594" cy="18335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342900" indent="-342900" algn="r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40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الحفظ للرجوع لاحقاً (Saves)</a:t>
            </a:r>
            <a:endParaRPr lang="zh-CN" altLang="en-US" sz="140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350" name="Rectangle"/>
          <p:cNvSpPr>
            <a:spLocks/>
          </p:cNvSpPr>
          <p:nvPr/>
        </p:nvSpPr>
        <p:spPr>
          <a:xfrm>
            <a:off x="7462718" y="2282190"/>
            <a:ext cx="6665594" cy="183356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342900" indent="-342900" algn="r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40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التحويلات (Conversions)</a:t>
            </a:r>
            <a:endParaRPr lang="zh-CN" altLang="en-US" sz="140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351" name="Rectangle"/>
          <p:cNvSpPr>
            <a:spLocks/>
          </p:cNvSpPr>
          <p:nvPr/>
        </p:nvSpPr>
        <p:spPr>
          <a:xfrm>
            <a:off x="7793673" y="2568773"/>
            <a:ext cx="6665594" cy="183356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40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هذه المقاييس تشير إلى بناء علاقات طويلة الأمد وتأثير حقيقي على السمعة والولاء.</a:t>
            </a:r>
            <a:endParaRPr lang="zh-CN" altLang="en-US" sz="140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pic>
        <p:nvPicPr>
          <p:cNvPr id="353" name="Image"/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-169113"/>
            <a:ext cx="2954654" cy="1379622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pic>
        <p:nvPicPr>
          <p:cNvPr id="2" name="Image 0" descr="preencoded.png">
            <a:extLst>
              <a:ext uri="{FF2B5EF4-FFF2-40B4-BE49-F238E27FC236}">
                <a16:creationId xmlns:a16="http://schemas.microsoft.com/office/drawing/2014/main" id="{AB5C6C2A-6092-794D-3947-A5701C8D3979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3790" y="3119226"/>
            <a:ext cx="4926568" cy="4926568"/>
          </a:xfrm>
          <a:prstGeom prst="rect">
            <a:avLst/>
          </a:prstGeom>
        </p:spPr>
      </p:pic>
      <p:pic>
        <p:nvPicPr>
          <p:cNvPr id="3" name="Image 1" descr="preencoded.png">
            <a:extLst>
              <a:ext uri="{FF2B5EF4-FFF2-40B4-BE49-F238E27FC236}">
                <a16:creationId xmlns:a16="http://schemas.microsoft.com/office/drawing/2014/main" id="{CE3F1BC8-E3C1-EF61-2DBA-96825D18512A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30257" y="3119224"/>
            <a:ext cx="5190438" cy="4926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768452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" name="Rounded rectangle"/>
          <p:cNvSpPr>
            <a:spLocks/>
          </p:cNvSpPr>
          <p:nvPr/>
        </p:nvSpPr>
        <p:spPr>
          <a:xfrm>
            <a:off x="268014" y="2127162"/>
            <a:ext cx="13988976" cy="5244493"/>
          </a:xfrm>
          <a:prstGeom prst="roundRect">
            <a:avLst>
              <a:gd name="adj" fmla="val 6138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round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/>
          <a:lstStyle/>
          <a:p>
            <a:endParaRPr lang=""/>
          </a:p>
        </p:txBody>
      </p:sp>
      <p:pic>
        <p:nvPicPr>
          <p:cNvPr id="356" name="Image"/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1614621" y="-63958"/>
            <a:ext cx="2766169" cy="1291612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358" name="Rectangle"/>
          <p:cNvSpPr>
            <a:spLocks/>
          </p:cNvSpPr>
          <p:nvPr/>
        </p:nvSpPr>
        <p:spPr>
          <a:xfrm>
            <a:off x="8874799" y="1209071"/>
            <a:ext cx="4961810" cy="620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48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3900" b="1" i="0" u="none" strike="noStrike" kern="1200" cap="none" spc="0" baseline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latin typeface="Alexandria" pitchFamily="2" charset="-78"/>
                <a:ea typeface="Alexandria" pitchFamily="2" charset="-78"/>
                <a:cs typeface="Alexandria" pitchFamily="2" charset="-78"/>
              </a:rPr>
              <a:t>استراتيجيات المؤثرين</a:t>
            </a:r>
            <a:endParaRPr lang="zh-CN" altLang="en-US" sz="3900" b="1" i="0" u="none" strike="noStrike" kern="1200" cap="none" spc="0" baseline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000"/>
                  </a:srgbClr>
                </a:outerShdw>
              </a:effectLst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359" name="Rounded rectangle"/>
          <p:cNvSpPr>
            <a:spLocks/>
          </p:cNvSpPr>
          <p:nvPr/>
        </p:nvSpPr>
        <p:spPr>
          <a:xfrm>
            <a:off x="13590509" y="2348389"/>
            <a:ext cx="22858" cy="4450435"/>
          </a:xfrm>
          <a:prstGeom prst="roundRect">
            <a:avLst>
              <a:gd name="adj" fmla="val 130231"/>
            </a:avLst>
          </a:prstGeom>
          <a:solidFill>
            <a:srgbClr val="D0CED9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"/>
          </a:p>
        </p:txBody>
      </p:sp>
      <p:sp>
        <p:nvSpPr>
          <p:cNvPr id="360" name="Rounded rectangle"/>
          <p:cNvSpPr>
            <a:spLocks/>
          </p:cNvSpPr>
          <p:nvPr/>
        </p:nvSpPr>
        <p:spPr>
          <a:xfrm>
            <a:off x="12817672" y="2560201"/>
            <a:ext cx="595311" cy="22859"/>
          </a:xfrm>
          <a:prstGeom prst="roundRect">
            <a:avLst>
              <a:gd name="adj" fmla="val 130231"/>
            </a:avLst>
          </a:prstGeom>
          <a:solidFill>
            <a:srgbClr val="D0CED9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"/>
          </a:p>
        </p:txBody>
      </p:sp>
      <p:sp>
        <p:nvSpPr>
          <p:cNvPr id="361" name="Rounded rectangle"/>
          <p:cNvSpPr>
            <a:spLocks/>
          </p:cNvSpPr>
          <p:nvPr/>
        </p:nvSpPr>
        <p:spPr>
          <a:xfrm>
            <a:off x="13390127" y="2348389"/>
            <a:ext cx="446484" cy="446483"/>
          </a:xfrm>
          <a:prstGeom prst="roundRect">
            <a:avLst>
              <a:gd name="adj" fmla="val 6666"/>
            </a:avLst>
          </a:prstGeom>
          <a:solidFill>
            <a:srgbClr val="EAE8F3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"/>
          </a:p>
        </p:txBody>
      </p:sp>
      <p:sp>
        <p:nvSpPr>
          <p:cNvPr id="362" name="Rectangle"/>
          <p:cNvSpPr>
            <a:spLocks/>
          </p:cNvSpPr>
          <p:nvPr/>
        </p:nvSpPr>
        <p:spPr>
          <a:xfrm>
            <a:off x="13464540" y="2385596"/>
            <a:ext cx="297656" cy="37206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230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1</a:t>
            </a:r>
            <a:endParaRPr lang="zh-CN" altLang="en-US" sz="230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363" name="Rectangle"/>
          <p:cNvSpPr>
            <a:spLocks/>
          </p:cNvSpPr>
          <p:nvPr/>
        </p:nvSpPr>
        <p:spPr>
          <a:xfrm>
            <a:off x="10140078" y="2416612"/>
            <a:ext cx="2480905" cy="31015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تحديد المؤثر المناسب</a:t>
            </a:r>
            <a:endParaRPr lang="zh-CN" altLang="en-US" sz="195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364" name="Rectangle"/>
          <p:cNvSpPr>
            <a:spLocks/>
          </p:cNvSpPr>
          <p:nvPr/>
        </p:nvSpPr>
        <p:spPr>
          <a:xfrm>
            <a:off x="6280189" y="2845832"/>
            <a:ext cx="6340792" cy="31754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اختيار بناءً على الأصالة والجمهور المستهدف وليس العدد فقط</a:t>
            </a:r>
            <a:endParaRPr lang="zh-CN" altLang="en-US" sz="155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365" name="Rounded rectangle"/>
          <p:cNvSpPr>
            <a:spLocks/>
          </p:cNvSpPr>
          <p:nvPr/>
        </p:nvSpPr>
        <p:spPr>
          <a:xfrm>
            <a:off x="12817672" y="3772019"/>
            <a:ext cx="595311" cy="22859"/>
          </a:xfrm>
          <a:prstGeom prst="roundRect">
            <a:avLst>
              <a:gd name="adj" fmla="val 130231"/>
            </a:avLst>
          </a:prstGeom>
          <a:solidFill>
            <a:srgbClr val="D0CED9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"/>
          </a:p>
        </p:txBody>
      </p:sp>
      <p:sp>
        <p:nvSpPr>
          <p:cNvPr id="366" name="Rounded rectangle"/>
          <p:cNvSpPr>
            <a:spLocks/>
          </p:cNvSpPr>
          <p:nvPr/>
        </p:nvSpPr>
        <p:spPr>
          <a:xfrm>
            <a:off x="13390127" y="3560207"/>
            <a:ext cx="446484" cy="446483"/>
          </a:xfrm>
          <a:prstGeom prst="roundRect">
            <a:avLst>
              <a:gd name="adj" fmla="val 6666"/>
            </a:avLst>
          </a:prstGeom>
          <a:solidFill>
            <a:srgbClr val="EAE8F3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"/>
          </a:p>
        </p:txBody>
      </p:sp>
      <p:sp>
        <p:nvSpPr>
          <p:cNvPr id="367" name="Rectangle"/>
          <p:cNvSpPr>
            <a:spLocks/>
          </p:cNvSpPr>
          <p:nvPr/>
        </p:nvSpPr>
        <p:spPr>
          <a:xfrm>
            <a:off x="13464540" y="3597414"/>
            <a:ext cx="297656" cy="37206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230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2</a:t>
            </a:r>
            <a:endParaRPr lang="zh-CN" altLang="en-US" sz="230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368" name="Rectangle"/>
          <p:cNvSpPr>
            <a:spLocks/>
          </p:cNvSpPr>
          <p:nvPr/>
        </p:nvSpPr>
        <p:spPr>
          <a:xfrm>
            <a:off x="10140078" y="3628430"/>
            <a:ext cx="2480905" cy="31015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بناء العلاقة</a:t>
            </a:r>
            <a:endParaRPr lang="zh-CN" altLang="en-US" sz="195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369" name="Rectangle"/>
          <p:cNvSpPr>
            <a:spLocks/>
          </p:cNvSpPr>
          <p:nvPr/>
        </p:nvSpPr>
        <p:spPr>
          <a:xfrm>
            <a:off x="6280189" y="4057650"/>
            <a:ext cx="6340792" cy="31754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تطوير شراكات طويلة الأمد قائمة على القيم المشتركة</a:t>
            </a:r>
            <a:endParaRPr lang="zh-CN" altLang="en-US" sz="155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370" name="Rounded rectangle"/>
          <p:cNvSpPr>
            <a:spLocks/>
          </p:cNvSpPr>
          <p:nvPr/>
        </p:nvSpPr>
        <p:spPr>
          <a:xfrm>
            <a:off x="12817672" y="4983837"/>
            <a:ext cx="595311" cy="22858"/>
          </a:xfrm>
          <a:prstGeom prst="roundRect">
            <a:avLst>
              <a:gd name="adj" fmla="val 130231"/>
            </a:avLst>
          </a:prstGeom>
          <a:solidFill>
            <a:srgbClr val="D0CED9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"/>
          </a:p>
        </p:txBody>
      </p:sp>
      <p:sp>
        <p:nvSpPr>
          <p:cNvPr id="371" name="Rounded rectangle"/>
          <p:cNvSpPr>
            <a:spLocks/>
          </p:cNvSpPr>
          <p:nvPr/>
        </p:nvSpPr>
        <p:spPr>
          <a:xfrm>
            <a:off x="13390127" y="4772025"/>
            <a:ext cx="446484" cy="446482"/>
          </a:xfrm>
          <a:prstGeom prst="roundRect">
            <a:avLst>
              <a:gd name="adj" fmla="val 6666"/>
            </a:avLst>
          </a:prstGeom>
          <a:solidFill>
            <a:srgbClr val="EAE8F3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"/>
          </a:p>
        </p:txBody>
      </p:sp>
      <p:sp>
        <p:nvSpPr>
          <p:cNvPr id="372" name="Rectangle"/>
          <p:cNvSpPr>
            <a:spLocks/>
          </p:cNvSpPr>
          <p:nvPr/>
        </p:nvSpPr>
        <p:spPr>
          <a:xfrm>
            <a:off x="13464540" y="4809232"/>
            <a:ext cx="297656" cy="37206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230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3</a:t>
            </a:r>
            <a:endParaRPr lang="zh-CN" altLang="en-US" sz="230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373" name="Rectangle"/>
          <p:cNvSpPr>
            <a:spLocks/>
          </p:cNvSpPr>
          <p:nvPr/>
        </p:nvSpPr>
        <p:spPr>
          <a:xfrm>
            <a:off x="9962079" y="4840248"/>
            <a:ext cx="2658904" cy="31015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إنشاء المحتوى المشترك</a:t>
            </a:r>
            <a:endParaRPr lang="zh-CN" altLang="en-US" sz="195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374" name="Rectangle"/>
          <p:cNvSpPr>
            <a:spLocks/>
          </p:cNvSpPr>
          <p:nvPr/>
        </p:nvSpPr>
        <p:spPr>
          <a:xfrm>
            <a:off x="6280189" y="5269468"/>
            <a:ext cx="6340792" cy="31753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التعاون في صناعة محتوى أصيل يعكس هوية الطرفين</a:t>
            </a:r>
            <a:endParaRPr lang="zh-CN" altLang="en-US" sz="155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375" name="Rounded rectangle"/>
          <p:cNvSpPr>
            <a:spLocks/>
          </p:cNvSpPr>
          <p:nvPr/>
        </p:nvSpPr>
        <p:spPr>
          <a:xfrm>
            <a:off x="12817672" y="6195655"/>
            <a:ext cx="595311" cy="22858"/>
          </a:xfrm>
          <a:prstGeom prst="roundRect">
            <a:avLst>
              <a:gd name="adj" fmla="val 130231"/>
            </a:avLst>
          </a:prstGeom>
          <a:solidFill>
            <a:srgbClr val="D0CED9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"/>
          </a:p>
        </p:txBody>
      </p:sp>
      <p:sp>
        <p:nvSpPr>
          <p:cNvPr id="376" name="Rounded rectangle"/>
          <p:cNvSpPr>
            <a:spLocks/>
          </p:cNvSpPr>
          <p:nvPr/>
        </p:nvSpPr>
        <p:spPr>
          <a:xfrm>
            <a:off x="13390127" y="5983843"/>
            <a:ext cx="446484" cy="446482"/>
          </a:xfrm>
          <a:prstGeom prst="roundRect">
            <a:avLst>
              <a:gd name="adj" fmla="val 6666"/>
            </a:avLst>
          </a:prstGeom>
          <a:solidFill>
            <a:srgbClr val="EAE8F3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"/>
          </a:p>
        </p:txBody>
      </p:sp>
      <p:sp>
        <p:nvSpPr>
          <p:cNvPr id="377" name="Rectangle"/>
          <p:cNvSpPr>
            <a:spLocks/>
          </p:cNvSpPr>
          <p:nvPr/>
        </p:nvSpPr>
        <p:spPr>
          <a:xfrm>
            <a:off x="13464540" y="6021050"/>
            <a:ext cx="297656" cy="37206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230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4</a:t>
            </a:r>
            <a:endParaRPr lang="zh-CN" altLang="en-US" sz="230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378" name="Rectangle"/>
          <p:cNvSpPr>
            <a:spLocks/>
          </p:cNvSpPr>
          <p:nvPr/>
        </p:nvSpPr>
        <p:spPr>
          <a:xfrm>
            <a:off x="10140078" y="6052066"/>
            <a:ext cx="2480905" cy="31015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القياس والشفافية</a:t>
            </a:r>
            <a:endParaRPr lang="zh-CN" altLang="en-US" sz="195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379" name="Rectangle"/>
          <p:cNvSpPr>
            <a:spLocks/>
          </p:cNvSpPr>
          <p:nvPr/>
        </p:nvSpPr>
        <p:spPr>
          <a:xfrm>
            <a:off x="6280189" y="6481286"/>
            <a:ext cx="6340792" cy="31753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تتبع الأداء والالتزام بمعايير الشفافية والإفصاح</a:t>
            </a:r>
            <a:endParaRPr lang="zh-CN" altLang="en-US" sz="155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pic>
        <p:nvPicPr>
          <p:cNvPr id="3" name="Image 0" descr="preencoded.png">
            <a:extLst>
              <a:ext uri="{FF2B5EF4-FFF2-40B4-BE49-F238E27FC236}">
                <a16:creationId xmlns:a16="http://schemas.microsoft.com/office/drawing/2014/main" id="{8BCFCE99-DFC7-456B-8031-E4D96682A0A3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5188" y="0"/>
            <a:ext cx="5417827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79057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5F8CAB7-7561-6074-789A-E527ECD565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" name="Rounded rectangle">
            <a:extLst>
              <a:ext uri="{FF2B5EF4-FFF2-40B4-BE49-F238E27FC236}">
                <a16:creationId xmlns:a16="http://schemas.microsoft.com/office/drawing/2014/main" id="{8ECCB770-2E78-C487-968C-16DDC7773256}"/>
              </a:ext>
            </a:extLst>
          </p:cNvPr>
          <p:cNvSpPr>
            <a:spLocks/>
          </p:cNvSpPr>
          <p:nvPr/>
        </p:nvSpPr>
        <p:spPr>
          <a:xfrm>
            <a:off x="249610" y="427553"/>
            <a:ext cx="14007380" cy="7644391"/>
          </a:xfrm>
          <a:prstGeom prst="roundRect">
            <a:avLst>
              <a:gd name="adj" fmla="val 6138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round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/>
          <a:lstStyle/>
          <a:p>
            <a:endParaRPr lang="">
              <a:latin typeface="Alexandria" panose="020B0604020202020204" charset="-78"/>
              <a:cs typeface="Alexandria" panose="020B0604020202020204" charset="-78"/>
            </a:endParaRPr>
          </a:p>
        </p:txBody>
      </p:sp>
      <p:pic>
        <p:nvPicPr>
          <p:cNvPr id="356" name="Image">
            <a:extLst>
              <a:ext uri="{FF2B5EF4-FFF2-40B4-BE49-F238E27FC236}">
                <a16:creationId xmlns:a16="http://schemas.microsoft.com/office/drawing/2014/main" id="{1B79C249-CE69-9023-1944-504A8DE302DF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1614621" y="-63958"/>
            <a:ext cx="2766169" cy="1291612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2" name="Text 0">
            <a:extLst>
              <a:ext uri="{FF2B5EF4-FFF2-40B4-BE49-F238E27FC236}">
                <a16:creationId xmlns:a16="http://schemas.microsoft.com/office/drawing/2014/main" id="{1FC09844-D2CD-324B-9E77-C96E5195E9DA}"/>
              </a:ext>
            </a:extLst>
          </p:cNvPr>
          <p:cNvSpPr/>
          <p:nvPr/>
        </p:nvSpPr>
        <p:spPr>
          <a:xfrm>
            <a:off x="2057638" y="602932"/>
            <a:ext cx="6484382" cy="47029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3700"/>
              </a:lnSpc>
            </a:pPr>
            <a:r>
              <a:rPr lang="en-US" sz="2950" dirty="0">
                <a:solidFill>
                  <a:srgbClr val="373B48"/>
                </a:solidFill>
                <a:latin typeface="Alexandria" panose="020B0604020202020204" charset="-78"/>
                <a:ea typeface="Mona Sans Semi Bold" pitchFamily="34" charset="-122"/>
                <a:cs typeface="Alexandria" panose="020B0604020202020204" charset="-78"/>
              </a:rPr>
              <a:t>التحديات الشائعة في حملات العلاقات العامة</a:t>
            </a:r>
            <a:endParaRPr lang="en-US" sz="2950" dirty="0">
              <a:solidFill>
                <a:prstClr val="black"/>
              </a:solidFill>
              <a:latin typeface="Alexandria" panose="020B0604020202020204" charset="-78"/>
              <a:ea typeface="+mn-ea"/>
              <a:cs typeface="Alexandria" panose="020B0604020202020204" charset="-78"/>
            </a:endParaRPr>
          </a:p>
        </p:txBody>
      </p:sp>
      <p:sp>
        <p:nvSpPr>
          <p:cNvPr id="4" name="Text 1">
            <a:extLst>
              <a:ext uri="{FF2B5EF4-FFF2-40B4-BE49-F238E27FC236}">
                <a16:creationId xmlns:a16="http://schemas.microsoft.com/office/drawing/2014/main" id="{EBC3AC0E-3D17-7F34-3CEB-D17F2B2A89B3}"/>
              </a:ext>
            </a:extLst>
          </p:cNvPr>
          <p:cNvSpPr/>
          <p:nvPr/>
        </p:nvSpPr>
        <p:spPr>
          <a:xfrm>
            <a:off x="601980" y="1123593"/>
            <a:ext cx="7940040" cy="24074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1850"/>
              </a:lnSpc>
            </a:pPr>
            <a:r>
              <a:rPr lang="en-US" sz="1150" dirty="0">
                <a:solidFill>
                  <a:srgbClr val="52586B"/>
                </a:solidFill>
                <a:latin typeface="Alexandria" panose="020B0604020202020204" charset="-78"/>
                <a:ea typeface="Funnel Sans" pitchFamily="34" charset="-122"/>
                <a:cs typeface="Alexandria" panose="020B0604020202020204" charset="-78"/>
              </a:rPr>
              <a:t>فهم التحديات المحتملة والاستعداد لها مسبقاً يساعد على تجنب الكثير من المشاكل وضمان سير الحملة بسلاسة.</a:t>
            </a:r>
            <a:endParaRPr lang="en-US" sz="1150" dirty="0">
              <a:solidFill>
                <a:prstClr val="black"/>
              </a:solidFill>
              <a:latin typeface="Alexandria" panose="020B0604020202020204" charset="-78"/>
              <a:ea typeface="+mn-ea"/>
              <a:cs typeface="Alexandria" panose="020B0604020202020204" charset="-78"/>
            </a:endParaRPr>
          </a:p>
        </p:txBody>
      </p:sp>
      <p:sp>
        <p:nvSpPr>
          <p:cNvPr id="5" name="Shape 2">
            <a:extLst>
              <a:ext uri="{FF2B5EF4-FFF2-40B4-BE49-F238E27FC236}">
                <a16:creationId xmlns:a16="http://schemas.microsoft.com/office/drawing/2014/main" id="{2ED0E334-1A32-F377-E0FF-2651E861E098}"/>
              </a:ext>
            </a:extLst>
          </p:cNvPr>
          <p:cNvSpPr/>
          <p:nvPr/>
        </p:nvSpPr>
        <p:spPr>
          <a:xfrm>
            <a:off x="601980" y="1759387"/>
            <a:ext cx="7940040" cy="1348859"/>
          </a:xfrm>
          <a:prstGeom prst="roundRect">
            <a:avLst>
              <a:gd name="adj" fmla="val 5423"/>
            </a:avLst>
          </a:prstGeom>
          <a:solidFill>
            <a:srgbClr val="FFFFFF">
              <a:alpha val="95000"/>
            </a:srgbClr>
          </a:solidFill>
          <a:ln/>
        </p:spPr>
        <p:txBody>
          <a:bodyPr/>
          <a:lstStyle/>
          <a:p>
            <a:endParaRPr lang="">
              <a:latin typeface="Alexandria" panose="020B0604020202020204" charset="-78"/>
              <a:cs typeface="Alexandria" panose="020B0604020202020204" charset="-78"/>
            </a:endParaRPr>
          </a:p>
        </p:txBody>
      </p:sp>
      <p:sp>
        <p:nvSpPr>
          <p:cNvPr id="6" name="Shape 3">
            <a:extLst>
              <a:ext uri="{FF2B5EF4-FFF2-40B4-BE49-F238E27FC236}">
                <a16:creationId xmlns:a16="http://schemas.microsoft.com/office/drawing/2014/main" id="{D38B9309-A05B-9F15-B573-C6997847844A}"/>
              </a:ext>
            </a:extLst>
          </p:cNvPr>
          <p:cNvSpPr/>
          <p:nvPr/>
        </p:nvSpPr>
        <p:spPr>
          <a:xfrm>
            <a:off x="601980" y="1744147"/>
            <a:ext cx="7940040" cy="60960"/>
          </a:xfrm>
          <a:prstGeom prst="roundRect">
            <a:avLst>
              <a:gd name="adj" fmla="val 103695"/>
            </a:avLst>
          </a:prstGeom>
          <a:solidFill>
            <a:srgbClr val="484E5F"/>
          </a:solidFill>
          <a:ln/>
        </p:spPr>
        <p:txBody>
          <a:bodyPr/>
          <a:lstStyle/>
          <a:p>
            <a:endParaRPr lang="">
              <a:latin typeface="Alexandria" panose="020B0604020202020204" charset="-78"/>
              <a:cs typeface="Alexandria" panose="020B0604020202020204" charset="-78"/>
            </a:endParaRPr>
          </a:p>
        </p:txBody>
      </p:sp>
      <p:sp>
        <p:nvSpPr>
          <p:cNvPr id="7" name="Shape 4">
            <a:extLst>
              <a:ext uri="{FF2B5EF4-FFF2-40B4-BE49-F238E27FC236}">
                <a16:creationId xmlns:a16="http://schemas.microsoft.com/office/drawing/2014/main" id="{5BDAC7BB-CC1D-DDF3-C7D6-DF887627D762}"/>
              </a:ext>
            </a:extLst>
          </p:cNvPr>
          <p:cNvSpPr/>
          <p:nvPr/>
        </p:nvSpPr>
        <p:spPr>
          <a:xfrm>
            <a:off x="4346258" y="1533644"/>
            <a:ext cx="451485" cy="451485"/>
          </a:xfrm>
          <a:prstGeom prst="roundRect">
            <a:avLst>
              <a:gd name="adj" fmla="val 202532"/>
            </a:avLst>
          </a:prstGeom>
          <a:solidFill>
            <a:srgbClr val="484E5F"/>
          </a:solidFill>
          <a:ln/>
        </p:spPr>
        <p:txBody>
          <a:bodyPr/>
          <a:lstStyle/>
          <a:p>
            <a:endParaRPr lang="">
              <a:latin typeface="Alexandria" panose="020B0604020202020204" charset="-78"/>
              <a:cs typeface="Alexandria" panose="020B0604020202020204" charset="-78"/>
            </a:endParaRPr>
          </a:p>
        </p:txBody>
      </p:sp>
      <p:sp>
        <p:nvSpPr>
          <p:cNvPr id="8" name="Text 5">
            <a:extLst>
              <a:ext uri="{FF2B5EF4-FFF2-40B4-BE49-F238E27FC236}">
                <a16:creationId xmlns:a16="http://schemas.microsoft.com/office/drawing/2014/main" id="{65EF0781-C82E-40BB-B170-C9EDEC8AB18F}"/>
              </a:ext>
            </a:extLst>
          </p:cNvPr>
          <p:cNvSpPr/>
          <p:nvPr/>
        </p:nvSpPr>
        <p:spPr>
          <a:xfrm>
            <a:off x="4481751" y="1646515"/>
            <a:ext cx="180499" cy="2257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2250"/>
              </a:lnSpc>
            </a:pPr>
            <a:r>
              <a:rPr lang="en-US" sz="1400" dirty="0">
                <a:solidFill>
                  <a:srgbClr val="FFFFFF"/>
                </a:solidFill>
                <a:latin typeface="Alexandria" panose="020B0604020202020204" charset="-78"/>
                <a:ea typeface="Mona Sans Semi Bold" pitchFamily="34" charset="-122"/>
                <a:cs typeface="Alexandria" panose="020B0604020202020204" charset="-78"/>
              </a:rPr>
              <a:t>1</a:t>
            </a:r>
            <a:endParaRPr lang="en-US" sz="1400" dirty="0">
              <a:solidFill>
                <a:prstClr val="black"/>
              </a:solidFill>
              <a:latin typeface="Alexandria" panose="020B0604020202020204" charset="-78"/>
              <a:ea typeface="+mn-ea"/>
              <a:cs typeface="Alexandria" panose="020B0604020202020204" charset="-78"/>
            </a:endParaRPr>
          </a:p>
        </p:txBody>
      </p:sp>
      <p:sp>
        <p:nvSpPr>
          <p:cNvPr id="9" name="Text 6">
            <a:extLst>
              <a:ext uri="{FF2B5EF4-FFF2-40B4-BE49-F238E27FC236}">
                <a16:creationId xmlns:a16="http://schemas.microsoft.com/office/drawing/2014/main" id="{2B5F3E4B-22D9-4894-E72A-EDC8BB06E6A1}"/>
              </a:ext>
            </a:extLst>
          </p:cNvPr>
          <p:cNvSpPr/>
          <p:nvPr/>
        </p:nvSpPr>
        <p:spPr>
          <a:xfrm>
            <a:off x="6494978" y="2135624"/>
            <a:ext cx="1881307" cy="2351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1850"/>
              </a:lnSpc>
            </a:pPr>
            <a:r>
              <a:rPr lang="en-US" sz="1450" dirty="0">
                <a:solidFill>
                  <a:srgbClr val="52586B"/>
                </a:solidFill>
                <a:latin typeface="Alexandria" panose="020B0604020202020204" charset="-78"/>
                <a:ea typeface="Mona Sans Semi Bold" pitchFamily="34" charset="-122"/>
                <a:cs typeface="Alexandria" panose="020B0604020202020204" charset="-78"/>
              </a:rPr>
              <a:t>محدودية الميزانية</a:t>
            </a:r>
            <a:endParaRPr lang="en-US" sz="1450" dirty="0">
              <a:solidFill>
                <a:prstClr val="black"/>
              </a:solidFill>
              <a:latin typeface="Alexandria" panose="020B0604020202020204" charset="-78"/>
              <a:ea typeface="+mn-ea"/>
              <a:cs typeface="Alexandria" panose="020B0604020202020204" charset="-78"/>
            </a:endParaRPr>
          </a:p>
        </p:txBody>
      </p:sp>
      <p:sp>
        <p:nvSpPr>
          <p:cNvPr id="10" name="Text 7">
            <a:extLst>
              <a:ext uri="{FF2B5EF4-FFF2-40B4-BE49-F238E27FC236}">
                <a16:creationId xmlns:a16="http://schemas.microsoft.com/office/drawing/2014/main" id="{83BAE4A4-A2B2-F8DC-6A97-409DFA23DEC4}"/>
              </a:ext>
            </a:extLst>
          </p:cNvPr>
          <p:cNvSpPr/>
          <p:nvPr/>
        </p:nvSpPr>
        <p:spPr>
          <a:xfrm>
            <a:off x="767715" y="2461022"/>
            <a:ext cx="7608570" cy="48148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r" rtl="1">
              <a:lnSpc>
                <a:spcPts val="1850"/>
              </a:lnSpc>
            </a:pPr>
            <a:r>
              <a:rPr lang="en-US" sz="1150" dirty="0">
                <a:solidFill>
                  <a:srgbClr val="52586B"/>
                </a:solidFill>
                <a:latin typeface="Alexandria" panose="020B0604020202020204" charset="-78"/>
                <a:ea typeface="Funnel Sans" pitchFamily="34" charset="-122"/>
                <a:cs typeface="Alexandria" panose="020B0604020202020204" charset="-78"/>
              </a:rPr>
              <a:t>قد لا تكون الموارد المالية كافية لتحقيق جميع الأهداف المرجوة. الحل: الإبداع في استخدام الموارد والتركيز على القنوات ذات العائد الأعلى.</a:t>
            </a:r>
            <a:endParaRPr lang="en-US" sz="1150" dirty="0">
              <a:solidFill>
                <a:prstClr val="black"/>
              </a:solidFill>
              <a:latin typeface="Alexandria" panose="020B0604020202020204" charset="-78"/>
              <a:ea typeface="+mn-ea"/>
              <a:cs typeface="Alexandria" panose="020B0604020202020204" charset="-78"/>
            </a:endParaRPr>
          </a:p>
        </p:txBody>
      </p:sp>
      <p:sp>
        <p:nvSpPr>
          <p:cNvPr id="11" name="Shape 8">
            <a:extLst>
              <a:ext uri="{FF2B5EF4-FFF2-40B4-BE49-F238E27FC236}">
                <a16:creationId xmlns:a16="http://schemas.microsoft.com/office/drawing/2014/main" id="{0BB0EA10-4D51-8FF9-B29A-3BACB93CFF3F}"/>
              </a:ext>
            </a:extLst>
          </p:cNvPr>
          <p:cNvSpPr/>
          <p:nvPr/>
        </p:nvSpPr>
        <p:spPr>
          <a:xfrm>
            <a:off x="601980" y="3484483"/>
            <a:ext cx="7940040" cy="1108115"/>
          </a:xfrm>
          <a:prstGeom prst="roundRect">
            <a:avLst>
              <a:gd name="adj" fmla="val 6601"/>
            </a:avLst>
          </a:prstGeom>
          <a:solidFill>
            <a:srgbClr val="FFFFFF">
              <a:alpha val="95000"/>
            </a:srgbClr>
          </a:solidFill>
          <a:ln/>
        </p:spPr>
        <p:txBody>
          <a:bodyPr/>
          <a:lstStyle/>
          <a:p>
            <a:endParaRPr lang="">
              <a:latin typeface="Alexandria" panose="020B0604020202020204" charset="-78"/>
              <a:cs typeface="Alexandria" panose="020B0604020202020204" charset="-78"/>
            </a:endParaRPr>
          </a:p>
        </p:txBody>
      </p:sp>
      <p:sp>
        <p:nvSpPr>
          <p:cNvPr id="12" name="Shape 9">
            <a:extLst>
              <a:ext uri="{FF2B5EF4-FFF2-40B4-BE49-F238E27FC236}">
                <a16:creationId xmlns:a16="http://schemas.microsoft.com/office/drawing/2014/main" id="{71B0B83A-BCC9-51A6-E864-A3B5E81363C3}"/>
              </a:ext>
            </a:extLst>
          </p:cNvPr>
          <p:cNvSpPr/>
          <p:nvPr/>
        </p:nvSpPr>
        <p:spPr>
          <a:xfrm>
            <a:off x="601980" y="3469243"/>
            <a:ext cx="7940040" cy="60960"/>
          </a:xfrm>
          <a:prstGeom prst="roundRect">
            <a:avLst>
              <a:gd name="adj" fmla="val 103695"/>
            </a:avLst>
          </a:prstGeom>
          <a:solidFill>
            <a:srgbClr val="484E5F"/>
          </a:solidFill>
          <a:ln/>
        </p:spPr>
        <p:txBody>
          <a:bodyPr/>
          <a:lstStyle/>
          <a:p>
            <a:endParaRPr lang="">
              <a:latin typeface="Alexandria" panose="020B0604020202020204" charset="-78"/>
              <a:cs typeface="Alexandria" panose="020B0604020202020204" charset="-78"/>
            </a:endParaRPr>
          </a:p>
        </p:txBody>
      </p:sp>
      <p:sp>
        <p:nvSpPr>
          <p:cNvPr id="13" name="Shape 10">
            <a:extLst>
              <a:ext uri="{FF2B5EF4-FFF2-40B4-BE49-F238E27FC236}">
                <a16:creationId xmlns:a16="http://schemas.microsoft.com/office/drawing/2014/main" id="{E0A48E35-73C4-2C11-56B5-04A1E2ADDA05}"/>
              </a:ext>
            </a:extLst>
          </p:cNvPr>
          <p:cNvSpPr/>
          <p:nvPr/>
        </p:nvSpPr>
        <p:spPr>
          <a:xfrm>
            <a:off x="4346258" y="3258741"/>
            <a:ext cx="451485" cy="451485"/>
          </a:xfrm>
          <a:prstGeom prst="roundRect">
            <a:avLst>
              <a:gd name="adj" fmla="val 202532"/>
            </a:avLst>
          </a:prstGeom>
          <a:solidFill>
            <a:srgbClr val="484E5F"/>
          </a:solidFill>
          <a:ln/>
        </p:spPr>
        <p:txBody>
          <a:bodyPr/>
          <a:lstStyle/>
          <a:p>
            <a:endParaRPr lang="">
              <a:latin typeface="Alexandria" panose="020B0604020202020204" charset="-78"/>
              <a:cs typeface="Alexandria" panose="020B0604020202020204" charset="-78"/>
            </a:endParaRPr>
          </a:p>
        </p:txBody>
      </p:sp>
      <p:sp>
        <p:nvSpPr>
          <p:cNvPr id="14" name="Text 11">
            <a:extLst>
              <a:ext uri="{FF2B5EF4-FFF2-40B4-BE49-F238E27FC236}">
                <a16:creationId xmlns:a16="http://schemas.microsoft.com/office/drawing/2014/main" id="{039E1DC5-977E-413D-58D1-73DBD65E35BB}"/>
              </a:ext>
            </a:extLst>
          </p:cNvPr>
          <p:cNvSpPr/>
          <p:nvPr/>
        </p:nvSpPr>
        <p:spPr>
          <a:xfrm>
            <a:off x="4481751" y="3371612"/>
            <a:ext cx="180499" cy="2257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2250"/>
              </a:lnSpc>
            </a:pPr>
            <a:r>
              <a:rPr lang="en-US" sz="1400" dirty="0">
                <a:solidFill>
                  <a:srgbClr val="FFFFFF"/>
                </a:solidFill>
                <a:latin typeface="Alexandria" panose="020B0604020202020204" charset="-78"/>
                <a:ea typeface="Mona Sans Semi Bold" pitchFamily="34" charset="-122"/>
                <a:cs typeface="Alexandria" panose="020B0604020202020204" charset="-78"/>
              </a:rPr>
              <a:t>2</a:t>
            </a:r>
            <a:endParaRPr lang="en-US" sz="1400" dirty="0">
              <a:solidFill>
                <a:prstClr val="black"/>
              </a:solidFill>
              <a:latin typeface="Alexandria" panose="020B0604020202020204" charset="-78"/>
              <a:ea typeface="+mn-ea"/>
              <a:cs typeface="Alexandria" panose="020B0604020202020204" charset="-78"/>
            </a:endParaRPr>
          </a:p>
        </p:txBody>
      </p:sp>
      <p:sp>
        <p:nvSpPr>
          <p:cNvPr id="15" name="Text 12">
            <a:extLst>
              <a:ext uri="{FF2B5EF4-FFF2-40B4-BE49-F238E27FC236}">
                <a16:creationId xmlns:a16="http://schemas.microsoft.com/office/drawing/2014/main" id="{221DE6A7-40C2-80AC-B6D3-FD7B712D13A7}"/>
              </a:ext>
            </a:extLst>
          </p:cNvPr>
          <p:cNvSpPr/>
          <p:nvPr/>
        </p:nvSpPr>
        <p:spPr>
          <a:xfrm>
            <a:off x="6494978" y="3860721"/>
            <a:ext cx="1881307" cy="2351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1850"/>
              </a:lnSpc>
            </a:pPr>
            <a:r>
              <a:rPr lang="en-US" sz="1450" dirty="0">
                <a:solidFill>
                  <a:srgbClr val="52586B"/>
                </a:solidFill>
                <a:latin typeface="Alexandria" panose="020B0604020202020204" charset="-78"/>
                <a:ea typeface="Mona Sans Semi Bold" pitchFamily="34" charset="-122"/>
                <a:cs typeface="Alexandria" panose="020B0604020202020204" charset="-78"/>
              </a:rPr>
              <a:t>صعوبة قياس العائد</a:t>
            </a:r>
            <a:endParaRPr lang="en-US" sz="1450" dirty="0">
              <a:solidFill>
                <a:prstClr val="black"/>
              </a:solidFill>
              <a:latin typeface="Alexandria" panose="020B0604020202020204" charset="-78"/>
              <a:ea typeface="+mn-ea"/>
              <a:cs typeface="Alexandria" panose="020B0604020202020204" charset="-78"/>
            </a:endParaRPr>
          </a:p>
        </p:txBody>
      </p:sp>
      <p:sp>
        <p:nvSpPr>
          <p:cNvPr id="16" name="Text 13">
            <a:extLst>
              <a:ext uri="{FF2B5EF4-FFF2-40B4-BE49-F238E27FC236}">
                <a16:creationId xmlns:a16="http://schemas.microsoft.com/office/drawing/2014/main" id="{F0F1B48C-CC12-90EF-2089-93FDDB7BC277}"/>
              </a:ext>
            </a:extLst>
          </p:cNvPr>
          <p:cNvSpPr/>
          <p:nvPr/>
        </p:nvSpPr>
        <p:spPr>
          <a:xfrm>
            <a:off x="767715" y="4186118"/>
            <a:ext cx="7608570" cy="24074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1850"/>
              </a:lnSpc>
            </a:pPr>
            <a:r>
              <a:rPr lang="en-US" sz="1150" dirty="0">
                <a:solidFill>
                  <a:srgbClr val="52586B"/>
                </a:solidFill>
                <a:latin typeface="Alexandria" panose="020B0604020202020204" charset="-78"/>
                <a:ea typeface="Funnel Sans" pitchFamily="34" charset="-122"/>
                <a:cs typeface="Alexandria" panose="020B0604020202020204" charset="-78"/>
              </a:rPr>
              <a:t>التأثير غير المباشر للعلاقات العامة يجعل قياس ROI تحدياً. الحل: وضع مؤشرات أداء واضحة وقابلة للقياس منذ البداية.</a:t>
            </a:r>
            <a:endParaRPr lang="en-US" sz="1150" dirty="0">
              <a:solidFill>
                <a:prstClr val="black"/>
              </a:solidFill>
              <a:latin typeface="Alexandria" panose="020B0604020202020204" charset="-78"/>
              <a:ea typeface="+mn-ea"/>
              <a:cs typeface="Alexandria" panose="020B0604020202020204" charset="-78"/>
            </a:endParaRPr>
          </a:p>
        </p:txBody>
      </p:sp>
      <p:sp>
        <p:nvSpPr>
          <p:cNvPr id="17" name="Shape 14">
            <a:extLst>
              <a:ext uri="{FF2B5EF4-FFF2-40B4-BE49-F238E27FC236}">
                <a16:creationId xmlns:a16="http://schemas.microsoft.com/office/drawing/2014/main" id="{2622BC2E-6FA5-2F75-DF55-C9183C62976B}"/>
              </a:ext>
            </a:extLst>
          </p:cNvPr>
          <p:cNvSpPr/>
          <p:nvPr/>
        </p:nvSpPr>
        <p:spPr>
          <a:xfrm>
            <a:off x="601980" y="4968835"/>
            <a:ext cx="7940040" cy="1348859"/>
          </a:xfrm>
          <a:prstGeom prst="roundRect">
            <a:avLst>
              <a:gd name="adj" fmla="val 5423"/>
            </a:avLst>
          </a:prstGeom>
          <a:solidFill>
            <a:srgbClr val="FFFFFF">
              <a:alpha val="95000"/>
            </a:srgbClr>
          </a:solidFill>
          <a:ln/>
        </p:spPr>
        <p:txBody>
          <a:bodyPr/>
          <a:lstStyle/>
          <a:p>
            <a:endParaRPr lang="">
              <a:latin typeface="Alexandria" panose="020B0604020202020204" charset="-78"/>
              <a:cs typeface="Alexandria" panose="020B0604020202020204" charset="-78"/>
            </a:endParaRPr>
          </a:p>
        </p:txBody>
      </p:sp>
      <p:sp>
        <p:nvSpPr>
          <p:cNvPr id="18" name="Shape 15">
            <a:extLst>
              <a:ext uri="{FF2B5EF4-FFF2-40B4-BE49-F238E27FC236}">
                <a16:creationId xmlns:a16="http://schemas.microsoft.com/office/drawing/2014/main" id="{BC5AFB77-2E03-EBF9-D20D-4FAC1E3CB800}"/>
              </a:ext>
            </a:extLst>
          </p:cNvPr>
          <p:cNvSpPr/>
          <p:nvPr/>
        </p:nvSpPr>
        <p:spPr>
          <a:xfrm>
            <a:off x="601980" y="4953595"/>
            <a:ext cx="7940040" cy="60960"/>
          </a:xfrm>
          <a:prstGeom prst="roundRect">
            <a:avLst>
              <a:gd name="adj" fmla="val 103695"/>
            </a:avLst>
          </a:prstGeom>
          <a:solidFill>
            <a:srgbClr val="484E5F"/>
          </a:solidFill>
          <a:ln/>
        </p:spPr>
        <p:txBody>
          <a:bodyPr/>
          <a:lstStyle/>
          <a:p>
            <a:endParaRPr lang="">
              <a:latin typeface="Alexandria" panose="020B0604020202020204" charset="-78"/>
              <a:cs typeface="Alexandria" panose="020B0604020202020204" charset="-78"/>
            </a:endParaRPr>
          </a:p>
        </p:txBody>
      </p:sp>
      <p:sp>
        <p:nvSpPr>
          <p:cNvPr id="19" name="Shape 16">
            <a:extLst>
              <a:ext uri="{FF2B5EF4-FFF2-40B4-BE49-F238E27FC236}">
                <a16:creationId xmlns:a16="http://schemas.microsoft.com/office/drawing/2014/main" id="{A71F2103-0C57-96DF-D517-E37449F70731}"/>
              </a:ext>
            </a:extLst>
          </p:cNvPr>
          <p:cNvSpPr/>
          <p:nvPr/>
        </p:nvSpPr>
        <p:spPr>
          <a:xfrm>
            <a:off x="4346258" y="4743093"/>
            <a:ext cx="451485" cy="451485"/>
          </a:xfrm>
          <a:prstGeom prst="roundRect">
            <a:avLst>
              <a:gd name="adj" fmla="val 202532"/>
            </a:avLst>
          </a:prstGeom>
          <a:solidFill>
            <a:srgbClr val="484E5F"/>
          </a:solidFill>
          <a:ln/>
        </p:spPr>
        <p:txBody>
          <a:bodyPr/>
          <a:lstStyle/>
          <a:p>
            <a:endParaRPr lang="">
              <a:latin typeface="Alexandria" panose="020B0604020202020204" charset="-78"/>
              <a:cs typeface="Alexandria" panose="020B0604020202020204" charset="-78"/>
            </a:endParaRPr>
          </a:p>
        </p:txBody>
      </p:sp>
      <p:sp>
        <p:nvSpPr>
          <p:cNvPr id="20" name="Text 17">
            <a:extLst>
              <a:ext uri="{FF2B5EF4-FFF2-40B4-BE49-F238E27FC236}">
                <a16:creationId xmlns:a16="http://schemas.microsoft.com/office/drawing/2014/main" id="{F6DB6B87-4FEA-4620-6AE3-C5E24102C083}"/>
              </a:ext>
            </a:extLst>
          </p:cNvPr>
          <p:cNvSpPr/>
          <p:nvPr/>
        </p:nvSpPr>
        <p:spPr>
          <a:xfrm>
            <a:off x="4481751" y="4855964"/>
            <a:ext cx="180499" cy="2257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2250"/>
              </a:lnSpc>
            </a:pPr>
            <a:r>
              <a:rPr lang="en-US" sz="1400" dirty="0">
                <a:solidFill>
                  <a:srgbClr val="FFFFFF"/>
                </a:solidFill>
                <a:latin typeface="Alexandria" panose="020B0604020202020204" charset="-78"/>
                <a:ea typeface="Mona Sans Semi Bold" pitchFamily="34" charset="-122"/>
                <a:cs typeface="Alexandria" panose="020B0604020202020204" charset="-78"/>
              </a:rPr>
              <a:t>3</a:t>
            </a:r>
            <a:endParaRPr lang="en-US" sz="1400" dirty="0">
              <a:solidFill>
                <a:prstClr val="black"/>
              </a:solidFill>
              <a:latin typeface="Alexandria" panose="020B0604020202020204" charset="-78"/>
              <a:ea typeface="+mn-ea"/>
              <a:cs typeface="Alexandria" panose="020B0604020202020204" charset="-78"/>
            </a:endParaRPr>
          </a:p>
        </p:txBody>
      </p:sp>
      <p:sp>
        <p:nvSpPr>
          <p:cNvPr id="21" name="Text 18">
            <a:extLst>
              <a:ext uri="{FF2B5EF4-FFF2-40B4-BE49-F238E27FC236}">
                <a16:creationId xmlns:a16="http://schemas.microsoft.com/office/drawing/2014/main" id="{7E209A95-309A-65C3-532E-A53611C6768A}"/>
              </a:ext>
            </a:extLst>
          </p:cNvPr>
          <p:cNvSpPr/>
          <p:nvPr/>
        </p:nvSpPr>
        <p:spPr>
          <a:xfrm>
            <a:off x="6494978" y="5345073"/>
            <a:ext cx="1881307" cy="2351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1850"/>
              </a:lnSpc>
            </a:pPr>
            <a:r>
              <a:rPr lang="en-US" sz="1450" dirty="0">
                <a:solidFill>
                  <a:srgbClr val="52586B"/>
                </a:solidFill>
                <a:latin typeface="Alexandria" panose="020B0604020202020204" charset="-78"/>
                <a:ea typeface="Mona Sans Semi Bold" pitchFamily="34" charset="-122"/>
                <a:cs typeface="Alexandria" panose="020B0604020202020204" charset="-78"/>
              </a:rPr>
              <a:t>إدارة التوقعات</a:t>
            </a:r>
            <a:endParaRPr lang="en-US" sz="1450" dirty="0">
              <a:solidFill>
                <a:prstClr val="black"/>
              </a:solidFill>
              <a:latin typeface="Alexandria" panose="020B0604020202020204" charset="-78"/>
              <a:ea typeface="+mn-ea"/>
              <a:cs typeface="Alexandria" panose="020B0604020202020204" charset="-78"/>
            </a:endParaRPr>
          </a:p>
        </p:txBody>
      </p:sp>
      <p:sp>
        <p:nvSpPr>
          <p:cNvPr id="22" name="Text 19">
            <a:extLst>
              <a:ext uri="{FF2B5EF4-FFF2-40B4-BE49-F238E27FC236}">
                <a16:creationId xmlns:a16="http://schemas.microsoft.com/office/drawing/2014/main" id="{9FD68E63-30F6-57C0-7523-FBEC4512CEF0}"/>
              </a:ext>
            </a:extLst>
          </p:cNvPr>
          <p:cNvSpPr/>
          <p:nvPr/>
        </p:nvSpPr>
        <p:spPr>
          <a:xfrm>
            <a:off x="767715" y="5670471"/>
            <a:ext cx="7608570" cy="48148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r" rtl="1">
              <a:lnSpc>
                <a:spcPts val="1850"/>
              </a:lnSpc>
            </a:pPr>
            <a:r>
              <a:rPr lang="en-US" sz="1150" dirty="0">
                <a:solidFill>
                  <a:srgbClr val="52586B"/>
                </a:solidFill>
                <a:latin typeface="Alexandria" panose="020B0604020202020204" charset="-78"/>
                <a:ea typeface="Funnel Sans" pitchFamily="34" charset="-122"/>
                <a:cs typeface="Alexandria" panose="020B0604020202020204" charset="-78"/>
              </a:rPr>
              <a:t>قد تكون توقعات الإدارة غير واقعية بشأن النتائج والوقت. الحل: التواصل الواضح والمستمر حول الأهداف الممكنة والإطار الزمني المعقول.</a:t>
            </a:r>
            <a:endParaRPr lang="en-US" sz="1150" dirty="0">
              <a:solidFill>
                <a:prstClr val="black"/>
              </a:solidFill>
              <a:latin typeface="Alexandria" panose="020B0604020202020204" charset="-78"/>
              <a:ea typeface="+mn-ea"/>
              <a:cs typeface="Alexandria" panose="020B0604020202020204" charset="-78"/>
            </a:endParaRPr>
          </a:p>
        </p:txBody>
      </p:sp>
      <p:sp>
        <p:nvSpPr>
          <p:cNvPr id="23" name="Shape 20">
            <a:extLst>
              <a:ext uri="{FF2B5EF4-FFF2-40B4-BE49-F238E27FC236}">
                <a16:creationId xmlns:a16="http://schemas.microsoft.com/office/drawing/2014/main" id="{41A899B5-E4E0-BABA-3E94-D143D518268C}"/>
              </a:ext>
            </a:extLst>
          </p:cNvPr>
          <p:cNvSpPr/>
          <p:nvPr/>
        </p:nvSpPr>
        <p:spPr>
          <a:xfrm>
            <a:off x="601980" y="6693932"/>
            <a:ext cx="7940040" cy="1108115"/>
          </a:xfrm>
          <a:prstGeom prst="roundRect">
            <a:avLst>
              <a:gd name="adj" fmla="val 6601"/>
            </a:avLst>
          </a:prstGeom>
          <a:solidFill>
            <a:srgbClr val="FFFFFF">
              <a:alpha val="95000"/>
            </a:srgbClr>
          </a:solidFill>
          <a:ln/>
        </p:spPr>
        <p:txBody>
          <a:bodyPr/>
          <a:lstStyle/>
          <a:p>
            <a:endParaRPr lang="">
              <a:latin typeface="Alexandria" panose="020B0604020202020204" charset="-78"/>
              <a:cs typeface="Alexandria" panose="020B0604020202020204" charset="-78"/>
            </a:endParaRPr>
          </a:p>
        </p:txBody>
      </p:sp>
      <p:sp>
        <p:nvSpPr>
          <p:cNvPr id="24" name="Shape 21">
            <a:extLst>
              <a:ext uri="{FF2B5EF4-FFF2-40B4-BE49-F238E27FC236}">
                <a16:creationId xmlns:a16="http://schemas.microsoft.com/office/drawing/2014/main" id="{73298F97-31A5-1141-D8CE-F5106FF942EF}"/>
              </a:ext>
            </a:extLst>
          </p:cNvPr>
          <p:cNvSpPr/>
          <p:nvPr/>
        </p:nvSpPr>
        <p:spPr>
          <a:xfrm>
            <a:off x="601980" y="6678692"/>
            <a:ext cx="7940040" cy="60960"/>
          </a:xfrm>
          <a:prstGeom prst="roundRect">
            <a:avLst>
              <a:gd name="adj" fmla="val 103695"/>
            </a:avLst>
          </a:prstGeom>
          <a:solidFill>
            <a:srgbClr val="484E5F"/>
          </a:solidFill>
          <a:ln/>
        </p:spPr>
        <p:txBody>
          <a:bodyPr/>
          <a:lstStyle/>
          <a:p>
            <a:endParaRPr lang="">
              <a:latin typeface="Alexandria" panose="020B0604020202020204" charset="-78"/>
              <a:cs typeface="Alexandria" panose="020B0604020202020204" charset="-78"/>
            </a:endParaRPr>
          </a:p>
        </p:txBody>
      </p:sp>
      <p:sp>
        <p:nvSpPr>
          <p:cNvPr id="25" name="Shape 22">
            <a:extLst>
              <a:ext uri="{FF2B5EF4-FFF2-40B4-BE49-F238E27FC236}">
                <a16:creationId xmlns:a16="http://schemas.microsoft.com/office/drawing/2014/main" id="{7EE9A38B-BC2E-3B35-112E-916916B76883}"/>
              </a:ext>
            </a:extLst>
          </p:cNvPr>
          <p:cNvSpPr/>
          <p:nvPr/>
        </p:nvSpPr>
        <p:spPr>
          <a:xfrm>
            <a:off x="4346258" y="6468189"/>
            <a:ext cx="451485" cy="451485"/>
          </a:xfrm>
          <a:prstGeom prst="roundRect">
            <a:avLst>
              <a:gd name="adj" fmla="val 202532"/>
            </a:avLst>
          </a:prstGeom>
          <a:solidFill>
            <a:srgbClr val="484E5F"/>
          </a:solidFill>
          <a:ln/>
        </p:spPr>
        <p:txBody>
          <a:bodyPr/>
          <a:lstStyle/>
          <a:p>
            <a:endParaRPr lang="">
              <a:latin typeface="Alexandria" panose="020B0604020202020204" charset="-78"/>
              <a:cs typeface="Alexandria" panose="020B0604020202020204" charset="-78"/>
            </a:endParaRPr>
          </a:p>
        </p:txBody>
      </p:sp>
      <p:sp>
        <p:nvSpPr>
          <p:cNvPr id="26" name="Text 23">
            <a:extLst>
              <a:ext uri="{FF2B5EF4-FFF2-40B4-BE49-F238E27FC236}">
                <a16:creationId xmlns:a16="http://schemas.microsoft.com/office/drawing/2014/main" id="{AAD07544-9B4A-6460-7661-362C2E26C13A}"/>
              </a:ext>
            </a:extLst>
          </p:cNvPr>
          <p:cNvSpPr/>
          <p:nvPr/>
        </p:nvSpPr>
        <p:spPr>
          <a:xfrm>
            <a:off x="4481751" y="6581061"/>
            <a:ext cx="180499" cy="2257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2250"/>
              </a:lnSpc>
            </a:pPr>
            <a:r>
              <a:rPr lang="en-US" sz="1400" dirty="0">
                <a:solidFill>
                  <a:srgbClr val="FFFFFF"/>
                </a:solidFill>
                <a:latin typeface="Alexandria" panose="020B0604020202020204" charset="-78"/>
                <a:ea typeface="Mona Sans Semi Bold" pitchFamily="34" charset="-122"/>
                <a:cs typeface="Alexandria" panose="020B0604020202020204" charset="-78"/>
              </a:rPr>
              <a:t>4</a:t>
            </a:r>
            <a:endParaRPr lang="en-US" sz="1400" dirty="0">
              <a:solidFill>
                <a:prstClr val="black"/>
              </a:solidFill>
              <a:latin typeface="Alexandria" panose="020B0604020202020204" charset="-78"/>
              <a:ea typeface="+mn-ea"/>
              <a:cs typeface="Alexandria" panose="020B0604020202020204" charset="-78"/>
            </a:endParaRPr>
          </a:p>
        </p:txBody>
      </p:sp>
      <p:sp>
        <p:nvSpPr>
          <p:cNvPr id="27" name="Text 24">
            <a:extLst>
              <a:ext uri="{FF2B5EF4-FFF2-40B4-BE49-F238E27FC236}">
                <a16:creationId xmlns:a16="http://schemas.microsoft.com/office/drawing/2014/main" id="{365046A0-8D72-140F-F7E2-36DD66217E80}"/>
              </a:ext>
            </a:extLst>
          </p:cNvPr>
          <p:cNvSpPr/>
          <p:nvPr/>
        </p:nvSpPr>
        <p:spPr>
          <a:xfrm>
            <a:off x="6494978" y="7070169"/>
            <a:ext cx="1881307" cy="2351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1850"/>
              </a:lnSpc>
            </a:pPr>
            <a:r>
              <a:rPr lang="en-US" sz="1450" dirty="0">
                <a:solidFill>
                  <a:srgbClr val="52586B"/>
                </a:solidFill>
                <a:latin typeface="Alexandria" panose="020B0604020202020204" charset="-78"/>
                <a:ea typeface="Mona Sans Semi Bold" pitchFamily="34" charset="-122"/>
                <a:cs typeface="Alexandria" panose="020B0604020202020204" charset="-78"/>
              </a:rPr>
              <a:t>المنافسة على الانتباه</a:t>
            </a:r>
            <a:endParaRPr lang="en-US" sz="1450" dirty="0">
              <a:solidFill>
                <a:prstClr val="black"/>
              </a:solidFill>
              <a:latin typeface="Alexandria" panose="020B0604020202020204" charset="-78"/>
              <a:ea typeface="+mn-ea"/>
              <a:cs typeface="Alexandria" panose="020B0604020202020204" charset="-78"/>
            </a:endParaRPr>
          </a:p>
        </p:txBody>
      </p:sp>
      <p:sp>
        <p:nvSpPr>
          <p:cNvPr id="28" name="Text 25">
            <a:extLst>
              <a:ext uri="{FF2B5EF4-FFF2-40B4-BE49-F238E27FC236}">
                <a16:creationId xmlns:a16="http://schemas.microsoft.com/office/drawing/2014/main" id="{A241C9CC-6733-1AC6-5461-F6476EA2507D}"/>
              </a:ext>
            </a:extLst>
          </p:cNvPr>
          <p:cNvSpPr/>
          <p:nvPr/>
        </p:nvSpPr>
        <p:spPr>
          <a:xfrm>
            <a:off x="767715" y="7395567"/>
            <a:ext cx="7608570" cy="24074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1850"/>
              </a:lnSpc>
            </a:pPr>
            <a:r>
              <a:rPr lang="en-US" sz="1150" dirty="0">
                <a:solidFill>
                  <a:srgbClr val="52586B"/>
                </a:solidFill>
                <a:latin typeface="Alexandria" panose="020B0604020202020204" charset="-78"/>
                <a:ea typeface="Funnel Sans" pitchFamily="34" charset="-122"/>
                <a:cs typeface="Alexandria" panose="020B0604020202020204" charset="-78"/>
              </a:rPr>
              <a:t>كمّ المحتوى الهائل يجعل جذب الانتباه أصعب. الحل: إنشاء محتوى فريد ومؤثر يبرز وسط الضجيج.</a:t>
            </a:r>
            <a:endParaRPr lang="en-US" sz="1150" dirty="0">
              <a:solidFill>
                <a:prstClr val="black"/>
              </a:solidFill>
              <a:latin typeface="Alexandria" panose="020B0604020202020204" charset="-78"/>
              <a:ea typeface="+mn-ea"/>
              <a:cs typeface="Alexandria" panose="020B0604020202020204" charset="-78"/>
            </a:endParaRPr>
          </a:p>
        </p:txBody>
      </p:sp>
      <p:pic>
        <p:nvPicPr>
          <p:cNvPr id="29" name="Image 0" descr="preencoded.png">
            <a:extLst>
              <a:ext uri="{FF2B5EF4-FFF2-40B4-BE49-F238E27FC236}">
                <a16:creationId xmlns:a16="http://schemas.microsoft.com/office/drawing/2014/main" id="{09CD6189-9240-E56E-7369-B7C98BA5FB23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23214" y="1364337"/>
            <a:ext cx="4382814" cy="6574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492531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" name="Rounded rectangle"/>
          <p:cNvSpPr>
            <a:spLocks/>
          </p:cNvSpPr>
          <p:nvPr/>
        </p:nvSpPr>
        <p:spPr>
          <a:xfrm>
            <a:off x="578199" y="2211780"/>
            <a:ext cx="13474001" cy="5244493"/>
          </a:xfrm>
          <a:prstGeom prst="roundRect">
            <a:avLst>
              <a:gd name="adj" fmla="val 6138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round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/>
          <a:lstStyle/>
          <a:p>
            <a:endParaRPr lang=""/>
          </a:p>
        </p:txBody>
      </p:sp>
      <p:pic>
        <p:nvPicPr>
          <p:cNvPr id="382" name="Image"/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1614621" y="322756"/>
            <a:ext cx="2766169" cy="1291612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384" name="Rectangle"/>
          <p:cNvSpPr>
            <a:spLocks/>
          </p:cNvSpPr>
          <p:nvPr/>
        </p:nvSpPr>
        <p:spPr>
          <a:xfrm>
            <a:off x="8636644" y="2967632"/>
            <a:ext cx="4961811" cy="620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48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3900" b="1" i="0" u="none" strike="noStrike" kern="1200" cap="none" spc="0" baseline="0">
                <a:solidFill>
                  <a:srgbClr val="42CDEA"/>
                </a:solid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المحاضرة السادسة</a:t>
            </a:r>
            <a:endParaRPr lang="zh-CN" altLang="en-US" sz="3900" b="1" i="0" u="none" strike="noStrike" kern="1200" cap="none" spc="0" baseline="0">
              <a:solidFill>
                <a:srgbClr val="42CDEA"/>
              </a:solidFill>
              <a:effectLst>
                <a:outerShdw blurRad="38100" dist="38100" dir="2700000" algn="tl">
                  <a:srgbClr val="000000">
                    <a:alpha val="43000"/>
                  </a:srgbClr>
                </a:outerShdw>
              </a:effectLst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385" name="Rectangle"/>
          <p:cNvSpPr>
            <a:spLocks/>
          </p:cNvSpPr>
          <p:nvPr/>
        </p:nvSpPr>
        <p:spPr>
          <a:xfrm>
            <a:off x="5169033" y="4071668"/>
            <a:ext cx="8244245" cy="496133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39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3100" b="1" i="0" u="none" strike="noStrike" kern="1200" cap="none" spc="0" baseline="0">
                <a:solidFill>
                  <a:srgbClr val="808080"/>
                </a:solid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latin typeface="Alexandria" pitchFamily="2" charset="-78"/>
                <a:ea typeface="Alexandria" pitchFamily="2" charset="-78"/>
                <a:cs typeface="Alexandria" pitchFamily="2" charset="-78"/>
              </a:rPr>
              <a:t>حملات العلاقات العامة وتكوين الصورة الذهنية</a:t>
            </a:r>
            <a:endParaRPr lang="zh-CN" altLang="en-US" sz="3100" b="1" i="0" u="none" strike="noStrike" kern="1200" cap="none" spc="0" baseline="0">
              <a:solidFill>
                <a:srgbClr val="808080"/>
              </a:solidFill>
              <a:effectLst>
                <a:outerShdw blurRad="38100" dist="38100" dir="2700000" algn="tl">
                  <a:srgbClr val="000000">
                    <a:alpha val="43000"/>
                  </a:srgbClr>
                </a:outerShdw>
              </a:effectLst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386" name="Rectangle"/>
          <p:cNvSpPr>
            <a:spLocks/>
          </p:cNvSpPr>
          <p:nvPr/>
        </p:nvSpPr>
        <p:spPr>
          <a:xfrm>
            <a:off x="740736" y="4968373"/>
            <a:ext cx="12745163" cy="63507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 rtl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الصورة الذهنية هي مجموعة الانطباعات والتصورات التي يحملها الجمهور عن المنظمة - وفي العصر الرقمي، أصبحت ديناميكية ومتغيرة بسرعة غير مسبوقة.</a:t>
            </a:r>
            <a:endParaRPr lang="zh-CN" altLang="en-US" sz="155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387" name="Rectangle"/>
          <p:cNvSpPr>
            <a:spLocks/>
          </p:cNvSpPr>
          <p:nvPr/>
        </p:nvSpPr>
        <p:spPr>
          <a:xfrm>
            <a:off x="13813750" y="5561052"/>
            <a:ext cx="22858" cy="1081564"/>
          </a:xfrm>
          <a:prstGeom prst="rect">
            <a:avLst/>
          </a:prstGeom>
          <a:solidFill>
            <a:srgbClr val="00B0F0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"/>
          </a:p>
        </p:txBody>
      </p:sp>
      <p:pic>
        <p:nvPicPr>
          <p:cNvPr id="3" name="Image 0" descr="preencoded.png">
            <a:extLst>
              <a:ext uri="{FF2B5EF4-FFF2-40B4-BE49-F238E27FC236}">
                <a16:creationId xmlns:a16="http://schemas.microsoft.com/office/drawing/2014/main" id="{2EA78F6D-23A7-1B9A-E14A-88E9E7350414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3956"/>
            <a:ext cx="11516871" cy="1952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08417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" name="Rectangle"/>
          <p:cNvSpPr>
            <a:spLocks/>
          </p:cNvSpPr>
          <p:nvPr/>
        </p:nvSpPr>
        <p:spPr>
          <a:xfrm>
            <a:off x="2982685" y="458843"/>
            <a:ext cx="11647712" cy="45719"/>
          </a:xfrm>
          <a:prstGeom prst="rect">
            <a:avLst/>
          </a:prstGeom>
          <a:solidFill>
            <a:schemeClr val="tx1"/>
          </a:solidFill>
          <a:ln w="12700" cap="flat" cmpd="sng">
            <a:noFill/>
            <a:prstDash val="solid"/>
            <a:round/>
          </a:ln>
        </p:spPr>
        <p:txBody>
          <a:bodyPr/>
          <a:lstStyle/>
          <a:p>
            <a:endParaRPr lang=""/>
          </a:p>
        </p:txBody>
      </p:sp>
      <p:pic>
        <p:nvPicPr>
          <p:cNvPr id="389" name="Image"/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7877" b="25429"/>
          <a:stretch>
            <a:fillRect/>
          </a:stretch>
        </p:blipFill>
        <p:spPr>
          <a:xfrm>
            <a:off x="216518" y="95432"/>
            <a:ext cx="2766169" cy="1291612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2" name="Text 0">
            <a:extLst>
              <a:ext uri="{FF2B5EF4-FFF2-40B4-BE49-F238E27FC236}">
                <a16:creationId xmlns:a16="http://schemas.microsoft.com/office/drawing/2014/main" id="{C1834BF8-832E-7C73-2ECE-96B705911DA6}"/>
              </a:ext>
            </a:extLst>
          </p:cNvPr>
          <p:cNvSpPr/>
          <p:nvPr/>
        </p:nvSpPr>
        <p:spPr>
          <a:xfrm>
            <a:off x="6978015" y="1016049"/>
            <a:ext cx="6858595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4850"/>
              </a:lnSpc>
            </a:pPr>
            <a:r>
              <a:rPr lang="en-US" sz="3900" b="1" dirty="0">
                <a:solidFill>
                  <a:srgbClr val="00B0F0"/>
                </a:solidFill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مزايا وسمات الصورة الذهنية</a:t>
            </a:r>
            <a:endParaRPr lang="en-US" sz="3900" dirty="0">
              <a:solidFill>
                <a:srgbClr val="00B0F0"/>
              </a:solidFill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ext 1">
            <a:extLst>
              <a:ext uri="{FF2B5EF4-FFF2-40B4-BE49-F238E27FC236}">
                <a16:creationId xmlns:a16="http://schemas.microsoft.com/office/drawing/2014/main" id="{F52E44C6-56D7-01EF-050C-A871E51968FC}"/>
              </a:ext>
            </a:extLst>
          </p:cNvPr>
          <p:cNvSpPr/>
          <p:nvPr/>
        </p:nvSpPr>
        <p:spPr>
          <a:xfrm>
            <a:off x="9597628" y="2628900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rtl="1">
              <a:lnSpc>
                <a:spcPts val="2400"/>
              </a:lnSpc>
            </a:pPr>
            <a:r>
              <a:rPr lang="en-US" sz="1950" b="1" dirty="0">
                <a:solidFill>
                  <a:srgbClr val="5B5F71"/>
                </a:solidFill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طبيعة عاطفية</a:t>
            </a:r>
            <a:endParaRPr lang="en-US" sz="195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 2">
            <a:extLst>
              <a:ext uri="{FF2B5EF4-FFF2-40B4-BE49-F238E27FC236}">
                <a16:creationId xmlns:a16="http://schemas.microsoft.com/office/drawing/2014/main" id="{B1702AC8-73AE-0F23-1EFC-6137FD1AC35B}"/>
              </a:ext>
            </a:extLst>
          </p:cNvPr>
          <p:cNvSpPr/>
          <p:nvPr/>
        </p:nvSpPr>
        <p:spPr>
          <a:xfrm>
            <a:off x="9597628" y="3058120"/>
            <a:ext cx="4238982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rtl="1">
              <a:lnSpc>
                <a:spcPts val="2500"/>
              </a:lnSpc>
            </a:pPr>
            <a:r>
              <a:rPr lang="en-US" sz="1550" dirty="0">
                <a:solidFill>
                  <a:srgbClr val="5B5F71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تعتمد على المشاعر والانطباعات الشخصية</a:t>
            </a:r>
            <a:endParaRPr lang="en-US" sz="155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Image 0" descr="preencoded.png">
            <a:extLst>
              <a:ext uri="{FF2B5EF4-FFF2-40B4-BE49-F238E27FC236}">
                <a16:creationId xmlns:a16="http://schemas.microsoft.com/office/drawing/2014/main" id="{6CBD8000-716A-A783-44B9-5D4185D38CEE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32653" y="2340769"/>
            <a:ext cx="4564975" cy="4564975"/>
          </a:xfrm>
          <a:prstGeom prst="rect">
            <a:avLst/>
          </a:prstGeom>
        </p:spPr>
      </p:pic>
      <p:pic>
        <p:nvPicPr>
          <p:cNvPr id="6" name="Image 1" descr="preencoded.png">
            <a:extLst>
              <a:ext uri="{FF2B5EF4-FFF2-40B4-BE49-F238E27FC236}">
                <a16:creationId xmlns:a16="http://schemas.microsoft.com/office/drawing/2014/main" id="{5CFEF987-91A0-F668-A0C5-3CF4C90FDF4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763173" y="3465612"/>
            <a:ext cx="279083" cy="279083"/>
          </a:xfrm>
          <a:prstGeom prst="rect">
            <a:avLst/>
          </a:prstGeom>
        </p:spPr>
      </p:pic>
      <p:sp>
        <p:nvSpPr>
          <p:cNvPr id="7" name="Text 3">
            <a:extLst>
              <a:ext uri="{FF2B5EF4-FFF2-40B4-BE49-F238E27FC236}">
                <a16:creationId xmlns:a16="http://schemas.microsoft.com/office/drawing/2014/main" id="{3F65B398-46CD-C1A0-CA20-6E80B24A30A2}"/>
              </a:ext>
            </a:extLst>
          </p:cNvPr>
          <p:cNvSpPr/>
          <p:nvPr/>
        </p:nvSpPr>
        <p:spPr>
          <a:xfrm>
            <a:off x="2551748" y="2628900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2400"/>
              </a:lnSpc>
            </a:pPr>
            <a:r>
              <a:rPr lang="en-US" sz="1950" b="1" dirty="0">
                <a:solidFill>
                  <a:srgbClr val="5B5F71"/>
                </a:solidFill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متعددة الأبعاد</a:t>
            </a:r>
            <a:endParaRPr lang="en-US" sz="195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 4">
            <a:extLst>
              <a:ext uri="{FF2B5EF4-FFF2-40B4-BE49-F238E27FC236}">
                <a16:creationId xmlns:a16="http://schemas.microsoft.com/office/drawing/2014/main" id="{B320CD8E-ADF6-9086-0AF8-C88104C28F03}"/>
              </a:ext>
            </a:extLst>
          </p:cNvPr>
          <p:cNvSpPr/>
          <p:nvPr/>
        </p:nvSpPr>
        <p:spPr>
          <a:xfrm>
            <a:off x="793790" y="3058120"/>
            <a:ext cx="4238863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2500"/>
              </a:lnSpc>
            </a:pPr>
            <a:r>
              <a:rPr lang="en-US" sz="1550" dirty="0">
                <a:solidFill>
                  <a:srgbClr val="5B5F71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تتكون من جوانب متنوعة ومعقدة</a:t>
            </a:r>
            <a:endParaRPr lang="en-US" sz="155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Image 2" descr="preencoded.png">
            <a:extLst>
              <a:ext uri="{FF2B5EF4-FFF2-40B4-BE49-F238E27FC236}">
                <a16:creationId xmlns:a16="http://schemas.microsoft.com/office/drawing/2014/main" id="{42E77708-A8FA-2281-2BB7-BE5CBC6481E1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32653" y="2340769"/>
            <a:ext cx="4564975" cy="4564975"/>
          </a:xfrm>
          <a:prstGeom prst="rect">
            <a:avLst/>
          </a:prstGeom>
        </p:spPr>
      </p:pic>
      <p:pic>
        <p:nvPicPr>
          <p:cNvPr id="10" name="Image 3" descr="preencoded.png">
            <a:extLst>
              <a:ext uri="{FF2B5EF4-FFF2-40B4-BE49-F238E27FC236}">
                <a16:creationId xmlns:a16="http://schemas.microsoft.com/office/drawing/2014/main" id="{F123885F-EBE9-821F-70FA-72988DC3507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6587788" y="3465612"/>
            <a:ext cx="279083" cy="279083"/>
          </a:xfrm>
          <a:prstGeom prst="rect">
            <a:avLst/>
          </a:prstGeom>
        </p:spPr>
      </p:pic>
      <p:sp>
        <p:nvSpPr>
          <p:cNvPr id="11" name="Text 5">
            <a:extLst>
              <a:ext uri="{FF2B5EF4-FFF2-40B4-BE49-F238E27FC236}">
                <a16:creationId xmlns:a16="http://schemas.microsoft.com/office/drawing/2014/main" id="{D558E157-A1F5-982B-494B-CAC1E2F15D6C}"/>
              </a:ext>
            </a:extLst>
          </p:cNvPr>
          <p:cNvSpPr/>
          <p:nvPr/>
        </p:nvSpPr>
        <p:spPr>
          <a:xfrm>
            <a:off x="2154912" y="4249817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2400"/>
              </a:lnSpc>
            </a:pPr>
            <a:r>
              <a:rPr lang="en-US" sz="1950" b="1" dirty="0">
                <a:solidFill>
                  <a:srgbClr val="5B5F71"/>
                </a:solidFill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قابلة للتغيير</a:t>
            </a:r>
            <a:endParaRPr lang="en-US" sz="195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 6">
            <a:extLst>
              <a:ext uri="{FF2B5EF4-FFF2-40B4-BE49-F238E27FC236}">
                <a16:creationId xmlns:a16="http://schemas.microsoft.com/office/drawing/2014/main" id="{A5FF8B3C-FE4C-9C87-9702-4FB4530A0DF4}"/>
              </a:ext>
            </a:extLst>
          </p:cNvPr>
          <p:cNvSpPr/>
          <p:nvPr/>
        </p:nvSpPr>
        <p:spPr>
          <a:xfrm>
            <a:off x="793790" y="4679037"/>
            <a:ext cx="3842028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2500"/>
              </a:lnSpc>
            </a:pPr>
            <a:r>
              <a:rPr lang="en-US" sz="1550" dirty="0">
                <a:solidFill>
                  <a:srgbClr val="5B5F71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يمكن تطويرها وتحسينها باستمرار</a:t>
            </a:r>
            <a:endParaRPr lang="en-US" sz="155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" name="Image 4" descr="preencoded.png">
            <a:extLst>
              <a:ext uri="{FF2B5EF4-FFF2-40B4-BE49-F238E27FC236}">
                <a16:creationId xmlns:a16="http://schemas.microsoft.com/office/drawing/2014/main" id="{05CDEEC4-0A5D-EC5B-911C-9D61ED1DB065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32653" y="2340769"/>
            <a:ext cx="4564975" cy="4564975"/>
          </a:xfrm>
          <a:prstGeom prst="rect">
            <a:avLst/>
          </a:prstGeom>
        </p:spPr>
      </p:pic>
      <p:pic>
        <p:nvPicPr>
          <p:cNvPr id="14" name="Image 5" descr="preencoded.png">
            <a:extLst>
              <a:ext uri="{FF2B5EF4-FFF2-40B4-BE49-F238E27FC236}">
                <a16:creationId xmlns:a16="http://schemas.microsoft.com/office/drawing/2014/main" id="{F9D3DAEE-BACF-4698-7912-3D858F9D2A40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5999976" y="4483596"/>
            <a:ext cx="279083" cy="279083"/>
          </a:xfrm>
          <a:prstGeom prst="rect">
            <a:avLst/>
          </a:prstGeom>
        </p:spPr>
      </p:pic>
      <p:sp>
        <p:nvSpPr>
          <p:cNvPr id="15" name="Text 7">
            <a:extLst>
              <a:ext uri="{FF2B5EF4-FFF2-40B4-BE49-F238E27FC236}">
                <a16:creationId xmlns:a16="http://schemas.microsoft.com/office/drawing/2014/main" id="{A8E3AA71-B202-DEBE-060F-130DA6363F8F}"/>
              </a:ext>
            </a:extLst>
          </p:cNvPr>
          <p:cNvSpPr/>
          <p:nvPr/>
        </p:nvSpPr>
        <p:spPr>
          <a:xfrm>
            <a:off x="2551748" y="5870734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2400"/>
              </a:lnSpc>
            </a:pPr>
            <a:r>
              <a:rPr lang="en-US" sz="1950" b="1" dirty="0">
                <a:solidFill>
                  <a:srgbClr val="5B5F71"/>
                </a:solidFill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تعزز الولاء</a:t>
            </a:r>
            <a:endParaRPr lang="en-US" sz="195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Text 8">
            <a:extLst>
              <a:ext uri="{FF2B5EF4-FFF2-40B4-BE49-F238E27FC236}">
                <a16:creationId xmlns:a16="http://schemas.microsoft.com/office/drawing/2014/main" id="{7FFB8582-E48B-D11D-6942-C91F3103622C}"/>
              </a:ext>
            </a:extLst>
          </p:cNvPr>
          <p:cNvSpPr/>
          <p:nvPr/>
        </p:nvSpPr>
        <p:spPr>
          <a:xfrm>
            <a:off x="793790" y="6299954"/>
            <a:ext cx="4238863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2500"/>
              </a:lnSpc>
            </a:pPr>
            <a:r>
              <a:rPr lang="en-US" sz="1550" dirty="0">
                <a:solidFill>
                  <a:srgbClr val="5B5F71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صورة إيجابية تخلق ارتباطاً عاطفياً</a:t>
            </a:r>
            <a:endParaRPr lang="en-US" sz="155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7" name="Image 6" descr="preencoded.png">
            <a:extLst>
              <a:ext uri="{FF2B5EF4-FFF2-40B4-BE49-F238E27FC236}">
                <a16:creationId xmlns:a16="http://schemas.microsoft.com/office/drawing/2014/main" id="{4428D8CE-DD6A-9852-2111-CAFEBDC747FE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32653" y="2340769"/>
            <a:ext cx="4564975" cy="4564975"/>
          </a:xfrm>
          <a:prstGeom prst="rect">
            <a:avLst/>
          </a:prstGeom>
        </p:spPr>
      </p:pic>
      <p:pic>
        <p:nvPicPr>
          <p:cNvPr id="18" name="Image 7" descr="preencoded.png">
            <a:extLst>
              <a:ext uri="{FF2B5EF4-FFF2-40B4-BE49-F238E27FC236}">
                <a16:creationId xmlns:a16="http://schemas.microsoft.com/office/drawing/2014/main" id="{3542BB8E-18B6-E758-8AC4-021C6BF94BCB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6587788" y="5501580"/>
            <a:ext cx="279083" cy="279083"/>
          </a:xfrm>
          <a:prstGeom prst="rect">
            <a:avLst/>
          </a:prstGeom>
        </p:spPr>
      </p:pic>
      <p:sp>
        <p:nvSpPr>
          <p:cNvPr id="19" name="Text 9">
            <a:extLst>
              <a:ext uri="{FF2B5EF4-FFF2-40B4-BE49-F238E27FC236}">
                <a16:creationId xmlns:a16="http://schemas.microsoft.com/office/drawing/2014/main" id="{1D35AB9C-1FC1-081E-FBDD-171BFF30611B}"/>
              </a:ext>
            </a:extLst>
          </p:cNvPr>
          <p:cNvSpPr/>
          <p:nvPr/>
        </p:nvSpPr>
        <p:spPr>
          <a:xfrm>
            <a:off x="9597628" y="5870734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rtl="1">
              <a:lnSpc>
                <a:spcPts val="2400"/>
              </a:lnSpc>
            </a:pPr>
            <a:r>
              <a:rPr lang="en-US" sz="1950" b="1" dirty="0">
                <a:solidFill>
                  <a:srgbClr val="5B5F71"/>
                </a:solidFill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تزيد القيمة</a:t>
            </a:r>
            <a:endParaRPr lang="en-US" sz="195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Text 10">
            <a:extLst>
              <a:ext uri="{FF2B5EF4-FFF2-40B4-BE49-F238E27FC236}">
                <a16:creationId xmlns:a16="http://schemas.microsoft.com/office/drawing/2014/main" id="{2E4B92B9-F6BA-59BB-B856-5B75094EA58E}"/>
              </a:ext>
            </a:extLst>
          </p:cNvPr>
          <p:cNvSpPr/>
          <p:nvPr/>
        </p:nvSpPr>
        <p:spPr>
          <a:xfrm>
            <a:off x="9597628" y="6299954"/>
            <a:ext cx="4238982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rtl="1">
              <a:lnSpc>
                <a:spcPts val="2500"/>
              </a:lnSpc>
            </a:pPr>
            <a:r>
              <a:rPr lang="en-US" sz="1550" dirty="0">
                <a:solidFill>
                  <a:srgbClr val="5B5F71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تضيف قيمة غير ملموسة للعلامة</a:t>
            </a:r>
            <a:endParaRPr lang="en-US" sz="155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1" name="Image 8" descr="preencoded.png">
            <a:extLst>
              <a:ext uri="{FF2B5EF4-FFF2-40B4-BE49-F238E27FC236}">
                <a16:creationId xmlns:a16="http://schemas.microsoft.com/office/drawing/2014/main" id="{C700AF00-482E-1AC1-2950-0FB5B2A49F2E}"/>
              </a:ext>
            </a:extLst>
          </p:cNvPr>
          <p:cNvPicPr>
            <a:picLocks noChangeAspect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32653" y="2340769"/>
            <a:ext cx="4564975" cy="4564975"/>
          </a:xfrm>
          <a:prstGeom prst="rect">
            <a:avLst/>
          </a:prstGeom>
        </p:spPr>
      </p:pic>
      <p:pic>
        <p:nvPicPr>
          <p:cNvPr id="22" name="Image 9" descr="preencoded.png">
            <a:extLst>
              <a:ext uri="{FF2B5EF4-FFF2-40B4-BE49-F238E27FC236}">
                <a16:creationId xmlns:a16="http://schemas.microsoft.com/office/drawing/2014/main" id="{EF76324A-92E2-C1C9-41A1-60E99121A78E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7763173" y="5501580"/>
            <a:ext cx="279083" cy="279083"/>
          </a:xfrm>
          <a:prstGeom prst="rect">
            <a:avLst/>
          </a:prstGeom>
        </p:spPr>
      </p:pic>
      <p:sp>
        <p:nvSpPr>
          <p:cNvPr id="23" name="Text 11">
            <a:extLst>
              <a:ext uri="{FF2B5EF4-FFF2-40B4-BE49-F238E27FC236}">
                <a16:creationId xmlns:a16="http://schemas.microsoft.com/office/drawing/2014/main" id="{E0914D2A-EE04-971D-E3E0-845B2DB72250}"/>
              </a:ext>
            </a:extLst>
          </p:cNvPr>
          <p:cNvSpPr/>
          <p:nvPr/>
        </p:nvSpPr>
        <p:spPr>
          <a:xfrm>
            <a:off x="9994463" y="4249817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rtl="1">
              <a:lnSpc>
                <a:spcPts val="2400"/>
              </a:lnSpc>
            </a:pPr>
            <a:r>
              <a:rPr lang="en-US" sz="1950" b="1" dirty="0">
                <a:solidFill>
                  <a:srgbClr val="5B5F71"/>
                </a:solidFill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تحمي في الأزمات</a:t>
            </a:r>
            <a:endParaRPr lang="en-US" sz="195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 12">
            <a:extLst>
              <a:ext uri="{FF2B5EF4-FFF2-40B4-BE49-F238E27FC236}">
                <a16:creationId xmlns:a16="http://schemas.microsoft.com/office/drawing/2014/main" id="{3F7D39BE-6009-07C3-83B9-015072D66BFC}"/>
              </a:ext>
            </a:extLst>
          </p:cNvPr>
          <p:cNvSpPr/>
          <p:nvPr/>
        </p:nvSpPr>
        <p:spPr>
          <a:xfrm>
            <a:off x="9994463" y="4679037"/>
            <a:ext cx="3842147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rtl="1">
              <a:lnSpc>
                <a:spcPts val="2500"/>
              </a:lnSpc>
            </a:pPr>
            <a:r>
              <a:rPr lang="en-US" sz="1550" dirty="0">
                <a:solidFill>
                  <a:srgbClr val="5B5F71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تسهل إدارة المواقف الصعبة</a:t>
            </a:r>
            <a:endParaRPr lang="en-US" sz="155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5" name="Image 10" descr="preencoded.png">
            <a:extLst>
              <a:ext uri="{FF2B5EF4-FFF2-40B4-BE49-F238E27FC236}">
                <a16:creationId xmlns:a16="http://schemas.microsoft.com/office/drawing/2014/main" id="{F902FC2C-E3FD-3BAF-E43D-1E150518C8FF}"/>
              </a:ext>
            </a:extLst>
          </p:cNvPr>
          <p:cNvPicPr>
            <a:picLocks noChangeAspect="1"/>
          </p:cNvPicPr>
          <p:nvPr/>
        </p:nvPicPr>
        <p:blipFill>
          <a:blip r:embed="rId1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32653" y="2340769"/>
            <a:ext cx="4564975" cy="4564975"/>
          </a:xfrm>
          <a:prstGeom prst="rect">
            <a:avLst/>
          </a:prstGeom>
        </p:spPr>
      </p:pic>
      <p:pic>
        <p:nvPicPr>
          <p:cNvPr id="26" name="Image 11" descr="preencoded.png">
            <a:extLst>
              <a:ext uri="{FF2B5EF4-FFF2-40B4-BE49-F238E27FC236}">
                <a16:creationId xmlns:a16="http://schemas.microsoft.com/office/drawing/2014/main" id="{17BEF9EC-67B8-7938-40EC-60AB0C2F96F7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96DAC541-7B7A-43D3-8B79-37D633B846F1}">
                <asvg:svgBlip xmlns:asvg="http://schemas.microsoft.com/office/drawing/2016/SVG/main" r:embed="rId21"/>
              </a:ext>
            </a:extLst>
          </a:blip>
          <a:stretch>
            <a:fillRect/>
          </a:stretch>
        </p:blipFill>
        <p:spPr>
          <a:xfrm>
            <a:off x="8350984" y="4483596"/>
            <a:ext cx="279083" cy="279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571067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6" name="Rounded rectangle"/>
          <p:cNvSpPr>
            <a:spLocks/>
          </p:cNvSpPr>
          <p:nvPr/>
        </p:nvSpPr>
        <p:spPr>
          <a:xfrm>
            <a:off x="740736" y="2022594"/>
            <a:ext cx="12975264" cy="5244493"/>
          </a:xfrm>
          <a:prstGeom prst="roundRect">
            <a:avLst>
              <a:gd name="adj" fmla="val 6138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round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/>
          <a:lstStyle/>
          <a:p>
            <a:endParaRPr lang=""/>
          </a:p>
        </p:txBody>
      </p:sp>
      <p:pic>
        <p:nvPicPr>
          <p:cNvPr id="418" name="Image"/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1614621" y="-95568"/>
            <a:ext cx="2766169" cy="1291612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420" name="Rectangle"/>
          <p:cNvSpPr>
            <a:spLocks/>
          </p:cNvSpPr>
          <p:nvPr/>
        </p:nvSpPr>
        <p:spPr>
          <a:xfrm>
            <a:off x="11155918" y="1338079"/>
            <a:ext cx="2995255" cy="37445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9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3200" b="1" i="0" u="none" strike="noStrike" kern="1200" cap="none" spc="0" baseline="0">
                <a:solidFill>
                  <a:srgbClr val="42CDEA"/>
                </a:solid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المحاضرة السابعة</a:t>
            </a:r>
            <a:endParaRPr lang="zh-CN" altLang="en-US" sz="3200" b="1" i="0" u="none" strike="noStrike" kern="1200" cap="none" spc="0" baseline="0">
              <a:solidFill>
                <a:srgbClr val="42CDEA"/>
              </a:solidFill>
              <a:effectLst>
                <a:outerShdw blurRad="38100" dist="38100" dir="2700000" algn="tl">
                  <a:srgbClr val="000000">
                    <a:alpha val="43000"/>
                  </a:srgbClr>
                </a:outerShdw>
              </a:effectLst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421" name="Rectangle"/>
          <p:cNvSpPr>
            <a:spLocks/>
          </p:cNvSpPr>
          <p:nvPr/>
        </p:nvSpPr>
        <p:spPr>
          <a:xfrm>
            <a:off x="9261007" y="2186922"/>
            <a:ext cx="4095035" cy="299561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3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800" b="1" i="0" u="none" strike="noStrike" kern="1200" cap="none" spc="0" baseline="0">
                <a:solidFill>
                  <a:srgbClr val="808080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حملات العلاقات العامة وإدارة السمعة</a:t>
            </a:r>
            <a:endParaRPr lang="zh-CN" altLang="en-US" sz="1800" b="1" i="0" u="none" strike="noStrike" kern="1200" cap="none" spc="0" baseline="0">
              <a:solidFill>
                <a:srgbClr val="80808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422" name="Rectangle"/>
          <p:cNvSpPr>
            <a:spLocks/>
          </p:cNvSpPr>
          <p:nvPr/>
        </p:nvSpPr>
        <p:spPr>
          <a:xfrm>
            <a:off x="5043845" y="2848332"/>
            <a:ext cx="2125266" cy="224552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17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2000" b="1" i="0" u="none" strike="noStrike" kern="1200" cap="none" spc="0" baseline="0">
                <a:solidFill>
                  <a:srgbClr val="42CDE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السمعة في العصر الرقمي</a:t>
            </a:r>
            <a:endParaRPr lang="zh-CN" altLang="en-US" sz="2000" b="1" i="0" u="none" strike="noStrike" kern="1200" cap="none" spc="0" baseline="0">
              <a:solidFill>
                <a:srgbClr val="42CDEA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423" name="Rectangle"/>
          <p:cNvSpPr>
            <a:spLocks/>
          </p:cNvSpPr>
          <p:nvPr/>
        </p:nvSpPr>
        <p:spPr>
          <a:xfrm>
            <a:off x="1373187" y="3351252"/>
            <a:ext cx="6354102" cy="383142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60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السمعة هي مجموعة التصورات طويلة الأمد عن المنظمة، مبنية على الأفعال والتواصل المستمر. في البيئة الرقمية، أصبحت السمعة أكثر شفافية وعرضة للتأثر بالتفاعلات الفورية.</a:t>
            </a:r>
            <a:endParaRPr lang="zh-CN" altLang="en-US" sz="160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424" name="Rectangle"/>
          <p:cNvSpPr>
            <a:spLocks/>
          </p:cNvSpPr>
          <p:nvPr/>
        </p:nvSpPr>
        <p:spPr>
          <a:xfrm>
            <a:off x="1037405" y="4748911"/>
            <a:ext cx="6689884" cy="383141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60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تلعب أدوات الذكاء الاصطناعي دوراً محورياً في مراقبة وتحليل السمعة من خلال تقنيات التحليل العاطفي والاستماع الاجتماعي المتقدم</a:t>
            </a:r>
            <a:r>
              <a:rPr lang="en-US" altLang="zh-CN" sz="140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</a:t>
            </a:r>
            <a:endParaRPr lang="zh-CN" altLang="en-US" sz="140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pic>
        <p:nvPicPr>
          <p:cNvPr id="2" name="Image 0" descr="preencoded.png">
            <a:extLst>
              <a:ext uri="{FF2B5EF4-FFF2-40B4-BE49-F238E27FC236}">
                <a16:creationId xmlns:a16="http://schemas.microsoft.com/office/drawing/2014/main" id="{1531F8F5-CED9-0B83-6FB3-76A4F167222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831" y="0"/>
            <a:ext cx="11125087" cy="1138764"/>
          </a:xfrm>
          <a:prstGeom prst="rect">
            <a:avLst/>
          </a:prstGeom>
        </p:spPr>
      </p:pic>
      <p:pic>
        <p:nvPicPr>
          <p:cNvPr id="3" name="Image 1" descr="preencoded.png">
            <a:extLst>
              <a:ext uri="{FF2B5EF4-FFF2-40B4-BE49-F238E27FC236}">
                <a16:creationId xmlns:a16="http://schemas.microsoft.com/office/drawing/2014/main" id="{7DD83898-46A0-63F1-3109-F6BCB78B8AA3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33255" y="3281724"/>
            <a:ext cx="4922787" cy="4664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59977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>
            <a:extLst>
              <a:ext uri="{FF2B5EF4-FFF2-40B4-BE49-F238E27FC236}">
                <a16:creationId xmlns:a16="http://schemas.microsoft.com/office/drawing/2014/main" id="{2D73FCDB-9AEC-044D-CCF6-0B39D95F6691}"/>
              </a:ext>
            </a:extLst>
          </p:cNvPr>
          <p:cNvSpPr/>
          <p:nvPr/>
        </p:nvSpPr>
        <p:spPr>
          <a:xfrm>
            <a:off x="8590359" y="2970133"/>
            <a:ext cx="5246251" cy="5581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4350"/>
              </a:lnSpc>
            </a:pPr>
            <a:r>
              <a:rPr lang="en-US" sz="3500" b="1" dirty="0">
                <a:solidFill>
                  <a:srgbClr val="000000"/>
                </a:solidFill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أنواع السمعة التنظيمية</a:t>
            </a:r>
            <a:endParaRPr lang="en-US" sz="35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Shape 1">
            <a:extLst>
              <a:ext uri="{FF2B5EF4-FFF2-40B4-BE49-F238E27FC236}">
                <a16:creationId xmlns:a16="http://schemas.microsoft.com/office/drawing/2014/main" id="{719ABC26-C537-A6AD-6926-DD93C1B520A4}"/>
              </a:ext>
            </a:extLst>
          </p:cNvPr>
          <p:cNvSpPr/>
          <p:nvPr/>
        </p:nvSpPr>
        <p:spPr>
          <a:xfrm>
            <a:off x="7404497" y="3796189"/>
            <a:ext cx="6432113" cy="1758672"/>
          </a:xfrm>
          <a:prstGeom prst="roundRect">
            <a:avLst>
              <a:gd name="adj" fmla="val 4266"/>
            </a:avLst>
          </a:prstGeom>
          <a:solidFill>
            <a:srgbClr val="CCF1FF"/>
          </a:solidFill>
          <a:ln w="7620">
            <a:solidFill>
              <a:srgbClr val="E7E0FF"/>
            </a:solidFill>
            <a:prstDash val="solid"/>
          </a:ln>
        </p:spPr>
        <p:txBody>
          <a:bodyPr/>
          <a:lstStyle/>
          <a:p>
            <a:endParaRPr lang=""/>
          </a:p>
        </p:txBody>
      </p:sp>
      <p:sp>
        <p:nvSpPr>
          <p:cNvPr id="4" name="Shape 2">
            <a:extLst>
              <a:ext uri="{FF2B5EF4-FFF2-40B4-BE49-F238E27FC236}">
                <a16:creationId xmlns:a16="http://schemas.microsoft.com/office/drawing/2014/main" id="{4D9B0F47-0AD5-2FFD-AF62-046E450EDD19}"/>
              </a:ext>
            </a:extLst>
          </p:cNvPr>
          <p:cNvSpPr/>
          <p:nvPr/>
        </p:nvSpPr>
        <p:spPr>
          <a:xfrm>
            <a:off x="13114615" y="3982402"/>
            <a:ext cx="535781" cy="535781"/>
          </a:xfrm>
          <a:prstGeom prst="roundRect">
            <a:avLst>
              <a:gd name="adj" fmla="val 17064968"/>
            </a:avLst>
          </a:prstGeom>
          <a:solidFill>
            <a:srgbClr val="E7E0FF"/>
          </a:solidFill>
          <a:ln/>
        </p:spPr>
        <p:txBody>
          <a:bodyPr/>
          <a:lstStyle/>
          <a:p>
            <a:endParaRPr lang=""/>
          </a:p>
        </p:txBody>
      </p:sp>
      <p:pic>
        <p:nvPicPr>
          <p:cNvPr id="5" name="Image 1" descr="preencoded.png">
            <a:extLst>
              <a:ext uri="{FF2B5EF4-FFF2-40B4-BE49-F238E27FC236}">
                <a16:creationId xmlns:a16="http://schemas.microsoft.com/office/drawing/2014/main" id="{C0BBC2A9-0CC0-0A74-093E-36E065DA88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3262015" y="4129683"/>
            <a:ext cx="241102" cy="241102"/>
          </a:xfrm>
          <a:prstGeom prst="rect">
            <a:avLst/>
          </a:prstGeom>
        </p:spPr>
      </p:pic>
      <p:sp>
        <p:nvSpPr>
          <p:cNvPr id="6" name="Text 3">
            <a:extLst>
              <a:ext uri="{FF2B5EF4-FFF2-40B4-BE49-F238E27FC236}">
                <a16:creationId xmlns:a16="http://schemas.microsoft.com/office/drawing/2014/main" id="{0DD2AD08-84CA-E8D6-5086-A4A35000CD95}"/>
              </a:ext>
            </a:extLst>
          </p:cNvPr>
          <p:cNvSpPr/>
          <p:nvPr/>
        </p:nvSpPr>
        <p:spPr>
          <a:xfrm>
            <a:off x="11417618" y="4696778"/>
            <a:ext cx="2232779" cy="2789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2150"/>
              </a:lnSpc>
            </a:pPr>
            <a:r>
              <a:rPr lang="en-US" sz="1750" b="1" dirty="0">
                <a:solidFill>
                  <a:srgbClr val="5B5F71"/>
                </a:solidFill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السمعة المالية</a:t>
            </a:r>
            <a:endParaRPr lang="en-US" sz="175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 4">
            <a:extLst>
              <a:ext uri="{FF2B5EF4-FFF2-40B4-BE49-F238E27FC236}">
                <a16:creationId xmlns:a16="http://schemas.microsoft.com/office/drawing/2014/main" id="{466E1D8F-8F63-681E-AD9E-F042DD316BF4}"/>
              </a:ext>
            </a:extLst>
          </p:cNvPr>
          <p:cNvSpPr/>
          <p:nvPr/>
        </p:nvSpPr>
        <p:spPr>
          <a:xfrm>
            <a:off x="7590711" y="5082897"/>
            <a:ext cx="6059686" cy="2857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2250"/>
              </a:lnSpc>
            </a:pPr>
            <a:r>
              <a:rPr lang="en-US" sz="1400" dirty="0">
                <a:solidFill>
                  <a:srgbClr val="5B5F71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مرتبطة بالأداء الاقتصادي والاستثمار وثقة المساهمين في الاستقرار المالي</a:t>
            </a:r>
            <a:endParaRPr lang="en-US" sz="14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Shape 5">
            <a:extLst>
              <a:ext uri="{FF2B5EF4-FFF2-40B4-BE49-F238E27FC236}">
                <a16:creationId xmlns:a16="http://schemas.microsoft.com/office/drawing/2014/main" id="{B58A5733-959C-3316-0704-0AF72DB9A5A2}"/>
              </a:ext>
            </a:extLst>
          </p:cNvPr>
          <p:cNvSpPr/>
          <p:nvPr/>
        </p:nvSpPr>
        <p:spPr>
          <a:xfrm>
            <a:off x="793790" y="3796189"/>
            <a:ext cx="6432113" cy="1758672"/>
          </a:xfrm>
          <a:prstGeom prst="roundRect">
            <a:avLst>
              <a:gd name="adj" fmla="val 4266"/>
            </a:avLst>
          </a:prstGeom>
          <a:solidFill>
            <a:srgbClr val="CCF1FF"/>
          </a:solidFill>
          <a:ln w="7620">
            <a:solidFill>
              <a:srgbClr val="E7E0FF"/>
            </a:solidFill>
            <a:prstDash val="solid"/>
          </a:ln>
        </p:spPr>
        <p:txBody>
          <a:bodyPr/>
          <a:lstStyle/>
          <a:p>
            <a:endParaRPr lang=""/>
          </a:p>
        </p:txBody>
      </p:sp>
      <p:sp>
        <p:nvSpPr>
          <p:cNvPr id="9" name="Shape 6">
            <a:extLst>
              <a:ext uri="{FF2B5EF4-FFF2-40B4-BE49-F238E27FC236}">
                <a16:creationId xmlns:a16="http://schemas.microsoft.com/office/drawing/2014/main" id="{74FE577C-DAD6-2F63-702A-0A8654F4EEEB}"/>
              </a:ext>
            </a:extLst>
          </p:cNvPr>
          <p:cNvSpPr/>
          <p:nvPr/>
        </p:nvSpPr>
        <p:spPr>
          <a:xfrm>
            <a:off x="6503908" y="3982402"/>
            <a:ext cx="535781" cy="535781"/>
          </a:xfrm>
          <a:prstGeom prst="roundRect">
            <a:avLst>
              <a:gd name="adj" fmla="val 17064968"/>
            </a:avLst>
          </a:prstGeom>
          <a:solidFill>
            <a:srgbClr val="E7E0FF"/>
          </a:solidFill>
          <a:ln/>
        </p:spPr>
        <p:txBody>
          <a:bodyPr/>
          <a:lstStyle/>
          <a:p>
            <a:endParaRPr lang=""/>
          </a:p>
        </p:txBody>
      </p:sp>
      <p:pic>
        <p:nvPicPr>
          <p:cNvPr id="10" name="Image 2" descr="preencoded.png">
            <a:extLst>
              <a:ext uri="{FF2B5EF4-FFF2-40B4-BE49-F238E27FC236}">
                <a16:creationId xmlns:a16="http://schemas.microsoft.com/office/drawing/2014/main" id="{246BFCFC-35B7-38DB-BFF1-0592836990C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651308" y="4129683"/>
            <a:ext cx="241102" cy="241102"/>
          </a:xfrm>
          <a:prstGeom prst="rect">
            <a:avLst/>
          </a:prstGeom>
        </p:spPr>
      </p:pic>
      <p:sp>
        <p:nvSpPr>
          <p:cNvPr id="11" name="Text 7">
            <a:extLst>
              <a:ext uri="{FF2B5EF4-FFF2-40B4-BE49-F238E27FC236}">
                <a16:creationId xmlns:a16="http://schemas.microsoft.com/office/drawing/2014/main" id="{E870E85B-3CFC-7F9D-3CAF-087F353327EC}"/>
              </a:ext>
            </a:extLst>
          </p:cNvPr>
          <p:cNvSpPr/>
          <p:nvPr/>
        </p:nvSpPr>
        <p:spPr>
          <a:xfrm>
            <a:off x="4806910" y="4696778"/>
            <a:ext cx="2232779" cy="2789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2150"/>
              </a:lnSpc>
            </a:pPr>
            <a:r>
              <a:rPr lang="en-US" sz="1750" b="1" dirty="0">
                <a:solidFill>
                  <a:srgbClr val="5B5F71"/>
                </a:solidFill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السمعة الاجتماعية</a:t>
            </a:r>
            <a:endParaRPr lang="en-US" sz="175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 8">
            <a:extLst>
              <a:ext uri="{FF2B5EF4-FFF2-40B4-BE49-F238E27FC236}">
                <a16:creationId xmlns:a16="http://schemas.microsoft.com/office/drawing/2014/main" id="{7E03FB27-73E9-E138-7F6A-F68CB085E7DF}"/>
              </a:ext>
            </a:extLst>
          </p:cNvPr>
          <p:cNvSpPr/>
          <p:nvPr/>
        </p:nvSpPr>
        <p:spPr>
          <a:xfrm>
            <a:off x="980003" y="5082897"/>
            <a:ext cx="6059686" cy="2857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2250"/>
              </a:lnSpc>
            </a:pPr>
            <a:r>
              <a:rPr lang="en-US" sz="1400" dirty="0">
                <a:solidFill>
                  <a:srgbClr val="5B5F71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تركز على المسؤولية الاجتماعية والاستدامة والتأثير الإيجابي على المجتمع</a:t>
            </a:r>
            <a:endParaRPr lang="en-US" sz="14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Shape 9">
            <a:extLst>
              <a:ext uri="{FF2B5EF4-FFF2-40B4-BE49-F238E27FC236}">
                <a16:creationId xmlns:a16="http://schemas.microsoft.com/office/drawing/2014/main" id="{CB5C5A80-50AA-B71F-A240-CC534708FF6A}"/>
              </a:ext>
            </a:extLst>
          </p:cNvPr>
          <p:cNvSpPr/>
          <p:nvPr/>
        </p:nvSpPr>
        <p:spPr>
          <a:xfrm>
            <a:off x="7404497" y="5733455"/>
            <a:ext cx="6432113" cy="1758672"/>
          </a:xfrm>
          <a:prstGeom prst="roundRect">
            <a:avLst>
              <a:gd name="adj" fmla="val 4266"/>
            </a:avLst>
          </a:prstGeom>
          <a:solidFill>
            <a:srgbClr val="CCF1FF"/>
          </a:solidFill>
          <a:ln w="7620">
            <a:solidFill>
              <a:srgbClr val="E7E0FF"/>
            </a:solidFill>
            <a:prstDash val="solid"/>
          </a:ln>
        </p:spPr>
        <p:txBody>
          <a:bodyPr/>
          <a:lstStyle/>
          <a:p>
            <a:endParaRPr lang=""/>
          </a:p>
        </p:txBody>
      </p:sp>
      <p:sp>
        <p:nvSpPr>
          <p:cNvPr id="14" name="Shape 10">
            <a:extLst>
              <a:ext uri="{FF2B5EF4-FFF2-40B4-BE49-F238E27FC236}">
                <a16:creationId xmlns:a16="http://schemas.microsoft.com/office/drawing/2014/main" id="{43D46D4A-3AE8-D2CF-9B18-053140F36390}"/>
              </a:ext>
            </a:extLst>
          </p:cNvPr>
          <p:cNvSpPr/>
          <p:nvPr/>
        </p:nvSpPr>
        <p:spPr>
          <a:xfrm>
            <a:off x="13114615" y="5919668"/>
            <a:ext cx="535781" cy="535781"/>
          </a:xfrm>
          <a:prstGeom prst="roundRect">
            <a:avLst>
              <a:gd name="adj" fmla="val 17064968"/>
            </a:avLst>
          </a:prstGeom>
          <a:solidFill>
            <a:srgbClr val="E7E0FF"/>
          </a:solidFill>
          <a:ln/>
        </p:spPr>
        <p:txBody>
          <a:bodyPr/>
          <a:lstStyle/>
          <a:p>
            <a:endParaRPr lang=""/>
          </a:p>
        </p:txBody>
      </p:sp>
      <p:pic>
        <p:nvPicPr>
          <p:cNvPr id="15" name="Image 3" descr="preencoded.png">
            <a:extLst>
              <a:ext uri="{FF2B5EF4-FFF2-40B4-BE49-F238E27FC236}">
                <a16:creationId xmlns:a16="http://schemas.microsoft.com/office/drawing/2014/main" id="{53356B96-BADF-0713-59B3-2C906D83AF6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3262015" y="6066949"/>
            <a:ext cx="241102" cy="241102"/>
          </a:xfrm>
          <a:prstGeom prst="rect">
            <a:avLst/>
          </a:prstGeom>
        </p:spPr>
      </p:pic>
      <p:sp>
        <p:nvSpPr>
          <p:cNvPr id="16" name="Text 11">
            <a:extLst>
              <a:ext uri="{FF2B5EF4-FFF2-40B4-BE49-F238E27FC236}">
                <a16:creationId xmlns:a16="http://schemas.microsoft.com/office/drawing/2014/main" id="{CBAA0F0F-87B3-CDFE-F51E-AD36FBB2A72E}"/>
              </a:ext>
            </a:extLst>
          </p:cNvPr>
          <p:cNvSpPr/>
          <p:nvPr/>
        </p:nvSpPr>
        <p:spPr>
          <a:xfrm>
            <a:off x="11417618" y="6634043"/>
            <a:ext cx="2232779" cy="2789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2150"/>
              </a:lnSpc>
            </a:pPr>
            <a:r>
              <a:rPr lang="en-US" sz="1750" b="1" dirty="0">
                <a:solidFill>
                  <a:srgbClr val="5B5F71"/>
                </a:solidFill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السمعة الرقمية</a:t>
            </a:r>
            <a:endParaRPr lang="en-US" sz="175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Text 12">
            <a:extLst>
              <a:ext uri="{FF2B5EF4-FFF2-40B4-BE49-F238E27FC236}">
                <a16:creationId xmlns:a16="http://schemas.microsoft.com/office/drawing/2014/main" id="{37C533F6-C53E-0E2B-3EEC-0D5277F0D5DA}"/>
              </a:ext>
            </a:extLst>
          </p:cNvPr>
          <p:cNvSpPr/>
          <p:nvPr/>
        </p:nvSpPr>
        <p:spPr>
          <a:xfrm>
            <a:off x="7590711" y="7020163"/>
            <a:ext cx="6059686" cy="2857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2250"/>
              </a:lnSpc>
            </a:pPr>
            <a:r>
              <a:rPr lang="en-US" sz="1400" dirty="0">
                <a:solidFill>
                  <a:srgbClr val="5B5F71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مبنية على التفاعلات عبر الإنترنت والتقييمات والمحتوى المتداول</a:t>
            </a:r>
            <a:endParaRPr lang="en-US" sz="14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Shape 13">
            <a:extLst>
              <a:ext uri="{FF2B5EF4-FFF2-40B4-BE49-F238E27FC236}">
                <a16:creationId xmlns:a16="http://schemas.microsoft.com/office/drawing/2014/main" id="{AC068685-A3CA-AFD6-6CEE-180608C2093F}"/>
              </a:ext>
            </a:extLst>
          </p:cNvPr>
          <p:cNvSpPr/>
          <p:nvPr/>
        </p:nvSpPr>
        <p:spPr>
          <a:xfrm>
            <a:off x="793790" y="5733455"/>
            <a:ext cx="6432113" cy="1758672"/>
          </a:xfrm>
          <a:prstGeom prst="roundRect">
            <a:avLst>
              <a:gd name="adj" fmla="val 4266"/>
            </a:avLst>
          </a:prstGeom>
          <a:solidFill>
            <a:srgbClr val="CCF1FF"/>
          </a:solidFill>
          <a:ln w="7620">
            <a:solidFill>
              <a:srgbClr val="E7E0FF"/>
            </a:solidFill>
            <a:prstDash val="solid"/>
          </a:ln>
        </p:spPr>
        <p:txBody>
          <a:bodyPr/>
          <a:lstStyle/>
          <a:p>
            <a:endParaRPr lang=""/>
          </a:p>
        </p:txBody>
      </p:sp>
      <p:sp>
        <p:nvSpPr>
          <p:cNvPr id="19" name="Shape 14">
            <a:extLst>
              <a:ext uri="{FF2B5EF4-FFF2-40B4-BE49-F238E27FC236}">
                <a16:creationId xmlns:a16="http://schemas.microsoft.com/office/drawing/2014/main" id="{77E370E0-4407-6A8E-E1F6-70A54340F330}"/>
              </a:ext>
            </a:extLst>
          </p:cNvPr>
          <p:cNvSpPr/>
          <p:nvPr/>
        </p:nvSpPr>
        <p:spPr>
          <a:xfrm>
            <a:off x="6503908" y="5919668"/>
            <a:ext cx="535781" cy="535781"/>
          </a:xfrm>
          <a:prstGeom prst="roundRect">
            <a:avLst>
              <a:gd name="adj" fmla="val 17064968"/>
            </a:avLst>
          </a:prstGeom>
          <a:solidFill>
            <a:srgbClr val="E7E0FF"/>
          </a:solidFill>
          <a:ln/>
        </p:spPr>
        <p:txBody>
          <a:bodyPr/>
          <a:lstStyle/>
          <a:p>
            <a:endParaRPr lang=""/>
          </a:p>
        </p:txBody>
      </p:sp>
      <p:pic>
        <p:nvPicPr>
          <p:cNvPr id="20" name="Image 4" descr="preencoded.png">
            <a:extLst>
              <a:ext uri="{FF2B5EF4-FFF2-40B4-BE49-F238E27FC236}">
                <a16:creationId xmlns:a16="http://schemas.microsoft.com/office/drawing/2014/main" id="{EF41D0A1-921F-F935-02B4-FAC8780A426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6651308" y="6066949"/>
            <a:ext cx="241102" cy="241102"/>
          </a:xfrm>
          <a:prstGeom prst="rect">
            <a:avLst/>
          </a:prstGeom>
        </p:spPr>
      </p:pic>
      <p:sp>
        <p:nvSpPr>
          <p:cNvPr id="21" name="Text 15">
            <a:extLst>
              <a:ext uri="{FF2B5EF4-FFF2-40B4-BE49-F238E27FC236}">
                <a16:creationId xmlns:a16="http://schemas.microsoft.com/office/drawing/2014/main" id="{FE17DB14-3B50-D22C-7C2B-A43B9D94E753}"/>
              </a:ext>
            </a:extLst>
          </p:cNvPr>
          <p:cNvSpPr/>
          <p:nvPr/>
        </p:nvSpPr>
        <p:spPr>
          <a:xfrm>
            <a:off x="4806910" y="6634043"/>
            <a:ext cx="2232779" cy="2789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2150"/>
              </a:lnSpc>
            </a:pPr>
            <a:r>
              <a:rPr lang="en-US" sz="1750" b="1" dirty="0">
                <a:solidFill>
                  <a:srgbClr val="5B5F71"/>
                </a:solidFill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السمعة الأخلاقية</a:t>
            </a:r>
            <a:endParaRPr lang="en-US" sz="175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Text 16">
            <a:extLst>
              <a:ext uri="{FF2B5EF4-FFF2-40B4-BE49-F238E27FC236}">
                <a16:creationId xmlns:a16="http://schemas.microsoft.com/office/drawing/2014/main" id="{D077FDCC-8194-24B5-A498-7412E6F99180}"/>
              </a:ext>
            </a:extLst>
          </p:cNvPr>
          <p:cNvSpPr/>
          <p:nvPr/>
        </p:nvSpPr>
        <p:spPr>
          <a:xfrm>
            <a:off x="980003" y="7020163"/>
            <a:ext cx="6059686" cy="2857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2250"/>
              </a:lnSpc>
            </a:pPr>
            <a:r>
              <a:rPr lang="en-US" sz="1400" dirty="0">
                <a:solidFill>
                  <a:srgbClr val="5B5F71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الالتزام بالقيم والشفافية والمعايير الأخلاقية في جميع التعاملات</a:t>
            </a:r>
            <a:endParaRPr lang="en-US" sz="14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3" name="Image 0" descr="preencoded.png">
            <a:extLst>
              <a:ext uri="{FF2B5EF4-FFF2-40B4-BE49-F238E27FC236}">
                <a16:creationId xmlns:a16="http://schemas.microsoft.com/office/drawing/2014/main" id="{41C79043-AFB0-BFE5-44C2-001F8E73E87A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0120"/>
            <a:ext cx="14630400" cy="2232779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623995DF-00F3-47F4-69D2-B9CA036A29C4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0" y="0"/>
            <a:ext cx="2767824" cy="1292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0602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>
            <a:extLst>
              <a:ext uri="{FF2B5EF4-FFF2-40B4-BE49-F238E27FC236}">
                <a16:creationId xmlns:a16="http://schemas.microsoft.com/office/drawing/2014/main" id="{3119045A-D176-D40D-7C27-BA4F8ADAE24D}"/>
              </a:ext>
            </a:extLst>
          </p:cNvPr>
          <p:cNvSpPr/>
          <p:nvPr/>
        </p:nvSpPr>
        <p:spPr>
          <a:xfrm>
            <a:off x="3911263" y="623659"/>
            <a:ext cx="4845129" cy="60555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4750"/>
              </a:lnSpc>
            </a:pPr>
            <a:r>
              <a:rPr lang="en-US" sz="3800" b="1" dirty="0">
                <a:solidFill>
                  <a:srgbClr val="00B0F0"/>
                </a:solidFill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المحاضرة الثامنة</a:t>
            </a:r>
            <a:endParaRPr lang="en-US" sz="3800" dirty="0">
              <a:solidFill>
                <a:srgbClr val="00B0F0"/>
              </a:solidFill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ext 1">
            <a:extLst>
              <a:ext uri="{FF2B5EF4-FFF2-40B4-BE49-F238E27FC236}">
                <a16:creationId xmlns:a16="http://schemas.microsoft.com/office/drawing/2014/main" id="{1F2C41A3-E803-C64E-B263-B08EAC61C006}"/>
              </a:ext>
            </a:extLst>
          </p:cNvPr>
          <p:cNvSpPr/>
          <p:nvPr/>
        </p:nvSpPr>
        <p:spPr>
          <a:xfrm>
            <a:off x="897136" y="1613297"/>
            <a:ext cx="7471648" cy="4845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3800"/>
              </a:lnSpc>
            </a:pPr>
            <a:r>
              <a:rPr lang="en-US" sz="3050" b="1" dirty="0">
                <a:solidFill>
                  <a:srgbClr val="00B0F0"/>
                </a:solidFill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العلاقات العامة والمسؤولية الاجتماعية</a:t>
            </a:r>
            <a:endParaRPr lang="en-US" sz="3050" dirty="0">
              <a:solidFill>
                <a:srgbClr val="00B0F0"/>
              </a:solidFill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 2">
            <a:extLst>
              <a:ext uri="{FF2B5EF4-FFF2-40B4-BE49-F238E27FC236}">
                <a16:creationId xmlns:a16="http://schemas.microsoft.com/office/drawing/2014/main" id="{9D60E928-16A6-E1C6-CD3E-DE8192F138E8}"/>
              </a:ext>
            </a:extLst>
          </p:cNvPr>
          <p:cNvSpPr/>
          <p:nvPr/>
        </p:nvSpPr>
        <p:spPr>
          <a:xfrm>
            <a:off x="775216" y="2388513"/>
            <a:ext cx="7593568" cy="93011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r" rtl="1">
              <a:lnSpc>
                <a:spcPts val="2400"/>
              </a:lnSpc>
            </a:pPr>
            <a:r>
              <a:rPr lang="en-US" sz="1500" dirty="0">
                <a:solidFill>
                  <a:srgbClr val="5B5F71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تستكشف هذه المحاضرة العلاقة الوثيقة بين العلاقات العامة والمسؤولية الاجتماعية للشركات، وكيف يمكن للحملات أن تعزز التزام المنظمات تجاه المجتمع والبيئة، مع التركيز على بناء صورة إيجابية مستدامة.</a:t>
            </a:r>
            <a:endParaRPr lang="en-US" sz="15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Image 1" descr="preencoded.png">
            <a:extLst>
              <a:ext uri="{FF2B5EF4-FFF2-40B4-BE49-F238E27FC236}">
                <a16:creationId xmlns:a16="http://schemas.microsoft.com/office/drawing/2014/main" id="{4789DDA7-71A2-C8F8-4DEF-2C8E181EC1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787402" y="3536633"/>
            <a:ext cx="581382" cy="581382"/>
          </a:xfrm>
          <a:prstGeom prst="rect">
            <a:avLst/>
          </a:prstGeom>
        </p:spPr>
      </p:pic>
      <p:sp>
        <p:nvSpPr>
          <p:cNvPr id="6" name="Text 3">
            <a:extLst>
              <a:ext uri="{FF2B5EF4-FFF2-40B4-BE49-F238E27FC236}">
                <a16:creationId xmlns:a16="http://schemas.microsoft.com/office/drawing/2014/main" id="{42D61C03-8281-C57D-C965-75D113758541}"/>
              </a:ext>
            </a:extLst>
          </p:cNvPr>
          <p:cNvSpPr/>
          <p:nvPr/>
        </p:nvSpPr>
        <p:spPr>
          <a:xfrm>
            <a:off x="5122664" y="3700105"/>
            <a:ext cx="2422565" cy="30277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2350"/>
              </a:lnSpc>
            </a:pPr>
            <a:r>
              <a:rPr lang="en-US" sz="1900" b="1" dirty="0">
                <a:solidFill>
                  <a:srgbClr val="5B5F71"/>
                </a:solidFill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الشراكات المجتمعية</a:t>
            </a:r>
            <a:endParaRPr lang="en-US" sz="19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 4">
            <a:extLst>
              <a:ext uri="{FF2B5EF4-FFF2-40B4-BE49-F238E27FC236}">
                <a16:creationId xmlns:a16="http://schemas.microsoft.com/office/drawing/2014/main" id="{EBC8FC07-D09F-C2F0-5CF6-2BE321B997CC}"/>
              </a:ext>
            </a:extLst>
          </p:cNvPr>
          <p:cNvSpPr/>
          <p:nvPr/>
        </p:nvSpPr>
        <p:spPr>
          <a:xfrm>
            <a:off x="775216" y="4119086"/>
            <a:ext cx="6770013" cy="62007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r" rtl="1">
              <a:lnSpc>
                <a:spcPts val="2400"/>
              </a:lnSpc>
            </a:pPr>
            <a:r>
              <a:rPr lang="en-US" sz="1500" dirty="0">
                <a:solidFill>
                  <a:srgbClr val="5B5F71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بناء علاقات استراتيجية مع المجتمع المحلي والمنظمات غير الربحية لتحقيق تأثير إيجابي مشترك</a:t>
            </a:r>
            <a:endParaRPr lang="en-US" sz="15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Image 2" descr="preencoded.png">
            <a:extLst>
              <a:ext uri="{FF2B5EF4-FFF2-40B4-BE49-F238E27FC236}">
                <a16:creationId xmlns:a16="http://schemas.microsoft.com/office/drawing/2014/main" id="{137BDE0D-2FB9-CA30-6F24-52EECDCB786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787402" y="5126712"/>
            <a:ext cx="581382" cy="581382"/>
          </a:xfrm>
          <a:prstGeom prst="rect">
            <a:avLst/>
          </a:prstGeom>
        </p:spPr>
      </p:pic>
      <p:sp>
        <p:nvSpPr>
          <p:cNvPr id="9" name="Text 5">
            <a:extLst>
              <a:ext uri="{FF2B5EF4-FFF2-40B4-BE49-F238E27FC236}">
                <a16:creationId xmlns:a16="http://schemas.microsoft.com/office/drawing/2014/main" id="{5E77CBAE-FCA5-B0E0-512E-F99A7BD85A8F}"/>
              </a:ext>
            </a:extLst>
          </p:cNvPr>
          <p:cNvSpPr/>
          <p:nvPr/>
        </p:nvSpPr>
        <p:spPr>
          <a:xfrm>
            <a:off x="5122664" y="5290185"/>
            <a:ext cx="2422565" cy="30277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2350"/>
              </a:lnSpc>
            </a:pPr>
            <a:r>
              <a:rPr lang="en-US" sz="1900" b="1" dirty="0">
                <a:solidFill>
                  <a:srgbClr val="5B5F71"/>
                </a:solidFill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الاستدامة البيئية</a:t>
            </a:r>
            <a:endParaRPr lang="en-US" sz="19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 6">
            <a:extLst>
              <a:ext uri="{FF2B5EF4-FFF2-40B4-BE49-F238E27FC236}">
                <a16:creationId xmlns:a16="http://schemas.microsoft.com/office/drawing/2014/main" id="{B16F923A-0312-9617-BF3B-27ACBB342D21}"/>
              </a:ext>
            </a:extLst>
          </p:cNvPr>
          <p:cNvSpPr/>
          <p:nvPr/>
        </p:nvSpPr>
        <p:spPr>
          <a:xfrm>
            <a:off x="775216" y="5709166"/>
            <a:ext cx="6770013" cy="31003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2400"/>
              </a:lnSpc>
            </a:pPr>
            <a:r>
              <a:rPr lang="en-US" sz="1500" dirty="0">
                <a:solidFill>
                  <a:srgbClr val="5B5F71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تعزيز الممارسات الصديقة للبيئة والتوعية بأهمية الحفاظ على الموارد الطبيعية</a:t>
            </a:r>
            <a:endParaRPr lang="en-US" sz="15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1" name="Image 3" descr="preencoded.png">
            <a:extLst>
              <a:ext uri="{FF2B5EF4-FFF2-40B4-BE49-F238E27FC236}">
                <a16:creationId xmlns:a16="http://schemas.microsoft.com/office/drawing/2014/main" id="{3BF6F23D-40A8-F874-ED7E-E1BFA5DF06B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787402" y="6406753"/>
            <a:ext cx="581382" cy="581382"/>
          </a:xfrm>
          <a:prstGeom prst="rect">
            <a:avLst/>
          </a:prstGeom>
        </p:spPr>
      </p:pic>
      <p:sp>
        <p:nvSpPr>
          <p:cNvPr id="12" name="Text 7">
            <a:extLst>
              <a:ext uri="{FF2B5EF4-FFF2-40B4-BE49-F238E27FC236}">
                <a16:creationId xmlns:a16="http://schemas.microsoft.com/office/drawing/2014/main" id="{1E8F58D6-ACA9-CEA2-F9DE-CDA1B90C3A88}"/>
              </a:ext>
            </a:extLst>
          </p:cNvPr>
          <p:cNvSpPr/>
          <p:nvPr/>
        </p:nvSpPr>
        <p:spPr>
          <a:xfrm>
            <a:off x="5122664" y="6570226"/>
            <a:ext cx="2422565" cy="30277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2350"/>
              </a:lnSpc>
            </a:pPr>
            <a:r>
              <a:rPr lang="en-US" sz="1900" b="1" dirty="0">
                <a:solidFill>
                  <a:srgbClr val="5B5F71"/>
                </a:solidFill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التطوير التعليمي</a:t>
            </a:r>
            <a:endParaRPr lang="en-US" sz="19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Text 8">
            <a:extLst>
              <a:ext uri="{FF2B5EF4-FFF2-40B4-BE49-F238E27FC236}">
                <a16:creationId xmlns:a16="http://schemas.microsoft.com/office/drawing/2014/main" id="{BF348D83-7361-92DD-7D0A-74F3D3E33F83}"/>
              </a:ext>
            </a:extLst>
          </p:cNvPr>
          <p:cNvSpPr/>
          <p:nvPr/>
        </p:nvSpPr>
        <p:spPr>
          <a:xfrm>
            <a:off x="775216" y="6989207"/>
            <a:ext cx="6770013" cy="31003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2400"/>
              </a:lnSpc>
            </a:pPr>
            <a:r>
              <a:rPr lang="en-US" sz="1500" dirty="0">
                <a:solidFill>
                  <a:srgbClr val="5B5F71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دعم برامج التعليم والتدريب لتمكين أفراد المجتمع وتطوير مهاراتهم</a:t>
            </a:r>
            <a:endParaRPr lang="en-US" sz="15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Image 0" descr="preencoded.png">
            <a:extLst>
              <a:ext uri="{FF2B5EF4-FFF2-40B4-BE49-F238E27FC236}">
                <a16:creationId xmlns:a16="http://schemas.microsoft.com/office/drawing/2014/main" id="{E22AC0B5-0420-26E0-30B1-7668DFCE808C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6C83E624-AE59-47CF-EBF4-C0F0E98CBAC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0" y="0"/>
            <a:ext cx="2767824" cy="1292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65349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9" name="Rounded rectangle"/>
          <p:cNvSpPr>
            <a:spLocks/>
          </p:cNvSpPr>
          <p:nvPr/>
        </p:nvSpPr>
        <p:spPr>
          <a:xfrm>
            <a:off x="740736" y="2097655"/>
            <a:ext cx="12975264" cy="5244493"/>
          </a:xfrm>
          <a:prstGeom prst="roundRect">
            <a:avLst>
              <a:gd name="adj" fmla="val 6138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round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/>
          <a:lstStyle/>
          <a:p>
            <a:endParaRPr lang=""/>
          </a:p>
        </p:txBody>
      </p:sp>
      <p:pic>
        <p:nvPicPr>
          <p:cNvPr id="471" name="Image"/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1582940" y="-54087"/>
            <a:ext cx="2766169" cy="1291612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472" name="Rectangle"/>
          <p:cNvSpPr>
            <a:spLocks/>
          </p:cNvSpPr>
          <p:nvPr/>
        </p:nvSpPr>
        <p:spPr>
          <a:xfrm>
            <a:off x="8874799" y="1268566"/>
            <a:ext cx="4961810" cy="620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485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zh-CN" altLang="en-US" sz="3600" b="1" i="0" u="none" strike="noStrike" kern="1200" cap="none" spc="0" baseline="0" dirty="0">
              <a:solidFill>
                <a:srgbClr val="42CDEA"/>
              </a:solidFill>
              <a:effectLst>
                <a:outerShdw blurRad="38100" dist="38100" dir="2700000" algn="tl">
                  <a:srgbClr val="000000">
                    <a:alpha val="43000"/>
                  </a:srgbClr>
                </a:outerShdw>
              </a:effectLst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473" name="Rectangle"/>
          <p:cNvSpPr>
            <a:spLocks/>
          </p:cNvSpPr>
          <p:nvPr/>
        </p:nvSpPr>
        <p:spPr>
          <a:xfrm>
            <a:off x="5567183" y="2214191"/>
            <a:ext cx="7678460" cy="496132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39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2000" b="0" i="0" u="none" strike="noStrike" kern="1200" cap="none" spc="0" baseline="0">
                <a:solidFill>
                  <a:srgbClr val="000000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العلاقات العامة وأهداف التنمية المستدامة</a:t>
            </a:r>
            <a:endParaRPr lang="zh-CN" altLang="en-US" sz="200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474" name="Rectangle"/>
          <p:cNvSpPr>
            <a:spLocks/>
          </p:cNvSpPr>
          <p:nvPr/>
        </p:nvSpPr>
        <p:spPr>
          <a:xfrm>
            <a:off x="10524887" y="4140637"/>
            <a:ext cx="2441138" cy="496133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39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390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17</a:t>
            </a:r>
            <a:endParaRPr lang="zh-CN" altLang="en-US" sz="390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476" name="Rectangle"/>
          <p:cNvSpPr>
            <a:spLocks/>
          </p:cNvSpPr>
          <p:nvPr/>
        </p:nvSpPr>
        <p:spPr>
          <a:xfrm>
            <a:off x="10325457" y="6125170"/>
            <a:ext cx="2840234" cy="31015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أهداف التنمية المستدامة</a:t>
            </a:r>
            <a:endParaRPr lang="zh-CN" altLang="en-US" sz="195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477" name="Rectangle"/>
          <p:cNvSpPr>
            <a:spLocks/>
          </p:cNvSpPr>
          <p:nvPr/>
        </p:nvSpPr>
        <p:spPr>
          <a:xfrm>
            <a:off x="9654421" y="6554391"/>
            <a:ext cx="4182189" cy="31753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للأمم المتحدة - SDGs</a:t>
            </a:r>
            <a:endParaRPr lang="zh-CN" altLang="en-US" sz="155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478" name="Rectangle"/>
          <p:cNvSpPr>
            <a:spLocks/>
          </p:cNvSpPr>
          <p:nvPr/>
        </p:nvSpPr>
        <p:spPr>
          <a:xfrm>
            <a:off x="6094690" y="4140637"/>
            <a:ext cx="2441138" cy="496133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39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390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85%</a:t>
            </a:r>
            <a:endParaRPr lang="zh-CN" altLang="en-US" sz="390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479" name="Rectangle"/>
          <p:cNvSpPr>
            <a:spLocks/>
          </p:cNvSpPr>
          <p:nvPr/>
        </p:nvSpPr>
        <p:spPr>
          <a:xfrm>
            <a:off x="6074807" y="6125170"/>
            <a:ext cx="2480905" cy="31015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من المنظمات</a:t>
            </a:r>
            <a:endParaRPr lang="zh-CN" altLang="en-US" sz="195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480" name="Rectangle"/>
          <p:cNvSpPr>
            <a:spLocks/>
          </p:cNvSpPr>
          <p:nvPr/>
        </p:nvSpPr>
        <p:spPr>
          <a:xfrm>
            <a:off x="5224105" y="6554391"/>
            <a:ext cx="4182308" cy="31753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تدمج SDGs في استراتيجياتها</a:t>
            </a:r>
            <a:endParaRPr lang="zh-CN" altLang="en-US" sz="155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481" name="Rectangle"/>
          <p:cNvSpPr>
            <a:spLocks/>
          </p:cNvSpPr>
          <p:nvPr/>
        </p:nvSpPr>
        <p:spPr>
          <a:xfrm>
            <a:off x="1664375" y="4140637"/>
            <a:ext cx="2441138" cy="496133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39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390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2030</a:t>
            </a:r>
            <a:endParaRPr lang="zh-CN" altLang="en-US" sz="390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483" name="Rectangle"/>
          <p:cNvSpPr>
            <a:spLocks/>
          </p:cNvSpPr>
          <p:nvPr/>
        </p:nvSpPr>
        <p:spPr>
          <a:xfrm>
            <a:off x="1644491" y="6125170"/>
            <a:ext cx="2480905" cy="31015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الموعد المستهدف</a:t>
            </a:r>
            <a:endParaRPr lang="zh-CN" altLang="en-US" sz="195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484" name="Rectangle"/>
          <p:cNvSpPr>
            <a:spLocks/>
          </p:cNvSpPr>
          <p:nvPr/>
        </p:nvSpPr>
        <p:spPr>
          <a:xfrm>
            <a:off x="793790" y="6554391"/>
            <a:ext cx="4182308" cy="31753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لتحقيق الأهداف العالمية</a:t>
            </a:r>
            <a:endParaRPr lang="zh-CN" altLang="en-US" sz="155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3195F87D-F518-2667-7BF3-804D87EEA8E2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26800" y="2900243"/>
            <a:ext cx="2977039" cy="2977039"/>
          </a:xfrm>
          <a:prstGeom prst="rect">
            <a:avLst/>
          </a:prstGeom>
        </p:spPr>
      </p:pic>
      <p:pic>
        <p:nvPicPr>
          <p:cNvPr id="3" name="Image 2" descr="preencoded.png">
            <a:extLst>
              <a:ext uri="{FF2B5EF4-FFF2-40B4-BE49-F238E27FC236}">
                <a16:creationId xmlns:a16="http://schemas.microsoft.com/office/drawing/2014/main" id="{F536C4DA-9791-CB90-870C-C674AFF2B2CC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6484" y="2900243"/>
            <a:ext cx="2977039" cy="2977039"/>
          </a:xfrm>
          <a:prstGeom prst="rect">
            <a:avLst/>
          </a:prstGeom>
        </p:spPr>
      </p:pic>
      <p:pic>
        <p:nvPicPr>
          <p:cNvPr id="4" name="Image 0" descr="preencoded.png">
            <a:extLst>
              <a:ext uri="{FF2B5EF4-FFF2-40B4-BE49-F238E27FC236}">
                <a16:creationId xmlns:a16="http://schemas.microsoft.com/office/drawing/2014/main" id="{3FD49EB1-2783-FD82-027D-2E33E7FC6AE2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56996" y="2900243"/>
            <a:ext cx="2977039" cy="2977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65415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6" name="Rectangle"/>
          <p:cNvSpPr>
            <a:spLocks/>
          </p:cNvSpPr>
          <p:nvPr/>
        </p:nvSpPr>
        <p:spPr>
          <a:xfrm>
            <a:off x="4079215" y="393758"/>
            <a:ext cx="10551185" cy="54864"/>
          </a:xfrm>
          <a:prstGeom prst="rect">
            <a:avLst/>
          </a:prstGeom>
          <a:solidFill>
            <a:schemeClr val="tx1"/>
          </a:solidFill>
          <a:ln w="12700" cap="flat" cmpd="sng">
            <a:noFill/>
            <a:prstDash val="solid"/>
            <a:round/>
          </a:ln>
        </p:spPr>
        <p:txBody>
          <a:bodyPr/>
          <a:lstStyle/>
          <a:p>
            <a:endParaRPr lang=""/>
          </a:p>
        </p:txBody>
      </p:sp>
      <p:pic>
        <p:nvPicPr>
          <p:cNvPr id="487" name="Image"/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-75064" y="-34080"/>
            <a:ext cx="2479598" cy="1157803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488" name="Rectangle"/>
          <p:cNvSpPr>
            <a:spLocks/>
          </p:cNvSpPr>
          <p:nvPr/>
        </p:nvSpPr>
        <p:spPr>
          <a:xfrm>
            <a:off x="7315200" y="1574905"/>
            <a:ext cx="5696788" cy="416011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"/>
          </a:p>
        </p:txBody>
      </p:sp>
      <p:sp>
        <p:nvSpPr>
          <p:cNvPr id="489" name="Rectangle"/>
          <p:cNvSpPr>
            <a:spLocks/>
          </p:cNvSpPr>
          <p:nvPr/>
        </p:nvSpPr>
        <p:spPr>
          <a:xfrm>
            <a:off x="491491" y="6188225"/>
            <a:ext cx="6823710" cy="41601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"/>
          </a:p>
        </p:txBody>
      </p:sp>
      <p:sp>
        <p:nvSpPr>
          <p:cNvPr id="491" name="Rectangle"/>
          <p:cNvSpPr>
            <a:spLocks/>
          </p:cNvSpPr>
          <p:nvPr/>
        </p:nvSpPr>
        <p:spPr>
          <a:xfrm>
            <a:off x="2057082" y="701183"/>
            <a:ext cx="11871722" cy="56673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445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zh-CN" altLang="en-US" sz="3200" b="1" i="0" u="none" strike="noStrike" kern="1200" cap="none" spc="0" baseline="0" dirty="0">
              <a:solidFill>
                <a:srgbClr val="42CDEA"/>
              </a:solidFill>
              <a:effectLst>
                <a:outerShdw blurRad="38100" dist="38100" dir="2700000" algn="tl">
                  <a:srgbClr val="000000">
                    <a:alpha val="43000"/>
                  </a:srgbClr>
                </a:outerShdw>
              </a:effectLst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493" name="Rectangle"/>
          <p:cNvSpPr>
            <a:spLocks/>
          </p:cNvSpPr>
          <p:nvPr/>
        </p:nvSpPr>
        <p:spPr>
          <a:xfrm>
            <a:off x="5464016" y="1722596"/>
            <a:ext cx="2266830" cy="28336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zh-CN" altLang="en-US" sz="1750" b="0" i="0" u="none" strike="noStrike" kern="1200" cap="none" spc="0" baseline="0" dirty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497" name="Rectangle"/>
          <p:cNvSpPr>
            <a:spLocks/>
          </p:cNvSpPr>
          <p:nvPr/>
        </p:nvSpPr>
        <p:spPr>
          <a:xfrm>
            <a:off x="725329" y="3486031"/>
            <a:ext cx="6733579" cy="290036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25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zh-CN" altLang="en-US" sz="1400" b="0" i="0" u="none" strike="noStrike" kern="1200" cap="none" spc="0" baseline="0" dirty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500" name="Rectangle"/>
          <p:cNvSpPr>
            <a:spLocks/>
          </p:cNvSpPr>
          <p:nvPr/>
        </p:nvSpPr>
        <p:spPr>
          <a:xfrm>
            <a:off x="725329" y="4784765"/>
            <a:ext cx="6461522" cy="29003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25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zh-CN" altLang="en-US" sz="1400" b="0" i="0" u="none" strike="noStrike" kern="1200" cap="none" spc="0" baseline="0" dirty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503" name="Rectangle"/>
          <p:cNvSpPr>
            <a:spLocks/>
          </p:cNvSpPr>
          <p:nvPr/>
        </p:nvSpPr>
        <p:spPr>
          <a:xfrm>
            <a:off x="725329" y="6083497"/>
            <a:ext cx="6189464" cy="290036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25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altLang="zh-CN" sz="1400" b="0" i="0" u="none" strike="noStrike" kern="1200" cap="none" spc="0" baseline="0" dirty="0" err="1">
              <a:solidFill>
                <a:srgbClr val="49495A"/>
              </a:solidFill>
              <a:latin typeface="Alexandria" pitchFamily="2" charset="-78"/>
              <a:ea typeface="Alexandria" pitchFamily="2" charset="-78"/>
              <a:cs typeface="Alexandria" pitchFamily="2" charset="-78"/>
            </a:endParaRPr>
          </a:p>
        </p:txBody>
      </p:sp>
      <p:sp>
        <p:nvSpPr>
          <p:cNvPr id="505" name="Rectangle"/>
          <p:cNvSpPr>
            <a:spLocks/>
          </p:cNvSpPr>
          <p:nvPr/>
        </p:nvSpPr>
        <p:spPr>
          <a:xfrm>
            <a:off x="8906232" y="6751557"/>
            <a:ext cx="5006339" cy="290036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25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zh-CN" altLang="en-US" sz="1400" b="0" i="0" u="none" strike="noStrike" kern="1200" cap="none" spc="0" baseline="0" dirty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506" name="Rectangle"/>
          <p:cNvSpPr>
            <a:spLocks/>
          </p:cNvSpPr>
          <p:nvPr/>
        </p:nvSpPr>
        <p:spPr>
          <a:xfrm>
            <a:off x="8906232" y="7119163"/>
            <a:ext cx="5006339" cy="87010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25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zh-CN" altLang="en-US" sz="1400" b="0" i="0" u="none" strike="noStrike" kern="1200" cap="none" spc="0" baseline="0" dirty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2" name="Text 0">
            <a:extLst>
              <a:ext uri="{FF2B5EF4-FFF2-40B4-BE49-F238E27FC236}">
                <a16:creationId xmlns:a16="http://schemas.microsoft.com/office/drawing/2014/main" id="{0E068ADC-7BBC-3CD9-FC79-06A6B1873C71}"/>
              </a:ext>
            </a:extLst>
          </p:cNvPr>
          <p:cNvSpPr/>
          <p:nvPr/>
        </p:nvSpPr>
        <p:spPr>
          <a:xfrm>
            <a:off x="1928336" y="466011"/>
            <a:ext cx="12024241" cy="5295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4150"/>
              </a:lnSpc>
            </a:pPr>
            <a:r>
              <a:rPr lang="en-US" sz="3300" b="1" dirty="0">
                <a:solidFill>
                  <a:srgbClr val="00B0F0"/>
                </a:solidFill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دمج أهداف التنمية المستدامة في حملات العلاقات العامة</a:t>
            </a:r>
            <a:endParaRPr lang="en-US" sz="3300" dirty="0">
              <a:solidFill>
                <a:srgbClr val="00B0F0"/>
              </a:solidFill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 0" descr="preencoded.png">
            <a:extLst>
              <a:ext uri="{FF2B5EF4-FFF2-40B4-BE49-F238E27FC236}">
                <a16:creationId xmlns:a16="http://schemas.microsoft.com/office/drawing/2014/main" id="{B9390076-B255-4A49-DF1C-FAF2F11B89BE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68853" y="1440418"/>
            <a:ext cx="508397" cy="1143000"/>
          </a:xfrm>
          <a:prstGeom prst="rect">
            <a:avLst/>
          </a:prstGeom>
        </p:spPr>
      </p:pic>
      <p:sp>
        <p:nvSpPr>
          <p:cNvPr id="4" name="Text 1">
            <a:extLst>
              <a:ext uri="{FF2B5EF4-FFF2-40B4-BE49-F238E27FC236}">
                <a16:creationId xmlns:a16="http://schemas.microsoft.com/office/drawing/2014/main" id="{31E65AD9-50A9-C88A-9EB0-70559BD068FC}"/>
              </a:ext>
            </a:extLst>
          </p:cNvPr>
          <p:cNvSpPr/>
          <p:nvPr/>
        </p:nvSpPr>
        <p:spPr>
          <a:xfrm>
            <a:off x="5680948" y="1609844"/>
            <a:ext cx="2118479" cy="26467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2050"/>
              </a:lnSpc>
            </a:pPr>
            <a:r>
              <a:rPr lang="en-US" sz="1650" b="1" dirty="0">
                <a:solidFill>
                  <a:srgbClr val="5B5F71"/>
                </a:solidFill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التوافق الاستراتيجي</a:t>
            </a:r>
            <a:endParaRPr lang="en-US" sz="165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 2">
            <a:extLst>
              <a:ext uri="{FF2B5EF4-FFF2-40B4-BE49-F238E27FC236}">
                <a16:creationId xmlns:a16="http://schemas.microsoft.com/office/drawing/2014/main" id="{F44887B6-A871-8E1D-B5E2-A4BAF5700703}"/>
              </a:ext>
            </a:extLst>
          </p:cNvPr>
          <p:cNvSpPr/>
          <p:nvPr/>
        </p:nvSpPr>
        <p:spPr>
          <a:xfrm>
            <a:off x="677823" y="2043946"/>
            <a:ext cx="7121604" cy="27098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2100"/>
              </a:lnSpc>
            </a:pPr>
            <a:r>
              <a:rPr lang="en-US" sz="1300" dirty="0">
                <a:solidFill>
                  <a:srgbClr val="5B5F71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ربط أهداف الحملة مباشرة بأهداف التنمية المستدامة ذات الصلة بقطاع المنظمة</a:t>
            </a:r>
            <a:endParaRPr lang="en-US" sz="13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 1" descr="preencoded.png">
            <a:extLst>
              <a:ext uri="{FF2B5EF4-FFF2-40B4-BE49-F238E27FC236}">
                <a16:creationId xmlns:a16="http://schemas.microsoft.com/office/drawing/2014/main" id="{53C17AC2-9572-04F5-E844-C8B718198CC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14655" y="2653784"/>
            <a:ext cx="508397" cy="1143000"/>
          </a:xfrm>
          <a:prstGeom prst="rect">
            <a:avLst/>
          </a:prstGeom>
        </p:spPr>
      </p:pic>
      <p:sp>
        <p:nvSpPr>
          <p:cNvPr id="7" name="Text 3">
            <a:extLst>
              <a:ext uri="{FF2B5EF4-FFF2-40B4-BE49-F238E27FC236}">
                <a16:creationId xmlns:a16="http://schemas.microsoft.com/office/drawing/2014/main" id="{E4628A39-950C-8066-D131-34DDDC82DCDC}"/>
              </a:ext>
            </a:extLst>
          </p:cNvPr>
          <p:cNvSpPr/>
          <p:nvPr/>
        </p:nvSpPr>
        <p:spPr>
          <a:xfrm>
            <a:off x="5426750" y="2823210"/>
            <a:ext cx="2118479" cy="26467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2050"/>
              </a:lnSpc>
            </a:pPr>
            <a:r>
              <a:rPr lang="en-US" sz="1650" b="1" dirty="0">
                <a:solidFill>
                  <a:srgbClr val="5B5F71"/>
                </a:solidFill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القياس والتقرير</a:t>
            </a:r>
            <a:endParaRPr lang="en-US" sz="165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 4">
            <a:extLst>
              <a:ext uri="{FF2B5EF4-FFF2-40B4-BE49-F238E27FC236}">
                <a16:creationId xmlns:a16="http://schemas.microsoft.com/office/drawing/2014/main" id="{DC828FA7-ED91-86A7-F1B3-3D864CA0879C}"/>
              </a:ext>
            </a:extLst>
          </p:cNvPr>
          <p:cNvSpPr/>
          <p:nvPr/>
        </p:nvSpPr>
        <p:spPr>
          <a:xfrm>
            <a:off x="677823" y="3257312"/>
            <a:ext cx="6867406" cy="27098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2100"/>
              </a:lnSpc>
            </a:pPr>
            <a:r>
              <a:rPr lang="en-US" sz="1300" dirty="0">
                <a:solidFill>
                  <a:srgbClr val="5B5F71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استخدام مؤشرات دقيقة لقياس التأثير وتوثيق المساهمة في تحقيق SDGs</a:t>
            </a:r>
            <a:endParaRPr lang="en-US" sz="13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Image 2" descr="preencoded.png">
            <a:extLst>
              <a:ext uri="{FF2B5EF4-FFF2-40B4-BE49-F238E27FC236}">
                <a16:creationId xmlns:a16="http://schemas.microsoft.com/office/drawing/2014/main" id="{A63A9087-C05F-F780-10C2-439CB5027349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60456" y="3867150"/>
            <a:ext cx="508397" cy="1143000"/>
          </a:xfrm>
          <a:prstGeom prst="rect">
            <a:avLst/>
          </a:prstGeom>
        </p:spPr>
      </p:pic>
      <p:sp>
        <p:nvSpPr>
          <p:cNvPr id="10" name="Text 5">
            <a:extLst>
              <a:ext uri="{FF2B5EF4-FFF2-40B4-BE49-F238E27FC236}">
                <a16:creationId xmlns:a16="http://schemas.microsoft.com/office/drawing/2014/main" id="{B30330F2-9978-A036-8127-A2F3DD419326}"/>
              </a:ext>
            </a:extLst>
          </p:cNvPr>
          <p:cNvSpPr/>
          <p:nvPr/>
        </p:nvSpPr>
        <p:spPr>
          <a:xfrm>
            <a:off x="5172551" y="4036576"/>
            <a:ext cx="2118479" cy="26467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2050"/>
              </a:lnSpc>
            </a:pPr>
            <a:r>
              <a:rPr lang="en-US" sz="1650" b="1" dirty="0">
                <a:solidFill>
                  <a:srgbClr val="5B5F71"/>
                </a:solidFill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التواصل الشفاف</a:t>
            </a:r>
            <a:endParaRPr lang="en-US" sz="165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Text 6">
            <a:extLst>
              <a:ext uri="{FF2B5EF4-FFF2-40B4-BE49-F238E27FC236}">
                <a16:creationId xmlns:a16="http://schemas.microsoft.com/office/drawing/2014/main" id="{6DA8AA3F-B674-8CDB-7B21-6B45278A963F}"/>
              </a:ext>
            </a:extLst>
          </p:cNvPr>
          <p:cNvSpPr/>
          <p:nvPr/>
        </p:nvSpPr>
        <p:spPr>
          <a:xfrm>
            <a:off x="677823" y="4470678"/>
            <a:ext cx="6613207" cy="27098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2100"/>
              </a:lnSpc>
            </a:pPr>
            <a:r>
              <a:rPr lang="en-US" sz="1300" dirty="0">
                <a:solidFill>
                  <a:srgbClr val="5B5F71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مشاركة التقدم والتحديات بصدق مع جميع أصحاب المصلحة</a:t>
            </a:r>
            <a:endParaRPr lang="en-US" sz="13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Image 3" descr="preencoded.png">
            <a:extLst>
              <a:ext uri="{FF2B5EF4-FFF2-40B4-BE49-F238E27FC236}">
                <a16:creationId xmlns:a16="http://schemas.microsoft.com/office/drawing/2014/main" id="{5D5D8F95-004D-0171-E517-8259981D4412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06258" y="5080516"/>
            <a:ext cx="508397" cy="1143000"/>
          </a:xfrm>
          <a:prstGeom prst="rect">
            <a:avLst/>
          </a:prstGeom>
        </p:spPr>
      </p:pic>
      <p:sp>
        <p:nvSpPr>
          <p:cNvPr id="13" name="Text 7">
            <a:extLst>
              <a:ext uri="{FF2B5EF4-FFF2-40B4-BE49-F238E27FC236}">
                <a16:creationId xmlns:a16="http://schemas.microsoft.com/office/drawing/2014/main" id="{39650F5E-39D0-3EB9-8B49-95BD8B6B43CD}"/>
              </a:ext>
            </a:extLst>
          </p:cNvPr>
          <p:cNvSpPr/>
          <p:nvPr/>
        </p:nvSpPr>
        <p:spPr>
          <a:xfrm>
            <a:off x="4918353" y="5249942"/>
            <a:ext cx="2118479" cy="26467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2050"/>
              </a:lnSpc>
            </a:pPr>
            <a:r>
              <a:rPr lang="en-US" sz="1650" b="1" dirty="0">
                <a:solidFill>
                  <a:srgbClr val="5B5F71"/>
                </a:solidFill>
                <a:latin typeface="Alexandria Bold" pitchFamily="34" charset="0"/>
                <a:ea typeface="Alexandria Bold" pitchFamily="34" charset="-122"/>
                <a:cs typeface="Alexandria Bold" pitchFamily="34" charset="-120"/>
              </a:rPr>
              <a:t>الشراكات الفعالة</a:t>
            </a:r>
            <a:endParaRPr lang="en-US" sz="165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Text 8">
            <a:extLst>
              <a:ext uri="{FF2B5EF4-FFF2-40B4-BE49-F238E27FC236}">
                <a16:creationId xmlns:a16="http://schemas.microsoft.com/office/drawing/2014/main" id="{1DCCA910-A688-C307-9593-9C01D7C9BA91}"/>
              </a:ext>
            </a:extLst>
          </p:cNvPr>
          <p:cNvSpPr/>
          <p:nvPr/>
        </p:nvSpPr>
        <p:spPr>
          <a:xfrm>
            <a:off x="677823" y="5684044"/>
            <a:ext cx="6359009" cy="27098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2100"/>
              </a:lnSpc>
            </a:pPr>
            <a:r>
              <a:rPr lang="en-US" sz="1300" dirty="0">
                <a:solidFill>
                  <a:srgbClr val="5B5F71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التعاون مع منظمات متخصصة لتحقيق تأثير أكبر وأكثر استدامة</a:t>
            </a:r>
            <a:endParaRPr lang="en-US" sz="13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 9">
            <a:extLst>
              <a:ext uri="{FF2B5EF4-FFF2-40B4-BE49-F238E27FC236}">
                <a16:creationId xmlns:a16="http://schemas.microsoft.com/office/drawing/2014/main" id="{A09A25A6-70BD-D292-21E7-1E41CE13D65B}"/>
              </a:ext>
            </a:extLst>
          </p:cNvPr>
          <p:cNvSpPr/>
          <p:nvPr/>
        </p:nvSpPr>
        <p:spPr>
          <a:xfrm>
            <a:off x="8898255" y="6692860"/>
            <a:ext cx="5061823" cy="27098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2100"/>
              </a:lnSpc>
            </a:pPr>
            <a:r>
              <a:rPr lang="en-US" sz="1300" b="1" dirty="0">
                <a:solidFill>
                  <a:srgbClr val="5B5F71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في السياق السعودي:</a:t>
            </a:r>
            <a:endParaRPr lang="en-US" sz="13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Text 10">
            <a:extLst>
              <a:ext uri="{FF2B5EF4-FFF2-40B4-BE49-F238E27FC236}">
                <a16:creationId xmlns:a16="http://schemas.microsoft.com/office/drawing/2014/main" id="{2EEC604E-0400-10C2-F48A-715595BADD64}"/>
              </a:ext>
            </a:extLst>
          </p:cNvPr>
          <p:cNvSpPr/>
          <p:nvPr/>
        </p:nvSpPr>
        <p:spPr>
          <a:xfrm>
            <a:off x="8898255" y="7116366"/>
            <a:ext cx="5061823" cy="81295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r" rtl="1">
              <a:lnSpc>
                <a:spcPts val="2100"/>
              </a:lnSpc>
            </a:pPr>
            <a:r>
              <a:rPr lang="en-US" sz="1300" dirty="0">
                <a:solidFill>
                  <a:srgbClr val="5B5F71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ترتبط حملات التنمية المستدامة ارتباطاً وثيقاً برؤية 2030، مع التركيز على مبادرات مثل "السعودية الخضراء" و"جودة الحياة" التي تدعم عدة أهداف من SDGs.</a:t>
            </a:r>
            <a:endParaRPr lang="en-US" sz="13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7" name="Image 4" descr="preencoded.png">
            <a:extLst>
              <a:ext uri="{FF2B5EF4-FFF2-40B4-BE49-F238E27FC236}">
                <a16:creationId xmlns:a16="http://schemas.microsoft.com/office/drawing/2014/main" id="{503F30EE-E4F4-A7E3-6182-055B38DF03C8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98255" y="1440418"/>
            <a:ext cx="5061823" cy="5061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226787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7" name="Rounded rectangle"/>
          <p:cNvSpPr>
            <a:spLocks/>
          </p:cNvSpPr>
          <p:nvPr/>
        </p:nvSpPr>
        <p:spPr>
          <a:xfrm>
            <a:off x="1327917" y="2076272"/>
            <a:ext cx="12975264" cy="5244493"/>
          </a:xfrm>
          <a:prstGeom prst="roundRect">
            <a:avLst>
              <a:gd name="adj" fmla="val 6138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round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/>
          <a:lstStyle/>
          <a:p>
            <a:endParaRPr lang=""/>
          </a:p>
        </p:txBody>
      </p:sp>
      <p:pic>
        <p:nvPicPr>
          <p:cNvPr id="509" name="Image"/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1614621" y="0"/>
            <a:ext cx="2766169" cy="1291612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510" name="Rectangle"/>
          <p:cNvSpPr>
            <a:spLocks/>
          </p:cNvSpPr>
          <p:nvPr/>
        </p:nvSpPr>
        <p:spPr>
          <a:xfrm>
            <a:off x="8340672" y="2747806"/>
            <a:ext cx="4961811" cy="620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48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3900" b="1" dirty="0">
                <a:solidFill>
                  <a:srgbClr val="42CDEA"/>
                </a:solid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المحاضرة </a:t>
            </a:r>
            <a:r>
              <a:rPr lang="en-US" altLang="zh-CN" sz="3900" b="1" dirty="0" err="1">
                <a:solidFill>
                  <a:srgbClr val="42CDEA"/>
                </a:solid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التاسعة</a:t>
            </a:r>
            <a:endParaRPr lang="zh-CN" altLang="en-US" sz="3900" b="1" i="0" u="none" strike="noStrike" kern="1200" cap="none" spc="0" baseline="0" dirty="0">
              <a:solidFill>
                <a:srgbClr val="42CDEA"/>
              </a:solidFill>
              <a:effectLst>
                <a:outerShdw blurRad="38100" dist="38100" dir="2700000" algn="tl">
                  <a:srgbClr val="000000">
                    <a:alpha val="43000"/>
                  </a:srgbClr>
                </a:outerShdw>
              </a:effectLst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511" name="Rectangle"/>
          <p:cNvSpPr>
            <a:spLocks/>
          </p:cNvSpPr>
          <p:nvPr/>
        </p:nvSpPr>
        <p:spPr>
          <a:xfrm>
            <a:off x="6116580" y="4072532"/>
            <a:ext cx="7556420" cy="99226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39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ar-EG" altLang="zh-CN" sz="2400" b="0" i="0" u="none" strike="noStrike" kern="1200" cap="none" spc="0" baseline="0" dirty="0">
                <a:solidFill>
                  <a:srgbClr val="000000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الاتجاهات المستقبلية في مجال العلاقات العامة</a:t>
            </a:r>
          </a:p>
        </p:txBody>
      </p:sp>
      <p:sp>
        <p:nvSpPr>
          <p:cNvPr id="512" name="Rectangle"/>
          <p:cNvSpPr>
            <a:spLocks/>
          </p:cNvSpPr>
          <p:nvPr/>
        </p:nvSpPr>
        <p:spPr>
          <a:xfrm>
            <a:off x="6280189" y="4791908"/>
            <a:ext cx="7258763" cy="63507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zh-CN" altLang="en-US" sz="1550" b="0" i="0" u="none" strike="noStrike" kern="1200" cap="none" spc="0" baseline="0" dirty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513" name="Rectangle"/>
          <p:cNvSpPr>
            <a:spLocks/>
          </p:cNvSpPr>
          <p:nvPr/>
        </p:nvSpPr>
        <p:spPr>
          <a:xfrm>
            <a:off x="13813750" y="4568666"/>
            <a:ext cx="22858" cy="1081564"/>
          </a:xfrm>
          <a:prstGeom prst="rect">
            <a:avLst/>
          </a:prstGeom>
          <a:solidFill>
            <a:srgbClr val="403CCF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"/>
          </a:p>
        </p:txBody>
      </p:sp>
      <p:pic>
        <p:nvPicPr>
          <p:cNvPr id="2" name="Image 0" descr="preencoded.png">
            <a:extLst>
              <a:ext uri="{FF2B5EF4-FFF2-40B4-BE49-F238E27FC236}">
                <a16:creationId xmlns:a16="http://schemas.microsoft.com/office/drawing/2014/main" id="{4A752A57-6C9B-F054-BF26-06EF61600F37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313055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06C18D8-841A-E920-3B3D-9F9CE2F466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9" name="Rounded rectangle">
            <a:extLst>
              <a:ext uri="{FF2B5EF4-FFF2-40B4-BE49-F238E27FC236}">
                <a16:creationId xmlns:a16="http://schemas.microsoft.com/office/drawing/2014/main" id="{4DE416DB-6D31-BC3F-8CE3-1FD9ABBCE8D0}"/>
              </a:ext>
            </a:extLst>
          </p:cNvPr>
          <p:cNvSpPr>
            <a:spLocks/>
          </p:cNvSpPr>
          <p:nvPr/>
        </p:nvSpPr>
        <p:spPr>
          <a:xfrm>
            <a:off x="394137" y="1778317"/>
            <a:ext cx="13954971" cy="5563831"/>
          </a:xfrm>
          <a:prstGeom prst="roundRect">
            <a:avLst>
              <a:gd name="adj" fmla="val 6138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round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/>
          <a:lstStyle/>
          <a:p>
            <a:endParaRPr lang="">
              <a:latin typeface="Alexandria" panose="020B0604020202020204" charset="-78"/>
              <a:cs typeface="Alexandria" panose="020B0604020202020204" charset="-78"/>
            </a:endParaRPr>
          </a:p>
        </p:txBody>
      </p:sp>
      <p:pic>
        <p:nvPicPr>
          <p:cNvPr id="471" name="Image">
            <a:extLst>
              <a:ext uri="{FF2B5EF4-FFF2-40B4-BE49-F238E27FC236}">
                <a16:creationId xmlns:a16="http://schemas.microsoft.com/office/drawing/2014/main" id="{744C1520-D9E9-BE33-35DC-2D803080BC66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1582940" y="-54087"/>
            <a:ext cx="2766169" cy="1291612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5" name="Text 0">
            <a:extLst>
              <a:ext uri="{FF2B5EF4-FFF2-40B4-BE49-F238E27FC236}">
                <a16:creationId xmlns:a16="http://schemas.microsoft.com/office/drawing/2014/main" id="{9C9974A0-F863-7B80-05B5-8F26EFC249DE}"/>
              </a:ext>
            </a:extLst>
          </p:cNvPr>
          <p:cNvSpPr/>
          <p:nvPr/>
        </p:nvSpPr>
        <p:spPr>
          <a:xfrm>
            <a:off x="4761309" y="1053465"/>
            <a:ext cx="9075301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4850"/>
              </a:lnSpc>
            </a:pPr>
            <a:r>
              <a:rPr lang="en-US" sz="3900" dirty="0">
                <a:solidFill>
                  <a:srgbClr val="00B0F0"/>
                </a:solidFill>
                <a:latin typeface="Alexandria" panose="020B0604020202020204" charset="-78"/>
                <a:ea typeface="Mona Sans Semi Bold" pitchFamily="34" charset="-122"/>
                <a:cs typeface="Alexandria" panose="020B0604020202020204" charset="-78"/>
              </a:rPr>
              <a:t>الاتجاهات المستقبلية في مجال العلاقات العامة</a:t>
            </a:r>
            <a:endParaRPr lang="en-US" sz="3900" dirty="0">
              <a:solidFill>
                <a:srgbClr val="00B0F0"/>
              </a:solidFill>
              <a:latin typeface="Alexandria" panose="020B0604020202020204" charset="-78"/>
              <a:ea typeface="+mn-ea"/>
              <a:cs typeface="Alexandria" panose="020B0604020202020204" charset="-78"/>
            </a:endParaRPr>
          </a:p>
        </p:txBody>
      </p:sp>
      <p:sp>
        <p:nvSpPr>
          <p:cNvPr id="6" name="Text 1">
            <a:extLst>
              <a:ext uri="{FF2B5EF4-FFF2-40B4-BE49-F238E27FC236}">
                <a16:creationId xmlns:a16="http://schemas.microsoft.com/office/drawing/2014/main" id="{C5B2238A-3C52-B3C9-EA07-DF1C6DFDB49B}"/>
              </a:ext>
            </a:extLst>
          </p:cNvPr>
          <p:cNvSpPr/>
          <p:nvPr/>
        </p:nvSpPr>
        <p:spPr>
          <a:xfrm>
            <a:off x="793790" y="2070378"/>
            <a:ext cx="13042821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2500"/>
              </a:lnSpc>
            </a:pPr>
            <a:r>
              <a:rPr lang="en-US" sz="1550" dirty="0">
                <a:solidFill>
                  <a:srgbClr val="52586B"/>
                </a:solidFill>
                <a:latin typeface="Alexandria" panose="020B0604020202020204" charset="-78"/>
                <a:ea typeface="Funnel Sans" pitchFamily="34" charset="-122"/>
                <a:cs typeface="Alexandria" panose="020B0604020202020204" charset="-78"/>
              </a:rPr>
              <a:t>مجال العلاقات العامة يتطور بسرعة مع التقدم التكنولوجي والتغيرات في سلوكيات الجمهور. البقاء على اطلاع بالاتجاهات المستقبلية ضروري للنجاح.</a:t>
            </a:r>
            <a:endParaRPr lang="en-US" sz="1550" dirty="0">
              <a:solidFill>
                <a:prstClr val="black"/>
              </a:solidFill>
              <a:latin typeface="Alexandria" panose="020B0604020202020204" charset="-78"/>
              <a:ea typeface="+mn-ea"/>
              <a:cs typeface="Alexandria" panose="020B0604020202020204" charset="-78"/>
            </a:endParaRPr>
          </a:p>
        </p:txBody>
      </p:sp>
      <p:sp>
        <p:nvSpPr>
          <p:cNvPr id="7" name="Text 2">
            <a:extLst>
              <a:ext uri="{FF2B5EF4-FFF2-40B4-BE49-F238E27FC236}">
                <a16:creationId xmlns:a16="http://schemas.microsoft.com/office/drawing/2014/main" id="{9EB93E3F-B0D2-F9FD-8C13-ECAB7909D6F2}"/>
              </a:ext>
            </a:extLst>
          </p:cNvPr>
          <p:cNvSpPr/>
          <p:nvPr/>
        </p:nvSpPr>
        <p:spPr>
          <a:xfrm>
            <a:off x="9597628" y="2899291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rtl="1">
              <a:lnSpc>
                <a:spcPts val="2400"/>
              </a:lnSpc>
            </a:pPr>
            <a:r>
              <a:rPr lang="en-US" sz="1950" dirty="0">
                <a:solidFill>
                  <a:srgbClr val="52586B"/>
                </a:solidFill>
                <a:latin typeface="Alexandria" panose="020B0604020202020204" charset="-78"/>
                <a:ea typeface="Mona Sans Semi Bold" pitchFamily="34" charset="-122"/>
                <a:cs typeface="Alexandria" panose="020B0604020202020204" charset="-78"/>
              </a:rPr>
              <a:t>الذكاء الاصطناعي</a:t>
            </a:r>
            <a:endParaRPr lang="en-US" sz="1950" dirty="0">
              <a:solidFill>
                <a:prstClr val="black"/>
              </a:solidFill>
              <a:latin typeface="Alexandria" panose="020B0604020202020204" charset="-78"/>
              <a:ea typeface="+mn-ea"/>
              <a:cs typeface="Alexandria" panose="020B0604020202020204" charset="-78"/>
            </a:endParaRPr>
          </a:p>
        </p:txBody>
      </p:sp>
      <p:sp>
        <p:nvSpPr>
          <p:cNvPr id="8" name="Text 3">
            <a:extLst>
              <a:ext uri="{FF2B5EF4-FFF2-40B4-BE49-F238E27FC236}">
                <a16:creationId xmlns:a16="http://schemas.microsoft.com/office/drawing/2014/main" id="{3BEAF3B6-D0E7-5229-4BDC-4DDE8B9036AD}"/>
              </a:ext>
            </a:extLst>
          </p:cNvPr>
          <p:cNvSpPr/>
          <p:nvPr/>
        </p:nvSpPr>
        <p:spPr>
          <a:xfrm>
            <a:off x="9597628" y="3328511"/>
            <a:ext cx="4238982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rtl="1">
              <a:lnSpc>
                <a:spcPts val="2500"/>
              </a:lnSpc>
            </a:pPr>
            <a:r>
              <a:rPr lang="en-US" sz="1550" dirty="0">
                <a:solidFill>
                  <a:srgbClr val="52586B"/>
                </a:solidFill>
                <a:latin typeface="Alexandria" panose="020B0604020202020204" charset="-78"/>
                <a:ea typeface="Funnel Sans" pitchFamily="34" charset="-122"/>
                <a:cs typeface="Alexandria" panose="020B0604020202020204" charset="-78"/>
              </a:rPr>
              <a:t>أتمتة المهام وتحليل البيانات وتخصيص المحتوى</a:t>
            </a:r>
            <a:endParaRPr lang="en-US" sz="1550" dirty="0">
              <a:solidFill>
                <a:prstClr val="black"/>
              </a:solidFill>
              <a:latin typeface="Alexandria" panose="020B0604020202020204" charset="-78"/>
              <a:ea typeface="+mn-ea"/>
              <a:cs typeface="Alexandria" panose="020B0604020202020204" charset="-78"/>
            </a:endParaRPr>
          </a:p>
        </p:txBody>
      </p:sp>
      <p:pic>
        <p:nvPicPr>
          <p:cNvPr id="9" name="Image 0" descr="preencoded.png">
            <a:extLst>
              <a:ext uri="{FF2B5EF4-FFF2-40B4-BE49-F238E27FC236}">
                <a16:creationId xmlns:a16="http://schemas.microsoft.com/office/drawing/2014/main" id="{DA5BC857-E631-C858-4066-52D708EEF6A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32653" y="2611160"/>
            <a:ext cx="4564975" cy="4564975"/>
          </a:xfrm>
          <a:prstGeom prst="rect">
            <a:avLst/>
          </a:prstGeom>
        </p:spPr>
      </p:pic>
      <p:pic>
        <p:nvPicPr>
          <p:cNvPr id="10" name="Image 1" descr="preencoded.png">
            <a:extLst>
              <a:ext uri="{FF2B5EF4-FFF2-40B4-BE49-F238E27FC236}">
                <a16:creationId xmlns:a16="http://schemas.microsoft.com/office/drawing/2014/main" id="{04B89468-E1E5-1F7D-C409-3CFE94801E9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763173" y="3736003"/>
            <a:ext cx="279083" cy="279083"/>
          </a:xfrm>
          <a:prstGeom prst="rect">
            <a:avLst/>
          </a:prstGeom>
        </p:spPr>
      </p:pic>
      <p:sp>
        <p:nvSpPr>
          <p:cNvPr id="11" name="Text 4">
            <a:extLst>
              <a:ext uri="{FF2B5EF4-FFF2-40B4-BE49-F238E27FC236}">
                <a16:creationId xmlns:a16="http://schemas.microsoft.com/office/drawing/2014/main" id="{E15625C6-DCE2-2246-6CE8-EECA7B693FD3}"/>
              </a:ext>
            </a:extLst>
          </p:cNvPr>
          <p:cNvSpPr/>
          <p:nvPr/>
        </p:nvSpPr>
        <p:spPr>
          <a:xfrm>
            <a:off x="2551748" y="2899291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2400"/>
              </a:lnSpc>
            </a:pPr>
            <a:r>
              <a:rPr lang="en-US" sz="1950" dirty="0">
                <a:solidFill>
                  <a:srgbClr val="52586B"/>
                </a:solidFill>
                <a:latin typeface="Alexandria" panose="020B0604020202020204" charset="-78"/>
                <a:ea typeface="Mona Sans Semi Bold" pitchFamily="34" charset="-122"/>
                <a:cs typeface="Alexandria" panose="020B0604020202020204" charset="-78"/>
              </a:rPr>
              <a:t>الأصالة والشفافية</a:t>
            </a:r>
            <a:endParaRPr lang="en-US" sz="1950" dirty="0">
              <a:solidFill>
                <a:prstClr val="black"/>
              </a:solidFill>
              <a:latin typeface="Alexandria" panose="020B0604020202020204" charset="-78"/>
              <a:ea typeface="+mn-ea"/>
              <a:cs typeface="Alexandria" panose="020B0604020202020204" charset="-78"/>
            </a:endParaRPr>
          </a:p>
        </p:txBody>
      </p:sp>
      <p:sp>
        <p:nvSpPr>
          <p:cNvPr id="12" name="Text 5">
            <a:extLst>
              <a:ext uri="{FF2B5EF4-FFF2-40B4-BE49-F238E27FC236}">
                <a16:creationId xmlns:a16="http://schemas.microsoft.com/office/drawing/2014/main" id="{F1F7D83F-09AA-1245-C7C7-8208B73DA328}"/>
              </a:ext>
            </a:extLst>
          </p:cNvPr>
          <p:cNvSpPr/>
          <p:nvPr/>
        </p:nvSpPr>
        <p:spPr>
          <a:xfrm>
            <a:off x="793790" y="3328511"/>
            <a:ext cx="4238863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2500"/>
              </a:lnSpc>
            </a:pPr>
            <a:r>
              <a:rPr lang="en-US" sz="1550" dirty="0">
                <a:solidFill>
                  <a:srgbClr val="52586B"/>
                </a:solidFill>
                <a:latin typeface="Alexandria" panose="020B0604020202020204" charset="-78"/>
                <a:ea typeface="Funnel Sans" pitchFamily="34" charset="-122"/>
                <a:cs typeface="Alexandria" panose="020B0604020202020204" charset="-78"/>
              </a:rPr>
              <a:t>طلب متزايد للصدق والمصداقية من العلامات التجارية</a:t>
            </a:r>
            <a:endParaRPr lang="en-US" sz="1550" dirty="0">
              <a:solidFill>
                <a:prstClr val="black"/>
              </a:solidFill>
              <a:latin typeface="Alexandria" panose="020B0604020202020204" charset="-78"/>
              <a:ea typeface="+mn-ea"/>
              <a:cs typeface="Alexandria" panose="020B0604020202020204" charset="-78"/>
            </a:endParaRPr>
          </a:p>
        </p:txBody>
      </p:sp>
      <p:pic>
        <p:nvPicPr>
          <p:cNvPr id="13" name="Image 2" descr="preencoded.png">
            <a:extLst>
              <a:ext uri="{FF2B5EF4-FFF2-40B4-BE49-F238E27FC236}">
                <a16:creationId xmlns:a16="http://schemas.microsoft.com/office/drawing/2014/main" id="{C65E7B3E-0026-8218-6D19-6574A9F6DDD1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32653" y="2611160"/>
            <a:ext cx="4564975" cy="4564975"/>
          </a:xfrm>
          <a:prstGeom prst="rect">
            <a:avLst/>
          </a:prstGeom>
        </p:spPr>
      </p:pic>
      <p:pic>
        <p:nvPicPr>
          <p:cNvPr id="14" name="Image 3" descr="preencoded.png">
            <a:extLst>
              <a:ext uri="{FF2B5EF4-FFF2-40B4-BE49-F238E27FC236}">
                <a16:creationId xmlns:a16="http://schemas.microsoft.com/office/drawing/2014/main" id="{D400F24F-B143-F1E9-8961-7C17D139B56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6587788" y="3736003"/>
            <a:ext cx="279083" cy="279083"/>
          </a:xfrm>
          <a:prstGeom prst="rect">
            <a:avLst/>
          </a:prstGeom>
        </p:spPr>
      </p:pic>
      <p:sp>
        <p:nvSpPr>
          <p:cNvPr id="15" name="Text 6">
            <a:extLst>
              <a:ext uri="{FF2B5EF4-FFF2-40B4-BE49-F238E27FC236}">
                <a16:creationId xmlns:a16="http://schemas.microsoft.com/office/drawing/2014/main" id="{A10039E9-0975-C0D4-B1ED-3EDD07F0C0F4}"/>
              </a:ext>
            </a:extLst>
          </p:cNvPr>
          <p:cNvSpPr/>
          <p:nvPr/>
        </p:nvSpPr>
        <p:spPr>
          <a:xfrm>
            <a:off x="2154912" y="4520208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2400"/>
              </a:lnSpc>
            </a:pPr>
            <a:r>
              <a:rPr lang="en-US" sz="1950" dirty="0">
                <a:solidFill>
                  <a:srgbClr val="52586B"/>
                </a:solidFill>
                <a:latin typeface="Alexandria" panose="020B0604020202020204" charset="-78"/>
                <a:ea typeface="Mona Sans Semi Bold" pitchFamily="34" charset="-122"/>
                <a:cs typeface="Alexandria" panose="020B0604020202020204" charset="-78"/>
              </a:rPr>
              <a:t>المحتوى الصوتي</a:t>
            </a:r>
            <a:endParaRPr lang="en-US" sz="1950" dirty="0">
              <a:solidFill>
                <a:prstClr val="black"/>
              </a:solidFill>
              <a:latin typeface="Alexandria" panose="020B0604020202020204" charset="-78"/>
              <a:ea typeface="+mn-ea"/>
              <a:cs typeface="Alexandria" panose="020B0604020202020204" charset="-78"/>
            </a:endParaRPr>
          </a:p>
        </p:txBody>
      </p:sp>
      <p:sp>
        <p:nvSpPr>
          <p:cNvPr id="16" name="Text 7">
            <a:extLst>
              <a:ext uri="{FF2B5EF4-FFF2-40B4-BE49-F238E27FC236}">
                <a16:creationId xmlns:a16="http://schemas.microsoft.com/office/drawing/2014/main" id="{C674435B-5BB4-F2C3-ABA0-2E60429A7517}"/>
              </a:ext>
            </a:extLst>
          </p:cNvPr>
          <p:cNvSpPr/>
          <p:nvPr/>
        </p:nvSpPr>
        <p:spPr>
          <a:xfrm>
            <a:off x="793790" y="4949428"/>
            <a:ext cx="3842028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2500"/>
              </a:lnSpc>
            </a:pPr>
            <a:r>
              <a:rPr lang="en-US" sz="1550" dirty="0">
                <a:solidFill>
                  <a:srgbClr val="52586B"/>
                </a:solidFill>
                <a:latin typeface="Alexandria" panose="020B0604020202020204" charset="-78"/>
                <a:ea typeface="Funnel Sans" pitchFamily="34" charset="-122"/>
                <a:cs typeface="Alexandria" panose="020B0604020202020204" charset="-78"/>
              </a:rPr>
              <a:t>نمو البودكاست والمحتوى الصوتي كقنوات رئيسية</a:t>
            </a:r>
            <a:endParaRPr lang="en-US" sz="1550" dirty="0">
              <a:solidFill>
                <a:prstClr val="black"/>
              </a:solidFill>
              <a:latin typeface="Alexandria" panose="020B0604020202020204" charset="-78"/>
              <a:ea typeface="+mn-ea"/>
              <a:cs typeface="Alexandria" panose="020B0604020202020204" charset="-78"/>
            </a:endParaRPr>
          </a:p>
        </p:txBody>
      </p:sp>
      <p:pic>
        <p:nvPicPr>
          <p:cNvPr id="17" name="Image 4" descr="preencoded.png">
            <a:extLst>
              <a:ext uri="{FF2B5EF4-FFF2-40B4-BE49-F238E27FC236}">
                <a16:creationId xmlns:a16="http://schemas.microsoft.com/office/drawing/2014/main" id="{622A9384-69AE-6A44-A6B1-2D982B0731D8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32653" y="2611160"/>
            <a:ext cx="4564975" cy="4564975"/>
          </a:xfrm>
          <a:prstGeom prst="rect">
            <a:avLst/>
          </a:prstGeom>
        </p:spPr>
      </p:pic>
      <p:pic>
        <p:nvPicPr>
          <p:cNvPr id="18" name="Image 5" descr="preencoded.png">
            <a:extLst>
              <a:ext uri="{FF2B5EF4-FFF2-40B4-BE49-F238E27FC236}">
                <a16:creationId xmlns:a16="http://schemas.microsoft.com/office/drawing/2014/main" id="{F87F0BA8-11F2-DD1B-B60A-F80EAE76F75B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5999976" y="4753987"/>
            <a:ext cx="279083" cy="279083"/>
          </a:xfrm>
          <a:prstGeom prst="rect">
            <a:avLst/>
          </a:prstGeom>
        </p:spPr>
      </p:pic>
      <p:sp>
        <p:nvSpPr>
          <p:cNvPr id="19" name="Text 8">
            <a:extLst>
              <a:ext uri="{FF2B5EF4-FFF2-40B4-BE49-F238E27FC236}">
                <a16:creationId xmlns:a16="http://schemas.microsoft.com/office/drawing/2014/main" id="{254EE47F-2876-B314-8443-D6BB554F3A08}"/>
              </a:ext>
            </a:extLst>
          </p:cNvPr>
          <p:cNvSpPr/>
          <p:nvPr/>
        </p:nvSpPr>
        <p:spPr>
          <a:xfrm>
            <a:off x="2551748" y="6141125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2400"/>
              </a:lnSpc>
            </a:pPr>
            <a:r>
              <a:rPr lang="en-US" sz="1950" dirty="0">
                <a:solidFill>
                  <a:srgbClr val="52586B"/>
                </a:solidFill>
                <a:latin typeface="Alexandria" panose="020B0604020202020204" charset="-78"/>
                <a:ea typeface="Mona Sans Semi Bold" pitchFamily="34" charset="-122"/>
                <a:cs typeface="Alexandria" panose="020B0604020202020204" charset="-78"/>
              </a:rPr>
              <a:t>القيادة الفكرية</a:t>
            </a:r>
            <a:endParaRPr lang="en-US" sz="1950" dirty="0">
              <a:solidFill>
                <a:prstClr val="black"/>
              </a:solidFill>
              <a:latin typeface="Alexandria" panose="020B0604020202020204" charset="-78"/>
              <a:ea typeface="+mn-ea"/>
              <a:cs typeface="Alexandria" panose="020B0604020202020204" charset="-78"/>
            </a:endParaRPr>
          </a:p>
        </p:txBody>
      </p:sp>
      <p:sp>
        <p:nvSpPr>
          <p:cNvPr id="20" name="Text 9">
            <a:extLst>
              <a:ext uri="{FF2B5EF4-FFF2-40B4-BE49-F238E27FC236}">
                <a16:creationId xmlns:a16="http://schemas.microsoft.com/office/drawing/2014/main" id="{8FAA74D4-7DA6-1031-8E5C-B4B864041E28}"/>
              </a:ext>
            </a:extLst>
          </p:cNvPr>
          <p:cNvSpPr/>
          <p:nvPr/>
        </p:nvSpPr>
        <p:spPr>
          <a:xfrm>
            <a:off x="793790" y="6570345"/>
            <a:ext cx="4238863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2500"/>
              </a:lnSpc>
            </a:pPr>
            <a:r>
              <a:rPr lang="en-US" sz="1550" dirty="0">
                <a:solidFill>
                  <a:srgbClr val="52586B"/>
                </a:solidFill>
                <a:latin typeface="Alexandria" panose="020B0604020202020204" charset="-78"/>
                <a:ea typeface="Funnel Sans" pitchFamily="34" charset="-122"/>
                <a:cs typeface="Alexandria" panose="020B0604020202020204" charset="-78"/>
              </a:rPr>
              <a:t>التركيز على بناء سلطة في المجال وتقديم قيمة حقيقية</a:t>
            </a:r>
            <a:endParaRPr lang="en-US" sz="1550" dirty="0">
              <a:solidFill>
                <a:prstClr val="black"/>
              </a:solidFill>
              <a:latin typeface="Alexandria" panose="020B0604020202020204" charset="-78"/>
              <a:ea typeface="+mn-ea"/>
              <a:cs typeface="Alexandria" panose="020B0604020202020204" charset="-78"/>
            </a:endParaRPr>
          </a:p>
        </p:txBody>
      </p:sp>
      <p:pic>
        <p:nvPicPr>
          <p:cNvPr id="21" name="Image 6" descr="preencoded.png">
            <a:extLst>
              <a:ext uri="{FF2B5EF4-FFF2-40B4-BE49-F238E27FC236}">
                <a16:creationId xmlns:a16="http://schemas.microsoft.com/office/drawing/2014/main" id="{5BC909B9-2219-FCAE-7C1D-6B773B3CE058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32653" y="2611160"/>
            <a:ext cx="4564975" cy="4564975"/>
          </a:xfrm>
          <a:prstGeom prst="rect">
            <a:avLst/>
          </a:prstGeom>
        </p:spPr>
      </p:pic>
      <p:pic>
        <p:nvPicPr>
          <p:cNvPr id="22" name="Image 7" descr="preencoded.png">
            <a:extLst>
              <a:ext uri="{FF2B5EF4-FFF2-40B4-BE49-F238E27FC236}">
                <a16:creationId xmlns:a16="http://schemas.microsoft.com/office/drawing/2014/main" id="{4498A30A-86B9-69F5-119D-9DABDE2523B6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6587788" y="5771971"/>
            <a:ext cx="279083" cy="279083"/>
          </a:xfrm>
          <a:prstGeom prst="rect">
            <a:avLst/>
          </a:prstGeom>
        </p:spPr>
      </p:pic>
      <p:sp>
        <p:nvSpPr>
          <p:cNvPr id="23" name="Text 10">
            <a:extLst>
              <a:ext uri="{FF2B5EF4-FFF2-40B4-BE49-F238E27FC236}">
                <a16:creationId xmlns:a16="http://schemas.microsoft.com/office/drawing/2014/main" id="{85F05192-D3A2-7512-ACEE-6E6C214CE0EA}"/>
              </a:ext>
            </a:extLst>
          </p:cNvPr>
          <p:cNvSpPr/>
          <p:nvPr/>
        </p:nvSpPr>
        <p:spPr>
          <a:xfrm>
            <a:off x="9597628" y="6141125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rtl="1">
              <a:lnSpc>
                <a:spcPts val="2400"/>
              </a:lnSpc>
            </a:pPr>
            <a:r>
              <a:rPr lang="en-US" sz="1950" dirty="0">
                <a:solidFill>
                  <a:srgbClr val="52586B"/>
                </a:solidFill>
                <a:latin typeface="Alexandria" panose="020B0604020202020204" charset="-78"/>
                <a:ea typeface="Mona Sans Semi Bold" pitchFamily="34" charset="-122"/>
                <a:cs typeface="Alexandria" panose="020B0604020202020204" charset="-78"/>
              </a:rPr>
              <a:t>الاستدامة والمسؤولية</a:t>
            </a:r>
            <a:endParaRPr lang="en-US" sz="1950" dirty="0">
              <a:solidFill>
                <a:prstClr val="black"/>
              </a:solidFill>
              <a:latin typeface="Alexandria" panose="020B0604020202020204" charset="-78"/>
              <a:ea typeface="+mn-ea"/>
              <a:cs typeface="Alexandria" panose="020B0604020202020204" charset="-78"/>
            </a:endParaRPr>
          </a:p>
        </p:txBody>
      </p:sp>
      <p:sp>
        <p:nvSpPr>
          <p:cNvPr id="24" name="Text 11">
            <a:extLst>
              <a:ext uri="{FF2B5EF4-FFF2-40B4-BE49-F238E27FC236}">
                <a16:creationId xmlns:a16="http://schemas.microsoft.com/office/drawing/2014/main" id="{533123AD-4591-B23A-6C06-A3EC16A79236}"/>
              </a:ext>
            </a:extLst>
          </p:cNvPr>
          <p:cNvSpPr/>
          <p:nvPr/>
        </p:nvSpPr>
        <p:spPr>
          <a:xfrm>
            <a:off x="9597628" y="6570345"/>
            <a:ext cx="4238982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rtl="1">
              <a:lnSpc>
                <a:spcPts val="2500"/>
              </a:lnSpc>
            </a:pPr>
            <a:r>
              <a:rPr lang="en-US" sz="1550" dirty="0">
                <a:solidFill>
                  <a:srgbClr val="52586B"/>
                </a:solidFill>
                <a:latin typeface="Alexandria" panose="020B0604020202020204" charset="-78"/>
                <a:ea typeface="Funnel Sans" pitchFamily="34" charset="-122"/>
                <a:cs typeface="Alexandria" panose="020B0604020202020204" charset="-78"/>
              </a:rPr>
              <a:t>أهمية متزايدة للالتزام البيئي والاجتماعي</a:t>
            </a:r>
            <a:endParaRPr lang="en-US" sz="1550" dirty="0">
              <a:solidFill>
                <a:prstClr val="black"/>
              </a:solidFill>
              <a:latin typeface="Alexandria" panose="020B0604020202020204" charset="-78"/>
              <a:ea typeface="+mn-ea"/>
              <a:cs typeface="Alexandria" panose="020B0604020202020204" charset="-78"/>
            </a:endParaRPr>
          </a:p>
        </p:txBody>
      </p:sp>
      <p:pic>
        <p:nvPicPr>
          <p:cNvPr id="25" name="Image 8" descr="preencoded.png">
            <a:extLst>
              <a:ext uri="{FF2B5EF4-FFF2-40B4-BE49-F238E27FC236}">
                <a16:creationId xmlns:a16="http://schemas.microsoft.com/office/drawing/2014/main" id="{0683CD8A-1A49-0D22-3A39-58A02EB0821B}"/>
              </a:ext>
            </a:extLst>
          </p:cNvPr>
          <p:cNvPicPr>
            <a:picLocks noChangeAspect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32653" y="2611160"/>
            <a:ext cx="4564975" cy="4564975"/>
          </a:xfrm>
          <a:prstGeom prst="rect">
            <a:avLst/>
          </a:prstGeom>
        </p:spPr>
      </p:pic>
      <p:pic>
        <p:nvPicPr>
          <p:cNvPr id="26" name="Image 9" descr="preencoded.png">
            <a:extLst>
              <a:ext uri="{FF2B5EF4-FFF2-40B4-BE49-F238E27FC236}">
                <a16:creationId xmlns:a16="http://schemas.microsoft.com/office/drawing/2014/main" id="{00CD9E45-BBA5-A477-6157-FA38B2207178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7763173" y="5771971"/>
            <a:ext cx="279083" cy="279083"/>
          </a:xfrm>
          <a:prstGeom prst="rect">
            <a:avLst/>
          </a:prstGeom>
        </p:spPr>
      </p:pic>
      <p:sp>
        <p:nvSpPr>
          <p:cNvPr id="27" name="Text 12">
            <a:extLst>
              <a:ext uri="{FF2B5EF4-FFF2-40B4-BE49-F238E27FC236}">
                <a16:creationId xmlns:a16="http://schemas.microsoft.com/office/drawing/2014/main" id="{798CEB7C-1A06-B90D-D565-0D6005605849}"/>
              </a:ext>
            </a:extLst>
          </p:cNvPr>
          <p:cNvSpPr/>
          <p:nvPr/>
        </p:nvSpPr>
        <p:spPr>
          <a:xfrm>
            <a:off x="9994463" y="4520208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rtl="1">
              <a:lnSpc>
                <a:spcPts val="2400"/>
              </a:lnSpc>
            </a:pPr>
            <a:r>
              <a:rPr lang="en-US" sz="1950" dirty="0">
                <a:solidFill>
                  <a:srgbClr val="52586B"/>
                </a:solidFill>
                <a:latin typeface="Alexandria" panose="020B0604020202020204" charset="-78"/>
                <a:ea typeface="Mona Sans Semi Bold" pitchFamily="34" charset="-122"/>
                <a:cs typeface="Alexandria" panose="020B0604020202020204" charset="-78"/>
              </a:rPr>
              <a:t>بناء المجتمعات</a:t>
            </a:r>
            <a:endParaRPr lang="en-US" sz="1950" dirty="0">
              <a:solidFill>
                <a:prstClr val="black"/>
              </a:solidFill>
              <a:latin typeface="Alexandria" panose="020B0604020202020204" charset="-78"/>
              <a:ea typeface="+mn-ea"/>
              <a:cs typeface="Alexandria" panose="020B0604020202020204" charset="-78"/>
            </a:endParaRPr>
          </a:p>
        </p:txBody>
      </p:sp>
      <p:sp>
        <p:nvSpPr>
          <p:cNvPr id="28" name="Text 13">
            <a:extLst>
              <a:ext uri="{FF2B5EF4-FFF2-40B4-BE49-F238E27FC236}">
                <a16:creationId xmlns:a16="http://schemas.microsoft.com/office/drawing/2014/main" id="{07BEC1F3-9389-36BE-A631-2A810C29C7B2}"/>
              </a:ext>
            </a:extLst>
          </p:cNvPr>
          <p:cNvSpPr/>
          <p:nvPr/>
        </p:nvSpPr>
        <p:spPr>
          <a:xfrm>
            <a:off x="9994463" y="4949428"/>
            <a:ext cx="3842147" cy="317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rtl="1">
              <a:lnSpc>
                <a:spcPts val="2500"/>
              </a:lnSpc>
            </a:pPr>
            <a:r>
              <a:rPr lang="en-US" sz="1550" dirty="0">
                <a:solidFill>
                  <a:srgbClr val="52586B"/>
                </a:solidFill>
                <a:latin typeface="Alexandria" panose="020B0604020202020204" charset="-78"/>
                <a:ea typeface="Funnel Sans" pitchFamily="34" charset="-122"/>
                <a:cs typeface="Alexandria" panose="020B0604020202020204" charset="-78"/>
              </a:rPr>
              <a:t>خلق مجتمعات متفاعلة حول العلامة التجارية</a:t>
            </a:r>
            <a:endParaRPr lang="en-US" sz="1550" dirty="0">
              <a:solidFill>
                <a:prstClr val="black"/>
              </a:solidFill>
              <a:latin typeface="Alexandria" panose="020B0604020202020204" charset="-78"/>
              <a:ea typeface="+mn-ea"/>
              <a:cs typeface="Alexandria" panose="020B0604020202020204" charset="-78"/>
            </a:endParaRPr>
          </a:p>
        </p:txBody>
      </p:sp>
      <p:pic>
        <p:nvPicPr>
          <p:cNvPr id="29" name="Image 10" descr="preencoded.png">
            <a:extLst>
              <a:ext uri="{FF2B5EF4-FFF2-40B4-BE49-F238E27FC236}">
                <a16:creationId xmlns:a16="http://schemas.microsoft.com/office/drawing/2014/main" id="{9D15EBF3-FCFB-9613-D756-3C1035AE147E}"/>
              </a:ext>
            </a:extLst>
          </p:cNvPr>
          <p:cNvPicPr>
            <a:picLocks noChangeAspect="1"/>
          </p:cNvPicPr>
          <p:nvPr/>
        </p:nvPicPr>
        <p:blipFill>
          <a:blip r:embed="rId1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32653" y="2611160"/>
            <a:ext cx="4564975" cy="4564975"/>
          </a:xfrm>
          <a:prstGeom prst="rect">
            <a:avLst/>
          </a:prstGeom>
        </p:spPr>
      </p:pic>
      <p:pic>
        <p:nvPicPr>
          <p:cNvPr id="30" name="Image 11" descr="preencoded.png">
            <a:extLst>
              <a:ext uri="{FF2B5EF4-FFF2-40B4-BE49-F238E27FC236}">
                <a16:creationId xmlns:a16="http://schemas.microsoft.com/office/drawing/2014/main" id="{000033B0-A152-F3E4-E35D-838C0B028680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96DAC541-7B7A-43D3-8B79-37D633B846F1}">
                <asvg:svgBlip xmlns:asvg="http://schemas.microsoft.com/office/drawing/2016/SVG/main" r:embed="rId21"/>
              </a:ext>
            </a:extLst>
          </a:blip>
          <a:stretch>
            <a:fillRect/>
          </a:stretch>
        </p:blipFill>
        <p:spPr>
          <a:xfrm>
            <a:off x="8350984" y="4753987"/>
            <a:ext cx="279083" cy="279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779412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0F9C27A-2D1D-C47F-C2F0-0C7D4C7370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9" name="Rounded rectangle">
            <a:extLst>
              <a:ext uri="{FF2B5EF4-FFF2-40B4-BE49-F238E27FC236}">
                <a16:creationId xmlns:a16="http://schemas.microsoft.com/office/drawing/2014/main" id="{B4987559-FF04-5DFA-0DF7-1EE89998B0E1}"/>
              </a:ext>
            </a:extLst>
          </p:cNvPr>
          <p:cNvSpPr>
            <a:spLocks/>
          </p:cNvSpPr>
          <p:nvPr/>
        </p:nvSpPr>
        <p:spPr>
          <a:xfrm>
            <a:off x="394137" y="1778317"/>
            <a:ext cx="13954971" cy="6062068"/>
          </a:xfrm>
          <a:prstGeom prst="roundRect">
            <a:avLst>
              <a:gd name="adj" fmla="val 6138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round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/>
          <a:lstStyle/>
          <a:p>
            <a:endParaRPr lang=""/>
          </a:p>
        </p:txBody>
      </p:sp>
      <p:pic>
        <p:nvPicPr>
          <p:cNvPr id="471" name="Image">
            <a:extLst>
              <a:ext uri="{FF2B5EF4-FFF2-40B4-BE49-F238E27FC236}">
                <a16:creationId xmlns:a16="http://schemas.microsoft.com/office/drawing/2014/main" id="{C232FF12-473A-5930-0DCB-B731B62EAEB6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1582940" y="-54087"/>
            <a:ext cx="2766169" cy="1291612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2" name="Text 0">
            <a:extLst>
              <a:ext uri="{FF2B5EF4-FFF2-40B4-BE49-F238E27FC236}">
                <a16:creationId xmlns:a16="http://schemas.microsoft.com/office/drawing/2014/main" id="{514B4422-E780-BE5D-3D0D-E4D56A44F715}"/>
              </a:ext>
            </a:extLst>
          </p:cNvPr>
          <p:cNvSpPr/>
          <p:nvPr/>
        </p:nvSpPr>
        <p:spPr>
          <a:xfrm>
            <a:off x="5866555" y="831664"/>
            <a:ext cx="5587008" cy="42505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3300"/>
              </a:lnSpc>
            </a:pPr>
            <a:r>
              <a:rPr lang="en-US" sz="2650" dirty="0">
                <a:solidFill>
                  <a:srgbClr val="00B0F0"/>
                </a:solidFill>
                <a:latin typeface="Alexandria" panose="020B0604020202020204" charset="-78"/>
                <a:ea typeface="Mona Sans Semi Bold" pitchFamily="34" charset="-122"/>
                <a:cs typeface="Alexandria" panose="020B0604020202020204" charset="-78"/>
              </a:rPr>
              <a:t>التكنولوجيا والذكاء الاصطناعي في الحملات</a:t>
            </a:r>
            <a:endParaRPr lang="en-US" sz="2650" dirty="0">
              <a:solidFill>
                <a:srgbClr val="00B0F0"/>
              </a:solidFill>
              <a:latin typeface="Alexandria" panose="020B0604020202020204" charset="-78"/>
              <a:ea typeface="+mn-ea"/>
              <a:cs typeface="Alexandria" panose="020B0604020202020204" charset="-78"/>
            </a:endParaRPr>
          </a:p>
        </p:txBody>
      </p:sp>
      <p:sp>
        <p:nvSpPr>
          <p:cNvPr id="3" name="Text 1">
            <a:extLst>
              <a:ext uri="{FF2B5EF4-FFF2-40B4-BE49-F238E27FC236}">
                <a16:creationId xmlns:a16="http://schemas.microsoft.com/office/drawing/2014/main" id="{BB2E4B74-4EA9-02DD-D557-801E8DDDBD51}"/>
              </a:ext>
            </a:extLst>
          </p:cNvPr>
          <p:cNvSpPr/>
          <p:nvPr/>
        </p:nvSpPr>
        <p:spPr>
          <a:xfrm>
            <a:off x="543997" y="7220545"/>
            <a:ext cx="5911572" cy="43505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r" rtl="1">
              <a:lnSpc>
                <a:spcPts val="1700"/>
              </a:lnSpc>
            </a:pPr>
            <a:r>
              <a:rPr lang="en-US" sz="1050" dirty="0">
                <a:solidFill>
                  <a:srgbClr val="52586B"/>
                </a:solidFill>
                <a:latin typeface="Alexandria" panose="020B0604020202020204" charset="-78"/>
                <a:ea typeface="Funnel Sans" pitchFamily="34" charset="-122"/>
                <a:cs typeface="Alexandria" panose="020B0604020202020204" charset="-78"/>
              </a:rPr>
              <a:t>التكنولوجيا الحديثة والذكاء الاصطناعي أصبحا أدوات لا غنى عنها في تخطيط وتنفيذ حملات العلاقات العامة المعاصرة.</a:t>
            </a:r>
            <a:endParaRPr lang="en-US" sz="1050" dirty="0">
              <a:solidFill>
                <a:prstClr val="black"/>
              </a:solidFill>
              <a:latin typeface="Alexandria" panose="020B0604020202020204" charset="-78"/>
              <a:ea typeface="+mn-ea"/>
              <a:cs typeface="Alexandria" panose="020B0604020202020204" charset="-78"/>
            </a:endParaRPr>
          </a:p>
        </p:txBody>
      </p:sp>
      <p:sp>
        <p:nvSpPr>
          <p:cNvPr id="4" name="Text 2">
            <a:extLst>
              <a:ext uri="{FF2B5EF4-FFF2-40B4-BE49-F238E27FC236}">
                <a16:creationId xmlns:a16="http://schemas.microsoft.com/office/drawing/2014/main" id="{833290BB-C025-50EA-E1BC-532C2348E185}"/>
              </a:ext>
            </a:extLst>
          </p:cNvPr>
          <p:cNvSpPr/>
          <p:nvPr/>
        </p:nvSpPr>
        <p:spPr>
          <a:xfrm>
            <a:off x="8325207" y="1401322"/>
            <a:ext cx="2119193" cy="25503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2000"/>
              </a:lnSpc>
            </a:pPr>
            <a:r>
              <a:rPr lang="en-US" sz="1600" dirty="0">
                <a:solidFill>
                  <a:srgbClr val="373B48"/>
                </a:solidFill>
                <a:latin typeface="Alexandria" panose="020B0604020202020204" charset="-78"/>
                <a:ea typeface="Mona Sans Semi Bold" pitchFamily="34" charset="-122"/>
                <a:cs typeface="Alexandria" panose="020B0604020202020204" charset="-78"/>
              </a:rPr>
              <a:t>تطبيقات الذكاء الاصطناعي</a:t>
            </a:r>
            <a:endParaRPr lang="en-US" sz="1600" dirty="0">
              <a:solidFill>
                <a:prstClr val="black"/>
              </a:solidFill>
              <a:latin typeface="Alexandria" panose="020B0604020202020204" charset="-78"/>
              <a:ea typeface="+mn-ea"/>
              <a:cs typeface="Alexandria" panose="020B0604020202020204" charset="-78"/>
            </a:endParaRPr>
          </a:p>
        </p:txBody>
      </p:sp>
      <p:pic>
        <p:nvPicPr>
          <p:cNvPr id="31" name="Image 1" descr="preencoded.png">
            <a:extLst>
              <a:ext uri="{FF2B5EF4-FFF2-40B4-BE49-F238E27FC236}">
                <a16:creationId xmlns:a16="http://schemas.microsoft.com/office/drawing/2014/main" id="{18ABA414-1C61-53F6-527A-11B83F18AE1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3957935" y="1564005"/>
            <a:ext cx="135969" cy="135969"/>
          </a:xfrm>
          <a:prstGeom prst="rect">
            <a:avLst/>
          </a:prstGeom>
        </p:spPr>
      </p:pic>
      <p:sp>
        <p:nvSpPr>
          <p:cNvPr id="32" name="Shape 3">
            <a:extLst>
              <a:ext uri="{FF2B5EF4-FFF2-40B4-BE49-F238E27FC236}">
                <a16:creationId xmlns:a16="http://schemas.microsoft.com/office/drawing/2014/main" id="{04D7F869-5A3F-0548-F02F-576C736FDF40}"/>
              </a:ext>
            </a:extLst>
          </p:cNvPr>
          <p:cNvSpPr/>
          <p:nvPr/>
        </p:nvSpPr>
        <p:spPr>
          <a:xfrm>
            <a:off x="6794897" y="1762839"/>
            <a:ext cx="7299007" cy="15240"/>
          </a:xfrm>
          <a:prstGeom prst="rect">
            <a:avLst/>
          </a:prstGeom>
          <a:solidFill>
            <a:srgbClr val="373B48"/>
          </a:solidFill>
          <a:ln/>
        </p:spPr>
        <p:txBody>
          <a:bodyPr/>
          <a:lstStyle/>
          <a:p>
            <a:endParaRPr lang="">
              <a:latin typeface="Alexandria" panose="020B0604020202020204" charset="-78"/>
              <a:cs typeface="Alexandria" panose="020B0604020202020204" charset="-78"/>
            </a:endParaRPr>
          </a:p>
        </p:txBody>
      </p:sp>
      <p:sp>
        <p:nvSpPr>
          <p:cNvPr id="33" name="Text 4">
            <a:extLst>
              <a:ext uri="{FF2B5EF4-FFF2-40B4-BE49-F238E27FC236}">
                <a16:creationId xmlns:a16="http://schemas.microsoft.com/office/drawing/2014/main" id="{20065CD3-B4AF-7DC1-2BEF-AA28479C76F2}"/>
              </a:ext>
            </a:extLst>
          </p:cNvPr>
          <p:cNvSpPr/>
          <p:nvPr/>
        </p:nvSpPr>
        <p:spPr>
          <a:xfrm>
            <a:off x="12393573" y="1861304"/>
            <a:ext cx="1700332" cy="2125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1650"/>
              </a:lnSpc>
            </a:pPr>
            <a:r>
              <a:rPr lang="en-US" sz="1300" dirty="0">
                <a:solidFill>
                  <a:srgbClr val="52586B"/>
                </a:solidFill>
                <a:latin typeface="Alexandria" panose="020B0604020202020204" charset="-78"/>
                <a:ea typeface="Mona Sans Semi Bold" pitchFamily="34" charset="-122"/>
                <a:cs typeface="Alexandria" panose="020B0604020202020204" charset="-78"/>
              </a:rPr>
              <a:t>تحليل البيانات الضخمة</a:t>
            </a:r>
            <a:endParaRPr lang="en-US" sz="1300" dirty="0">
              <a:solidFill>
                <a:prstClr val="black"/>
              </a:solidFill>
              <a:latin typeface="Alexandria" panose="020B0604020202020204" charset="-78"/>
              <a:ea typeface="+mn-ea"/>
              <a:cs typeface="Alexandria" panose="020B0604020202020204" charset="-78"/>
            </a:endParaRPr>
          </a:p>
        </p:txBody>
      </p:sp>
      <p:sp>
        <p:nvSpPr>
          <p:cNvPr id="34" name="Text 5">
            <a:extLst>
              <a:ext uri="{FF2B5EF4-FFF2-40B4-BE49-F238E27FC236}">
                <a16:creationId xmlns:a16="http://schemas.microsoft.com/office/drawing/2014/main" id="{8024C6DB-F850-F794-F3F1-AB5EA8DFCE52}"/>
              </a:ext>
            </a:extLst>
          </p:cNvPr>
          <p:cNvSpPr/>
          <p:nvPr/>
        </p:nvSpPr>
        <p:spPr>
          <a:xfrm>
            <a:off x="6794897" y="2209800"/>
            <a:ext cx="7299007" cy="2175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1700"/>
              </a:lnSpc>
            </a:pPr>
            <a:r>
              <a:rPr lang="en-US" sz="1050" dirty="0">
                <a:solidFill>
                  <a:srgbClr val="52586B"/>
                </a:solidFill>
                <a:latin typeface="Alexandria" panose="020B0604020202020204" charset="-78"/>
                <a:ea typeface="Funnel Sans" pitchFamily="34" charset="-122"/>
                <a:cs typeface="Alexandria" panose="020B0604020202020204" charset="-78"/>
              </a:rPr>
              <a:t>فهم أنماط الجمهور وتوقع الاتجاهات</a:t>
            </a:r>
            <a:endParaRPr lang="en-US" sz="1050" dirty="0">
              <a:solidFill>
                <a:prstClr val="black"/>
              </a:solidFill>
              <a:latin typeface="Alexandria" panose="020B0604020202020204" charset="-78"/>
              <a:ea typeface="+mn-ea"/>
              <a:cs typeface="Alexandria" panose="020B0604020202020204" charset="-78"/>
            </a:endParaRPr>
          </a:p>
        </p:txBody>
      </p:sp>
      <p:pic>
        <p:nvPicPr>
          <p:cNvPr id="35" name="Image 2" descr="preencoded.png">
            <a:extLst>
              <a:ext uri="{FF2B5EF4-FFF2-40B4-BE49-F238E27FC236}">
                <a16:creationId xmlns:a16="http://schemas.microsoft.com/office/drawing/2014/main" id="{792DB062-D8E4-0566-2CFD-9377F2610C1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3957935" y="2682240"/>
            <a:ext cx="135969" cy="135969"/>
          </a:xfrm>
          <a:prstGeom prst="rect">
            <a:avLst/>
          </a:prstGeom>
        </p:spPr>
      </p:pic>
      <p:sp>
        <p:nvSpPr>
          <p:cNvPr id="36" name="Shape 6">
            <a:extLst>
              <a:ext uri="{FF2B5EF4-FFF2-40B4-BE49-F238E27FC236}">
                <a16:creationId xmlns:a16="http://schemas.microsoft.com/office/drawing/2014/main" id="{D02D3232-67DE-0808-AE88-5F03D1EBCE83}"/>
              </a:ext>
            </a:extLst>
          </p:cNvPr>
          <p:cNvSpPr/>
          <p:nvPr/>
        </p:nvSpPr>
        <p:spPr>
          <a:xfrm>
            <a:off x="6794897" y="2881074"/>
            <a:ext cx="7299007" cy="15240"/>
          </a:xfrm>
          <a:prstGeom prst="rect">
            <a:avLst/>
          </a:prstGeom>
          <a:solidFill>
            <a:srgbClr val="373B48"/>
          </a:solidFill>
          <a:ln/>
        </p:spPr>
        <p:txBody>
          <a:bodyPr/>
          <a:lstStyle/>
          <a:p>
            <a:endParaRPr lang="">
              <a:latin typeface="Alexandria" panose="020B0604020202020204" charset="-78"/>
              <a:cs typeface="Alexandria" panose="020B0604020202020204" charset="-78"/>
            </a:endParaRPr>
          </a:p>
        </p:txBody>
      </p:sp>
      <p:sp>
        <p:nvSpPr>
          <p:cNvPr id="37" name="Text 7">
            <a:extLst>
              <a:ext uri="{FF2B5EF4-FFF2-40B4-BE49-F238E27FC236}">
                <a16:creationId xmlns:a16="http://schemas.microsoft.com/office/drawing/2014/main" id="{BCB7DF5F-6DED-59BB-52F9-61BB6DDC44D2}"/>
              </a:ext>
            </a:extLst>
          </p:cNvPr>
          <p:cNvSpPr/>
          <p:nvPr/>
        </p:nvSpPr>
        <p:spPr>
          <a:xfrm>
            <a:off x="12393573" y="2979539"/>
            <a:ext cx="1700332" cy="2125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1650"/>
              </a:lnSpc>
            </a:pPr>
            <a:r>
              <a:rPr lang="en-US" sz="1300" dirty="0">
                <a:solidFill>
                  <a:srgbClr val="52586B"/>
                </a:solidFill>
                <a:latin typeface="Alexandria" panose="020B0604020202020204" charset="-78"/>
                <a:ea typeface="Mona Sans Semi Bold" pitchFamily="34" charset="-122"/>
                <a:cs typeface="Alexandria" panose="020B0604020202020204" charset="-78"/>
              </a:rPr>
              <a:t>التخصيص الذكي</a:t>
            </a:r>
            <a:endParaRPr lang="en-US" sz="1300" dirty="0">
              <a:solidFill>
                <a:prstClr val="black"/>
              </a:solidFill>
              <a:latin typeface="Alexandria" panose="020B0604020202020204" charset="-78"/>
              <a:ea typeface="+mn-ea"/>
              <a:cs typeface="Alexandria" panose="020B0604020202020204" charset="-78"/>
            </a:endParaRPr>
          </a:p>
        </p:txBody>
      </p:sp>
      <p:sp>
        <p:nvSpPr>
          <p:cNvPr id="38" name="Text 8">
            <a:extLst>
              <a:ext uri="{FF2B5EF4-FFF2-40B4-BE49-F238E27FC236}">
                <a16:creationId xmlns:a16="http://schemas.microsoft.com/office/drawing/2014/main" id="{AE67045D-2248-C8B4-3CB7-4F1BFC24404E}"/>
              </a:ext>
            </a:extLst>
          </p:cNvPr>
          <p:cNvSpPr/>
          <p:nvPr/>
        </p:nvSpPr>
        <p:spPr>
          <a:xfrm>
            <a:off x="6794897" y="3328035"/>
            <a:ext cx="7299007" cy="2175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1700"/>
              </a:lnSpc>
            </a:pPr>
            <a:r>
              <a:rPr lang="en-US" sz="1050" dirty="0">
                <a:solidFill>
                  <a:srgbClr val="52586B"/>
                </a:solidFill>
                <a:latin typeface="Alexandria" panose="020B0604020202020204" charset="-78"/>
                <a:ea typeface="Funnel Sans" pitchFamily="34" charset="-122"/>
                <a:cs typeface="Alexandria" panose="020B0604020202020204" charset="-78"/>
              </a:rPr>
              <a:t>تقديم محتوى مخصص لكل شريحة من الجمهور</a:t>
            </a:r>
            <a:endParaRPr lang="en-US" sz="1050" dirty="0">
              <a:solidFill>
                <a:prstClr val="black"/>
              </a:solidFill>
              <a:latin typeface="Alexandria" panose="020B0604020202020204" charset="-78"/>
              <a:ea typeface="+mn-ea"/>
              <a:cs typeface="Alexandria" panose="020B0604020202020204" charset="-78"/>
            </a:endParaRPr>
          </a:p>
        </p:txBody>
      </p:sp>
      <p:pic>
        <p:nvPicPr>
          <p:cNvPr id="39" name="Image 3" descr="preencoded.png">
            <a:extLst>
              <a:ext uri="{FF2B5EF4-FFF2-40B4-BE49-F238E27FC236}">
                <a16:creationId xmlns:a16="http://schemas.microsoft.com/office/drawing/2014/main" id="{FB764798-B66D-F282-96A7-0E38B41ED7E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3957935" y="3800475"/>
            <a:ext cx="135969" cy="135969"/>
          </a:xfrm>
          <a:prstGeom prst="rect">
            <a:avLst/>
          </a:prstGeom>
        </p:spPr>
      </p:pic>
      <p:sp>
        <p:nvSpPr>
          <p:cNvPr id="40" name="Shape 9">
            <a:extLst>
              <a:ext uri="{FF2B5EF4-FFF2-40B4-BE49-F238E27FC236}">
                <a16:creationId xmlns:a16="http://schemas.microsoft.com/office/drawing/2014/main" id="{4ABEEF55-1FB5-4CC6-32D3-ADAB645C5141}"/>
              </a:ext>
            </a:extLst>
          </p:cNvPr>
          <p:cNvSpPr/>
          <p:nvPr/>
        </p:nvSpPr>
        <p:spPr>
          <a:xfrm>
            <a:off x="6794897" y="3999309"/>
            <a:ext cx="7299007" cy="15240"/>
          </a:xfrm>
          <a:prstGeom prst="rect">
            <a:avLst/>
          </a:prstGeom>
          <a:solidFill>
            <a:srgbClr val="373B48"/>
          </a:solidFill>
          <a:ln/>
        </p:spPr>
        <p:txBody>
          <a:bodyPr/>
          <a:lstStyle/>
          <a:p>
            <a:endParaRPr lang="">
              <a:latin typeface="Alexandria" panose="020B0604020202020204" charset="-78"/>
              <a:cs typeface="Alexandria" panose="020B0604020202020204" charset="-78"/>
            </a:endParaRPr>
          </a:p>
        </p:txBody>
      </p:sp>
      <p:sp>
        <p:nvSpPr>
          <p:cNvPr id="41" name="Text 10">
            <a:extLst>
              <a:ext uri="{FF2B5EF4-FFF2-40B4-BE49-F238E27FC236}">
                <a16:creationId xmlns:a16="http://schemas.microsoft.com/office/drawing/2014/main" id="{E6BA4C72-70D2-6AE5-D922-30627549D846}"/>
              </a:ext>
            </a:extLst>
          </p:cNvPr>
          <p:cNvSpPr/>
          <p:nvPr/>
        </p:nvSpPr>
        <p:spPr>
          <a:xfrm>
            <a:off x="12393573" y="4097774"/>
            <a:ext cx="1700332" cy="2125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1650"/>
              </a:lnSpc>
            </a:pPr>
            <a:r>
              <a:rPr lang="en-US" sz="1300" dirty="0">
                <a:solidFill>
                  <a:srgbClr val="52586B"/>
                </a:solidFill>
                <a:latin typeface="Alexandria" panose="020B0604020202020204" charset="-78"/>
                <a:ea typeface="Mona Sans Semi Bold" pitchFamily="34" charset="-122"/>
                <a:cs typeface="Alexandria" panose="020B0604020202020204" charset="-78"/>
              </a:rPr>
              <a:t>روبوتات المحادثة</a:t>
            </a:r>
            <a:endParaRPr lang="en-US" sz="1300" dirty="0">
              <a:solidFill>
                <a:prstClr val="black"/>
              </a:solidFill>
              <a:latin typeface="Alexandria" panose="020B0604020202020204" charset="-78"/>
              <a:ea typeface="+mn-ea"/>
              <a:cs typeface="Alexandria" panose="020B0604020202020204" charset="-78"/>
            </a:endParaRPr>
          </a:p>
        </p:txBody>
      </p:sp>
      <p:sp>
        <p:nvSpPr>
          <p:cNvPr id="42" name="Text 11">
            <a:extLst>
              <a:ext uri="{FF2B5EF4-FFF2-40B4-BE49-F238E27FC236}">
                <a16:creationId xmlns:a16="http://schemas.microsoft.com/office/drawing/2014/main" id="{900799C3-5714-ACFB-58F7-093DDDD69705}"/>
              </a:ext>
            </a:extLst>
          </p:cNvPr>
          <p:cNvSpPr/>
          <p:nvPr/>
        </p:nvSpPr>
        <p:spPr>
          <a:xfrm>
            <a:off x="6794897" y="4446270"/>
            <a:ext cx="7299007" cy="2175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1700"/>
              </a:lnSpc>
            </a:pPr>
            <a:r>
              <a:rPr lang="en-US" sz="1050" dirty="0">
                <a:solidFill>
                  <a:srgbClr val="52586B"/>
                </a:solidFill>
                <a:latin typeface="Alexandria" panose="020B0604020202020204" charset="-78"/>
                <a:ea typeface="Funnel Sans" pitchFamily="34" charset="-122"/>
                <a:cs typeface="Alexandria" panose="020B0604020202020204" charset="-78"/>
              </a:rPr>
              <a:t>التفاعل الفوري والمستمر مع الاستفسارات</a:t>
            </a:r>
            <a:endParaRPr lang="en-US" sz="1050" dirty="0">
              <a:solidFill>
                <a:prstClr val="black"/>
              </a:solidFill>
              <a:latin typeface="Alexandria" panose="020B0604020202020204" charset="-78"/>
              <a:ea typeface="+mn-ea"/>
              <a:cs typeface="Alexandria" panose="020B0604020202020204" charset="-78"/>
            </a:endParaRPr>
          </a:p>
        </p:txBody>
      </p:sp>
      <p:pic>
        <p:nvPicPr>
          <p:cNvPr id="43" name="Image 4" descr="preencoded.png">
            <a:extLst>
              <a:ext uri="{FF2B5EF4-FFF2-40B4-BE49-F238E27FC236}">
                <a16:creationId xmlns:a16="http://schemas.microsoft.com/office/drawing/2014/main" id="{506457C9-E3C9-81EC-98CA-D45147CFD58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3957935" y="4918710"/>
            <a:ext cx="135969" cy="135969"/>
          </a:xfrm>
          <a:prstGeom prst="rect">
            <a:avLst/>
          </a:prstGeom>
        </p:spPr>
      </p:pic>
      <p:sp>
        <p:nvSpPr>
          <p:cNvPr id="44" name="Shape 12">
            <a:extLst>
              <a:ext uri="{FF2B5EF4-FFF2-40B4-BE49-F238E27FC236}">
                <a16:creationId xmlns:a16="http://schemas.microsoft.com/office/drawing/2014/main" id="{4BC56043-F9AD-E3BF-413F-C029866536A8}"/>
              </a:ext>
            </a:extLst>
          </p:cNvPr>
          <p:cNvSpPr/>
          <p:nvPr/>
        </p:nvSpPr>
        <p:spPr>
          <a:xfrm>
            <a:off x="6794897" y="5117544"/>
            <a:ext cx="7299007" cy="15240"/>
          </a:xfrm>
          <a:prstGeom prst="rect">
            <a:avLst/>
          </a:prstGeom>
          <a:solidFill>
            <a:srgbClr val="373B48"/>
          </a:solidFill>
          <a:ln/>
        </p:spPr>
        <p:txBody>
          <a:bodyPr/>
          <a:lstStyle/>
          <a:p>
            <a:endParaRPr lang="">
              <a:latin typeface="Alexandria" panose="020B0604020202020204" charset="-78"/>
              <a:cs typeface="Alexandria" panose="020B0604020202020204" charset="-78"/>
            </a:endParaRPr>
          </a:p>
        </p:txBody>
      </p:sp>
      <p:sp>
        <p:nvSpPr>
          <p:cNvPr id="45" name="Text 13">
            <a:extLst>
              <a:ext uri="{FF2B5EF4-FFF2-40B4-BE49-F238E27FC236}">
                <a16:creationId xmlns:a16="http://schemas.microsoft.com/office/drawing/2014/main" id="{CB65183C-96C7-3243-6276-6EA8A3A0F0C7}"/>
              </a:ext>
            </a:extLst>
          </p:cNvPr>
          <p:cNvSpPr/>
          <p:nvPr/>
        </p:nvSpPr>
        <p:spPr>
          <a:xfrm>
            <a:off x="12393573" y="5216009"/>
            <a:ext cx="1700332" cy="2125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1650"/>
              </a:lnSpc>
            </a:pPr>
            <a:r>
              <a:rPr lang="en-US" sz="1300" dirty="0">
                <a:solidFill>
                  <a:srgbClr val="52586B"/>
                </a:solidFill>
                <a:latin typeface="Alexandria" panose="020B0604020202020204" charset="-78"/>
                <a:ea typeface="Mona Sans Semi Bold" pitchFamily="34" charset="-122"/>
                <a:cs typeface="Alexandria" panose="020B0604020202020204" charset="-78"/>
              </a:rPr>
              <a:t>تحليل المشاعر</a:t>
            </a:r>
            <a:endParaRPr lang="en-US" sz="1300" dirty="0">
              <a:solidFill>
                <a:prstClr val="black"/>
              </a:solidFill>
              <a:latin typeface="Alexandria" panose="020B0604020202020204" charset="-78"/>
              <a:ea typeface="+mn-ea"/>
              <a:cs typeface="Alexandria" panose="020B0604020202020204" charset="-78"/>
            </a:endParaRPr>
          </a:p>
        </p:txBody>
      </p:sp>
      <p:sp>
        <p:nvSpPr>
          <p:cNvPr id="46" name="Text 14">
            <a:extLst>
              <a:ext uri="{FF2B5EF4-FFF2-40B4-BE49-F238E27FC236}">
                <a16:creationId xmlns:a16="http://schemas.microsoft.com/office/drawing/2014/main" id="{4E7AFA62-F701-BF45-28E9-3059261B1973}"/>
              </a:ext>
            </a:extLst>
          </p:cNvPr>
          <p:cNvSpPr/>
          <p:nvPr/>
        </p:nvSpPr>
        <p:spPr>
          <a:xfrm>
            <a:off x="6794897" y="5564505"/>
            <a:ext cx="7299007" cy="2175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1700"/>
              </a:lnSpc>
            </a:pPr>
            <a:r>
              <a:rPr lang="en-US" sz="1050" dirty="0">
                <a:solidFill>
                  <a:srgbClr val="52586B"/>
                </a:solidFill>
                <a:latin typeface="Alexandria" panose="020B0604020202020204" charset="-78"/>
                <a:ea typeface="Funnel Sans" pitchFamily="34" charset="-122"/>
                <a:cs typeface="Alexandria" panose="020B0604020202020204" charset="-78"/>
              </a:rPr>
              <a:t>فهم ردود الفعل العاطفية للجمهور تلقائياً</a:t>
            </a:r>
            <a:endParaRPr lang="en-US" sz="1050" dirty="0">
              <a:solidFill>
                <a:prstClr val="black"/>
              </a:solidFill>
              <a:latin typeface="Alexandria" panose="020B0604020202020204" charset="-78"/>
              <a:ea typeface="+mn-ea"/>
              <a:cs typeface="Alexandria" panose="020B0604020202020204" charset="-78"/>
            </a:endParaRPr>
          </a:p>
        </p:txBody>
      </p:sp>
      <p:pic>
        <p:nvPicPr>
          <p:cNvPr id="47" name="Image 5" descr="preencoded.png">
            <a:extLst>
              <a:ext uri="{FF2B5EF4-FFF2-40B4-BE49-F238E27FC236}">
                <a16:creationId xmlns:a16="http://schemas.microsoft.com/office/drawing/2014/main" id="{80C8E9FC-7D0F-7702-4D77-FFD959943A11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3957935" y="6036945"/>
            <a:ext cx="135969" cy="135969"/>
          </a:xfrm>
          <a:prstGeom prst="rect">
            <a:avLst/>
          </a:prstGeom>
        </p:spPr>
      </p:pic>
      <p:sp>
        <p:nvSpPr>
          <p:cNvPr id="48" name="Shape 15">
            <a:extLst>
              <a:ext uri="{FF2B5EF4-FFF2-40B4-BE49-F238E27FC236}">
                <a16:creationId xmlns:a16="http://schemas.microsoft.com/office/drawing/2014/main" id="{55BE0197-AFC5-F1BD-246B-FF58D0D8E510}"/>
              </a:ext>
            </a:extLst>
          </p:cNvPr>
          <p:cNvSpPr/>
          <p:nvPr/>
        </p:nvSpPr>
        <p:spPr>
          <a:xfrm>
            <a:off x="6794897" y="6235779"/>
            <a:ext cx="7299007" cy="15240"/>
          </a:xfrm>
          <a:prstGeom prst="rect">
            <a:avLst/>
          </a:prstGeom>
          <a:solidFill>
            <a:srgbClr val="373B48"/>
          </a:solidFill>
          <a:ln/>
        </p:spPr>
        <p:txBody>
          <a:bodyPr/>
          <a:lstStyle/>
          <a:p>
            <a:endParaRPr lang="">
              <a:latin typeface="Alexandria" panose="020B0604020202020204" charset="-78"/>
              <a:cs typeface="Alexandria" panose="020B0604020202020204" charset="-78"/>
            </a:endParaRPr>
          </a:p>
        </p:txBody>
      </p:sp>
      <p:sp>
        <p:nvSpPr>
          <p:cNvPr id="49" name="Text 16">
            <a:extLst>
              <a:ext uri="{FF2B5EF4-FFF2-40B4-BE49-F238E27FC236}">
                <a16:creationId xmlns:a16="http://schemas.microsoft.com/office/drawing/2014/main" id="{D8940A7A-7380-7CC0-34D0-21E13528B7F3}"/>
              </a:ext>
            </a:extLst>
          </p:cNvPr>
          <p:cNvSpPr/>
          <p:nvPr/>
        </p:nvSpPr>
        <p:spPr>
          <a:xfrm>
            <a:off x="12393573" y="6334244"/>
            <a:ext cx="1700332" cy="2125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1650"/>
              </a:lnSpc>
            </a:pPr>
            <a:r>
              <a:rPr lang="en-US" sz="1300" dirty="0">
                <a:solidFill>
                  <a:srgbClr val="52586B"/>
                </a:solidFill>
                <a:latin typeface="Alexandria" panose="020B0604020202020204" charset="-78"/>
                <a:ea typeface="Mona Sans Semi Bold" pitchFamily="34" charset="-122"/>
                <a:cs typeface="Alexandria" panose="020B0604020202020204" charset="-78"/>
              </a:rPr>
              <a:t>التنبؤ بالأزمات</a:t>
            </a:r>
            <a:endParaRPr lang="en-US" sz="1300" dirty="0">
              <a:solidFill>
                <a:prstClr val="black"/>
              </a:solidFill>
              <a:latin typeface="Alexandria" panose="020B0604020202020204" charset="-78"/>
              <a:ea typeface="+mn-ea"/>
              <a:cs typeface="Alexandria" panose="020B0604020202020204" charset="-78"/>
            </a:endParaRPr>
          </a:p>
        </p:txBody>
      </p:sp>
      <p:sp>
        <p:nvSpPr>
          <p:cNvPr id="50" name="Text 17">
            <a:extLst>
              <a:ext uri="{FF2B5EF4-FFF2-40B4-BE49-F238E27FC236}">
                <a16:creationId xmlns:a16="http://schemas.microsoft.com/office/drawing/2014/main" id="{7D327987-F807-3DE4-C69E-686A9D8C0BB8}"/>
              </a:ext>
            </a:extLst>
          </p:cNvPr>
          <p:cNvSpPr/>
          <p:nvPr/>
        </p:nvSpPr>
        <p:spPr>
          <a:xfrm>
            <a:off x="6794897" y="6682740"/>
            <a:ext cx="7299007" cy="2175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1700"/>
              </a:lnSpc>
            </a:pPr>
            <a:r>
              <a:rPr lang="en-US" sz="1050" dirty="0">
                <a:solidFill>
                  <a:srgbClr val="52586B"/>
                </a:solidFill>
                <a:latin typeface="Alexandria" panose="020B0604020202020204" charset="-78"/>
                <a:ea typeface="Funnel Sans" pitchFamily="34" charset="-122"/>
                <a:cs typeface="Alexandria" panose="020B0604020202020204" charset="-78"/>
              </a:rPr>
              <a:t>رصد الإشارات المبكرة للمشاكل المحتملة</a:t>
            </a:r>
            <a:endParaRPr lang="en-US" sz="1050" dirty="0">
              <a:solidFill>
                <a:prstClr val="black"/>
              </a:solidFill>
              <a:latin typeface="Alexandria" panose="020B0604020202020204" charset="-78"/>
              <a:ea typeface="+mn-ea"/>
              <a:cs typeface="Alexandria" panose="020B0604020202020204" charset="-78"/>
            </a:endParaRPr>
          </a:p>
        </p:txBody>
      </p:sp>
      <p:sp>
        <p:nvSpPr>
          <p:cNvPr id="51" name="Text 18">
            <a:extLst>
              <a:ext uri="{FF2B5EF4-FFF2-40B4-BE49-F238E27FC236}">
                <a16:creationId xmlns:a16="http://schemas.microsoft.com/office/drawing/2014/main" id="{0BFA55B6-09E5-B5C9-F1C6-E701A5528CC5}"/>
              </a:ext>
            </a:extLst>
          </p:cNvPr>
          <p:cNvSpPr/>
          <p:nvPr/>
        </p:nvSpPr>
        <p:spPr>
          <a:xfrm>
            <a:off x="543997" y="7452479"/>
            <a:ext cx="13338453" cy="2175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rtl="1">
              <a:lnSpc>
                <a:spcPts val="1700"/>
              </a:lnSpc>
            </a:pPr>
            <a:r>
              <a:rPr lang="en-US" sz="1050" dirty="0">
                <a:solidFill>
                  <a:srgbClr val="52586B"/>
                </a:solidFill>
                <a:latin typeface="Alexandria" panose="020B0604020202020204" charset="-78"/>
                <a:ea typeface="Funnel Sans" pitchFamily="34" charset="-122"/>
                <a:cs typeface="Alexandria" panose="020B0604020202020204" charset="-78"/>
              </a:rPr>
              <a:t>التكنولوجيا أداة قوية، لكنها لا تستبدل الإبداع البشري والتفكير الاستراتيجي. استخدمها لتعزيز قدراتك، لا لاستبدالها.</a:t>
            </a:r>
            <a:endParaRPr lang="en-US" sz="1050" dirty="0">
              <a:solidFill>
                <a:prstClr val="black"/>
              </a:solidFill>
              <a:latin typeface="Alexandria" panose="020B0604020202020204" charset="-78"/>
              <a:ea typeface="+mn-ea"/>
              <a:cs typeface="Alexandria" panose="020B0604020202020204" charset="-78"/>
            </a:endParaRPr>
          </a:p>
        </p:txBody>
      </p:sp>
      <p:sp>
        <p:nvSpPr>
          <p:cNvPr id="52" name="Shape 19">
            <a:extLst>
              <a:ext uri="{FF2B5EF4-FFF2-40B4-BE49-F238E27FC236}">
                <a16:creationId xmlns:a16="http://schemas.microsoft.com/office/drawing/2014/main" id="{697BEDED-80D1-E222-7A24-25DFAC5ACCA9}"/>
              </a:ext>
            </a:extLst>
          </p:cNvPr>
          <p:cNvSpPr/>
          <p:nvPr/>
        </p:nvSpPr>
        <p:spPr>
          <a:xfrm>
            <a:off x="14071163" y="7930991"/>
            <a:ext cx="15240" cy="523518"/>
          </a:xfrm>
          <a:prstGeom prst="rect">
            <a:avLst/>
          </a:prstGeom>
          <a:solidFill>
            <a:srgbClr val="373B48"/>
          </a:solidFill>
          <a:ln/>
        </p:spPr>
        <p:txBody>
          <a:bodyPr/>
          <a:lstStyle/>
          <a:p>
            <a:endParaRPr lang="">
              <a:latin typeface="Alexandria" panose="020B0604020202020204" charset="-78"/>
              <a:cs typeface="Alexandria" panose="020B0604020202020204" charset="-78"/>
            </a:endParaRPr>
          </a:p>
        </p:txBody>
      </p:sp>
      <p:pic>
        <p:nvPicPr>
          <p:cNvPr id="54" name="Image 0" descr="preencoded.png">
            <a:extLst>
              <a:ext uri="{FF2B5EF4-FFF2-40B4-BE49-F238E27FC236}">
                <a16:creationId xmlns:a16="http://schemas.microsoft.com/office/drawing/2014/main" id="{57B7FDC4-14D4-FC85-6DA1-EDB2AEB2CF95}"/>
              </a:ext>
            </a:extLst>
          </p:cNvPr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3997" y="1155978"/>
            <a:ext cx="5911572" cy="5911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315164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FF88724-85EB-D0D3-678C-D7FC3A51AA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7" name="Rounded rectangle">
            <a:extLst>
              <a:ext uri="{FF2B5EF4-FFF2-40B4-BE49-F238E27FC236}">
                <a16:creationId xmlns:a16="http://schemas.microsoft.com/office/drawing/2014/main" id="{BA1F23E2-A657-517A-C7F8-A69A0BB46CF0}"/>
              </a:ext>
            </a:extLst>
          </p:cNvPr>
          <p:cNvSpPr>
            <a:spLocks/>
          </p:cNvSpPr>
          <p:nvPr/>
        </p:nvSpPr>
        <p:spPr>
          <a:xfrm>
            <a:off x="1327917" y="2076272"/>
            <a:ext cx="12975264" cy="5244493"/>
          </a:xfrm>
          <a:prstGeom prst="roundRect">
            <a:avLst>
              <a:gd name="adj" fmla="val 6138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round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/>
          <a:lstStyle/>
          <a:p>
            <a:endParaRPr lang=""/>
          </a:p>
        </p:txBody>
      </p:sp>
      <p:pic>
        <p:nvPicPr>
          <p:cNvPr id="509" name="Image">
            <a:extLst>
              <a:ext uri="{FF2B5EF4-FFF2-40B4-BE49-F238E27FC236}">
                <a16:creationId xmlns:a16="http://schemas.microsoft.com/office/drawing/2014/main" id="{6AA4FF29-9F65-EBA7-446F-0CE7A6E95C43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1614621" y="0"/>
            <a:ext cx="2766169" cy="1291612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510" name="Rectangle">
            <a:extLst>
              <a:ext uri="{FF2B5EF4-FFF2-40B4-BE49-F238E27FC236}">
                <a16:creationId xmlns:a16="http://schemas.microsoft.com/office/drawing/2014/main" id="{3DBFE5E9-135F-149F-56C8-DB05CBC8E303}"/>
              </a:ext>
            </a:extLst>
          </p:cNvPr>
          <p:cNvSpPr>
            <a:spLocks/>
          </p:cNvSpPr>
          <p:nvPr/>
        </p:nvSpPr>
        <p:spPr>
          <a:xfrm>
            <a:off x="8874800" y="2579370"/>
            <a:ext cx="4961811" cy="620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48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3900" b="1" i="0" u="none" strike="noStrike" kern="1200" cap="none" spc="0" baseline="0">
                <a:solidFill>
                  <a:srgbClr val="42CDEA"/>
                </a:solid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المحاضرة العاشرة</a:t>
            </a:r>
            <a:endParaRPr lang="zh-CN" altLang="en-US" sz="3900" b="1" i="0" u="none" strike="noStrike" kern="1200" cap="none" spc="0" baseline="0">
              <a:solidFill>
                <a:srgbClr val="42CDEA"/>
              </a:solidFill>
              <a:effectLst>
                <a:outerShdw blurRad="38100" dist="38100" dir="2700000" algn="tl">
                  <a:srgbClr val="000000">
                    <a:alpha val="43000"/>
                  </a:srgbClr>
                </a:outerShdw>
              </a:effectLst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511" name="Rectangle">
            <a:extLst>
              <a:ext uri="{FF2B5EF4-FFF2-40B4-BE49-F238E27FC236}">
                <a16:creationId xmlns:a16="http://schemas.microsoft.com/office/drawing/2014/main" id="{0F416A5C-CA2C-B109-8C83-205221065F20}"/>
              </a:ext>
            </a:extLst>
          </p:cNvPr>
          <p:cNvSpPr>
            <a:spLocks/>
          </p:cNvSpPr>
          <p:nvPr/>
        </p:nvSpPr>
        <p:spPr>
          <a:xfrm>
            <a:off x="6280189" y="3278743"/>
            <a:ext cx="7556420" cy="99226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39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altLang="zh-CN" sz="2400" b="0" i="0" u="none" strike="noStrike" kern="1200" cap="none" spc="0" baseline="0">
              <a:solidFill>
                <a:srgbClr val="000000"/>
              </a:solidFill>
              <a:latin typeface="Alexandria" pitchFamily="2" charset="-78"/>
              <a:ea typeface="Alexandria" pitchFamily="2" charset="-78"/>
              <a:cs typeface="Alexandria" pitchFamily="2" charset="-78"/>
            </a:endParaRPr>
          </a:p>
          <a:p>
            <a:pPr marL="0" indent="0" algn="r">
              <a:lnSpc>
                <a:spcPts val="39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2400" b="0" i="0" u="none" strike="noStrike" kern="1200" cap="none" spc="0" baseline="0">
                <a:solidFill>
                  <a:srgbClr val="000000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العلاقات العامة وإدارة الأزمات في البيئة الرقمية</a:t>
            </a:r>
            <a:endParaRPr lang="zh-CN" altLang="en-US" sz="240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512" name="Rectangle">
            <a:extLst>
              <a:ext uri="{FF2B5EF4-FFF2-40B4-BE49-F238E27FC236}">
                <a16:creationId xmlns:a16="http://schemas.microsoft.com/office/drawing/2014/main" id="{0C7DDA59-A47B-F3A1-AA45-546CBDFDA00D}"/>
              </a:ext>
            </a:extLst>
          </p:cNvPr>
          <p:cNvSpPr>
            <a:spLocks/>
          </p:cNvSpPr>
          <p:nvPr/>
        </p:nvSpPr>
        <p:spPr>
          <a:xfrm>
            <a:off x="6280189" y="4791908"/>
            <a:ext cx="7258763" cy="63507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في العصر الرقمي، الأزمة يمكن أن تنتشر في دقائق. الساعة الذهبية الأولى حاسمة - السرعة والشفافية والتعاطف هي مفاتيح النجاة.</a:t>
            </a:r>
            <a:endParaRPr lang="zh-CN" altLang="en-US" sz="155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513" name="Rectangle">
            <a:extLst>
              <a:ext uri="{FF2B5EF4-FFF2-40B4-BE49-F238E27FC236}">
                <a16:creationId xmlns:a16="http://schemas.microsoft.com/office/drawing/2014/main" id="{42A6F6C7-B972-514C-EDD7-E42F6F57D21B}"/>
              </a:ext>
            </a:extLst>
          </p:cNvPr>
          <p:cNvSpPr>
            <a:spLocks/>
          </p:cNvSpPr>
          <p:nvPr/>
        </p:nvSpPr>
        <p:spPr>
          <a:xfrm>
            <a:off x="13813750" y="4568666"/>
            <a:ext cx="22858" cy="1081564"/>
          </a:xfrm>
          <a:prstGeom prst="rect">
            <a:avLst/>
          </a:prstGeom>
          <a:solidFill>
            <a:srgbClr val="403CCF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"/>
          </a:p>
        </p:txBody>
      </p:sp>
      <p:pic>
        <p:nvPicPr>
          <p:cNvPr id="3" name="Image 0" descr="preencoded.png">
            <a:extLst>
              <a:ext uri="{FF2B5EF4-FFF2-40B4-BE49-F238E27FC236}">
                <a16:creationId xmlns:a16="http://schemas.microsoft.com/office/drawing/2014/main" id="{22834C22-5843-4EC6-30BE-60A8BC2E3452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793" y="908835"/>
            <a:ext cx="6025396" cy="6025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440035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5" name="Rectangle"/>
          <p:cNvSpPr>
            <a:spLocks/>
          </p:cNvSpPr>
          <p:nvPr/>
        </p:nvSpPr>
        <p:spPr>
          <a:xfrm>
            <a:off x="3151414" y="601080"/>
            <a:ext cx="12750704" cy="54864"/>
          </a:xfrm>
          <a:prstGeom prst="rect">
            <a:avLst/>
          </a:prstGeom>
          <a:solidFill>
            <a:schemeClr val="tx1"/>
          </a:solidFill>
          <a:ln w="12700" cap="flat" cmpd="sng">
            <a:noFill/>
            <a:prstDash val="solid"/>
            <a:round/>
          </a:ln>
        </p:spPr>
        <p:txBody>
          <a:bodyPr/>
          <a:lstStyle/>
          <a:p>
            <a:endParaRPr lang=""/>
          </a:p>
        </p:txBody>
      </p:sp>
      <p:sp>
        <p:nvSpPr>
          <p:cNvPr id="517" name="Rectangle"/>
          <p:cNvSpPr>
            <a:spLocks/>
          </p:cNvSpPr>
          <p:nvPr/>
        </p:nvSpPr>
        <p:spPr>
          <a:xfrm>
            <a:off x="5454346" y="1121002"/>
            <a:ext cx="8587017" cy="144440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48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3900" b="1" i="0" u="none" strike="noStrike" kern="1200" cap="none" spc="0" baseline="0">
                <a:solidFill>
                  <a:srgbClr val="42CDEA"/>
                </a:solid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latin typeface="Alexandria" pitchFamily="2" charset="-78"/>
                <a:ea typeface="Alexandria" pitchFamily="2" charset="-78"/>
                <a:cs typeface="Alexandria" pitchFamily="2" charset="-78"/>
              </a:rPr>
              <a:t>مراحل الأزمة واستراتيجيات الاستجابة</a:t>
            </a:r>
            <a:endParaRPr lang="zh-CN" altLang="en-US" sz="3900" b="1" i="0" u="none" strike="noStrike" kern="1200" cap="none" spc="0" baseline="0">
              <a:solidFill>
                <a:srgbClr val="42CDEA"/>
              </a:solidFill>
              <a:effectLst>
                <a:outerShdw blurRad="38100" dist="38100" dir="2700000" algn="tl">
                  <a:srgbClr val="000000">
                    <a:alpha val="43000"/>
                  </a:srgbClr>
                </a:outerShdw>
              </a:effectLst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518" name="Rounded rectangle"/>
          <p:cNvSpPr>
            <a:spLocks/>
          </p:cNvSpPr>
          <p:nvPr/>
        </p:nvSpPr>
        <p:spPr>
          <a:xfrm>
            <a:off x="10046970" y="2322314"/>
            <a:ext cx="22858" cy="5122783"/>
          </a:xfrm>
          <a:prstGeom prst="roundRect">
            <a:avLst>
              <a:gd name="adj" fmla="val 130231"/>
            </a:avLst>
          </a:prstGeom>
          <a:solidFill>
            <a:srgbClr val="D0CED9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"/>
          </a:p>
        </p:txBody>
      </p:sp>
      <p:sp>
        <p:nvSpPr>
          <p:cNvPr id="519" name="Rounded rectangle"/>
          <p:cNvSpPr>
            <a:spLocks/>
          </p:cNvSpPr>
          <p:nvPr/>
        </p:nvSpPr>
        <p:spPr>
          <a:xfrm>
            <a:off x="10258782" y="2534126"/>
            <a:ext cx="595311" cy="22859"/>
          </a:xfrm>
          <a:prstGeom prst="roundRect">
            <a:avLst>
              <a:gd name="adj" fmla="val 130231"/>
            </a:avLst>
          </a:prstGeom>
          <a:solidFill>
            <a:srgbClr val="D0CED9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"/>
          </a:p>
        </p:txBody>
      </p:sp>
      <p:sp>
        <p:nvSpPr>
          <p:cNvPr id="520" name="Rounded rectangle"/>
          <p:cNvSpPr>
            <a:spLocks/>
          </p:cNvSpPr>
          <p:nvPr/>
        </p:nvSpPr>
        <p:spPr>
          <a:xfrm>
            <a:off x="9835158" y="2322314"/>
            <a:ext cx="446484" cy="446484"/>
          </a:xfrm>
          <a:prstGeom prst="roundRect">
            <a:avLst>
              <a:gd name="adj" fmla="val 6666"/>
            </a:avLst>
          </a:prstGeom>
          <a:solidFill>
            <a:srgbClr val="EAE8F3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"/>
          </a:p>
        </p:txBody>
      </p:sp>
      <p:sp>
        <p:nvSpPr>
          <p:cNvPr id="521" name="Rectangle"/>
          <p:cNvSpPr>
            <a:spLocks/>
          </p:cNvSpPr>
          <p:nvPr/>
        </p:nvSpPr>
        <p:spPr>
          <a:xfrm>
            <a:off x="9909572" y="2359521"/>
            <a:ext cx="297656" cy="37207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230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1</a:t>
            </a:r>
            <a:endParaRPr lang="zh-CN" altLang="en-US" sz="230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522" name="Rectangle"/>
          <p:cNvSpPr>
            <a:spLocks/>
          </p:cNvSpPr>
          <p:nvPr/>
        </p:nvSpPr>
        <p:spPr>
          <a:xfrm>
            <a:off x="11050666" y="2390537"/>
            <a:ext cx="2480905" cy="31015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l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مرحلة ما قبل الأزمة</a:t>
            </a:r>
            <a:endParaRPr lang="zh-CN" altLang="en-US" sz="195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523" name="Rectangle"/>
          <p:cNvSpPr>
            <a:spLocks/>
          </p:cNvSpPr>
          <p:nvPr/>
        </p:nvSpPr>
        <p:spPr>
          <a:xfrm>
            <a:off x="11050666" y="2819757"/>
            <a:ext cx="2785943" cy="1481553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1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الاستعداد والوقاية:</a:t>
            </a:r>
            <a:r>
              <a:rPr lang="en-US" altLang="zh-CN" sz="155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المراقبة المستمرة، تطوير خطط الطوارئ، تدريب الفريق، وإنشاء Dark Site جاهز للتفعيل</a:t>
            </a:r>
            <a:endParaRPr lang="zh-CN" altLang="en-US" sz="155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524" name="Rounded rectangle"/>
          <p:cNvSpPr>
            <a:spLocks/>
          </p:cNvSpPr>
          <p:nvPr/>
        </p:nvSpPr>
        <p:spPr>
          <a:xfrm>
            <a:off x="9262705" y="3724751"/>
            <a:ext cx="595313" cy="22859"/>
          </a:xfrm>
          <a:prstGeom prst="roundRect">
            <a:avLst>
              <a:gd name="adj" fmla="val 130231"/>
            </a:avLst>
          </a:prstGeom>
          <a:solidFill>
            <a:srgbClr val="D0CED9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"/>
          </a:p>
        </p:txBody>
      </p:sp>
      <p:sp>
        <p:nvSpPr>
          <p:cNvPr id="525" name="Rounded rectangle"/>
          <p:cNvSpPr>
            <a:spLocks/>
          </p:cNvSpPr>
          <p:nvPr/>
        </p:nvSpPr>
        <p:spPr>
          <a:xfrm>
            <a:off x="9835158" y="3512939"/>
            <a:ext cx="446484" cy="446483"/>
          </a:xfrm>
          <a:prstGeom prst="roundRect">
            <a:avLst>
              <a:gd name="adj" fmla="val 6666"/>
            </a:avLst>
          </a:prstGeom>
          <a:solidFill>
            <a:srgbClr val="EAE8F3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"/>
          </a:p>
        </p:txBody>
      </p:sp>
      <p:sp>
        <p:nvSpPr>
          <p:cNvPr id="526" name="Rectangle"/>
          <p:cNvSpPr>
            <a:spLocks/>
          </p:cNvSpPr>
          <p:nvPr/>
        </p:nvSpPr>
        <p:spPr>
          <a:xfrm>
            <a:off x="9909572" y="3550146"/>
            <a:ext cx="297656" cy="37206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230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2</a:t>
            </a:r>
            <a:endParaRPr lang="zh-CN" altLang="en-US" sz="230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527" name="Rectangle"/>
          <p:cNvSpPr>
            <a:spLocks/>
          </p:cNvSpPr>
          <p:nvPr/>
        </p:nvSpPr>
        <p:spPr>
          <a:xfrm>
            <a:off x="6585228" y="3581162"/>
            <a:ext cx="2480905" cy="31015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مرحلة نشوء الأزمة</a:t>
            </a:r>
            <a:endParaRPr lang="zh-CN" altLang="en-US" sz="195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528" name="Rectangle"/>
          <p:cNvSpPr>
            <a:spLocks/>
          </p:cNvSpPr>
          <p:nvPr/>
        </p:nvSpPr>
        <p:spPr>
          <a:xfrm>
            <a:off x="6280189" y="4010382"/>
            <a:ext cx="2785942" cy="127015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1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الكشف المبكر:</a:t>
            </a:r>
            <a:r>
              <a:rPr lang="en-US" altLang="zh-CN" sz="155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استخدام أدوات الاستماع الاجتماعي والذكاء الاصطناعي للكشف الفوري عن الإشارات التحذيرية</a:t>
            </a:r>
            <a:endParaRPr lang="zh-CN" altLang="en-US" sz="155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529" name="Rounded rectangle"/>
          <p:cNvSpPr>
            <a:spLocks/>
          </p:cNvSpPr>
          <p:nvPr/>
        </p:nvSpPr>
        <p:spPr>
          <a:xfrm>
            <a:off x="10258782" y="4806910"/>
            <a:ext cx="595311" cy="22859"/>
          </a:xfrm>
          <a:prstGeom prst="roundRect">
            <a:avLst>
              <a:gd name="adj" fmla="val 130231"/>
            </a:avLst>
          </a:prstGeom>
          <a:solidFill>
            <a:srgbClr val="D0CED9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"/>
          </a:p>
        </p:txBody>
      </p:sp>
      <p:sp>
        <p:nvSpPr>
          <p:cNvPr id="530" name="Rounded rectangle"/>
          <p:cNvSpPr>
            <a:spLocks/>
          </p:cNvSpPr>
          <p:nvPr/>
        </p:nvSpPr>
        <p:spPr>
          <a:xfrm>
            <a:off x="9835158" y="4595098"/>
            <a:ext cx="446484" cy="446482"/>
          </a:xfrm>
          <a:prstGeom prst="roundRect">
            <a:avLst>
              <a:gd name="adj" fmla="val 6666"/>
            </a:avLst>
          </a:prstGeom>
          <a:solidFill>
            <a:srgbClr val="EAE8F3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"/>
          </a:p>
        </p:txBody>
      </p:sp>
      <p:sp>
        <p:nvSpPr>
          <p:cNvPr id="531" name="Rectangle"/>
          <p:cNvSpPr>
            <a:spLocks/>
          </p:cNvSpPr>
          <p:nvPr/>
        </p:nvSpPr>
        <p:spPr>
          <a:xfrm>
            <a:off x="9909572" y="4632305"/>
            <a:ext cx="297656" cy="37206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230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3</a:t>
            </a:r>
            <a:endParaRPr lang="zh-CN" altLang="en-US" sz="230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532" name="Rectangle"/>
          <p:cNvSpPr>
            <a:spLocks/>
          </p:cNvSpPr>
          <p:nvPr/>
        </p:nvSpPr>
        <p:spPr>
          <a:xfrm>
            <a:off x="11050666" y="4663321"/>
            <a:ext cx="2480905" cy="31015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مرحلة الذروة</a:t>
            </a:r>
            <a:endParaRPr lang="zh-CN" altLang="en-US" sz="195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533" name="Rectangle"/>
          <p:cNvSpPr>
            <a:spLocks/>
          </p:cNvSpPr>
          <p:nvPr/>
        </p:nvSpPr>
        <p:spPr>
          <a:xfrm>
            <a:off x="11050666" y="5092540"/>
            <a:ext cx="2785943" cy="127015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1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الاستجابة السريعة:</a:t>
            </a:r>
            <a:r>
              <a:rPr lang="en-US" altLang="zh-CN" sz="155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تفعيل فريق إدارة الأزمات، إصدار بيانات رسمية، التواصل الشفاف والمتعاطف مع الجمهور</a:t>
            </a:r>
            <a:endParaRPr lang="zh-CN" altLang="en-US" sz="155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534" name="Rounded rectangle"/>
          <p:cNvSpPr>
            <a:spLocks/>
          </p:cNvSpPr>
          <p:nvPr/>
        </p:nvSpPr>
        <p:spPr>
          <a:xfrm>
            <a:off x="9262705" y="5889188"/>
            <a:ext cx="595313" cy="22858"/>
          </a:xfrm>
          <a:prstGeom prst="roundRect">
            <a:avLst>
              <a:gd name="adj" fmla="val 130231"/>
            </a:avLst>
          </a:prstGeom>
          <a:solidFill>
            <a:srgbClr val="D0CED9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"/>
          </a:p>
        </p:txBody>
      </p:sp>
      <p:sp>
        <p:nvSpPr>
          <p:cNvPr id="535" name="Rounded rectangle"/>
          <p:cNvSpPr>
            <a:spLocks/>
          </p:cNvSpPr>
          <p:nvPr/>
        </p:nvSpPr>
        <p:spPr>
          <a:xfrm>
            <a:off x="9835158" y="5677376"/>
            <a:ext cx="446484" cy="446482"/>
          </a:xfrm>
          <a:prstGeom prst="roundRect">
            <a:avLst>
              <a:gd name="adj" fmla="val 6666"/>
            </a:avLst>
          </a:prstGeom>
          <a:solidFill>
            <a:srgbClr val="EAE8F3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"/>
          </a:p>
        </p:txBody>
      </p:sp>
      <p:sp>
        <p:nvSpPr>
          <p:cNvPr id="536" name="Rectangle"/>
          <p:cNvSpPr>
            <a:spLocks/>
          </p:cNvSpPr>
          <p:nvPr/>
        </p:nvSpPr>
        <p:spPr>
          <a:xfrm>
            <a:off x="9909572" y="5714581"/>
            <a:ext cx="297656" cy="37206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230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4</a:t>
            </a:r>
            <a:endParaRPr lang="zh-CN" altLang="en-US" sz="230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537" name="Rectangle"/>
          <p:cNvSpPr>
            <a:spLocks/>
          </p:cNvSpPr>
          <p:nvPr/>
        </p:nvSpPr>
        <p:spPr>
          <a:xfrm>
            <a:off x="6585228" y="5745599"/>
            <a:ext cx="2480905" cy="31015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مرحلة ما بعد الأزمة</a:t>
            </a:r>
            <a:endParaRPr lang="zh-CN" altLang="en-US" sz="195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538" name="Rectangle"/>
          <p:cNvSpPr>
            <a:spLocks/>
          </p:cNvSpPr>
          <p:nvPr/>
        </p:nvSpPr>
        <p:spPr>
          <a:xfrm>
            <a:off x="6280189" y="6174819"/>
            <a:ext cx="2785942" cy="127015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1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التعافي وإعادة البناء:</a:t>
            </a:r>
            <a:r>
              <a:rPr lang="en-US" altLang="zh-CN" sz="155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تقييم الأضرار، تنفيذ خطط التعافي، استعادة السمعة، والتعلم من التجربة</a:t>
            </a:r>
            <a:endParaRPr lang="zh-CN" altLang="en-US" sz="155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pic>
        <p:nvPicPr>
          <p:cNvPr id="540" name="Image"/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7877" b="25429"/>
          <a:stretch>
            <a:fillRect/>
          </a:stretch>
        </p:blipFill>
        <p:spPr>
          <a:xfrm>
            <a:off x="216518" y="95432"/>
            <a:ext cx="2766169" cy="1291612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pic>
        <p:nvPicPr>
          <p:cNvPr id="3" name="Image 4" descr="preencoded.png">
            <a:extLst>
              <a:ext uri="{FF2B5EF4-FFF2-40B4-BE49-F238E27FC236}">
                <a16:creationId xmlns:a16="http://schemas.microsoft.com/office/drawing/2014/main" id="{0A956210-B0C7-4487-8E81-E8D7224245FE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7575" y="1166779"/>
            <a:ext cx="5361169" cy="6931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76287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1" name="Rounded rectangle"/>
          <p:cNvSpPr>
            <a:spLocks/>
          </p:cNvSpPr>
          <p:nvPr/>
        </p:nvSpPr>
        <p:spPr>
          <a:xfrm>
            <a:off x="373410" y="2418536"/>
            <a:ext cx="13883580" cy="5316595"/>
          </a:xfrm>
          <a:prstGeom prst="roundRect">
            <a:avLst>
              <a:gd name="adj" fmla="val 6138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round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/>
          <a:lstStyle/>
          <a:p>
            <a:endParaRPr lang=""/>
          </a:p>
        </p:txBody>
      </p:sp>
      <p:sp>
        <p:nvSpPr>
          <p:cNvPr id="542" name="Rectangle"/>
          <p:cNvSpPr>
            <a:spLocks/>
          </p:cNvSpPr>
          <p:nvPr/>
        </p:nvSpPr>
        <p:spPr>
          <a:xfrm>
            <a:off x="5921455" y="7668543"/>
            <a:ext cx="3139440" cy="46166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  <a:spAutoFit/>
          </a:bodyPr>
          <a:lstStyle/>
          <a:p>
            <a:pPr marL="0" indent="0" algn="ctr" defTabSz="10972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altLang="zh-CN" sz="2400" b="1" i="0" u="none" strike="noStrike" kern="1200" cap="none" spc="0" baseline="0" dirty="0">
              <a:solidFill>
                <a:srgbClr val="000000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pic>
        <p:nvPicPr>
          <p:cNvPr id="543" name="Image"/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1490821" y="0"/>
            <a:ext cx="2766169" cy="1291612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544" name="Rectangle"/>
          <p:cNvSpPr>
            <a:spLocks/>
          </p:cNvSpPr>
          <p:nvPr/>
        </p:nvSpPr>
        <p:spPr>
          <a:xfrm>
            <a:off x="6296264" y="2948854"/>
            <a:ext cx="7540347" cy="620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48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3900" b="0" i="0" u="none" strike="noStrike" kern="1200" cap="none" spc="0" baseline="0" dirty="0" err="1">
                <a:solidFill>
                  <a:srgbClr val="00B0F0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النشاطات</a:t>
            </a:r>
            <a:r>
              <a:rPr lang="en-US" altLang="zh-CN" sz="3900" b="0" i="0" u="none" strike="noStrike" kern="1200" cap="none" spc="0" baseline="0" dirty="0">
                <a:solidFill>
                  <a:srgbClr val="00B0F0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3900" b="0" i="0" u="none" strike="noStrike" kern="1200" cap="none" spc="0" baseline="0" dirty="0" err="1">
                <a:solidFill>
                  <a:srgbClr val="00B0F0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والاستراتيجيات</a:t>
            </a:r>
            <a:r>
              <a:rPr lang="en-US" altLang="zh-CN" sz="3900" b="0" i="0" u="none" strike="noStrike" kern="1200" cap="none" spc="0" baseline="0" dirty="0">
                <a:solidFill>
                  <a:srgbClr val="00B0F0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3900" b="0" i="0" u="none" strike="noStrike" kern="1200" cap="none" spc="0" baseline="0" dirty="0" err="1">
                <a:solidFill>
                  <a:srgbClr val="00B0F0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التدريسية</a:t>
            </a:r>
            <a:endParaRPr lang="zh-CN" altLang="en-US" sz="3900" b="0" i="0" u="none" strike="noStrike" kern="1200" cap="none" spc="0" baseline="0" dirty="0">
              <a:solidFill>
                <a:srgbClr val="00B0F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545" name="Rounded rectangle"/>
          <p:cNvSpPr>
            <a:spLocks/>
          </p:cNvSpPr>
          <p:nvPr/>
        </p:nvSpPr>
        <p:spPr>
          <a:xfrm>
            <a:off x="9621322" y="4257556"/>
            <a:ext cx="4215289" cy="2254686"/>
          </a:xfrm>
          <a:prstGeom prst="roundRect">
            <a:avLst>
              <a:gd name="adj" fmla="val 1319"/>
            </a:avLst>
          </a:prstGeom>
          <a:solidFill>
            <a:srgbClr val="EAE8F3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"/>
          </a:p>
        </p:txBody>
      </p:sp>
      <p:sp>
        <p:nvSpPr>
          <p:cNvPr id="546" name="Rounded rectangle"/>
          <p:cNvSpPr>
            <a:spLocks/>
          </p:cNvSpPr>
          <p:nvPr/>
        </p:nvSpPr>
        <p:spPr>
          <a:xfrm>
            <a:off x="13042940" y="4455914"/>
            <a:ext cx="595311" cy="595313"/>
          </a:xfrm>
          <a:prstGeom prst="roundRect">
            <a:avLst>
              <a:gd name="adj" fmla="val 15358449"/>
            </a:avLst>
          </a:prstGeom>
          <a:solidFill>
            <a:srgbClr val="403CCF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"/>
          </a:p>
        </p:txBody>
      </p:sp>
      <p:pic>
        <p:nvPicPr>
          <p:cNvPr id="547" name="Image" descr="preencoded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206651" y="4619506"/>
            <a:ext cx="267891" cy="267891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548" name="Rectangle"/>
          <p:cNvSpPr>
            <a:spLocks/>
          </p:cNvSpPr>
          <p:nvPr/>
        </p:nvSpPr>
        <p:spPr>
          <a:xfrm>
            <a:off x="11157347" y="5249585"/>
            <a:ext cx="2480905" cy="31015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المحاضرات التفاعلية</a:t>
            </a:r>
            <a:endParaRPr lang="zh-CN" altLang="en-US" sz="195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549" name="Rectangle"/>
          <p:cNvSpPr>
            <a:spLocks/>
          </p:cNvSpPr>
          <p:nvPr/>
        </p:nvSpPr>
        <p:spPr>
          <a:xfrm>
            <a:off x="9819680" y="5678805"/>
            <a:ext cx="3818572" cy="635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عشر محاضرات شاملة تغطي جميع جوانب حملات العلاقات العامة الحديثة</a:t>
            </a:r>
            <a:endParaRPr lang="zh-CN" altLang="en-US" sz="155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550" name="Rounded rectangle"/>
          <p:cNvSpPr>
            <a:spLocks/>
          </p:cNvSpPr>
          <p:nvPr/>
        </p:nvSpPr>
        <p:spPr>
          <a:xfrm>
            <a:off x="5207556" y="4257556"/>
            <a:ext cx="4215408" cy="2254686"/>
          </a:xfrm>
          <a:prstGeom prst="roundRect">
            <a:avLst>
              <a:gd name="adj" fmla="val 1319"/>
            </a:avLst>
          </a:prstGeom>
          <a:solidFill>
            <a:srgbClr val="EAE8F3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"/>
          </a:p>
        </p:txBody>
      </p:sp>
      <p:sp>
        <p:nvSpPr>
          <p:cNvPr id="551" name="Rounded rectangle"/>
          <p:cNvSpPr>
            <a:spLocks/>
          </p:cNvSpPr>
          <p:nvPr/>
        </p:nvSpPr>
        <p:spPr>
          <a:xfrm>
            <a:off x="8629293" y="4455914"/>
            <a:ext cx="595312" cy="595313"/>
          </a:xfrm>
          <a:prstGeom prst="roundRect">
            <a:avLst>
              <a:gd name="adj" fmla="val 15358449"/>
            </a:avLst>
          </a:prstGeom>
          <a:solidFill>
            <a:srgbClr val="403CCF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"/>
          </a:p>
        </p:txBody>
      </p:sp>
      <p:pic>
        <p:nvPicPr>
          <p:cNvPr id="552" name="Image" descr="preencoded.png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93004" y="4619506"/>
            <a:ext cx="267891" cy="267891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553" name="Rectangle"/>
          <p:cNvSpPr>
            <a:spLocks/>
          </p:cNvSpPr>
          <p:nvPr/>
        </p:nvSpPr>
        <p:spPr>
          <a:xfrm>
            <a:off x="6743700" y="5249585"/>
            <a:ext cx="2480905" cy="31015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الاختبارات الأسبوعية</a:t>
            </a:r>
            <a:endParaRPr lang="zh-CN" altLang="en-US" sz="195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554" name="Rectangle"/>
          <p:cNvSpPr>
            <a:spLocks/>
          </p:cNvSpPr>
          <p:nvPr/>
        </p:nvSpPr>
        <p:spPr>
          <a:xfrm>
            <a:off x="5405914" y="5678805"/>
            <a:ext cx="3818690" cy="635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اختبارات قصيرة منتظمة لتعزيز الفهم وقياس التقدم المستمر</a:t>
            </a:r>
            <a:endParaRPr lang="zh-CN" altLang="en-US" sz="155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555" name="Rounded rectangle"/>
          <p:cNvSpPr>
            <a:spLocks/>
          </p:cNvSpPr>
          <p:nvPr/>
        </p:nvSpPr>
        <p:spPr>
          <a:xfrm>
            <a:off x="793909" y="4257556"/>
            <a:ext cx="4215289" cy="2254686"/>
          </a:xfrm>
          <a:prstGeom prst="roundRect">
            <a:avLst>
              <a:gd name="adj" fmla="val 1319"/>
            </a:avLst>
          </a:prstGeom>
          <a:solidFill>
            <a:srgbClr val="EAE8F3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"/>
          </a:p>
        </p:txBody>
      </p:sp>
      <p:sp>
        <p:nvSpPr>
          <p:cNvPr id="556" name="Rounded rectangle"/>
          <p:cNvSpPr>
            <a:spLocks/>
          </p:cNvSpPr>
          <p:nvPr/>
        </p:nvSpPr>
        <p:spPr>
          <a:xfrm>
            <a:off x="4215527" y="4455914"/>
            <a:ext cx="595313" cy="595313"/>
          </a:xfrm>
          <a:prstGeom prst="roundRect">
            <a:avLst>
              <a:gd name="adj" fmla="val 15358449"/>
            </a:avLst>
          </a:prstGeom>
          <a:solidFill>
            <a:srgbClr val="403CCF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"/>
          </a:p>
        </p:txBody>
      </p:sp>
      <p:pic>
        <p:nvPicPr>
          <p:cNvPr id="557" name="Image" descr="preencoded.png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79238" y="4619506"/>
            <a:ext cx="267890" cy="267891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558" name="Rectangle"/>
          <p:cNvSpPr>
            <a:spLocks/>
          </p:cNvSpPr>
          <p:nvPr/>
        </p:nvSpPr>
        <p:spPr>
          <a:xfrm>
            <a:off x="2329934" y="5249585"/>
            <a:ext cx="2480905" cy="31015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الاختبار النهائي</a:t>
            </a:r>
            <a:endParaRPr lang="zh-CN" altLang="en-US" sz="195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559" name="Rectangle"/>
          <p:cNvSpPr>
            <a:spLocks/>
          </p:cNvSpPr>
          <p:nvPr/>
        </p:nvSpPr>
        <p:spPr>
          <a:xfrm>
            <a:off x="992267" y="5678805"/>
            <a:ext cx="3818572" cy="635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تقييم شامل للمعارف والمهارات المكتسبة طوال الفصل الدراسي</a:t>
            </a:r>
            <a:endParaRPr lang="zh-CN" altLang="en-US" sz="155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560" name="Rectangle"/>
          <p:cNvSpPr>
            <a:spLocks/>
          </p:cNvSpPr>
          <p:nvPr/>
        </p:nvSpPr>
        <p:spPr>
          <a:xfrm>
            <a:off x="793790" y="6735484"/>
            <a:ext cx="13042820" cy="635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49495A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يعتمد المقرر على منهجية تعليمية متكاملة تجمع بين النظرية والتطبيق، مع التركيز على تطوير المهارات العملية في تصميم وتنفيذ حملات العلاقات العامة الفعالة.</a:t>
            </a:r>
            <a:endParaRPr lang="zh-CN" altLang="en-US" sz="155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pic>
        <p:nvPicPr>
          <p:cNvPr id="2" name="Image 0" descr="preencoded.png">
            <a:extLst>
              <a:ext uri="{FF2B5EF4-FFF2-40B4-BE49-F238E27FC236}">
                <a16:creationId xmlns:a16="http://schemas.microsoft.com/office/drawing/2014/main" id="{28868908-EA16-B0D1-7234-3237D953444F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4229" y="234607"/>
            <a:ext cx="4215289" cy="3724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533977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2" name="Rectangle"/>
          <p:cNvSpPr>
            <a:spLocks/>
          </p:cNvSpPr>
          <p:nvPr/>
        </p:nvSpPr>
        <p:spPr>
          <a:xfrm>
            <a:off x="8874800" y="2330291"/>
            <a:ext cx="4961811" cy="620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48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3900" b="0" i="0" u="none" strike="noStrike" kern="1200" cap="none" spc="0" baseline="0">
                <a:solidFill>
                  <a:srgbClr val="403CC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شكراً لكم</a:t>
            </a:r>
            <a:endParaRPr lang="zh-CN" altLang="en-US" sz="3900" b="0" i="0" u="none" strike="noStrike" kern="1200" cap="none" spc="0" baseline="0">
              <a:solidFill>
                <a:srgbClr val="000000"/>
              </a:solidFill>
              <a:latin typeface="Corbel" charset="0"/>
              <a:ea typeface="等线" charset="0"/>
              <a:cs typeface="Calibri" charset="0"/>
            </a:endParaRPr>
          </a:p>
        </p:txBody>
      </p:sp>
      <p:sp>
        <p:nvSpPr>
          <p:cNvPr id="563" name="Rectangle"/>
          <p:cNvSpPr>
            <a:spLocks/>
          </p:cNvSpPr>
          <p:nvPr/>
        </p:nvSpPr>
        <p:spPr>
          <a:xfrm>
            <a:off x="6280189" y="3248025"/>
            <a:ext cx="7556420" cy="31754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"/>
          </a:p>
        </p:txBody>
      </p:sp>
      <p:sp>
        <p:nvSpPr>
          <p:cNvPr id="564" name="Rectangle"/>
          <p:cNvSpPr>
            <a:spLocks/>
          </p:cNvSpPr>
          <p:nvPr/>
        </p:nvSpPr>
        <p:spPr>
          <a:xfrm>
            <a:off x="5096589" y="3319085"/>
            <a:ext cx="7556420" cy="31754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800" b="1" i="0" u="none" strike="noStrike" kern="1200" cap="none" spc="0" baseline="0">
                <a:solidFill>
                  <a:srgbClr val="49495A"/>
                </a:solid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latin typeface="Alexandria" pitchFamily="2" charset="-78"/>
                <a:ea typeface="Alexandria" pitchFamily="2" charset="-78"/>
                <a:cs typeface="Alexandria" pitchFamily="2" charset="-78"/>
              </a:rPr>
              <a:t>د  . منى الحسيني</a:t>
            </a:r>
            <a:endParaRPr lang="zh-CN" altLang="en-US" sz="1800" b="0" i="0" u="none" strike="noStrike" kern="1200" cap="none" spc="0" baseline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000"/>
                  </a:srgbClr>
                </a:outerShdw>
              </a:effectLst>
              <a:latin typeface="Corbel" charset="0"/>
              <a:ea typeface="等线" charset="0"/>
              <a:cs typeface="Calibri" charset="0"/>
            </a:endParaRPr>
          </a:p>
        </p:txBody>
      </p:sp>
      <p:pic>
        <p:nvPicPr>
          <p:cNvPr id="565" name="Image"/>
          <p:cNvPicPr>
            <a:picLocks noChangeAspect="1"/>
          </p:cNvPicPr>
          <p:nvPr/>
        </p:nvPicPr>
        <p:blipFill>
          <a:blip r:embed="rId3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4490" y="640239"/>
            <a:ext cx="9291400" cy="5215572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pic>
        <p:nvPicPr>
          <p:cNvPr id="567" name="Image"/>
          <p:cNvPicPr>
            <a:picLocks noChangeAspect="1"/>
          </p:cNvPicPr>
          <p:nvPr/>
        </p:nvPicPr>
        <p:blipFill>
          <a:blip r:embed="rId4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8098" y="-103095"/>
            <a:ext cx="14666595" cy="6567884"/>
          </a:xfrm>
          <a:prstGeom prst="rect">
            <a:avLst/>
          </a:prstGeom>
          <a:noFill/>
          <a:ln w="12700" cap="flat" cmpd="sng">
            <a:solidFill>
              <a:srgbClr val="00B0F0"/>
            </a:solidFill>
            <a:prstDash val="solid"/>
            <a:miter/>
          </a:ln>
          <a:effectLst>
            <a:outerShdw blurRad="50800" dist="50800" dir="5400000" algn="ctr" rotWithShape="0">
              <a:srgbClr val="0C5A82">
                <a:alpha val="99607"/>
              </a:srgbClr>
            </a:outerShdw>
          </a:effectLst>
        </p:spPr>
      </p:pic>
      <p:sp>
        <p:nvSpPr>
          <p:cNvPr id="568" name="Right triangle"/>
          <p:cNvSpPr>
            <a:spLocks/>
          </p:cNvSpPr>
          <p:nvPr/>
        </p:nvSpPr>
        <p:spPr>
          <a:xfrm flipH="1">
            <a:off x="8979561" y="4524701"/>
            <a:ext cx="5679354" cy="3704899"/>
          </a:xfrm>
          <a:prstGeom prst="rtTriangle">
            <a:avLst/>
          </a:prstGeom>
          <a:solidFill>
            <a:srgbClr val="00B0F0">
              <a:alpha val="77000"/>
            </a:srgbClr>
          </a:solidFill>
          <a:ln w="15875" cap="rnd" cmpd="sng">
            <a:noFill/>
            <a:prstDash val="solid"/>
            <a:round/>
          </a:ln>
        </p:spPr>
        <p:txBody>
          <a:bodyPr/>
          <a:lstStyle/>
          <a:p>
            <a:endParaRPr lang=""/>
          </a:p>
        </p:txBody>
      </p:sp>
      <p:sp>
        <p:nvSpPr>
          <p:cNvPr id="569" name="Rectangle"/>
          <p:cNvSpPr>
            <a:spLocks/>
          </p:cNvSpPr>
          <p:nvPr/>
        </p:nvSpPr>
        <p:spPr>
          <a:xfrm>
            <a:off x="994040" y="5245410"/>
            <a:ext cx="4524565" cy="91058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  <a:spAutoFit/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5400" b="1" i="0" u="none" strike="noStrike" kern="1200" cap="none" spc="0" baseline="0">
                <a:solidFill>
                  <a:srgbClr val="FFFFFF"/>
                </a:solidFill>
                <a:latin typeface="Times New Roman" pitchFamily="18" charset="0"/>
                <a:ea typeface="等线" charset="0"/>
                <a:cs typeface="Times New Roman" pitchFamily="18" charset="0"/>
              </a:rPr>
              <a:t>Thank You</a:t>
            </a:r>
            <a:endParaRPr lang="zh-CN" altLang="en-US" sz="5400" b="1" i="0" u="none" strike="noStrike" kern="1200" cap="none" spc="0" baseline="0">
              <a:solidFill>
                <a:srgbClr val="FFFFFF"/>
              </a:solidFill>
              <a:latin typeface="Times New Roman" pitchFamily="18" charset="0"/>
              <a:ea typeface="等线" charset="0"/>
              <a:cs typeface="Times New Roman" pitchFamily="18" charset="0"/>
            </a:endParaRPr>
          </a:p>
        </p:txBody>
      </p:sp>
      <p:pic>
        <p:nvPicPr>
          <p:cNvPr id="570" name="Image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55446" y="7661474"/>
            <a:ext cx="2279264" cy="384052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571" name="曲线"/>
          <p:cNvSpPr>
            <a:spLocks/>
          </p:cNvSpPr>
          <p:nvPr/>
        </p:nvSpPr>
        <p:spPr>
          <a:xfrm rot="5400000" flipV="1">
            <a:off x="12209442" y="1293698"/>
            <a:ext cx="3801491" cy="1097456"/>
          </a:xfrm>
          <a:custGeom>
            <a:avLst/>
            <a:gdLst>
              <a:gd name="T1" fmla="*/ 0 w 21600"/>
              <a:gd name="T2" fmla="*/ -21600 h 21600"/>
              <a:gd name="T3" fmla="*/ 21600 w 21600"/>
              <a:gd name="T4" fmla="*/ 0 h 21600"/>
            </a:gdLst>
            <a:ahLst/>
            <a:cxnLst/>
            <a:rect l="T1" t="T2" r="T3" b="T4"/>
            <a:pathLst>
              <a:path w="21600" h="21600">
                <a:moveTo>
                  <a:pt x="0" y="21600"/>
                </a:moveTo>
                <a:lnTo>
                  <a:pt x="6263" y="0"/>
                </a:lnTo>
                <a:lnTo>
                  <a:pt x="21600" y="248"/>
                </a:lnTo>
                <a:lnTo>
                  <a:pt x="15478" y="21600"/>
                </a:lnTo>
                <a:lnTo>
                  <a:pt x="0" y="21600"/>
                </a:lnTo>
                <a:close/>
              </a:path>
            </a:pathLst>
          </a:custGeom>
          <a:solidFill>
            <a:srgbClr val="00B0F0"/>
          </a:solidFill>
          <a:ln w="15875" cap="rnd" cmpd="sng">
            <a:noFill/>
            <a:prstDash val="solid"/>
            <a:round/>
          </a:ln>
        </p:spPr>
        <p:txBody>
          <a:bodyPr/>
          <a:lstStyle/>
          <a:p>
            <a:endParaRPr lang=""/>
          </a:p>
        </p:txBody>
      </p:sp>
      <p:pic>
        <p:nvPicPr>
          <p:cNvPr id="572" name="Image" descr="preencoded.png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72204" y="5324580"/>
            <a:ext cx="3361611" cy="1569601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</p:spTree>
    <p:extLst>
      <p:ext uri="{BB962C8B-B14F-4D97-AF65-F5344CB8AC3E}">
        <p14:creationId xmlns:p14="http://schemas.microsoft.com/office/powerpoint/2010/main" val="4985869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Office Theme">
      <a:fillStyleLst>
        <a:solidFill>
          <a:schemeClr val="phClr"/>
        </a:solidFill>
        <a:gradFill/>
        <a:gradFill/>
      </a:fillStyleLst>
      <a:lnStyleLst>
        <a:ln/>
        <a:ln/>
        <a:ln/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/>
        <a:gradFill/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1_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1_Office Theme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1_Office Theme">
      <a:fillStyleLst>
        <a:solidFill>
          <a:schemeClr val="phClr"/>
        </a:solidFill>
        <a:gradFill/>
        <a:gradFill/>
      </a:fillStyleLst>
      <a:lnStyleLst>
        <a:ln/>
        <a:ln/>
        <a:ln/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/>
        <a:gradFill/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notesMaster1">
  <a:themeElements>
    <a:clrScheme name="notesMaster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notesMaster1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notesMaster1">
      <a:fillStyleLst>
        <a:solidFill>
          <a:schemeClr val="phClr"/>
        </a:solidFill>
        <a:gradFill/>
        <a:gradFill/>
      </a:fillStyleLst>
      <a:lnStyleLst>
        <a:ln/>
        <a:ln/>
        <a:ln/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/>
        <a:gradFill/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0dd3b3577002e131ae1bf612e8ff12b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97f61bf17f718337ef2385e404d579af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2ef5781-8f8c-4057-974c-55245c1549f7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A89D674-1558-49D0-8223-71C842D4367F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2.xml><?xml version="1.0" encoding="utf-8"?>
<ds:datastoreItem xmlns:ds="http://schemas.openxmlformats.org/officeDocument/2006/customXml" ds:itemID="{F572C00E-616E-4F13-B692-DD53D539B51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4DECD38-BF8F-4408-862F-297D1F78E50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Normal.eit</Template>
  <TotalTime>368</TotalTime>
  <Words>1819</Words>
  <Application>Microsoft Office PowerPoint</Application>
  <PresentationFormat>Custom</PresentationFormat>
  <Paragraphs>313</Paragraphs>
  <Slides>34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34</vt:i4>
      </vt:variant>
    </vt:vector>
  </HeadingPairs>
  <TitlesOfParts>
    <vt:vector size="45" baseType="lpstr">
      <vt:lpstr>Alexandria</vt:lpstr>
      <vt:lpstr>Alexandria Bold</vt:lpstr>
      <vt:lpstr>Alexandria Light</vt:lpstr>
      <vt:lpstr>Arial</vt:lpstr>
      <vt:lpstr>Calibri</vt:lpstr>
      <vt:lpstr>Calibri Light</vt:lpstr>
      <vt:lpstr>Corbel</vt:lpstr>
      <vt:lpstr>Droid Sans</vt:lpstr>
      <vt:lpstr>Times New Roman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Mayar Ehab</dc:creator>
  <cp:lastModifiedBy>Microsoft</cp:lastModifiedBy>
  <cp:revision>14</cp:revision>
  <dcterms:created xsi:type="dcterms:W3CDTF">2025-12-27T17:32:58Z</dcterms:created>
  <dcterms:modified xsi:type="dcterms:W3CDTF">2026-01-29T02:04:39Z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