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46E2F-A3D5-4485-84DF-CAE50652BF27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79C04-5627-4890-A489-6326B0AEFC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47692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B46E2F-A3D5-4485-84DF-CAE50652BF27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E79C04-5627-4890-A489-6326B0AEFC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5205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4500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449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>
              <a:lnSpc>
                <a:spcPct val="90000"/>
              </a:lnSpc>
              <a:spcBef>
                <a:spcPct val="0"/>
              </a:spcBef>
            </a:pPr>
            <a:r>
              <a:rPr lang="en-US" sz="3600" spc="-305" smtClean="0">
                <a:solidFill>
                  <a:srgbClr val="262626"/>
                </a:solidFill>
              </a:rPr>
              <a:t>Resources for this lecture</a:t>
            </a:r>
            <a:endParaRPr lang="en-US" sz="3600" spc="-305" dirty="0">
              <a:solidFill>
                <a:srgbClr val="262626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1577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Machine Learning Concept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522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Machine Learning Concept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0827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Machine Learning Concept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1792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Machine Learning Concept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1259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What is a Perceptron?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1897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Artificial Intelligence Perceptron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1727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Types of Perceptron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5281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Types of Perceptron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6773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Artificial Intelligence Perceptron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2220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en-US" smtClean="0"/>
              <a:t>Basic Components of Perceptron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8522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en-US" smtClean="0"/>
              <a:t>Basic Components of Perceptron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5085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Activation Function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1254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Activation Function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9903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Activation Function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311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Activation Function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9595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Activation Function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67907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Linear relationship vs Non-linear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3368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Linear relationship vs Non-linear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4962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How does Perceptron work?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390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How does Perceptron work? (continue)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060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64327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How does Perceptron work? (continue)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08461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How does Perceptron work? (continue)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997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How does Perceptron work? (continue)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0493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How does Perceptron work? (continue)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98177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Limitations of Single-Layer Perceptron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15368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Limitations of Single-Layer Perceptron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19886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Applications of Single layer Perceptron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37330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What is Multi-Layer Perceptron?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79130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What is Multi-Layer Perceptron?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56577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Multi-Layer Perceptron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34365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Multi-Layer Perceptron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92995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Multi-Layer Perceptron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77548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Multi-Layer Perceptron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01411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Multi-Layer Perceptron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43967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Progression to DEEP (Linear) Neural Networks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10286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29867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48688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66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4538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152</Words>
  <Application>Microsoft Office PowerPoint</Application>
  <PresentationFormat>Widescreen</PresentationFormat>
  <Paragraphs>36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Resources for this lecture</vt:lpstr>
      <vt:lpstr>Machine Learning Concept</vt:lpstr>
      <vt:lpstr>Machine Learning Concept</vt:lpstr>
      <vt:lpstr>Machine Learning Concept</vt:lpstr>
      <vt:lpstr>Machine Learning Concept</vt:lpstr>
      <vt:lpstr>What is a Perceptron?</vt:lpstr>
      <vt:lpstr>The Artificial Intelligence Perceptron </vt:lpstr>
      <vt:lpstr>Types of Perceptron</vt:lpstr>
      <vt:lpstr>Types of Perceptron</vt:lpstr>
      <vt:lpstr>The Artificial Intelligence Perceptron </vt:lpstr>
      <vt:lpstr>Basic Components of Perceptron</vt:lpstr>
      <vt:lpstr>Basic Components of Perceptron</vt:lpstr>
      <vt:lpstr>Activation Function</vt:lpstr>
      <vt:lpstr>Activation Function</vt:lpstr>
      <vt:lpstr>Activation Function</vt:lpstr>
      <vt:lpstr>Activation Function</vt:lpstr>
      <vt:lpstr>Activation Function</vt:lpstr>
      <vt:lpstr>Linear relationship vs Non-linear </vt:lpstr>
      <vt:lpstr>Linear relationship vs Non-linear </vt:lpstr>
      <vt:lpstr>How does Perceptron work? </vt:lpstr>
      <vt:lpstr>How does Perceptron work? (continue)</vt:lpstr>
      <vt:lpstr>PowerPoint Presentation</vt:lpstr>
      <vt:lpstr>How does Perceptron work? (continue)</vt:lpstr>
      <vt:lpstr>How does Perceptron work? (continue)</vt:lpstr>
      <vt:lpstr>How does Perceptron work? (continue)</vt:lpstr>
      <vt:lpstr>How does Perceptron work? (continue)</vt:lpstr>
      <vt:lpstr>Limitations of Single-Layer Perceptron</vt:lpstr>
      <vt:lpstr>Limitations of Single-Layer Perceptron</vt:lpstr>
      <vt:lpstr>Applications of Single layer Perceptron</vt:lpstr>
      <vt:lpstr>What is Multi-Layer Perceptron?</vt:lpstr>
      <vt:lpstr>What is Multi-Layer Perceptron?</vt:lpstr>
      <vt:lpstr>Multi-Layer Perceptron Example</vt:lpstr>
      <vt:lpstr>Multi-Layer Perceptron Example</vt:lpstr>
      <vt:lpstr>Multi-Layer Perceptron Example</vt:lpstr>
      <vt:lpstr>Multi-Layer Perceptron Example</vt:lpstr>
      <vt:lpstr>Multi-Layer Perceptron Example</vt:lpstr>
      <vt:lpstr>Progression to DEEP (Linear) Neural Networks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1</cp:revision>
  <dcterms:created xsi:type="dcterms:W3CDTF">2024-07-26T09:09:38Z</dcterms:created>
  <dcterms:modified xsi:type="dcterms:W3CDTF">2024-07-26T09:09:38Z</dcterms:modified>
</cp:coreProperties>
</file>