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notesSlides/notesSlide2.xml" ContentType="application/vnd.openxmlformats-officedocument.presentationml.notesSlide+xml"/>
  <Override PartName="/ppt/ink/ink12.xml" ContentType="application/inkml+xml"/>
  <Override PartName="/ppt/tags/tag1.xml" ContentType="application/vnd.openxmlformats-officedocument.presentationml.tags+xml"/>
  <Override PartName="/ppt/ink/ink13.xml" ContentType="application/inkml+xml"/>
  <Override PartName="/ppt/ink/ink14.xml" ContentType="application/inkml+xml"/>
  <Override PartName="/ppt/ink/ink15.xml" ContentType="application/inkml+xml"/>
  <Override PartName="/ppt/ink/ink16.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7.xml" ContentType="application/inkml+xml"/>
  <Override PartName="/ppt/notesSlides/notesSlide12.xml" ContentType="application/vnd.openxmlformats-officedocument.presentationml.notesSlide+xml"/>
  <Override PartName="/ppt/ink/ink18.xml" ContentType="application/inkml+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20" r:id="rId2"/>
  </p:sldMasterIdLst>
  <p:notesMasterIdLst>
    <p:notesMasterId r:id="rId43"/>
  </p:notesMasterIdLst>
  <p:handoutMasterIdLst>
    <p:handoutMasterId r:id="rId44"/>
  </p:handoutMasterIdLst>
  <p:sldIdLst>
    <p:sldId id="264" r:id="rId3"/>
    <p:sldId id="556" r:id="rId4"/>
    <p:sldId id="557" r:id="rId5"/>
    <p:sldId id="327" r:id="rId6"/>
    <p:sldId id="553" r:id="rId7"/>
    <p:sldId id="554" r:id="rId8"/>
    <p:sldId id="555" r:id="rId9"/>
    <p:sldId id="551" r:id="rId10"/>
    <p:sldId id="561" r:id="rId11"/>
    <p:sldId id="562" r:id="rId12"/>
    <p:sldId id="558" r:id="rId13"/>
    <p:sldId id="560"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6" r:id="rId41"/>
    <p:sldId id="54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70" d="100"/>
          <a:sy n="70" d="100"/>
        </p:scale>
        <p:origin x="58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27-Jun-22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2-06-27T17:49:32.611"/>
    </inkml:context>
    <inkml:brush xml:id="br0">
      <inkml:brushProperty name="width" value="0.05292" units="cm"/>
      <inkml:brushProperty name="height" value="0.05292" units="cm"/>
      <inkml:brushProperty name="color" value="#FF0000"/>
    </inkml:brush>
  </inkml:definitions>
  <inkml:trace contextRef="#ctx0" brushRef="#br0">15007 10226 0,'0'0'0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7:50:12.546"/>
    </inkml:context>
    <inkml:brush xml:id="br0">
      <inkml:brushProperty name="width" value="0.05292" units="cm"/>
      <inkml:brushProperty name="height" value="0.05292" units="cm"/>
      <inkml:brushProperty name="color" value="#FF0000"/>
    </inkml:brush>
  </inkml:definitions>
  <inkml:trace contextRef="#ctx0" brushRef="#br0">23940 5352 669 0,'0'0'134'15,"0"0"-70"-15,0 0 42 0,0 0-30 0,0 0-8 0,0 0-7 16,0 0-37-16,0 0 26 0,0 0-22 16,0 0-4-16,0 0-9 0,0 0-15 0,0 0-53 15,0 0-16-15,0 0-53 0,0 0-186 16,0 0 73-16</inkml:trace>
  <inkml:trace contextRef="#ctx0" brushRef="#br0" timeOffset="57816.7388">20188 1296 1646 0</inkml:trace>
  <inkml:trace contextRef="#ctx0" brushRef="#br0" timeOffset="100294.5069">29785 2681 2307 0</inkml:trace>
  <inkml:trace contextRef="#ctx0" brushRef="#br0" timeOffset="100345.4776">29752 2654 2013 0</inkml:trace>
  <inkml:trace contextRef="#ctx0" brushRef="#br0" timeOffset="143676.0268">23837 3181 471 0,'0'0'34'0,"0"0"13"0,0 0-47 0,0-31-13 16,0 31-1-16,0 0-27 0,0 0 14 15,0 0 13-15,0 0-15 0,0 0 15 0,0 0-8 16,0 0-29-16</inkml:trace>
  <inkml:trace contextRef="#ctx0" brushRef="#br0" timeOffset="147279.6346">28097 1643 2459 0,'0'0'-598'0,"0"0"116"15</inkml:trace>
  <inkml:trace contextRef="#ctx0" brushRef="#br0" timeOffset="238052.3592">1072 14401 2157 0,'0'0'-66'0,"0"0"6"0,0 0 6 15,0 0 17-15,-42 0-1 0,42 0-3 0,0 0 14 16,0 0 11-16,0 0 5 0,-27-13 26 16,27 13 20-16,0 0-9 0,0 0 16 15,-27-12-12-15,27 12 21 0,0 0-5 0,0 0 4 16,-20-12-2-16,20 12-10 0,0 0-1 16,0 0 3-16,0 0-11 0,-20-13 4 0,20 13-8 15,0 0 4-15,0 0-16 0,0 0-1 16,0 0-6-16,0 0 4 0,0 0-4 15,0 0 0-15,0 0-6 0,0 0 6 0,0 0-9 16,0 0 10-16,0 0-4 0,0 0-3 16,0 0 3-16,0 0-3 0,0 0 0 15,50-27 6-15,-50 27-3 0,0 0 3 16,37-5-12-16,-37 5 21 0,34 0-24 0,-34 0 12 16,0 0-6-16,50 8 6 0,-32-3-9 15,-18-5 3-15,40 7 3 0,-21 0 0 16,-19-7 3-16,47 8 0 0,-26-1-9 0,8-2 3 15,-6 2 6-15,7-4-3 0,-1 3 6 16,2-3-3-16,3-3-3 0,-2 3 3 16,-2 2 0-16,5-4-6 0,-3 2 3 0,3-3 10 15,-2 4-10-15,2-4 3 0,4 0-6 16,-2 0-1-16,3 0 1 0,2-4 6 0,6 4-3 16,1 0 4-16,-9 0-8 0,2 0 11 15,6 4-1-15,1 0-6 0,-4-3 0 16,-8 6-3-16,11 0 0 0,-13-1 3 0,9 0 0 15,-6 0 0-15,2 0-10 0,-1 3 1 16,-4-2-3-16,5 1 24 0,-1 1-18 16,4-3 6-16,-1 2 0 0,-2-1 9 15,2 2-12-15,0-9 15 0,5 8-12 0,-6-5 0 16,5-1 0-16,2-2-3 0,-1 0 0 16,1-2 6-16,1 2 4 0,-2-3-7 0,0-2-7 15,-12 2 20-15,0 3-19 0,2-4 15 16,-6-1-9-16,0 5 0 0,-31 0 0 15,51-4-6-15,-29 4-1 0,-22 0 7 16,40-3 4-16,-40 3 2 0,30 0-9 0,-30 0-4 16,36-4 14-16,-36 4-14 0,0 0 1 15,46-4 6-15,-46 4-6 0,39 0 6 0,-39 0 0 16,42-3 0-16,-42 3-6 0,41-5 9 16,-19 1-12-16,-22 4 6 0,49-6 0 0,-29 3-4 15,-20 3 14-15,48-2-7 0,-28-2-10 16,-20 4 13-16,46-3-3 0,-46 3-9 15,43-3 9-15,-43 3 0 0,35 3 9 16,-35-3-9-16,44 3-9 0,-24 1 6 0,-20-4 0 16,40 8 18-16,-15-5-15 0,-25-3-3 15,38 6 0-15,-9 0 6 0,-29-6 0 0,48 8-3 16,-24-8-3-16,-24 0 3 0,48 4 0 16,-24-4 3-16,4 3-3 0,-28-3 7 15,54 5-7-15,-31-5 0 0,6 4 3 16,1-4-6-16,-30 0 9 0,60 3-3 0,-32 2-6 15,4-2 9-15,2-1-6 0,6 2 0 16,5-1 6-16,5-3-6 0,-1 3 0 16,1-3 3-16,3 4-3 0,-1-4 0 0,5 0-3 15,-7 0 3-15,4 0-3 0,3 0 9 16,-6 0-15-16,0 0 15 0,-1-4-12 0,2 4 12 16,1-3-9-16,1 0 3 0,-4-1-9 15,2 2 15-15,5-1-3 0,-7-5-9 16,3 8 9-16,4-9 3 0,-5 6-15 15,0-1 15-15,3-4-3 0,10 0-3 0,-3-2 12 16,0 1-12-16,2 3 0 0,-7-3 10 16,3 0-4-16,2-2-3 0,-2-1-3 0,0 8 9 15,-1-7-12-15,1-1 6 0,-5 3-3 16,7 0-3-16,2-4 6 0,1 4 6 16,0-1 0-16,2 2-3 0,2-5-3 15,-4 5 0-15,8-3 3 0,-4 3 0 0,1-4-6 16,1 2-6-16,2-2 9 0,-4 6-6 15,6-8 3-15,-3 5 3 0,3 1 0 16,-1 0-3-16,-4-6 0 0,-1 4 6 0,4 2-6 16,-7-2 3-16,-1 1-12 0,-5 3 15 15,-8 1-3-15,0-7 0 0,-2 8-3 0,-2-4 0 16,1 4 3-16,-1-4-6 0,-6 4 3 16,3-3 0-16,-1-3-9 0,-6 8 12 0,6-5-9 15,-9 1 12-15,0 3-12 0,-1 0 6 16,2-3-9-16,-2 3 6 0,-2-3 3 15,1 3 3-15,-1-2-6 0,-4 3 9 16,2-1-6-16,2 1-9 0,-3-3 6 0,4 4 3 16,1 1 0-16,4-4 3 0,0 0-6 15,-1 1 3-15,5 3 3 0,2-3 3 16,4 1 0-16,-1-2-3 0,-2 4-3 16,4-3 6-16,1 0-15 0,-2 2 18 0,1-4-15 15,1 5 12-15,-1-3-6 0,7-1 9 16,-4 2-12-16,0 2 12 0,3-3-12 15,2 3 6-15,-3-3-3 0,1-1 6 0,2 1-9 16,0 1 3-16,-4-1 3 0,2-1-3 16,1 4 3-16,-5-3 0 0,0 0 0 0,4 1 0 15,-8-1-6-15,5-1 3 0,-4 1 0 16,4 0 0-16,-4-1 3 0,1 2-6 0,-4 2 6 16,4-3 2-16,-1-2-8 0,-1 2 6 15,1 3-3-15,1 0-5 0,-2-1 19 16,5 1-11-16,6 1-9 0,2-1 6 15,-3 0 0-15,12 3-3 0,-2-3-3 0,5 0 15 16,0 0-15-16,1 5 9 0,-6-10 0 16,5 10-6-16,2-5 3 0,-4-5 3 0,4 5-9 15,1-3 9-15,-2 2-3 0,-2 1 15 16,2 0-15-16,-2 0 6 0,-3 0-9 16,6 0 6-16,-7 0-3 0,5 1 3 15,-4-1 0-15,-3 3-9 0,4 2 15 16,-2-5-7-16,-7 3 1 0,5-1 3 0,4 5-6 15,-5-4 6-15,4 1 0 0,1-1-9 16,1-1 6-16,-1 4 3 0,-3-2-6 0,0 1 0 16,2-2 11-16,-2 1-14 0,-3-1 0 15,2 2 12-15,-3-1-9 0,-2-1 8 0,9 3 1 16,-4-3 2-16,1 0 1 0,0 1 2 16,3-2 3-16,1 1-3 0,-1 0-6 15,-2 1 11-15,1 0-8 0,-2 2 3 16,-3-4-9-16,-3 1 12 0,6-1-4 0,-1 9 9 15,-3-5-17-15,3 0 9 0,-5 0-1 16,5 3-13-16,1-3 10 0,2-3 4 0,-2 0-6 16,2 4 12-16,6-7 1 0,11 0-5 15,-8 0 2-15,10-3 5 0,-5 3-11 16,13 0 1-16,2-4 17 0,-3 1-20 16,-10 3-5-16,18 0 7 0,-9 0-2 0,1 0-3 15,10 3-2-15,-12 1 3 0,8-4-1 16,2 3 0-16,-5 1 6 0,2-3-4 0,-2 2 1 15,0 1-10-15,3 0 7 0,1-4 0 16,-3 1 5-16,1-1-7 0,5 3 5 16,-2-3 1-16,-4 0-6 0,5 5-3 0,-6-5 1 15,-2 0-1-15,4 3-2 0,-22 1 0 16,5-4 5-16,1 0-10 0,-3 5 12 16,4-2-4-16,5-3-6 0,-9 4 10 0,0-4-4 15,1 3-3-15,-8-3 7 0,4 0-5 16,-2 2 0-16,-4-2 1 0,1 0 1 15,-10 0-4-15,-1 0 0 0,0 0 0 0,-1 0-2 16,2 0 4-16,-2 0-2 0,2 0 10 16,8 3-6-16,4-6 1 0,-2 3 0 0,6-2-1 15,11-1-4-15,1-4 5 0,7 2-5 16,2-2 7-16,-5-2-3 0,4 1 1 16,3 0 4-16,-4 1-9 0,1-1 2 15,4 1 1-15,-6-2 1 0,-2 6 1 16,3-3-3-16,-5 0 18 0,-2 6-8 0,9-3 10 15,1 0-6-15,5-4-3 0,34 2 5 16,3-5-12-16,4 3 12 0,-2 2-10 0,0-2 16 16,-22 4-13-16,-15 2 4 0,3-4-9 15,-4-2 3-15,1 7-7 0,-5-2-2 16,-4 2 6-16,3 0-8 0,-1 0-4 0,-6 2 10 16,-1 5 5-16,3-2-9 0,1-1 8 15,-3 5-4-15,-4-3-8 0,2 3 11 16,3 3-5-16,-8-1 4 0,9 1-2 0,1 0 2 15,1 0-6-15,1-2 0 0,6-2 9 16,-3 4-7-16,31 0 2 0,-23 0-2 0,-8-7 0 16,-3 5-2-16,6-7 0 0,-6 2 2 15,3-1-4-15,-4-1 2 0,3 0 2 16,-2-3-4-16,1 2 0 0,0-2 4 16,-4 3-6-16,-14-3 4 0,0 0 0 0,-4 4 0 15,1-1 2-15,-1-3-4 0,-2 3 0 16,-4 0 2-16,-2-3 2 0,-13 3-6 0,1-3 0 15,-4 4 6-15,3-4-4 0,-5 0-5 16,-2 4 7-16,0-4 3 0,2 0-10 16,0 0 9-16,-6 0-12 0,6 0 10 0,2 1 0 15,-4-1-4-15,0 0 4 0,2 0 0 16,0 0-2-16,3 0-1 0,-1-1 3 16,1 1-2-16,3-4 9 0,1 4-7 0,6-4-5 15,4 1 3-15,-7 3 0 0,6 0 0 16,3 0 0-16,2 3 2 0,-4 1 11 15,6 1-14-15,-5-2-3 0,7 5-2 0,-7-4-3 16,7 3 5-16,-3 3 8 0,1-7-4 16,7 3 12-16,-8-3-16 0,4-3-3 15,1 3 14-15,0-3-5 0,-2 0-3 16,-7-3 6-16,7 0-8 0,-7-3-1 16,-1 3-1-16,1-5 3 0,-5 3 0 0,-11-2 17 15,-4 6-13-15,2-7-7 0,-4 5 9 16,-1-2-6-16,-3-2 8 0,-8 1 1 0,-2 3-3 15,1-4 0-15,-2 2-2 0,-2-2-2 16,0 2 8-16,-1-5-10 0,1 5 4 0,-1-5 0 16,-5 1-4-16,2-2 2 0,-2 2 8 15,3 1-6-15,1-5-2 0,-8 1 4 16,8 0-6-16,-1-3-1 0,-3 3 10 0,0-5-10 16,7 2 1-16,-8 2 8 0,2 1-10 15,3-3 10-15,-6 3-6 0,2 0-6 16,-3 0 14-16,5 0-4 0,-5-2 2 0,-2 5-8 15,-20 9 0-15,43-21 8 0,-26 15 0 16,-17 6-8-16,32-16 4 0,-16 9-2 16,-16 7-4-16,22-12 12 0,-22 12 0 0,25-9-1 15,-25 9-1-15,0 0-4 0,24-12 2 16,-24 12 5-16,0 0-10 0,0 0 6 16,26-12-3-16,-26 12 12 0,0 0-12 15,25-15 5-15,-25 15-12 0,22-12 1 0,-22 12-1 16,19-17 5-16,-19 17 7 0,23-17-5 15,-23 17-5-15,25-20 16 0,-25 20-7 0,20-18 5 16,-20 18-9-16,20-18 10 0,-20 18 20 16,24-26-24-16,-24 26 2 0,13-20 7 15,-13 20 4-15,17-25-11 0,-17 25 4 0,11-25-12 16,-11 25 6-16,11-27 19 0,-11 27-11 16,10-32 6-16,-10 32 12 0,0-33 9 15,0 33 0-15,0-41 1 0,0 41-16 0,-12-40-7 16,9 16 28-16,-6 1-16 0,9 23-4 15,-13-42-3-15,4 18-6 0,1 1 3 16,8 23 0-16,-17-40 0 0,11 13-3 0,-3 7-10 16,3-7 3-16,1 3-1 0,-4 0-1 15,4-3 3-15,5 27-7 0,-12-53 0 16,9 28-2-16,1-2 1 0,-1-1 3 16,-2-3-6-16,2 3 3 0,-1-3-8 0,1 0 8 15,-2 1-4-15,2-3-4 0,3 1 6 0,-4 1 1 16,4-3-4-16,-1 4 11 0,1-3-10 15,0 2 0-15,1-4 3 0,3-1 2 16,-4 1-10-16,3-1 7 0,2-3-2 16,-5 6 0-16,3 0 0 0,-3-2 17 0,4 2-21 15,-4 1 8-15,0 3 1 0,0-2-4 16,0 0-2-16,0 3 2 0,0-4-4 0,0 32 10 16,0-54-4-16,0 23 0 0,0 4-8 15,0-1 12-15,0 28-4 0,0-53 6 16,0 26-8-16,3-3-2 0,-3 30-1 15,5-50 7-15,-2 25-12 0,2-4 2 0,4 2-3 16,-1 0 18-16,1-1-13 0,-4 3 8 16,6 0 1-16,-4 1-6 0,5 0 2 0,-7-2 3 15,3 5-15-15,-8 21 13 16,12-47 1-16,-4 26-3 0,-3 2 8 0,-5 19-9 16,14-39-2-16,-11 21-5 0,-3 18 17 15,12-38-15-15,-6 19-1 0,-6 19 2 0,9-37-2 16,-9 37 6-16,1-37 3 0,3 16-3 15,-4 21-2-15,0-42 4 0,3 19 1 16,-3 23-3-16,-3-48-3 0,3 19 13 0,0 29-13 16,-4-52-4-16,3 28 7 0,1 24 7 15,-9-50-12-15,9 26 11 0,0 24-7 0,-6-39 2 16,6 39 4-16,-5-42-6 0,5 42-3 16,-7-36 9-16,4 16-6 0,3 20-4 0,-5-30 5 15,5 30 11-15,-12-33-9 0,12 33-2 16,-2-26-10-16,2 26 8 0,-8-24 1 15,8 24 4-15,0 0-11 0,0 0 3 16,-7-37-2-16,7 37 5 0,0 0-1 0,0 0 6 16,-2-24-9-16,2 24-4 0,0 0 10 15,0 0 3-15,0 0-3 0,0 0 0 0,0 0-7 16,0 0 4-16,0 0 0 0,0 0 6 16,0 0-10-16,0 0 0 0,0 0 18 15,-48 69-8-15,33-49-5 0,5 2 7 16,-2 2-6-16,-3 0 1 0,2-1-2 0,-2 1 5 15,-2 0-3-15,2-2 2 0,-2 3-7 16,-1 2 2-16,1-2 18 0,-5 4-14 16,4-8-6-16,6 0 10 0,-6 4-6 0,1-6-4 15,5-2 11-15,-3 2-6 0,15-19-5 16,-25 30 0-16,17-14-1 0,8-16 7 0,-17 24 6 16,17-24-12-16,-15 24-4 0,15-24-1 15,-17 23 7-15,17-23-2 0,-11 21 0 16,11-21 10-16,-11 18-3 0,11-18-1 15,0 0-4-15,-11 25 5 0,11-25 1 0,0 0-6 16,-12 19 4-16,12-19 3 0,0 0 14 16,0 0-14-16,0 0-6 0,-15 25 9 0,15-25-7 15,0 0 6-15,0 0 1 16,0 0-5-16,0 0-7 0,0 0 5 0,0 0-10 16,0 0 8-16,0 0-3 0,0 0 2 15,0 0-1-15,0 0 4 0,0 0-2 0,0 0 2 16,0 0 4-16,0 0 1 0,0 0-12 15,0 0 2-15,0 0 2 0,0 0 4 0,0 0-2 16,0 0-1-16,49-69-1 0,-34 51-4 16,-2-3 12-16,-3-2-8 0,7-1-11 15,-1-3 21-15,1-1-12 0,-3-4 0 0,4 2 8 16,-1 0-5-16,-4-4-3 0,0 3 5 16,3-3-5-16,0 3 2 0,-2-2 10 15,2-1-11-15,-1 2 1 0,0 2 3 16,-1 5-5-16,-6 2 5 0,4-1-4 0,-4 4 13 15,2-2-13-15,-10 22-3 0,19-35 13 16,-11 20-5-16,-8 15-2 0,12-25-3 0,-12 25 2 16,10-24 6-16,-10 24-2 15,7-23 13-15,-7 23-20 0,10-24 17 0,-10 24-16 16,0 0-2-16,6-27 11 0,-6 27 0 0,0 0-7 16,12-21 5-16,-12 21-3 0,0 0-5 15,0 0 4-15,8-24 2 0,-8 24-6 16,0 0 5-16,0 0-3 0,0 0 1 0,0 0 4 15,5-25-6-15,-5 25 4 0,0 0-5 16,0 0 5-16,0 0-1 0,0 0 4 16,0 0-5-16,0 0 6 0,0 0-6 0,0 0-5 15,12-22 11-15,-12 22-10 0,0 0 13 16,0 0-14-16,0 0-3 0,0 0 12 16,0 0-11-16,0 0 16 0,0 0-14 15,0 0-1-15,0 0 8 0,0 0 0 0,0 0-6 16,0 0 5-16,12 71 2 0,-12-71-11 15,8 37 5-15,-3-16 8 0,-2 1-6 0,-3-22-4 16,14 46 10-16,-7-25-10 16,-2 2 5-16,1 1 4 0,-6-24-4 0,10 42-3 15,-3-15 5-15,1-7-7 0,-6 2 9 0,-2-22-4 16,15 42 9-16,-10-19-5 0,-5-23-9 16,12 38 23-16,-5-25-16 0,-7-13-6 15,10 32 19-15,-10-32 1 0,11 31-27 0,-11-31 19 16,5 24-3-16,-5-24 1 0,7 23-4 15,-7-23 0-15,0 0-4 0,10 24 4 16,-10-24-2-16,0 0 8 0,7 27-10 0,-7-27 1 16,6 22-4-16,-6-22 5 0,9 23-12 15,-9-23 14-15,5 27 2 0,-5-27-2 16,8 24-6-16,-8-24 5 0,8 21 4 16,-8-21-8-16,9 22 8 0,-9-22 17 0,12 22-20 15,-12-22-4-15,10 18 1 0,-10-18 1 16,11 19 4-16,-11-19 1 0,0 0-12 0,19 24 11 15,-19-24 2-15,10 16-13 0,-10-16 11 16,0 0 5-16,16 22-11 0,-16-22 22 16,14 15-24-16,-14-15 1 0,0 0 9 0,18 21 6 15,-18-21-8-15,0 0-7 0,14 15 3 16,-14-15 0-16,0 0-1 0,15 16 3 16,-15-16 5-16,0 0-10 0,0 0 3 0,13 17 7 15,-13-17-12-15,0 0 11 0,12 20-3 16,-12-20 1-16,0 0 2 0,0 0-1 0,13 18 1 15,-13-18-8-15,0 0 23 0,0 0-31 16,15 16 14-16,-15-16-6 0,0 0 8 16,0 0-6-16,0 0 6 0,0 0-8 15,0 0 16-15,14 20-12 0,-14-20 11 0,0 0-15 16,0 0 11-16,0 0-14 0,0 0 7 16,0 0 7-16,0 0-2 0,0 0-1 0,0 0-3 15,0 0-4-15,0 0 10 0,0 0-9 16,0 0 5-16,0 0 1 0,0 0 6 15,0 0-5-15,0 0 7 0,0 0 12 0,0 0-16 16,-82-17 5-16,82 17 2 0,0 0-5 16,-49-10 5-16,49 10-2 0,-42-3 0 15,12 1-8-15,2 2 2 0,28 0 4 16,-65 0-3-16,24 0 7 0,3 0-7 0,-2 0-8 16,0 0 4-16,6 0 3 0,-1 2-14 15,5-2-48-15,10 0-46 0,20 0-93 0,-32-2-358 16,32 2-218-16,0 0 328 0</inkml:trace>
  <inkml:trace contextRef="#ctx0" brushRef="#br0" timeOffset="241830.7934">1057 14420 3120 0,'-34'-4'-162'0,"34"4"8"0,0 0 11 15,0 0 11-15,0 0 9 0,0 0 8 0,0 0 5 16,-32-3 6-16,32 3 15 0,0 0 3 16,0 0 10-16,0 0 17 0,0 0 19 0,0 0 20 15,0 0 20-15,0 0 12 0,-21-8 0 16,21 8 8-16,0 0-4 0,0 0-4 15,0 0 4-15,-17-23-1 0,17 23-7 0,0 0 15 16,-12-24-11-16,12 24-1 0,-5-28 12 16,5 28-15-16,-8-31 26 0,-1 6-1 15,9 25 18-15,-6-53 38 0,1 26 0 0,1-1-9 16,-4-7 17-16,0 0-12 0,-2 1-9 16,3-7 1-16,-2 2-2 0,4-2-16 15,-5 1 2-15,5-2-15 0,-3 1 0 16,0-2-22-16,-1 4 10 0,3-2 2 0,1 0-5 15,-4-1 1-15,4 5 1 0,-8-6-1 16,8 3-7-16,-4-2 11 0,1 1 7 16,-2 4 9-16,7-3 1 0,-9 6-9 0,9-1-8 15,-4 7-1-15,4-4 5 0,-1 2-19 16,1-2 10-16,0 1-12 0,-2 3-6 16,5 28 8-16,-4-59-4 0,8 32-5 0,1-4 9 15,-2 4-17-15,0-4 6 0,1-1-5 16,4 4 5-16,-3-2-8 0,3-2 8 0,-1 5-6 15,6-3 2-15,-8 3-4 0,7-5 2 16,0 5 2-16,-4-1-3 0,6-5-8 16,-3 4 5-16,-2-1 5 0,4-1-5 0,2 0-5 15,-1-3 5-15,1 2 0 0,-4 2 5 16,-1-3-1-16,5-2-6 0,-3-4 6 16,-4 0-10-16,4-6 6 0,-3 1 4 0,-1 2-4 15,-1 0-4-15,3-5 4 16,-5 4 2-16,3 0 4 0,-1 0-10 0,1 1 4 15,-5 0-2-15,2 3-5 0,-1-2 7 16,1 8 5-16,-2 0-1 0,-1-2-13 0,-1 1 3 16,-1 5 2-16,4-1 0 0,-4 0 2 15,7 0 4-15,-4-2 2 0,-1 2-6 16,-2 2 8-16,3-4-10 0,2 5 6 0,-5 27 6 16,7-53-16-16,-4 32 14 0,-3 21-8 15,3-43-2-15,2 25-2 0,-5 18 2 0,4-33 12 16,-4 33-14-16,5-29 6 0,-5 29-6 15,3-32-2-15,-3 32-19 0,8-28 17 16,-8 28-15-16,4-27 2 0,-4 27 6 16,5-24 0-16,-5 24-1 0,6-25 8 0,-6 25-10 15,0 0 5-15,7-37 9 0,-7 37-3 16,8-21 2-16,-8 21 1 0,0 0 8 16,7-31-13-16,-7 31 0 0,0 0 6 0,4-28-6 15,-4 28 11-15,0 0-2 0,0 0-7 16,8-25 5-16,-8 25 6 0,0 0-13 15,0 0 11-15,0 0 0 0,2-27 4 0,-2 27-4 16,0 0-2-16,0 0 0 0,0 0 4 16,0 0 2-16,0 0 1 0,0 0 2 0,0 0-12 15,0-30 3-15,0 30-9 0,0 0 2 16,0 0 0-16,0 0-9 0,0 0 2 16,0 0-3-16,0 0 1 0,0 0 11 0,0 0-7 15,0 0 5-15,0 0-1 0,0 0-6 16,-32 75 14-16,32-75-6 0,-15 32 8 15,11-14-9-15,4-18-3 0,-15 34 7 16,5-16 3-16,4 4-10 0,6-22 14 0,-15 44-2 16,3-27-7-16,7 1 10 0,5-18-3 15,-14 39 2-15,9-24-14 0,5-15 12 0,-11 33 0 16,11-33-2-16,-15 32-3 0,10-17 2 16,5-15-4-16,-14 27 7 0,14-27 7 15,-11 22 1-15,11-22-4 0,-9 25 1 16,9-25 0-16,-12 19-3 0,12-19-4 0,0 0 2 15,-13 27-5-15,13-27 5 0,0 0 5 16,-12 21-10-16,12-21 10 0,-10 19-7 0,10-19 2 16,0 0-3-16,-13 28 8 0,13-28-7 15,-8 19-1-15,8-19 8 0,0 0 5 16,-15 27-13-16,15-27-2 0,-11 21 8 16,11-21-8-16,-11 19 5 0,11-19-5 0,0 0 0 15,-12 30-2-15,12-30 7 0,-12 19 3 16,12-19 1-16,-10 21-8 0,10-21 4 0,0 0 2 15,-8 29 0-15,8-29 1 0,0 0-6 16,-8 24-1-16,8-24 1 0,0 0 1 16,0 0 7-16,-12 25-1 0,12-25 4 15,0 0-11-15,-12 21-2 0,12-21 10 16,0 0 7-16,-15 22-14 0,15-22 4 0,0 0-4 16,0 0-5-16,-15 19-1 0,15-19-4 15,0 0 3-15,0 0-1 0,0 0 0 0,0 0-4 16,0 0-1-16,0 0 10 0,0 0 0 15,0 0-7-15,0 0 12 0,0 0 0 0,0 0-5 16,0 0 2-16,64-59-12 0,-49 44 10 16,-2-1 8-16,-1-2-11 0,8-3 13 15,-3-2-12-15,3-1 9 0,0 0-9 16,0-5 9-16,5 1-12 0,-7 1 8 0,4-5-1 16,0 5-7-16,-5 0 20 0,-4 2-15 15,0 2 8-15,-3-4-3 0,5 0 10 0,-11 3-13 16,7 1 6-16,-4-1-3 0,-7 24 2 15,15-40-4-15,-11 20 7 0,-4 20 0 16,10-30-8-16,-10 30 8 0,6-30-2 16,-6 30-8-16,7-24 7 0,-7 24 1 0,2-25-8 15,-2 25 5-15,0 0 2 0,5-34-7 16,-5 34 18-16,0 0-8 0,5-25-8 16,-5 25-4-16,0 0 9 0,0 0-2 0,0 0 0 15,0-35-2-15,0 35 2 0,0 0-5 16,0 0 0-16,0 0-3 0,0 0 3 15,0 0-7-15,0-30 9 0,0 30-7 16,0 0 10-16,0 0-5 0,0 0 5 0,0 0-5 16,0 0 5-16,5-24 5 0,-5 24-5 15,0 0 5-15,0 0-2 0,0 0-6 0,0 0 3 16,0 0 0-16,0 0 0 0,0 0 0 16,0 0-5-16,11-23-3 0,-11 23 8 0,0 0 3 15,0 0 2-15,0 0-5 0,0 0 5 16,0 0-5-16,0 0 0 0,0 0 3 15,0 0 2-15,0 0-3 0,0 0-7 0,0 0 0 16,0 0 5-16,0 0-5 0,0 0-3 16,0 0 11-16,0 0-8 0,0 0-3 15,0 0 13-15,0 0-5 0,44 38 3 0,-44-38 2 16,22 24 0-16,-14-12-10 0,-8-12 2 16,23 32 1-16,-14-14-1 0,2 1 1 15,-2 2 4-15,4 3-4 0,-1-1-3 16,0 1 5-16,-1-2 0 0,3 1 5 15,-1 1-8-15,2-3 1 0,0-3 2 0,-6 3 2 16,4-1-2-16,0-2 3 0,-13-18 4 16,20 33-12-16,-8-15 8 0,-12-18-1 0,20 32 1 15,-11-17 2-15,-9-15 0 0,20 28-2 16,-12-13-1-16,-8-15 6 0,20 24-1 16,-12-12-12-16,-8-12 13 0,21 27 2 0,-21-27-13 15,18 20 1-15,-18-20-3 0,13 18 5 16,-13-18 5-16,22 20 0 0,-22-20 0 0,12 16-10 15,-12-16 5-15,18 15-3 0,-18-15 6 16,10 15-8-16,-10-15 7 0,15 15 1 16,-15-15-6-16,0 0 1 0,24 15 2 15,-24-15 5-15,11 14 0 0,-11-14-8 0,0 0 6 16,22 13 2-16,-22-13 0 0,0 0 0 16,0 0-3-16,19 17 6 0,-19-17-8 15,0 0 0-15,0 0 7 0,0 0-4 16,13 15 7-16,-13-15 0 0,0 0 7 0,0 0-10 15,0 0 1-15,0 0-4 0,0 0 4 0,0 0-3 16,0 0-1-16,-40 30-4 0,40-30-2 16,-34 11 7-16,14-3 0 0,20-8-3 15,-48 8-2-15,16-7 2 0,2 6 1 16,-5-2 2-16,3-1-5 0,-15-1-3 0,0 7 3 16,-5-5 0-16,-10 5 3 0,-6-5-8 15,-2 5 7-15,-17 4 3 0,1-6 0 0,11 0 0 16,3-3-1-16,5 1 1 0,2 0 0 15,13-3-63-15,0 3-281 0,10 0-322 16,1-3 119-16</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7:54:24.420"/>
    </inkml:context>
    <inkml:brush xml:id="br0">
      <inkml:brushProperty name="width" value="0.05292" units="cm"/>
      <inkml:brushProperty name="height" value="0.05292" units="cm"/>
      <inkml:brushProperty name="color" value="#FF0000"/>
    </inkml:brush>
  </inkml:definitions>
  <inkml:trace contextRef="#ctx0" brushRef="#br0">14126 8776 2496 0,'0'0'-106'0,"0"0"4"0,0 0 15 15,0 0 9-15,0 0 4 0,0 0 2 0,0 0-10 16,0 0 13-16,0 0 18 0,-18-17-5 16,18 17-9-16,0 0 6 0,0 0 4 15,0 0 7-15,0 0-6 0,0 0 9 16,0 0 3-16,0 0-5 0,0 0 9 0,0 0 9 15,0 0 4-15,0 0 1 0,0 0-2 16,0 0 47-16,0 0 8 0,0 0 11 0,0 0 8 16,0 0-11-16,0 0-9 0,0 0 0 15,0 0-28-15,0 0 14 0,0 0-14 16,0 0-5-16,0 0 5 0,0 0 0 0,0 0 0 16,0 0 18-16,0 0 0 0,0 0-18 15,0 0 0-15,0 0 0 0,83 17 9 16,-83-17 0-16,42 0-4 0,-13 0-5 0,-29 0 9 15,60-4-5-15,-25 4 1 0,2-3 21 16,8-2-26-16,3-2 0 0,-1 1 0 16,5-1 9-16,0 2-14 0,2-5 19 0,-4 5-14 15,2-5 8-15,-2 5 10 0,-3-5-6 16,-1 4 10-16,-5 0-14 0,0-3-8 0,-7 6 0 16,-1-3 4-16,6-1 22 0,-6 0-1 15,-1 5 0-15,6-5-5 0,-2 4 0 16,2-3 0-16,6 0 8 0,-6 0-12 15,6 3 0-15,-4-4 7 0,0 0-7 0,-2 6-1 16,-4-5 1-16,6 3 3 0,-10 0-8 16,2-2 0-16,-4 3 8 0,6-2 3 0,-6 1 8 15,-28 3-12-15,60-5 4 0,-35 5 0 16,-25 0-8-16,49-5 0 0,-24 3 11 16,-25 2-8-16,49 0-6 0,-28-3-4 0,-21 3 17 15,45 0-4-15,-45 0 8 0,47 0-12 16,-20 0 1-16,-27 0 6 0,49 3-3 15,-24-1-10-15,-25-2 7 0,53 0-14 16,-24 5 7-16,1-5-1 0,2 2-2 0,-1-2-1 16,1 0 13-16,0 0-15 0,3 3 2 15,-2-3 3-15,3 0-5 0,-3 0-1 0,1 0 0 16,2 3-3-16,-7-3 3 0,8 0 7 16,-12 4-1-16,10-2 0 0,-5 3 1 0,2-2-13 15,1-3 15-15,2 3-12 0,-1-2 9 16,6-1-9-16,-3 5 0 0,5-5 0 15,-7-5 10-15,8 5-1 0,-6 0-6 16,0-1 0-16,3-2-3 0,-7 0 0 0,4 3 6 16,-3-5 4-16,-3 3 2 0,3-2-6 15,-4 1 6-15,-30 3-3 0,64-3 0 16,-33 1-6-16,-6 2 6 0,-25 0-6 0,59-5 9 16,-39 5-9-16,-20 0 6 0,45-2-12 15,-45 2 9-15,39 0-3 0,-39 0 6 16,33-3-12-16,-33 3 9 0,32 0-4 0,-32 0-4 15,0 0 2-15,43-2 2 0,-43 2 1 16,29 0-3-16,-29 0 6 0,0 0-6 16,40-4-3-16,-40 4 6 0,0 0 9 0,37 0-15 15,-37 0 12-15,0 0-3 0,35 0-3 16,-35 0 11-16,0 0-20 0,0 0 9 0,0 0 0 16,0 0 3-16,0 0-9 0,0 0 6 15,0 0 3-15,0 0-3 0,0 0-3 16,0 0 0-16,0 0-9 0,0 0 0 15,0 0 12-15,0 0 6 0,0 0-3 0,0 0 19 16,-112-11-2-16,87 6-6 0,25 5 11 16,-50-8 14-16,21 4-12 0,2-2 2 0,-1 1-2 15,28 5-7-15,-54-10 1 0,28 4 0 16,1 0-6-16,25 6 8 0,-46-12-1 16,18 4-7-16,6 4-1 0,22 4 1 15,-45-9-13-15,23 1 5 0,22 8 7 0,-37-9-7 16,37 9 0-16,-40-9 0 0,40 9-3 15,-31-8 3-15,31 8 0 0,-34-7-6 0,34 7 1 16,-28-5 5-16,28 5-8 0,0 0 5 16,-42-7-2-16,42 7-10 0,0 0 10 15,-27-6 0-15,27 6 0 0,0 0 2 0,-30-7-9 16,30 7 9-16,0 0-5 0,0 0 1 16,-32-4-3-16,32 4 9 0,0 0-9 0,0 0-5 15,-33-6 5-15,33 6 0 0,0 0 0 16,0 0 0-16,0 0 5 0,0 0-5 15,-34-7 7-15,34 7-7 0,0 0 12 0,0 0 0 16,0 0 4-16,0 0-9 0,0 0 5 16,-32-2-3-16,32 2-7 0,0 0 5 15,0 0 7-15,0 0-5 0,0 0 2 16,0 0-6-16,0 0 4 0,0 0 5 16,0 0 8-16,0 0-2 0,0 0-2 0,-26-9-11 15,26 9 4-15,0 0 2 0,0 0-2 0,0 0-3 16,0 0-3-16,0 0 3 0,0 0-3 15,0 0-1-15,0 0-2 0,0 0-4 16,0 0 2-16,0 0 0 0,0 0-9 0,0 0 5 16,0 0-2-16,0 0 8 0,0 0-4 15,0 0-5-15,0 0 5 0,0 0 4 16,0 0-6-16,0 0-3 0,0 0 16 0,0 0-7 16,0 0-11-16,65 42 7 0,-50-31-4 15,8-4 14-15,-23-7-12 0,42 22 0 16,-15-18 12-16,-5 4-8 0,3 1-4 0,2-5 8 15,-2 4-1-15,-2-1-8 0,2 1 12 16,-25-8-9-16,40 12 4 0,-20-9 0 0,-20-3-4 16,31 12 2-16,-31-12 0 0,30 7 4 15,-30-7-4-15,31 12-4 0,-31-12 4 16,31 8-7-16,-31-8 12 0,41 10 1 16,-26-7-2-16,-15-3-4 0,41 9 5 0,-41-9-5 15,36 10 0-15,-14-8 0 0,-22-2 6 16,37 8-1-16,-37-8-3 0,37 3-4 15,-37-3-1-15,35 7 3 0,-18-2 0 0,-17-5-4 16,31 2 8-16,-31-2-1 0,0 0-6 16,39 7 8-16,-39-7 1 0,27 3-4 0,-27-3-4 15,25 6 7-15,-25-6-1 0,0 0-6 16,40 6 4-16,-40-6-6 0,30 3-1 16,-30-3 10-16,32 3-14 0,-32-3 7 0,30 3-3 15,-30-3 1-15,30 3 11 0,-30-3-1 16,23 4-10-16,-23-4 4 0,29 2-5 15,-29-2 5-15,0 0 3 0,33 3-1 0,-33-3-7 16,27 4 5-16,-27-4 3 0,0 0-10 16,30 7 3-16,-30-7-1 0,0 0 1 15,35 6 4-15,-35-6 4 0,22 3-4 0,-22-3 5 16,0 0-3-16,40 4-9 0,-40-4 16 16,0 0-15-16,34 5 1 0,-34-5 12 15,0 0-5-15,31 6-9 0,-31-6 7 0,0 0 5 16,22 2-1-16,-22-2-4 0,0 0 4 15,0 0 9-15,0 0 17 0,30 4 9 16,-30-4 3-16,0 0 15 0,0 0 0 0,0 0-8 16,0 0 4-16,0 0 1 0,0 0-20 15,0 0 2-15,0 0-7 0,0 0-7 16,0 0 11-16,0 0-10 0,0 0-8 0,0 0 4 16,0 0-1-16,0 0-4 0,0 0 0 15,0 0-2-15,0 0-5 0,-97 0 0 0,97 0 7 16,0 0-12-16,-40 3 5 0,40-3 3 15,0 0-8-15,-37 3 1 0,37-3-1 16,-23 6-6-16,23-6 9 0,0 0 9 0,-39 9-17 16,39-9 3-16,-31 6 6 0,31-6-16 15,-27 13 17-15,27-13-7 0,-39 8 0 16,21-1 3-16,18-7-3 0,-35 12 0 16,35-12 0-16,-30 10 6 0,30-10-8 0,-35 8 5 15,35-8-4-15,-27 14-1 0,27-14 4 16,-32 5 6-16,32-5-11 0,-25 10 4 15,25-10 6-15,-32 8-5 0,32-8-4 0,-28 10 5 16,28-10-4-16,-32 9 1 0,32-9 5 16,-23 6-14-16,23-6 6 0,-39 11 3 0,39-11-3 15,-33 9 3-15,33-9 0 0,-27 4-2 16,27-4 9-16,-39 11-11 0,19-5 3 16,20-6 6-16,-37 8 0 0,12-4-14 0,0 2 6 15,25-6 0-15,-53 12 6 0,26-2-1 16,0-5 1-16,-1 2-6 0,4-1-2 15,24-6 5-15,-45 9 3 0,25-3-5 0,20-6 12 16,-37 6-10-16,37-6-1 0,-28 6 9 16,28-6-11-16,-29 6 3 0,29-6-2 0,0 0-1 15,-33 11 1-15,33-11 4 16,-28 1-1-16,28-1-1 0,-24 8-5 0,24-8 7 16,-32 4-7-16,32-4 15 0,0 0-13 15,-31 5 3-15,31-5-2 0,0 0-8 0,-26 6 10 16,26-6 0-16,0 0-7 0,0 0 0 15,0 0-3-15,-30 3 5 0,30-3-5 0,0 0 8 16,0 0-10-16,0 0 3 0,0 0 2 16,0 0 5-16,0 0-3 0,0 0 2 15,0 0-6-15,0 0 2 0,0 0 3 0,0 0-4 16,-25-26 2-16,25 26 10 0,0 0-11 16,0 0 3-16,19-45-3 0,-19 45 4 0,0 0-3 15,11-40 12-15,-11 40-17 0,7-30 9 16,-7 30 2-16,12-32 0 0,-9 14-9 15,-3 18 0-15,9-35 6 0,-9 35 10 16,5-39-12-16,-2 20-1 0,-3 19 8 0,12-37 5 16,-12 37-9-16,3-37-5 0,-1 19 4 15,-2 18 6-15,5-38 4 0,-5 38 1 0,0-36-5 16,0 36-5-16,0-34 1 16,0 34 4-16,0-38-3 0,0 38 0 0,0-33 2 15,0 33-4-15,0-31 6 0,0 31-4 16,3-34-7-16,-3 34 1 0,0-30-3 0,0 30 9 15,2-30 25-15,-2 30-32 0,0 0 11 16,3-31-1-16,-3 31-15 0,0 0-10 16,0-27-19-16,0 27-31 0,0 0-4 0,0 0-37 15,13-26-49-15,-13 26-142 0,10-10-434 16,-10 10 486-16</inkml:trace>
  <inkml:trace contextRef="#ctx0" brushRef="#br0" timeOffset="3518.5333">17351 8947 2956 0,'0'0'-147'16,"0"0"22"-16,0 0 38 0,0 0 13 15,0 0 16-15,-25-60-10 0,25 60 14 16,0 0 9-16,0 0 5 0,0 0 7 0,0 0 6 16,0 0 0-16,-1-30 3 0,1 30 14 15,0 0 23-15,0 0 4 0,0 0 11 16,0 0 5-16,0 0 0 0,-14-26 4 15,14 26-8-15,0 0 0 0,0 0-1 0,0 0-15 16,0 0 6-16,-33 0-13 0,33 0 12 16,0 0-11-16,0 0 11 0,-42 19-9 0,42-19 1 15,0 0-1-15,-24 11-9 0,24-11 6 16,0 0 6-16,-18 9-9 0,18-9 15 0,0 0-27 16,0 0 12-16,-23 13-9 0,23-13 3 15,0 0 3-15,0 0-6 0,0 0 6 16,0 0-6-16,0 0 0 0,0 0-3 15,0 0 3-15,0 0-1 0,0 0-5 0,0 0 31 16,88-25-32-16,-69 20 13 0,-19 5-9 16,33-13 9-16,-33 13 22 0,29-12 35 0,-29 12-7 15,20-9 17-15,-20 9-13 0,0 0-9 16,0 0 13-16,0 0-23 0,0 0-5 16,0 0 7-16,0 0-9 0,0 0-7 15,-81-6-8-15,81 6 18 0,-50 8 12 0,25-4-13 16,25-4-5-16,-52 6 12 0,32-3-18 15,20-3 7-15,-45 6-4 0,45-6-5 0,-37 3-1 16,37-3 1-16,-32 3-3 0,32-3 4 16,0 0-8-16,-26 7 1 0,26-7-11 15,0 0 9-15,0 0-9 0,0 0 3 16,0 0-3-16,0 0 0 0,0 0-5 0,0 0 7 16,0 0-6-16,98-16-6 0,-98 16 8 15,44-6-5-15,-44 6 12 0,32-6-1 16,-32 6 1-16,33-4 7 0,-33 4-6 0,0 0-1 15,32-5 4-15,-32 5-4 0,0 0-1 16,0 0-4-16,32-6-4 0,-32 6 13 0,0 0-5 16,0 0-13-16,0 0 21 0,0 0-10 15,0 0-4-15,0 0-3 0,28-7-4 16,-28 7 7-16,0 0 2 0,0 0-5 16,0 0 5-16,34-2-9 0,-34 2 7 0,0 0-1 15,31-3 1-15,-31 3 7 0,34-8-12 16,-34 8-5-16,42-7 8 0,-19 0 6 15,4 0-2-15,0 2 0 0,-1-2 5 0,-1 1-12 16,-25 6 0-16,46-9 7 0,-26 6 0 16,-20 3 0-16,36-7 7 0,-36 7 2 15,26-3-14-15,-26 3 10 0,0 0-5 0,0 0 2 16,0 0 3-16,0 0-1 0,0 0 1 16,0 0-7-16,0 0 4 0,0 0 7 0,0 0-11 15,0 0 2-15,0 0 2 0,0 0-11 16,0 0 9-16,0 0 5 0,0 0-12 15,0 0 4-15,0 0-1 0,0 0-5 16,0 0 4-16,0 0 5 0,0 0-5 16,0 0 10-16,0 0-5 0,0 0-9 0,0 0 7 15,16 22 6-15,-16-22 3 0,0 0-2 16,57-12-8-16,-57 12 8 0,34-10-7 0,-34 10 18 16,26-9-7-16,-26 9-7 0,25-6 0 15,-25 6 12-15,0 0-5 0,0 0 0 0,0 0-4 16,0 0-1-16,0 0-2 0,0 0 1 15,0 0 1-15,0 0 14 0,0 0-16 16,0 0 0-16,0 0-4 0,0 0 4 16,0 0 1-16,0 0-8 0,0 0 10 0,-100 6-10 15,100-6-4-15,0 0 7 0,0 0 2 16,-23 9-4-16,23-9-1 0,0 0 7 16,0 0-8-16,0 0 8 0,0 0-2 0,0 0 0 15,0 0-9-15,0 0 7 0,0 0 2 16,0 0-12-16,0 0 8 0,0 0 11 15,80 7-3-15,-80-7 1 0,0 0-5 0,0 0 11 16,0 0-7-16,0 0 3 0,0 0-7 16,0 0 0-16,0 0-2 0,0 0 11 15,0 0 11-15,0 0-22 0,0 0 6 0,0 0-6 16,-84 3 2-16,84-3 2 0,-31 3 11 16,31-3-17-16,-34 2 4 0,34-2-7 15,-32 0 9-15,32 0 3 0,0 0-5 16,-45 3-5-16,45-3 3 0,0 0-7 0,-27-3 9 15,27 3-9-15,0 0 14 0,0 0-1 16,-30-5-4-16,30 5 5 0,0 0-7 0,0 0-3 16,-20-13 14-16,20 13-13 0,0 0 4 15,0 0-7-15,-22-21 0 0,22 21 7 0,0 0 14 16,-23-18-17-16,23 18 6 0,0 0 1 16,-27-17 0-16,27 17-6 0,-20-12 2 15,20 12 0-15,0 0 22 0,-30-15-28 16,30 15 6-16,0 0-9 0,-18-12 4 0,18 12 5 15,0 0-4-15,0 0-5 0,-25-13 18 16,25 13-13-16,0 0 4 0,0 0 0 16,0 0-7-16,-19-16 5 0,19 16 2 0,0 0 2 15,0 0-9-15,0 0 12 0,0 0-8 16,0 0 1-16,0 0 0 0,0 0 9 16,-18-21-14-16,18 21 7 0,0 0-7 0,0 0 1 15,-15-17 6-15,15 17 0 0,0 0-5 16,-17-20 5-16,17 20 5 0,0 0-5 0,-20-18 4 15,20 18 3-15,0 0-5 0,-17-15-4 16,17 15 2-16,0 0 0 0,0 0-7 16,-17-17 5-16,17 17 0 0,0 0-7 15,0 0 4-15,0 0 3 0,0 0 0 0,0 0-5 16,0 0 0-16,0 0-6 0,0 0 13 16,34-33-3-16,-34 33-4 0,28-12 5 0,-28 12 11 15,32-9-22-15,-32 9 13 0,29-10 0 16,-29 10 0-16,28-10-3 0,-28 10 3 15,18-6 7-15,-18 6-2 0,0 0 11 0,27-7-10 16,-27 7-3-16,0 0-3 0,0 0 13 16,0 0-8-16,0 0 10 0,0 0-15 15,0 0 14-15,0 0-10 0,0 0-2 0,0 0 7 16,0 0-7-16,-80-11 3 16,80 11-1-16,0 0-4 0,0 0 0 0,-54 11 5 15,54-11-5-15,0 0-5 0,-30 6 3 16,30-6 0-16,0 0 2 0,-18 7-5 0,18-7-3 15,0 0 10-15,0 0 0 0,0 0-11 16,0 0 18-16,-9 26-5 0,9-26-4 16,0 0-4-16,0 0 0 0,0 0-1 0,0 0-6 15,0 0 11-15,46 20-2 0,-46-20 0 16,0 0 8-16,0 0-6 0,0 0 2 0,28 1 5 16,-28-1 6-16,0 0 1 0,0 0-3 15,0 0-3-15,0 0 10 0,0 0-7 0,0 0-5 16,0 0 1-16,0 0-5 15,-65 27 2-15,48-19 2 0,17-8 1 0,-33 19-5 16,13-11-4-16,3 4 4 0,17-12-6 16,-25 23 6-16,25-23-2 0,-24 24 2 0,16-10-2 15,8-14-4-15,-13 26 6 0,13-26 11 16,-12 21-13-16,12-21 0 0,0 0 2 16,-7 32-2-16,7-32-2 0,0 0-3 15,0 0 1-15,12 30-4 0,-12-30 5 0,0 0 3 16,28 13-8-16,-28-13 8 0,32 0-4 15,-32 0 34-15,0 0-30 0,42 0-7 16,-42 0 9-16,0 0 0 0,30 0 7 0,-30 0 4 16,0 0-9-16,0 0 13 0,0 0-13 15,0 0-6-15,0 0 4 0,0 0-6 0,0 0-5 16,0 0 1-16,0 0 8 0,0 0-4 16,-99 5 4-16,99-5 4 0,-30 3-2 15,30-3-13-15,-35 7 16 0,35-7-3 16,0 0 0-16,-38 0 2 0,38 0 0 0,0 0-6 15,-32 3-4-15,32-3 6 0,0 0-4 16,0 0 2-16,0 0-1 0,-34 0-1 0,34 0 0 16,0 0-11-16,0 0 13 15,0 0-5-15,0 0 5 0,0 0 2 0,0 0-10 16,-13-28 10-16,13 28 0 0,0 0-9 16,0 0 11-16,13-44-6 0,-13 44-1 15,0 0 5-15,9-30 0 0,-9 30 0 0,0 0 5 16,1-27 10-16,-1 27-19 0,0 0 8 15,0 0-4-15,5-35 8 0,-5 35-12 0,0 0 17 16,0 0-9-16,0 0-12 0,-5-30 8 0,5 30 4 16,0 0-8-16,0 0 10 0,0 0-8 15,0 0-2-15,0 0-1 0,0 0 5 16,-1-27 0-16,1 27 9 0,0 0-7 16,0 0-8-16,0 0 4 0,0 0-5 0,0 0 5 15,0 0-4-15,0 0 1 0,0 0 5 16,0 0 9-16,0 0-18 0,0 0 1 15,0 0 1-15,0 0 7 0,0 92-4 0,0-92 12 16,6 33-10-16,-6-33 2 0,4 32 2 16,-4-32-2-16,3 27 0 0,-3-27 5 15,3 24-5-15,-3-24 4 0,0 0-2 16,5 30-8-16,-5-30-1 0,4 24 18 0,-4-24-24 16,0 0 4-16,10 20 3 0,-10-20-14 15,0 0 9-15,0 0 2 0,18 16-4 0,-18-16 2 16,0 0 2-16,0 0 0 0,0 0 5 15,0 0 1-15,0 0 8 0,49-35-7 16,-49 35 2-16,12-25 0 0,-12 25-3 16,8-20 1-16,-8 20 2 0,12-19 0 0,-12 19-7 15,0 0 5-15,10-21-7 0,-10 21 9 16,0 0-9-16,0 0-2 0,8-21 6 16,-8 21 5-16,0 0 0 0,0 0-9 0,0 0 2 15,0 0 9-15,0 0-11 0,0 0 0 16,0 0 7-16,0 0-1 0,0 0-3 0,0 0 1 15,0 0-2-15,0 0 7 0,13 54 2 16,-13-54-6-16,5 27 8 0,-5-27-4 16,0 0-4-16,5 39 4 0,-5-39 0 0,4 21 7 15,-4-21-10-15,0 0 3 0,1 24-4 16,-1-24 4-16,0 0-5 0,0 0 14 16,4 25-13-16,-4-25-3 0,0 0 9 0,0 0-2 15,0 0 0-15,13 19 5 0,-13-19-10 16,0 0 5-16,0 0 5 0,0 0-10 15,0 0 10-15,0 0-1 0,0 0 8 16,0 0 6-16,0 0 10 0,0 0-1 0,0 0-7 16,0 0 0-16,0 0-6 0,0 0-3 15,0 0 6-15,0 0-15 0,0 0 1 0,0 0-1 16,0 0-4-16,0 0 6 0,0 0 7 16,44-9-2-16,-44 9-3 0,0 0-6 0,38 3 0 15,-38-3 7-15,39 0-1 0,-39 0-4 16,41-3 3-16,-10 0-5 0,-5-2 2 15,-26 5-4-15,57-4-3 0,-27-1-1 16,2 2 14-16,-2 2-16 0,0-6 12 16,0 3-6-16,-3-2 2 0,7 0-2 0,-8 0 19 15,-26 6-15-15,49-9 2 0,-29 3 1 16,-20 6 8-16,33-10 10 0,-33 10 29 0,32-5 0 16,-32 5-17-16,0 0-3 0,22-9 2 15,-22 9-5-15,0 0-7 0,0 0 1 16,0 0 2-16,0 0-4 0,0 0-6 15,0 0 0-15,0 0-3 0,0 0-1 0,0 0 2 16,0 0-4-16,-74-17 6 0,74 17 0 16,0 0-12-16,-62 12 5 0,42-6-1 0,20-6-3 15,-36 11 5-15,12-9-9 0,24-2 3 16,-30 10 3-16,30-10-8 0,-30 6-2 16,30-6 1-16,0 0-3 0,-32 6-1 15,32-6 3-15,0 0-3 0,0 0 7 0,0 0-17 16,0 0 8-16,0 0 0 0,0 0 0 15,0 0-2-15,0 0 9 0,0 0-15 0,0 0 17 16,0 0-2-16,0 0 0 0,0 0-6 16,0 0-1-16,0 0 7 0,79 6 2 15,-79-6 0-15,0 0 4 0,0 0-8 0,0 0 8 16,0 0-2-16,0 0-6 0,0 0 2 16,27 6 6-16,-27-6-10 0,0 0 6 15,0 0-2-15,0 0 2 0,0 0 0 0,0 0 2 16,0 0-2-16,0 0-7 0,0 0 5 15,0 0 13-15,0 0-18 0,0 0-3 0,0 0 6 16,0 0-3-16,0 0-5 0,0 0 14 16,0 0 0-16,0 0-10 0,0 0 8 15,0 0 0-15,0 0-15 0,0 0-30 16,0 0-42-16,0 0-66 0,10 20-157 0,-10-20-422 16,0 0 513-16</inkml:trace>
  <inkml:trace contextRef="#ctx0" brushRef="#br0" timeOffset="5992.3077">18206 8693 2885 0,'0'0'-181'0</inkml:trace>
  <inkml:trace contextRef="#ctx0" brushRef="#br0" timeOffset="9426.5875">18206 8693 2387 0,'0'0'-145'0,"0"0"12"16,0 0 4-16,0 0 10 0,0 0 9 0,0 0-8 15,0 0 25-15,0 0 0 16,0 0 11-16,0 0 2 0,0 0 17 0,0 0-7 15,0 0 14-15,0 0 9 0,0 0 4 16,0 0 21-16,0 0 11 0,0 0 11 0,0 0 6 16,0 0 10-16,-94 24 32 0,94-24-5 15,-33 9 33-15,33-9-1 0,-37 6 7 0,19 1-8 16,18-7 3-16,-39 5 14 0,39-5-15 16,-33 10 2-16,33-10-2 0,-32 3-18 15,32-3-5-15,0 0-4 0,-37 7-9 0,37-7-11 16,0 0 0-16,-28 2-15 0,28-2 11 15,0 0-8-15,0 0-3 0,0 0-3 0,0 0 9 16,0 0-9-16,0 0 2 0,0 0-13 16,0 0 7-16,0 0-7 0,0 0 0 15,0 0 7-15,0 0-7 0,0 0 0 16,0 0 0-16,0 0 0 0,97 0-7 0,-97 0 10 16,0 0-3-16,0 0-3 0,40-2 10 15,-40 2-14-15,0 0 14 0,0 0 6 16,30-5 1-16,-30 5 13 0,0 0-18 0,0 0 1 15,0 0-3-15,0 0 9 0,0 0-9 16,0 0 3-16,0 0-4 0,0 0 1 16,0 0-7-16,0 0 3 0,0 0 0 0,0 0-3 15,0 0 3-15,0 0 1 0,0 0-11 16,0 0 14-16,0 0-11 0,0 0 1 16,0 0-3-16,0 0-7 0,0 0 6 0,0 0 4 15,0 0-17-15,0 0 17 0,0 0 0 16,0 0 3-16,0 0-7 0,0 0 0 0,0 0 1 15,3-23-4-15,-3 23 10 0,31-7 3 16,-31 7-9-16,0 0-1 0,38-5 14 16,-38 5-24-16,27-4 24 0,-27 4-14 15,0 0 0-15,25-6 4 0,-25 6 13 0,0 0 7 16,0 0-11-16,0 0-2 0,32-3 5 16,-32 3-9-16,0 0-3 0,0 0 6 15,0 0-3-15,0 0 7 0,0 0 0 0,0 0-14 16,0 0 10-16,0 0 1 0,0 0-4 15,0 0 0-15,0 0 0 0,0 0 6 16,0 0 4-16,0 0-10 0,0 0 7 0,0 0-7 16,0 0 13-16,0 0-13 0,0 0 0 15,0 0 0-15,0 0-7 0,0 0-9 16,0 0 6-16,0 0-7 0,0 0 4 0,0 0-10 16,0 0-14-16,0 0-11 0,0 0-19 15,0 0-16-15,0 0-6 0,0 0-11 0,-15-49 0 16,15 49 4-16,20-13 15 0,-20 13-4 15,0 0 17-15,0 0 7 0,21-15 22 16,-21 15 5-16,0 0 14 0,0 0 10 16,0 0 1-16,0 0 9 0,0 0 14 0,0 0 1 15,0 0 29-15,-60-9-1 0,60 9 28 16,0 0-35-16,-55 9 14 0,55-9-15 0,-47 9 9 16,22-3-14-16,25-6 12 0,-50 9-12 15,20-5-6-15,8 3 1 0,22-7 7 16,-55 9-20-16,26-6 24 0,1-2-20 15,-2 7-4-15,3-5-1 0,-3-1 5 0,-2 2-1 16,2-1-7-16,-2 4 7 0,-3-5-7 16,5 1 0-16,3 0-5 0,27-3 1 0,-55 7 8 15,35-5 6-15,20-2-14 0,-42 3 7 16,42-3-3-16,-32 3-1 0,32-3-3 16,-25 4-4-16,25-4 0 0,0 0 0 15,-40 0 0-15,40 0 0 0,0 0 0 0,0 0 4 16,-33 6 3-16,33-6-3 0,0 0-4 15,0 0-4-15,0 0-3 0,-24 2 3 16,24-2 4-16,0 0 0 0,0 0-4 0,0 0 0 16,0 0-3-16,0 0 0 0,0 0 3 15,0 0-4-15,0 0 5 0,0 0-1 0,89-20-4 16,-89 20 8-16,28-7 4 0,-28 7 4 16,24-6 7-16,-24 6-15 0,0 0 7 15,0 0 0-15,28-12 1 0,-28 12 7 16,0 0 7-16,0 0-4 0,0 0 3 0,0 0 1 15,0 0 17-15,0 0 10 0,-72-17 9 16,72 17-8-16,0 0 9 0,-48 0-11 16,48 0-6-16,-30-1-2 0,30 1-6 0,0 0 3 15,-37-3-7-15,37 3-12 0,0 0 3 16,-29-3-7-16,29 3-5 0,0 0 3 16,0 0-6-16,0 0 3 0,0 0-12 0,0 0-3 15,0 0 17-15,0 0-13 0,0 0 4 16,0 0 7-16,54-53 0 0,-54 53-6 15,17-14 8-15,-17 14-8 0,0 0 14 0,25-13-5 16,-25 13-1-16,0 0-2 0,20-11-7 16,-20 11 7-16,0 0 2 0,0 0 3 15,0 0 0-15,0 0-6 0,0 0-2 0,0 0 2 16,0 0 11-16,0 0-21 0,0 0 7 16,0 0-2-16,0 0 5 0,0 0-5 15,0 0-3-15,0 0 0 0,0 0 0 0,-87 11 0 16,87-11 0-16,0 0-11 0,-29 7 5 15,29-7 1-15,0 0-3 0,0 0 8 0,0 0 5 16,0 0-2-16,0 0-6 0,0 0-5 16,0 0 11-16,0 0-9 0,0 0 1 15,0 0 16-15,0 0-6 0,0 0-5 16,82-24 0-16,-82 24-3 0,22-9-5 0,-22 9 19 16,24-9-8-16,-24 9 0 0,0 0 10 15,23-12 3-15,-23 12 22 0,0 0 2 0,0 0-6 16,0 0 3-16,0 0-4 0,0 0-3 15,0 0-2-15,0 0-3 0,0 0-3 16,0 0 12-16,0 0-17 0,-89 1 10 16,89-1 4-16,0 0-24 0,-43 11 12 0,43-11-7 15,0 0-1-15,-30 6-8 0,30-6 6 16,0 0-4-16,0 0-1 0,-25 5-1 16,25-5-6-16,0 0 10 0,0 0-4 0,0 0-6 15,0 0 1-15,0 0 4 0,0 0-4 16,0 0 7-16,0 0-1 0,0 0 1 15,0 0-8-15,0 0 8 0,102-11-3 0,-79 0-2 16,4 10 3-16,-27 1-10 0,45-12 7 16,-25 8-3-16,-20 4 1 0,35-6 2 15,-35 6 2-15,27-3 5 0,-27 3-11 0,0 0-5 16,35-6 4-16,-35 6 5 0,0 0 0 16,0 0 5-16,32 0-8 0,-32 0 6 0,0 0-3 15,0 0 18-15,35 4-23 0,-35-4 3 16,0 0-5-16,30 8 7 0,-30-8 5 15,29 7 4-15,-29-7-16 0,20 8 7 0,-20-8 0 16,26 10-7-16,-26-10 7 0,22 12-2 16,-22-12 9-16,24 12-7 0,-24-12-5 15,26 12 12-15,-26-12-2 0,30 11-1 0,-30-11-8 16,26 12 6-16,-26-12-4 0,31 9 2 16,-14-3 2-16,-17-6-4 0,30 6-5 15,-30-6 9-15,32 6-2 0,-32-6 5 16,28 6-5-16,-28-6 2 0,31 3-4 15,-31-3 4-15,23 6-4 0,-23-6 4 0,0 0-7 16,32 3 5-16,-32-3 7 0,0 0-16 0,30 7 9 16,-30-7 5-16,0 0-5 0,30 4-3 15,-30-4 3-15,0 0-2 0,0 0 7 0,35 1-12 16,-35-1 16-16,0 0-11 0,32 0 2 16,-32 0-7-16,0 0 7 0,0 0 2 15,27 5 0-15,-27-5 12 0,0 0-5 16,0 0 5-16,0 0 0 0,0 0 4 0,0 0 4 15,0 0-6-15,0 0-10 0,0 0 8 16,0 0-8-16,0 0 5 0,0 0-2 16,0 0-2-16,0 0-1 0,0 0-4 0,0 0 9 15,0 0-9-15,0 0 3 0,0 0-8 16,0 0 3-16,0 0 5 0,0 0-1 16,0 0 11-16,0 0-11 0,0 0 1 0,0 0-3 15,0 0-4-15,0 0 6 0,-82 12 2 16,82-12-6-16,-39 0 13 0,39 0-9 15,-43 0-1-15,43 0-6 0,-42 0 3 16,42 0 0-16,-37-5-4 0,37 5 2 0,-33-1 4 16,33 1-4-16,-37-3 4 0,37 3-8 15,0 0 2-15,-37-8 6 0,37 8-4 0,0 0 2 16,-28-1-5-16,28 1 5 0,0 0-4 16,0 0 15-16,-29-7-9 0,29 7-13 15,0 0 3-15,0 0 5 0,0 0-9 0,0 0 9 16,0 0 1-16,0 0-4 0,0 0 6 15,0 0-5-15,0 0 10 0,0 0-1 0,-5-28 3 16,5 28 1-16,0 0-10 0,0 0 6 16,0 0 7-16,0 0-7 0,0 0-2 15,-10-26 9-15,10 26-5 0,0 0 16 16,0 0-14-16,0 0-8 0,-18-13 4 0,18 13 7 16,0 0 1-16,0 0-5 0,0 0 3 15,-24-14 15-15,24 14-23 0,0 0-2 0,0 0 6 16,0 0-12-16,0 0-2 15,0 0 12-15,0 0-8 0,0 0 1 0,0 0-3 16,0 0 10-16,-20-15-8 0,20 15 4 16,0 0 2-16,0 0-4 0,0 0-4 15,0 0 10-15,0 0 0 0,0 0-2 0,0 0-2 16,0 0-6-16,0 0 4 0,0 0 0 0,0 0 0 16,0 0 6-16,0 0-2 0,0 0 11 15,0 0-15-15,0 0 2 0,0 0 0 16,0 0 4-16,0 0 2 0,0 0 8 15,0 0 2-15,0 0-5 0,0 0 19 16,0 0-8-16,0 0-8 0,0 0 3 0,0 0 3 16,0 0-2-16,-27-12 5 0,27 12-13 15,0 0-1-15,0 0 5 0,-35-5 5 0,35 5-6 16,0 0-2-16,0 0-3 0,0 0-4 16,-30-1-3-16,30 1 9 0,0 0-6 0,0 0-4 15,0 0 7-15,0 0-3 16,0 0-4-16,0 0 2 0,-35-4-10 0,35 4 8 15,0 0-7-15,0 0-3 0,0 0 7 16,0 0 8-16,0 0-12 0,0 0-3 0,0 0 12 16,0 0-2-16,0 0 2 0,0 0-4 15,0 0 4-15,0 0-4 0,0 0 0 16,0 0 6-16,0 0-10 0,0 0 4 0,0 0 10 16,0 0-14-16,0 0 8 0,0 0 2 15,0 0 0-15,0 0-8 0,0 0 12 16,0 0-1-16,0 0-1 0,0 0-8 15,0 0 4-15,0 0 1 0,44 57-3 0,-44-57 0 16,0 0-7-16,0 0 5 0,-19 24 4 16,19-24-4-16,-17 15-4 0,17-15 5 0,-15 15-3 15,15-15 8-15,-23 15-3 0,23-15 7 16,-23 20-8-16,23-20 0 0,-29 19 7 16,29-19-7-16,-23 15-3 0,23-15 6 15,-24 12-1-15,24-12-9 0,-20 11 12 0,20-11-5 16,0 0-3-16,-27 12 3 0,27-12-12 15,0 0-1-15,0 0 8 0,-21 10-22 0,21-10-4 16,0 0 2-16,0 0 4 0,0 0 2 16,0 0-3-16,0 0 6 0,0 0 0 15,0 0 4-15,0 0 3 0,0 0 5 16,0 0-2-16,0 0 0 0,0 0-3 0,0 0 13 16,-32-30-2-16,32 30-2 0,0 0 0 15,0 0 10-15,0 0-14 0,0 0 2 0,-15-22 0 16,15 22-1-16,0 0-1 0,0 0 4 15,0 0-3-15,0 0-5 0,0 0 10 16,0 0-9-16,0 0-2 0,0 0 7 0,0 0-7 16,0 0 5-16,0 0 1 0,0 0 1 15,0 0 2-15,0 0 4 0,0 0 0 16,0 0 2-16,-15 49-4 0,15-49 10 0,0 0-4 16,-4 35-4-16,4-35-4 0,0 0 4 15,0 27-4-15,0-27 8 0,0 0-4 16,0 0 9-16,0 0-5 0,0 0 5 15,-3 30-7-15,3-30 15 0,0 0-5 0,0 0-3 16,0 0-5-16,0 0-2 0,0 0 4 16,0 0-3-16,0 0-6 0,0 0 10 0,0 0-7 15,0 0 6-15,0 0-2 0,0 0-6 16,-28-68 4-16,28 68 0 0,0 0 7 16,-17-14-9-16,17 14 2 0,0 0-2 0,0 0 10 15,0 0-6-15,0 0 4 0,-20-17-5 16,20 17-3-16,0 0 8 0,0 0-12 15,0 0 4-15,0 0 12 0,0 0-12 16,0 0-6-16,0 0 6 0,-55 17-8 0,55-17 8 16,0 0 0-16,0 0-7 0,-24 8 7 15,24-8 0-15,0 0-12 0,0 0 10 0,0 0 2 16,0 0 8-16,-25 10-8 0,25-10 0 16,0 0 11-16,0 0-16 0,0 0 10 0,0 0-5 15,-27 9 0-15,27-9 0 16,0 0 4-16,0 0-8 0,0 0 6 0,0 0 0 15,-30 10 0-15,30-10-4 0,0 0 4 16,0 0 6-16,-25 8-8 0,25-8-2 0,0 0 8 16,-27 16-8-16,27-16 4 0,-25 13 0 15,25-13-6-15,0 0 4 0,-20 11-12 0,20-11 8 16,0 0-5-16,-17 17 9 0,17-17-8 16,0 0-2-16,0 0 1 0,0 0-10 15,0 0-42-15,74 0-72 0,-74 0-256 16,59-10-306-16,-38 8 679 0</inkml:trace>
  <inkml:trace contextRef="#ctx0" brushRef="#br0" timeOffset="12542.2576">10162 10140 2695 0,'0'0'-130'16,"0"0"27"-16,0 0 12 0,-29-5 18 16,29 5 23-16,0 0 24 0,0 0 19 0,0 0 3 15,-32-10 21-15,32 10-3 0,0 0-5 16,0 0 1-16,0 0-6 0,0 0-4 15,-26-7 0-15,26 7-7 0,0 0 0 0,0 0 1 16,0 0 6-16,0 0-3 0,0 0-1 16,75-25-2-16,-38 17 6 0,8-7 0 15,7 3 0-15,10-4 0 0,1-2 0 0,1 2 0 16,1 0 0-16,14-2-4 0,4-4 8 16,-1 7-8-16,-2-7 8 0,6 8-4 0,-4-5 0 15,3 4-4-15,0-1 14 0,-16 4-10 16,1 0 4-16,-5 1-1 0,-1 2-3 15,-4 3 6-15,-6 0-2 0,-6 3-1 16,-1 0-6-16,0 0 3 0,-10 3-4 0,-4 0-2 16,1 0 12-16,1 0-6 0,0 3 0 15,-8 0 4-15,3-3-8 0,2 3 4 0,-4 2 0 16,4-4 0-16,-2 2 0 0,-30-3 0 16,53 3 0-16,-21-3 7 0,-32 0-4 15,49 4-6-15,-27-8 3 0,-22 4 7 0,45 4-7 16,-45-4 6-16,41-4 1 15,-41 4-7-15,39 0 23 0,-39 0-23 0,30-3 10 16,-30 3-1-16,0 0 14 0,37-3-14 16,-37 3-9-16,0 0-16 0,20-9-6 0,-20 9-14 15,0 0-4-15,0 0-3 0,0 0 9 16,0 0-4-16,0 0 17 0,0 0-7 0,-74-18 3 16,74 18 3-16,-38-6 4 0,38 6 4 15,-35-7 3-15,35 7-7 0,-34-5 10 16,34 5-3-16,-35-10 11 0,35 10-15 15,-35-9 15-15,35 9-3 0,-32-10 21 0,32 10-7 16,-32-9-3-16,32 9-5 0,-31-8 12 16,31 8 7-16,-34-11 3 0,34 11-4 0,-37-9 18 15,37 9 3-15,-41-6 3 0,41 6-8 16,-37-5-7-16,17 1 6 0,20 4 10 16,-37-3-5-16,37 3-3 0,-34 0 3 0,34 0-4 15,0 0-4-15,-35-6-3 0,35 6 3 16,0 0-4-16,-30-3-3 0,30 3 9 15,0 0 2-15,0 0 5 0,-30-9-1 16,30 9-8-16,0 0 10 0,0 0 10 0,-23-6-6 16,23 6-13-16,0 0-4 0,0 0-7 15,0 0-1-15,0 0-4 0,0 0 9 0,-25-9-25 16,25 9 6-16,0 0-3 0,0 0-5 16,0 0 5-16,0 0 0 0,0 0-5 15,0 0 4-15,0 0 4 0,0 0-8 16,0 0 5-16,0 0-10 0,0 0-5 0,0 0 12 15,82-6-2-15,-52 1 5 0,1 2-2 16,0 2 2-16,4 1-3 0,3-4 0 0,-3 0 3 16,0 4-2-16,1-3-3 0,-6 2-3 15,-30 1 1-15,60-5-1 0,-28 5 18 0,-32 0-15 16,45-3 0-16,-45 3 9 0,45 0-23 16,-20 0 14-16,-25 0 5 0,44 0-5 15,-44 0-3-15,43 0-4 0,-16 0 2 16,-27 0 5-16,42 0 5 0,-42 0-10 15,48 0 5-15,-23 0-4 0,-25 0 1 0,49 3 6 16,-27-3-1-16,9 0-7 16,-31 0 12-16,57 0-4 0,-28 0-10 0,-3 5 14 0,-26-5-5 15,56 0 3-15,-31 0 0 0,-25 0 4 16,47 1-13-16,-47-1 4 0,41 0 2 0,-41 0 3 16,41 0 9-16,-41 0-14 0,35 3 0 15,-35-3 3-15,30 0-1 0,-30 0 3 16,0 0-3-16,35 4 5 0,-35-4 7 15,0 0-9-15,0 0 7 0,33 0-3 0,-33 0 3 16,0 0-5-16,0 0 2 0,0 0 1 16,32 4-6-16,-32-4 21 0,0 0-15 0,0 0-6 15,0 0 21-15,0 0-11 0,0 0-8 16,0 0 1-16,0 0 2 0,20 9 2 16,-20-9-2-16,0 0-7 0,0 0 1 0,0 0 3 15,0 0-1-15,0 0 3 0,-57 42 3 16,41-30-8-16,-4 0-1 0,-4 1 0 15,4 1-4-15,-2-1 6 0,-4 1 11 16,4 1-12-16,-5-3 1 0,-3 8 0 0,0-4-6 16,-2 4-2-16,-1-2 4 0,-3 3 4 15,3-2-2-15,-4 2-4 0,-1 1 2 0,-6 3 4 16,-1-4-4-16,8 0 13 0,-1 2-10 16,-1-5 1-16,4 0-4 0,-8 1 4 0,6 0-12 15,-2-3 10-15,1 2 0 0,-1-3-2 16,-1 0 0-16,3 0-2 0,4-3 4 15,0 3 9-15,-3-1-14 0,6-2-1 16,0 1 4-16,3-1-2 0,6-4 17 0,-1 3-17 16,22-11 0-16,-35 14 0 0,18-7-1 15,17-7 1-15,-27 8-4 0,27-8 2 0,-25 10-12 16,25-10 12-16,0 0 4 0,-22 9-4 16,22-9-3-16,0 0 7 0,0 0-6 15,0 0 6-15,0 0-9 0,0 0 5 16,0 0-1-16,0 0 7 0,0 0-4 0,49-56-2 15,-32 41 8-15,-9-6-10 0,-8 21 6 16,22-42 15-16,-17 19-19 0,-2-1 8 16,2-3-4-16,-1-1 0 0,-4 28 2 0,0-56 5 15,-4 27-7-15,-1 5 0 0,5 24-9 16,-3-46 13-16,-2 27 1 0,5 19-5 16,-9-30-29-16,9 30-20 0,0 0-39 0,4-37-73 15,-4 37-265-15,18-15-219 0,-18 15 117 16</inkml:trace>
  <inkml:trace contextRef="#ctx0" brushRef="#br0" timeOffset="17322.1997">8659 10810 2419 0,'0'0'-125'16,"0"0"15"-16,0 0 3 0,-21-60 14 0,21 60 8 15,0 0 12-15,0 0 22 0,0 0 3 0,-15-24 4 16,15 24 11-16,0 0 12 0,0 0 13 15,0 0-9-15,-12-18 17 0,12 18-4 16,0 0 4-16,0 0-13 0,0 0 5 16,0 0 8-16,0 0 8 0,0 0-4 0,0 0 0 15,0 0-12-15,0 0 8 0,0 0 4 16,0 0 9-16,0 0 37 0,-30 58 27 16,23-21-5-16,-3 4 5 0,2 10-6 0,-7 8-9 15,0 2 6-15,1 14-6 0,6 5-4 16,-1 9 6-16,4 1-9 0,5 5-16 15,0 2 2-15,5 1 3 0,-1-8-11 16,6-1 4-16,2-2-13 0,-1-9-3 0,-1-1 0 16,4-12 5-16,-9-7-11 0,3-3 5 15,0-6-8-15,1-5-1 0,-4-5 0 0,2 2 1 16,1-4-1-16,-3-5 1 0,3-4-1 16,-1 1-3-16,1-4-5 0,-3-2 8 0,7 4 6 15,-7-7-12-15,7-1 1 0,-12-19-3 16,17 32-31-16,-7-20-37 0,-10-12-45 15,21 18-141-15,-16-12-322 0,-5-6 111 16</inkml:trace>
  <inkml:trace contextRef="#ctx0" brushRef="#br0" timeOffset="18432.2522">8270 12439 2056 0,'0'0'-101'0,"-19"-13"7"0,19 13 8 16,0 0 18-16,-21-20 3 0,21 20 18 0,-14-16 9 15,14 16-5-15,0 0 21 0,-27-23 9 16,27 23 30-16,-16-12 14 0,16 12 12 0,0 0 4 15,-17-21 11-15,17 21-14 0,0 0-4 16,-13-15 4-16,13 15-13 0,0 0-8 16,0 0-16-16,0 0 9 0,-17-19-20 15,17 19 8-15,0 0 3 0,0 0 1 0,0 0-8 16,0 0 11-16,0 0-3 0,0 0-5 16,0 0-6-16,33-34 10 0,-33 34-7 0,0 0 4 15,0 0 0-15,30-6 3 0,-30 6-3 16,0 0 3-16,0 0-3 0,0 0 3 15,0 0 12-15,52 18-5 0,-52-18 1 16,19 18 60-16,-19-18-26 0,13 23-1 0,-13-23 22 16,13 33 18-16,-9-11-18 0,4 1 1 15,-6 4-4-15,1 3-5 0,2 0-4 16,-2 2-4-16,2 4-20 0,-1 2 29 0,4 4-28 16,-3-2-5-16,5 1-4 0,-5-2 0 15,7 2-2-15,-4-4-3 0,2 0-9 0,2-3 14 16,-4-4-6-16,4-3-2 0,-5 1-3 15,3-2-13-15,2-5 6 0,-7 5-1 16,6-10-2-16,-11-16 3 0,12 35-6 16,-2-19 6-16,-10-16-3 0,15 27 7 0,-15-27-12 15,15 25 2-15,-15-25 3 0,14 18-2 16,-14-18 2-16,11 19-3 0,-11-19 1 0,17 12 1 16,-17-12 6-16,0 0-3 0,28 9 10 15,-28-9-2-15,0 0-6 0,31-1 1 16,-31 1 2-16,0 0-1 0,43-24 4 0,-26 9-4 15,3 0 3-15,-3-5-9 0,3-7 4 16,0 3 5-16,5-4-9 0,-5-3 2 16,5 0-3-16,-7 4 1 0,9-5-5 0,-7 2 0 15,-1 3-2-15,2-5 6 0,1 5 3 16,-10 6-7-16,5-1 5 0,3 1 6 16,-4-2-22-16,-4 2 13 0,5 3 0 0,-2 3-2 15,2-5 0-15,-1 4 7 0,1-4-7 16,0 4 2-16,3 1 5 0,-3 0-14 15,-17 15 7-15,33-28 0 0,-15 16 0 16,-18 12 5-16,26-19 2 0,-26 19-3 0,21-18-2 16,-21 18 5-16,19-17 20 0,-19 17 6 15,16-15-4-15,-16 15-3 0,0 0-2 0,5-30-1 16,-5 30 5-16,0 0-15 0,0 0 10 16,-13-44-4-16,13 44-11 0,-22-25 8 0,22 25 11 15,-30-20-11-15,13 7 13 0,17 13-1 16,-36-18 0-16,16 9-17 0,-2-3-3 15,-2 3-2-15,24 9 8 0,-41-17 3 16,17 8-15-16,4 0 2 0,20 9 12 0,-45-18-7 16,25 11-1-16,-2-5-4 0,22 12 7 15,-43-15-11-15,18 7 8 0,6-4-6 0,19 12 0 16,-52-15-4-16,27 10 7 0,-3 2-5 16,3-4-7-16,25 7-22 0,-49-3-27 15,49 3-31-15,-45 3-47 0,22 4-19 16,23-7-65-16,-46 11-508 0,21-1 537 15</inkml:trace>
  <inkml:trace contextRef="#ctx0" brushRef="#br0" timeOffset="22278.6303">3465 9234 2837 0,'0'0'-663'0,"-23"-9"118"15</inkml:trace>
  <inkml:trace contextRef="#ctx0" brushRef="#br0" timeOffset="22309.6036">3417 9216 2490 0,'-29'-9'-170'0,"29"9"-403"0,-38-6 111 0</inkml:trace>
  <inkml:trace contextRef="#ctx0" brushRef="#br0" timeOffset="24251.5458">3285 9197 2042 0,'0'0'-95'32,"-69"0"20"-32,32 0 25 0,-5 0 7 0,6 0 15 0,-4 0-4 0,3 4 12 0,0 2-13 0,-8-3 9 15,0 0-1-15,3 5 3 0,-7-7 6 16,2 2 16-16,1 0 4 0,0 3 50 0,-2-3 0 16,1 1 6-16,7-1-12 0,-4 1 10 15,8-3-20-15,-10 4-4 0,10-2-5 0,-1 1-3 16,3 1-12-16,-2 1 23 0,-1 0-23 15,2-1-7-15,5 2 14 0,-6 2-3 16,10-2-8-16,-1 2 1 0,0-2-11 16,2 2 14-16,2-2-14 0,3 6 0 0,20-13 3 15,-39 26-6-15,21-14 3 0,1 3 7 16,0 3-14-16,17-18 7 0,-22 32 7 0,7-17-14 16,4 0 3-16,11-15 1 0,-19 27-4 15,19-27 7-15,-15 28-14 0,15-28 7 16,-8 26-4-16,8-26 4 0,-12 27-14 15,12-27 17-15,-8 32 1 0,8-32 3 16,-9 39 32-16,6-8 27 0,-5 1-11 16,3 6-8-16,-4 2 3 0,3 1 0 0,1 1-17 15,-4 3 15-15,8-3-3 0,-8 5-10 0,4-5-4 16,5 0 4-16,-3 5 2 0,6 0-6 16,2-4-9-16,-1 4 8 0,2-1-8 0,6-2 0 15,-4-2-1-15,6 1 4 0,-3-3-4 16,5 0 0-16,0-4-5 0,1 2 2 15,-4-4 3-15,7-4-8 0,-3 4-3 0,3-3 5 16,5 1 0-16,-1-5-5 0,1 0 0 16,0 4-3-16,7-6-3 0,-2 3 9 15,5-4 2-15,-2 2-5 0,8-5-3 0,-6-3 5 16,8 4-2-16,-1-5 0 0,3 1 3 16,10 2-1-16,2-4 3 0,-5-5-2 15,8 5-6-15,1-4 3 0,-3 0-3 0,4 0-6 16,-3 0 9-16,-3 5-3 15,8-7 0-15,-2 1 0 0,3 1-3 0,-5-3 3 16,11 2 0-16,-4 1 6 0,4-7-4 16,8 2 1-16,0 0 0 0,1-4-1 0,4-3 4 15,13 0-9-15,-4-7 14 0,6 1-6 16,0 0-7-16,-2-5 10 0,-2-1-14 16,4 4 12-16,-2-2-1 0,-4 4-5 0,-6 0-5 15,-5 1 10-15,-3 1-2 0,1-2-3 16,-1 3-8-16,-5 0 8 0,3 0 0 0,-7 3 0 15,5-3 5-15,7 3-5 0,-3-5 3 16,3 5 0-16,13-1-3 0,-5-5 5 16,7 1 0-16,2 0 1 0,-2 3 13 0,-2-6-14 15,-1 2-2-15,-7 3 5 0,-12-1-3 16,4-1-5-16,-9 2 0 0,-1 0 0 16,-11 0 2-16,-4 0 1 0,3 3-6 15,-4-3 6-15,-3-1 2 0,7 2-2 0,-3-1-6 16,-2 0 9-16,1-4-1 0,6 4 18 15,-4 1-25-15,15-5 4 0,-5 4 1 16,-4 0-6-16,9-2 11 0,-5 1 3 0,-1-3-14 16,1 6 13-16,4-7-4 0,1 4-6 15,0 0 5-15,4-4 23 0,-1 2-28 16,-2-3 5-16,0 3-5 0,3-3 5 0,-7 0-5 16,2 0 10-16,-8 0-12 0,1-1 4 15,-10 0 3-15,-5 5 0 0,0-5-7 0,-7 4 12 16,-6 0-3-16,-3-4-14 0,3 5 7 15,-2-1-8-15,-2-1 8 0,-4 2 5 0,8-5-2 16,-2 1-3-16,6 1-3 0,-4-7 11 16,2 3 2-16,1-3-5 0,-3 0 2 15,2 0-4-15,0-2-6 0,-3 5 16 16,4-3-16-16,-12 3-4 0,7-3 12 0,-7 5-5 16,0-1 0-16,3 2 2 0,-4-1-7 15,-1 1 5-15,2-2 0 0,-1-1-2 0,-1 4 4 16,9-4 1-16,-5 2-8 15,8-5 2-15,-5 3 6 0,8 0-8 0,-4-1 5 16,8-6 2-16,-6 4 1 0,8 0-6 16,-9 0 3-16,4-2 8 0,1 4-6 0,-5-7-4 15,2 5-1-15,-6-1-2 0,-4 4 5 16,3 0 5-16,-5-2 0 0,-3 2-7 16,2 3 7-16,-4-3-5 0,-20 12 5 0,33-21 12 15,-18 11 3-15,-15 10 9 0,27-15 17 16,-27 15-8-16,20-20 18 0,-8 5-31 15,3-9-4-15,-7-3-3 0,2-1-9 16,-3-3 7-16,1 0 13 0,-8-1-22 0,0 2 8 16,0 30-6-16,-12-64 4 0,4 30 5 15,-4 1-10-15,-3-1-8 0,-1 2 11 0,-1-1-4 16,0 4-7 0,0-1 4-16,-3 3-2 0,4 2 0 0,-1-3 13 0,-3 4-12 0,3 2 1 15,0 1-4-15,1 2 11 16,-3-3-20-16,3 1 9 0,-5 2 15 0,3-1-11 15,0 0-6-15,-7 1-2 0,6 1 4 16,-1 0-9-16,-7 0 11 0,-3 2-4 0,3-3 0 16,2 4 4-16,4-2-10 15,-6 5 10-15,8-3 0 0,-1 2-11 0,-3 1 9 16,3 1 5-16,20 11-12 0,-35-22 5 0,11 10 4 16,4 3 0-16,20 9-2 0,-38-23 5 15,11 15-10-15,5-5 5 0,-3 6 3 0,-2-1-8 16,1-1 7-16,-8 2 3 0,4 0-10 15,-2 3 10-15,-1-4-14 0,-2 7 1 16,0-2 3-16,-6-1 1 0,5 0 0 16,-1 3 1-16,-5 1 10 0,2-5-11 0,-2 5 4 15,-6 0 4-15,2 0-13 0,-4 0 3 16,-2-2 6-16,2 4-11 0,-10-2 13 0,6 0-2 16,-4 0-11-16,-11 5 11 15,1-4 2-15,1 3 3 0,-4 0-14 0,0-1 9 16,4-2-9-16,-2 3 0 0,-1 0 14 0,1-1-12 15,16-2 5-15,-3-1 0 0,5 5-3 16,-1-5 3-16,7 2 7 0,3-2-8 16,-2 0 8-16,6 0 1 0,-2 0-1 0,1 0-5 15,-4 0 4-15,6 0-10 0,0 4 3 16,-6-4-3-16,7 0 1 0,-7 0 8 16,5 3-6-16,-3-3 1 0,3 3-2 0,-2-3 2 15,3 3-3-15,2-3 3 0,1 3 4 16,1-3-6-16,1 3 6 0,32-3 2 0,-58 0-6 15,26 0-2-15,7 0 10 0,25 0-6 16,-61 0-6-16,35 0 10 0,-9 0-11 16,35 0 3-16,-62-3 11 0,33 3 2 0,-1 0-14 15,-5 0 1-15,2-3 13 0,-4 3-9 16,3 0 0-16,-1 0-5 0,0 0 5 16,-3 0 0-16,-4 0 5 0,5 0-12 0,-8 0 11 15,-4 0-8-15,1 0 4 16,-6 0 2-16,-1-3-2 0,0 3 5 0,-4-3-1 15,-9 0-6-15,1-1 2 0,-10-3 4 16,7 6-4-16,-4-6 0 0,2 2 2 0,5 2 5 16,-1-5 2-16,-3 2 8 0,6 0 1 0,0 0 6 15,11 0-7-15,-11 3-4 0,12-3 6 16,-4 0-11-16,-5-1 1 0,2-2 1 16,-2 3 5-16,-9-4-5 0,3 5-8 15,-6-2 5-15,-20 2-7 0,-3-2-2 0,-11 2 6 16,-43 5 6-16,-1 0-12 0,-5 0 8 15,-6 5-10-15,5 5-4 0,10 4 2 16,4-1 10-16,11 2-4 0,29-3 14 0,12 1-12 16,0 5-8-16,10 2-34 0,3 1-51 15,7 4-89-15,7 3-191 0,12 0-314 0,6-5 121 16</inkml:trace>
  <inkml:trace contextRef="#ctx0" brushRef="#br0" timeOffset="31815.6003">12202 13191 1695 0,'-51'0'166'16,"2"2"-61"-16,2-2-12 0,7 3-22 16,2-3-27-16,2 4-7 0,3-4-10 15,-2 3-17-15,1 0 3 0,34-3-6 0,-53 2-20 16,28-2-41-16,25 0-91 0,-37 3-172 15,37-3-142-15,-32 0 103 0</inkml:trace>
  <inkml:trace contextRef="#ctx0" brushRef="#br0" timeOffset="36749.4194">8281 9213 1612 0,'0'0'-17'0,"-33"-9"1"0,33 9 7 16,0 0 9-16,0 0 13 0,0 0 12 16,-24-9-4-16,24 9 8 0,0 0-21 15,0 0 17-15,0 0-17 0,-23-13 8 0,23 13-8 16,0 0 0-16,0 0 0 0,0 0 16 15,-20-12-12-15,20 12-12 0,0 0 8 16,0 0 4-16,0 0-4 0,0 0 7 0,-28-16-7 16,28 16 7-16,0 0-7 0,0 0 0 15,0 0-4-15,0 0 7 0,0 0-3 16,-22-12-1-16,22 12 5 0,0 0 3 0,0 0-8 16,0 0 1-16,0 0-5 0,-27-9 5 15,27 9 7-15,0 0 7 0,0 0 7 16,0 0 0-16,-35-6-8 0,35 6-3 15,0 0 10-15,0 0-11 0,-35-7 1 0,35 7-1 16,0 0-7-16,-29-5 0 0,29 5-3 16,0 0 7-16,-33-4-4 0,33 4 3 0,0 0-3 15,-37-3-6-15,37 3 6 0,0 0-4 16,-37 0 4-16,37 0 0 0,0 0 3 0,-33 0-10 16,33 0 11-16,0 0-8 0,-35 7 4 15,35-7-1-15,-30 8-2 0,30-8 3 16,-26 10-10-16,26-10 12 0,-31 14-8 0,31-14 11 15,-30 13-5-15,30-13-7 0,-32 17-3 16,32-17 10-16,-29 13 8 0,16-2-5 16,13-11-7-16,-27 15-6 0,27-15 9 15,-28 18 1-15,14-8-13 0,14-10 6 0,-31 17 0 16,31-17-6-16,-22 20 12 0,7-8 6 16,15-12-12-16,-20 15 10 0,20-15 5 0,-25 18-18 15,25-18 0-15,-20 20 18 0,20-20-18 16,-17 20 6-16,17-20-3 0,-17 23 3 15,17-23 0-15,-20 21 9 0,20-21-3 16,-17 26 11-16,6-15-8 0,11-11-1 0,-17 25 4 16,2-10 2-16,15-15-23 0,-14 24 17 15,14-24 6-15,-16 27-8 0,16-27-7 0,-17 28 1 16,17-28-12-16,-12 29 12 0,12-29 2 16,-11 29-5-16,11-29 0 0,-9 27 5 0,9-27-8 15,-5 31 3-15,5-31 3 0,-8 36-3 16,8-36-1-16,0 38 7 0,-4-20-12 15,4-18 22-15,0 37-16 0,0-37 0 16,0 37-6-16,0-37 6 0,0 37-6 0,0-37 20 16,0 32-20-16,0-32-5 0,-1 35 8 15,1-35 2-15,-4 31-4 0,4-31 7 16,-5 33-5-16,5-33 0 0,-3 32 6 0,3-32-6 16,0 30 0-16,0-30 21 0,0 32-26 15,0-32-3-15,0 27 0 0,0-27 8 0,3 34-3 16,-3-34 6-16,5 41-3 0,0-23-3 15,-5-18 6-15,12 47-1 0,-7-23-4 16,7 0 7-16,-7 4-10 0,5-1 5 16,2 5 0-16,1-2 5 0,-3 5 0 0,7-4 1 15,-2 2-6-15,2-3-6 0,-1 2 4 16,1-2 4-16,3 1 7 0,4 1-12 0,-4-5 8 16,1-3-7-16,3 3 4 0,-4-4 1 15,-2 1 2-15,4-5-5 0,0-2 6 0,-2 3-3 16,-2-5-1-16,4 4 4 0,3-4-1 15,-3-3 0-15,5 4 12 0,-6-3-4 16,6-1-8-16,3-3 1 0,-5 0 4 16,7 0 6-16,-2 0-3 0,5-3-8 0,-1 1 3 15,3-5 2-15,-4 4 6 0,4-2-3 16,-4 0 5-16,6-3-8 0,3-1 5 16,-6 0-2-16,8-1-1 0,6-3 1 0,-1-3-3 15,-3 2 2-15,3-5-4 0,8-2 2 16,0 0-3-16,-5-3 18 0,8-2-25 15,-7 2 7-15,3 0-5 0,-1-3 6 0,-5-1 1 16,2 1-4-16,0-2 2 0,-6 3 3 16,6-2-8-16,-3-2 1 0,-7 3 6 15,3-5-11-15,-3 2-3 0,-2 2 12 0,-3-1-9 16,-1-7 14-16,-1 7-10 0,1-2-2 16,0-1 5-16,-4 4 2 0,-7-2-4 0,7-2-1 15,-5-1 5-15,0 2-5 0,-2-3 3 16,0 1 16-16,-2-1-23 0,2 4 14 15,-3-3 20-15,0-2-36 0,3 1 6 0,-7 2-4 16,-1-1 6-16,1 4 8 0,-4-5 1 16,3 4-3-16,-4-3 17 0,2-2-5 15,2-4 5-15,-2-4-13 0,-2-1 5 0,-1-4-10 16,1 1 17-16,2 1-10 0,-3-1-8 16,1-1-1-16,-1 0-1 0,1-2-2 15,3 5 9-15,-3-5 2 0,2 2-11 0,-7-1 3 16,2-1 8-16,-3 1-7 0,-2 0 23 15,-5 3 3-15,-8-2-8 0,-1-3 1 0,-12 0 3 16,-11-1-18-16,-8 6 12 0,-14 0-11 16,-8 3-22-16,-15 13-17 0,2 12-33 15,-15 10-76-15,-56 25-154 0,-18 4-445 16,-16 19 503-16</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3:23.222"/>
    </inkml:context>
    <inkml:brush xml:id="br0">
      <inkml:brushProperty name="width" value="0.06667" units="cm"/>
      <inkml:brushProperty name="height" value="0.06667" units="cm"/>
      <inkml:brushProperty name="fitToCurve" value="1"/>
    </inkml:brush>
  </inkml:definitions>
  <inkml:trace contextRef="#ctx0" brushRef="#br0">-4981 2806 4175 0,'0'0'-226'0,"0"0"5"15,18-11 13-15,-18 11 3 0</inkml:trace>
  <inkml:trace contextRef="#ctx0" brushRef="#br0" timeOffset="193136.7213">-4612 1436 624 0,'0'0'382'0,"0"0"-136"15,0 0-69-15,0 0-23 0,0 0 10 16,0 0-24-16,0 0-14 0,0 0-20 0,0 0 0 16,0 0-8-16,0 0-5 0,0 0 2 15,0 0-9-15,0 0-13 0,0 0-5 0,0 0-2 16,0 0-9-16,0 0-1 0,0 0-7 16,0 0 5-16,0 0 4 0,0 0-14 15,0 0 20-15,0 0-14 0,36-42-1 0,-36 42-1 16,0 0-4-16,0 0-6 0,0 0-7 15,0 0 4-15,0 0-7 0,0 0 4 16,0 0-8-16,0 0-7 0,9-19 6 16,-9 19 4-16,0 0-9 0,0 0-7 0,0 0 1 15,0 0 2-15,0 0 1 0,0 0-9 16,0 0 12-16,0 0-8 0,14-17 0 0,-14 17 0 16,0 0-6-16,0 0 8 0,0 0-6 15,0 0 9-15,0 0-7 0,0 0-2 16,0 0 8-16,0 0-1 0,24 41 1 0,-24-41 5 15,9 30-7-15,0-12 14 0,-6 4 8 16,3 1-19-16,2-1 6 0,-5 5 3 16,3-4-10-16,-3 5 3 0,0-3 14 0,0 0-24 15,0 0 7-15,-3-1 0 0,3 0-7 16,-3-24 4-16,3 43-6 0,-3-25-5 16,0-18-1-16,3 36-22 0,-3-16-17 0,0-20-22 15,3 29-39-15,-3-29-49 0,3 24-92 16,-3-24-526-16,-3 21 340 0</inkml:trace>
  <inkml:trace contextRef="#ctx0" brushRef="#br0" timeOffset="193711.8022">-4901 1599 3231 0,'0'0'-79'16,"0"0"10"-16,0 0 26 0,0 0 8 15,0 0-4-15,0 0 11 0,0 0 1 0,0 0 12 16,0 0-1-16,0 0 8 0,0 0-3 16,25-54 8-16,-25 54 11 0,19-25 11 0,-7 12 10 15,-3-9 13-15,6 4 7 0,-2-2 6 16,6-2-2-16,-4 1 5 0,3-8-7 16,2 4-2-16,-5 0-5 0,3-1-3 15,2 1-11-15,-2-2 8 0,0 3-3 0,0-5-11 16,2 2 0-16,-2 3 6 0,0-4-7 15,2 4-1-15,-2-3 3 0,-3 3-15 16,3-1 5-16,-1 3-5 0,-5 2 5 0,0 3-15 16,0 1 4-16,-12 16-25 0,15-24-29 15,-15 24-35-15,17-22-55 0,-17 22-71 0,12-13-506 16,-12 13 584-16</inkml:trace>
  <inkml:trace contextRef="#ctx0" brushRef="#br0" timeOffset="194872.5893">-3609 770 2771 0,'0'0'-45'0,"0"0"20"15,0 0 17-15,0 0 5 0,0 0 0 0,0 0-3 16,3-35 12-16,-3 35-6 0,0 0 3 16,0 0 11-16,0 0 6 0,0 0 27 15,0 0-14-15,0 0 8 0,0 0 4 0,0 0 3 16,25 67-4-16,-25-67 12 0,12 35 4 15,-3-13-9-15,-3 0 7 0,4 2-10 16,-1 8 1-16,1-2-8 0,2 0 6 16,-3 2 5-16,-3-4-17 0,4 1-16 15,-1 0-1-15,3-1 1 0,-2-4 0 0,-4 5-4 16,3-7-2-16,1 1-7 0,-1 2-21 16,0-5-21-16,0-1-31 0,1-2-56 0,-4-2-82 15,-6-15-509-15,6 21 590 0</inkml:trace>
  <inkml:trace contextRef="#ctx0" brushRef="#br0" timeOffset="195563.8939">-3619 614 2850 0,'0'0'-126'16,"0"0"11"-16,0 0 17 0,0 0 12 16,0 0 10-16,16-20 8 0,-16 20 19 0,0 0 18 15,19-11 18-15,-19 11 13 0,0 0 20 16,18-9 4-16,-18 9 22 0,0 0 9 0,22-7-1 15,-22 7-16-15,0 0 5 0,25-13 3 16,-25 13-4-16,21-3-1 0,-21 3 9 16,0 0-10-16,41-4 5 0,-41 4-14 15,28-3 7-15,-28 3-5 0,34 0-3 0,-34 0 2 16,31 7-1-16,-13-4-5 0,-18-3-8 16,38 15 6-16,-20-10 6 0,1 6 3 0,0 1-1 15,-4 2 3-15,3 0-8 0,-5-1-1 16,3 5 3-16,-4 1-12 0,3 0-1 15,-6 1-1-15,4 0 6 0,-3 3 4 0,-4-2-6 16,3 3 1-16,-6 0 5 0,0 1-7 16,0-3 0-16,0 4 5 0,-3 1-6 15,3-3 3-15,-6 5 0 0,3-29-9 0,-3 50 2 16,0-22-2-16,0 1 1 0,-3-2-3 16,0 2-5-16,-3 1 1 0,-2 0 9 15,-1 2 6-15,0-3-10 0,0-1-6 0,0 0-4 16,-5 1-12-16,5-2 3 0,0-5-12 15,0-2-11-15,-1 2-5 0,4-3-13 0,-1-3-13 16,1-1-31-16,0-1-33 0,3-3-45 16,6-11-101-16,0 0-368 0,-22 27 118 15</inkml:trace>
  <inkml:trace contextRef="#ctx0" brushRef="#br0" timeOffset="-191579.6551">-5446-1166 2667 0,'0'0'45'0,"0"0"25"0,0 0 28 16,0 0-30-16,0 0-4 0,0 0 7 15,0 0-24-15,0 0 4 0,0 0 16 16,0 0-21-16,0 0 0 0,0 0 4 0,0 0-16 16,0 0 1-16,0 0-9 0,0 0-6 15,0 0-22-15,0 0-20 0,0 0-4 0,0 0-1 16,0 0-4-16,0 0-12 0,0 0-7 15,0 0-11-15,0 0-33 0,0 0-53 16,0 0-84-16,0 0-421 0,0 0 116 0</inkml:trace>
  <inkml:trace contextRef="#ctx0" brushRef="#br0" timeOffset="-192287.192">-5351-1319 1492 0,'0'0'87'0,"0"0"25"0,0 0 0 0,0 0-24 15,0 0-2-15,-36-3-14 0,36 3-5 16,0 0-9-16,0 0 26 0,0 0-12 16,0 0-15-16,0 0-4 0,0 0-9 15,0 0 4-15,-26-3 6 0,26 3 7 0,0 0-1 16,0 0 10-16,0 0-5 0,0 0-1 15,0 0 1-15,0 0-6 0,0 0-11 16,0 0 1-16,0 0-10 0,0 0 0 0,0 0-18 16,0 0-2-16,0 0-21 0,0 0-34 15,0 0-46-15,0 0-82 0,0 0-176 0,-9-9-286 16,9 9 114-16</inkml:trace>
  <inkml:trace contextRef="#ctx0" brushRef="#br0" timeOffset="-187216.4939">-4969 338 3000 0,'0'0'-153'0,"0"0"24"16,-19 8-6-16,19-8 2 0,0 0-16 15,0 0-33-15,-24 6-354 0,24-6 110 0</inkml:trace>
  <inkml:trace contextRef="#ctx0" brushRef="#br0" timeOffset="198246.3126">0 46 3522 0,'6'-23'-116'0,"-6"23"30"0,0 0 21 15,0 0 5-15,0 0 14 0,0 0 12 16,0 0-6-16,0 0 18 0,0 0 4 15,0 0 3-15,0 0 5 0,6-23 10 0,-6 23 13 16,0 0-3-16,0 0 5 0,0 0 0 16,0 0 0-16,0 0 7 0,0 0 0 15,0 0-9-15,0 0 4 0,0 0 2 16,0 0 5-16,0 0 5 0,0 0-3 0,0 0-5 16,0 0-7-16,0 0 7 0,0 0-7 15,0 0 4-15,0 0 3 0,0 0-8 0,0 0 5 16,0 0 11-16,0 0-2 0,20 63 10 15,-17-42-4-15,3 1-10 0,-3 0 3 16,3 4-5-16,-3-1 2 0,3 1-4 0,0-2-1 16,0 1-3-16,0 0 3 0,2 1 0 15,-5-4-5-15,3 3-5 0,-6-25 0 16,6 40-4-16,-3-22 8 0,-3-18-22 0,9 31-27 16,-3-17-43-16,-6-14-76 0,3 24-213 15,0-14-337-15,-3-10 626 0</inkml:trace>
  <inkml:trace contextRef="#ctx0" brushRef="#br0" timeOffset="198805.8803">-92-111 2743 0,'0'0'-134'16,"21"-8"21"-16,-21 8 23 0,0 0 24 0,28-11 24 15,-28 11 22-15,25-2 33 0,-25 2 19 16,0 0 4-16,40-4-5 0,-40 4 10 16,25 6 12-16,-25-6 4 0,27 14 5 15,-10-3-12-15,-5 3 4 0,3 1-7 0,-3-1 3 16,5 4 7-16,-5 0-7 0,0 3-5 15,0 1-9-15,0 1 2 0,-3 0-5 16,2-2-6-16,-2 3-2 0,0 3 0 0,-3-5 1 16,0 3-2-16,0-2 8 0,0 1-18 15,-6-2 12-15,3 0-15 0,-3-22 1 0,0 36 2 16,0-10-3-16,0-26-1 0,-6 42-1 16,0-22-2-16,0 2 2 0,-3-3 0 15,-3 4-7-15,-2-5 12 0,2 3-7 16,0-2-12-16,-3 2 1 0,0-3-12 0,-2-2-14 15,5 2-7-15,-3 1-29 0,3-5-16 16,0 4-35-16,12-18-48 0,-26 24-66 0,17-13-398 16,9-11 117-16</inkml:trace>
  <inkml:trace contextRef="#ctx0" brushRef="#br0" timeOffset="199768.1437">859 46 2820 0,'0'0'-108'0,"0"0"37"0,0 0 21 15,42 8 12-15,-42-8 26 0,0 0 6 16,17 22 12-16,-17-22 27 0,9 25-7 16,-3-11 21-16,-6-14-4 0,8 33-1 0,-4-13 3 15,2-1-13-15,0 1 6 0,-6-20-11 16,12 39 10-16,-4-20-13 0,-2-2-3 16,-6-17 7-16,15 34-12 0,-9-20-11 0,-6-14-23 15,12 27-29-15,-12-27-38 0,9 24-58 16,-9-24-101-16,6 16-356 0,-6-16 116 15</inkml:trace>
  <inkml:trace contextRef="#ctx0" brushRef="#br0" timeOffset="200050.8009">848-306 2375 0,'0'0'3'16,"0"0"16"-16,-18-11 9 0,18 11 3 0,0 0-3 16,0 0 8-16,0 0-12 0,0 0 9 15,0 0-10-15,0 0 1 0,-15-17-7 0,15 17 6 16,0 0-14-16,0 0 19 0,0 0-19 15,0 0-1-15,0 0-14 0,0 0-36 16,0 0-57-16,0 0-104 0,0 0-378 16,0 0 113-16</inkml:trace>
  <inkml:trace contextRef="#ctx0" brushRef="#br0" timeOffset="200975.0035">1308 54 2098 0,'0'0'-78'0,"0"0"24"16,0 0 9-16,43 25 45 0,-43-25 22 0,12 16 12 16,-12-16 27-16,16 20 24 0,-16-20 7 15,16 28 4-15,-7-12 5 0,1 4 4 0,-2 1-13 16,-2 1 0-16,4-1-3 0,-1-2 1 15,1 1-9-15,-4 0-17 0,1-2 6 16,1 0-20-16,-8-18 3 0,9 29-11 16,-9-29-2-16,13 25 0 0,-13-25 3 0,9 18 9 15,-9-18 12-15,7 20 22 0,-7-20-5 16,0 0 5-16,6 19-5 0,-6-19-6 16,0 0-7-16,0 0-7 0,0 0-12 0,0 0-8 15,0 0 6-15,0 0-17 0,0 0-4 16,0 0-16-16,0 0 17 0,-3-72-6 0,3 72-5 15,-3-36 3-15,3 36 1 0,0-43-6 16,0 18-4-16,0 1 2 0,0 24 1 16,3-52-9-16,-3 26 5 0,7-2-9 15,-4 2 8-15,-1 1-4 0,4 3 3 0,0 0-4 16,-6 22 5-16,9-39 2 0,-3 22-12 16,-6 17 5-16,13-32-1 0,-13 32-2 0,14-24 9 15,-6 13-16-15,-8 11 2 0,15-22 5 16,-15 22 3-16,13-14-9 0,-13 14 2 15,16-14 1-15,-16 14 14 0,0 0-7 0,21-7 0 16,-21 7 3-16,0 0-3 0,0 0 15 16,0 0 8-16,35 27-5 0,-35-27 9 0,12 25-2 15,-12-25-2-15,9 27-5 0,-6-11 9 16,-3-16 2-16,9 35 4 0,-3-17-2 16,-6-18 3-16,7 35-6 0,-2-16-4 15,-2 1 2-15,-3-20 0 0,12 38-6 0,-10-20-1 16,-2-18-9-16,6 33 6 0,-6-33-6 15,6 32 3-15,-6-32-4 0,6 24 8 0,-6-24-11 16,3 22 1-16,-3-22-4 0,3 22 2 16,-3-22-4-16,7 19-9 0,-7-19-30 15,0 0-23-15,3 26-39 0,-3-26-31 0,0 0-40 16,2 22-50-16,-2-22-92 0,0 0-541 16,0 13-89-16</inkml:trace>
  <inkml:trace contextRef="#ctx0" brushRef="#br0" timeOffset="-59290.9479">-1183-574 266 0,'33'10'-8'0,"-33"-10"106"0,0 0-83 0,0 0-22 15,0 0 21-15,23 11 22 0,-23-11-7 16,0 0 26-16,0 0-1 0,15 10-21 0,-15-10 19 16,0 0 17-16,15 11-2 0,-15-11 27 15,0 0-4-15,0 0-9 0,23 17-18 16,-23-17-12-16,0 0 14 0,15 11-16 0,-15-11-11 16,0 0-14-16,15 10 13 0,-15-10-18 15,0 0 8-15,0 0 9 0,18 16-9 16,-18-16-5-16,0 0 5 0,0 0-10 0,17 13 4 15,-17-13-3-15,0 0 7 0,12 13-8 16,-12-13 12-16,0 0 4 0,0 0-9 16,9 20 20-16,-9-20-4 0,0 0 3 0,0 0-5 15,0 0 7-15,0 0-7 0,9 23 5 16,-9-23-3-16,0 0-4 0,0 0-8 16,0 0 10-16,0 0-11 0,0 0-6 0,6 20-1 15,-6-20-3-15,0 0 0 0,0 0-8 16,0 0 8-16,0 0-10 0,0 0 9 15,0 0-9-15,0 0 2 0,0 0-2 0,6 22-1 16,-6-22-6-16,0 0 3 0,0 0 1 16,0 0 15-16,0 0-6 0,0 0-4 0,0 0-2 15,0 0 2-15,0 0-6 0,0 0 0 16,0 0 1-16,0 0 2 0,0 0 0 16,0 0-3-16,0 0 10 0,0 0-4 15,0 0 0-15,0 0 4 0,0 0-1 0,0 0 19 16,0 0 2-16,0 0-3 0,0 0 11 15,0 0-15-15,-12 33 9 0,12-33-3 16,0 0-7-16,0 0 3 0,0 0 3 0,0 0-9 16,0 0 7-16,0 0-7 0,-15 14 2 15,15-14-2-15,0 0 1 0,0 0-7 0,0 0-3 16,0 0 0-16,0 0 0 0,0 0-3 16,0 0 1-16,0 0 4 0,0 0-5 15,0 0 0-15,0 0-7 0,0 0 7 16,-15 14-3-16,15-14-2 0,0 0 5 0,0 0 3 15,0 0-8-15,0 0 5 0,0 0-10 16,0 0 2-16,0 0 1 0,0 0-18 0,0 0-28 16,0 0-28-16,0 0-29 0,0 0-34 15,0 0-33-15,0 0-52 0,0 0-359 16,0 0 111-16</inkml:trace>
  <inkml:trace contextRef="#ctx0" brushRef="#br0" timeOffset="-47514.8995">-861-699 3483 0,'0'0'-207'0,"0"0"-528"0,0 0 498 0</inkml:trace>
  <inkml:trace contextRef="#ctx0" brushRef="#br0" timeOffset="-47477.5381">-861-699 2885 0,'0'0'-674'0,"0"0"121"0</inkml:trace>
  <inkml:trace contextRef="#ctx0" brushRef="#br0" timeOffset="-47398.8487">-861-699 2532 0,'0'0'-170'16,"0"0"-409"-16</inkml:trace>
  <inkml:trace contextRef="#ctx0" brushRef="#br0" timeOffset="-15803.1087">-755 2792 26 0,'0'0'9'16,"0"0"9"-16,0 0-10 0,0 0 18 16,0 0-17-16,0 0-1 0,0 0 9 0,0 0-17 15,0 0-17-15</inkml:trace>
  <inkml:trace contextRef="#ctx0" brushRef="#br0" timeOffset="201751.7978">2222-94 3708 0,'4'-22'-152'15,"-4"22"24"-15,0 0 17 0,0 0 20 0,-4-37 5 16,4 37 19-16,0 0 6 0,0 0 23 16,-3-28 7-16,3 28 7 0,0 0 8 0,0 0 9 15,-6-22 7-15,6 22 0 0,0 0 5 16,0 0 5-16,0 0 11 0,0 0 11 0,0 0 1 15,0 0 18-15,0 0-6 0,0 0-1 16,-62 46-3-16,51-31 7 0,-1 5 2 16,5-3-6-16,-7 2-3 0,5 2 2 15,-3-2-6-15,1 0-8 0,2 0-3 0,9-19 0 16,-10 36 2-16,10-36-9 0,-11 29 2 16,11-29 10-16,-6 27-16 0,6-27-1 15,-6 21 1-15,6-21-7 0,0 0 2 0,0 0 7 16,12 30-11-16,-12-30 4 0,0 0 2 15,17 11-10-15,-17-11 6 0,0 0 4 16,0 0 8-16,0 0-14 0,0 0 2 0,0 0-1 16,0 0 1-16,0 0-4 0,45-26 6 15,-45 26-6-15,0 0-4 0,11-25 10 16,-11 25-12-16,0 0 2 0,4-30 4 0,-4 30-6 16,6-24 0-16,-6 24 9 0,0 0-10 15,3-30 8-15,-3 30 1 0,0 0-6 16,3-30-2-16,-3 30 20 0,0 0-22 0,6-21-4 15,-6 21 10-15,0 0-10 0,0 0 1 16,0 0 10-16,5-25-5 0,-5 25-1 0,0 0 1 16,0 0-4-16,0 0 2 0,0 0 16 15,18-11-16-15,-18 11 2 0,0 0 11 16,0 0-5-16,0 0 0 0,0 0 16 16,0 0-15-16,27 49 3 0,-21-37 0 0,-6-12-6 15,17 32 18-15,-4-11 35 0,-2-2-16 16,1 0 5-16,0 0-5 0,5 3-10 0,-3 0 9 15,-4 1-8-15,2 1 6 0,-1 1-7 16,-4-3-3-16,5 2 5 0,-7 1 4 16,1-2-6-16,-3 4 10 0,0-2 3 0,-3-1-8 15,0-24 5-15,-3 51-3 0,-3-28-7 16,-2 1-25-16,-4 2-4 0,-3 2 11 0,0-3-16 16,-2 0-39-16,-2 3-37 0,-4-3-52 15,-1-2-108-15,-2 1-609 0,-1-2-89 16</inkml:trace>
  <inkml:trace contextRef="#ctx0" brushRef="#br0" timeOffset="-133300.0612">3235-415 4433 0,'0'0'-192'0,"0"0"12"0,0 0 3 16,0 0 11-16,0 0-4 0,0 0-4 15,-22-17 0-15,22 17 14 0,0 0 21 16,0 0 17-16,0 0 18 0,0 0 15 0,0 0 17 16,0 0 11-16,0 0 8 0,0 0 2 15,0 0 3-15,0 0 8 0,0 0-3 16,0 0 13-16,0 0 3 0,0 0-4 0,0 0 3 15,0 0 17-15,-11-20-3 0,11 20-11 16,0 0 0-16,0 0-14 0,0 0-17 16,0 0-19-16,0 0-23 0,0 0-19 0,0 0-46 15,0 0-241-15,0 0 96 0</inkml:trace>
  <inkml:trace contextRef="#ctx0" brushRef="#br0" timeOffset="203702.4143">-446 1847 3669 0,'0'0'-182'0,"0"0"24"15,0 0 24-15,0 0 14 0,0 0 22 0,9 75 22 16,-9-75 17-16,0 0 18 0,0 25 11 16,0-25 11-16,0 0 10 0,0 27 6 15,0-27 12-15,0 0 35 0,4 25-11 16,-4-25 10-16,0 0 13 0,3 30-12 0,-3-30-6 15,0 26-5-15,0-26-3 0,0 0 5 16,-3 42-13-16,3-42 17 0,-4 29-15 16,4-29-9-16,-3 33 9 0,3-33-1 0,-3 31-4 15,3-31 4-15,-3 34-2 0,3-34 11 16,-3 30-9-16,3-30 2 0,-3 32-5 16,3-32 0-16,-4 33 11 0,4-33-10 15,-3 31-1-15,3-31 19 0,-3 26-16 0,3-26-6 16,0 0 4-16,0 33-9 0,0-33 3 15,0 0 20-15,-3 25-23 0,3-25 2 0,0 0 7 16,0 0-5-16,0 0 6 0,0 27 11 16,0-27-25-16,0 0 6 0,0 0 2 0,0 0 5 15,0 0-7-15,0 0 1 0,0 0 2 16,0 0-9-16,0 0 1 0,0 0 6 16,0 0-9-16,0 0 0 0,3-89 3 15,-3 89-5-15,3-42-6 0,0 18 11 0,-3-4-9 16,4-4 4-16,-4 4 0 0,3-4-8 15,-3-4 8-15,3 5-4 0,-3-2 3 16,3 2-8-16,0-6 10 0,-3 7-12 0,3 0 5 16,4-5 2-16,-4 7-2 0,0-2 2 15,0 1 4-15,0 1-6 0,3 0 0 0,-3-1 8 16,3 4-12-16,-3 0 6 0,4 4 4 16,-4-6-12-16,3 5 7 0,-6 22 12 15,9-41-17-15,-2 20-5 0,-1 2 13 16,0-1-15-16,-6 20 11 0,12-32 4 0,-6 20-6 15,-6 12 6-15,13-26 5 0,-13 26-14 16,15-23 7-16,-15 23 5 0,10-18-6 0,-10 18-3 16,9-14 4-16,-9 14-15 0,0 0 15 15,15-15 3-15,-15 15-6 0,0 0 6 16,0 0 5-16,22-12-4 0,-22 12 5 0,0 0 4 16,0 0-5-16,0 0 5 0,0 0 13 15,34 0 1-15,-34 0 6 0,0 0 15 16,0 0-1-16,22 23 39 0,-22-23 1 0,9 23-7 15,-9-23-1-15,13 25-8 0,-10-8-5 16,-3-17-8-16,6 39-3 0,-3-19-7 16,0 2-4-16,-3-22-2 0,7 43-1 0,-7-18-1 15,3-3 1-15,0 3 1 0,-3 3-2 16,3-3-7-16,0 0-1 0,-3 4-3 0,3-1-3 16,0-3-2-16,0 0-2 0,0-2-4 15,0 2 0-15,-3-25 1 0,6 45-5 16,-3-22 0-16,0-1 0 0,1-3-5 0,-4-19 4 15,6 40-7-15,-3-23 4 0,-3-17 2 16,3 36-5-16,-3-36 0 0,7 33 3 16,-7-33-3-16,3 32-3 0,0-19 1 0,-3-13-2 15,3 29 1-15,-3-29 2 0,6 25-1 16,-6-25-2-16,3 23 3 0,-3-23-2 16,0 0-1-16,0 30-2 0,0-30 2 0,0 0-2 15,3 29-2-15,-3-29 3 0,0 0 0 16,3 25 0-16,-3-25-2 0,0 0 0 0,0 25 0 15,0-25-2-15,0 0 1 0,0 0-2 16,3 26-16-16,-3-26-22 0,0 0-24 16,0 0-36-16,0 0-37 0,9 20-63 0,-9-20-139 15,0 0-565-15,0 0-448 0</inkml:trace>
  <inkml:trace contextRef="#ctx0" brushRef="#br0" timeOffset="204210.6513">-338 2100 4170 0,'0'0'-157'0,"0"0"32"0,0 0 32 0,0 0 30 15,0 0 18-15,0 0 33 0,0 0 20 16,35-34 41-16,-35 34 10 0,0 0 23 16,31-11 23-16,-31 11 17 0,27-11-9 0,-27 11 21 15,28-15-15-15,-12 4-16 0,-16 11-11 16,34-17-12-16,-18 6-11 0,-16 11-8 15,30-19-7-15,-14 11-4 0,-16 8-6 16,25-17-8-16,-13 7 4 0,-12 10-17 0,25-14-15 16,-25 14-33-16,25-16-52 0,-25 16-49 15,21-11-63-15,-21 11-171 0,23-8-521 0,-17 2-283 16</inkml:trace>
  <inkml:trace contextRef="#ctx0" brushRef="#br0" timeOffset="205859.6625">874 1807 3058 0,'-15'-11'-120'0,"15"11"29"0,0 0 15 16,0 0 15-16,0 0 21 0,-17-17 8 16,17 17 9-16,0 0-4 0,0 0-2 0,0 0 5 15,0 0 6-15,0-28 6 0,0 28-3 16,0 0 9-16,0 0 6 0,0 0 0 16,26-28 0-16,-26 28 9 0,15-11 3 15,-15 11 3-15,24-11 9 0,-24 11 6 0,29-14-4 16,-14 7 9-16,-15 7 14 0,38-13-4 15,-17 7 14-15,0 0 0 0,2-1 0 0,1-2 1 16,-24 9-6-16,47-8-14 0,-24 3 5 16,0 2 4-16,-23 3-13 0,43-3-4 15,-21 3 1-15,-22 0-15 0,37 3 13 0,-37-3-2 16,35 5 6-16,-20 1-13 0,-15-6 5 16,25 14 2-16,-25-14 4 0,22 18-14 15,-22-18-1-15,15 18 3 0,-15-18-6 0,13 20 2 16,-13-20-2-16,0 27 2 0,0-27-3 15,-10 34-5-15,1-14-3 0,-4-2 6 16,2 2 1-16,-2 0-7 0,0-3 4 0,-2 2-8 16,3-2 2-16,-1-1 8 0,1 0-12 15,-1-2-4-15,13-14 4 0,-15 24-16 0,15-24 2 16,-13 19 3-16,13-19-7 16,0 0 5-16,-9 24 5 0,9-24-9 0,0 0 6 15,0 0 7-15,0 0-13 0,0 0 4 16,16 38 11-16,-16-38-6 0,15 8 1 0,-15-8 1 15,19 10 6-15,-19-10-2 0,25 9 6 16,-25-9-4-16,24 14-2 0,-11-4 13 0,-13-10 1 16,21 18-1-16,-6-11-9 0,-15-7 5 15,16 21 7-15,-16-21 3 0,16 24-4 16,-7-13 1-16,-9-11-5 0,12 24-1 16,-12-24 2-16,10 25-3 0,-10-25 15 0,9 24-14 15,-9-24-4-15,3 26 23 0,-3-26-9 16,0 25-8-16,0-25 8 0,0 0-4 15,-9 41 3-15,9-41-13 0,-16 29 10 0,7-17-2 16,-3 6 1-16,-4-1-9 0,3-3 0 16,-7 0 0-16,1 1 4 0,2-2 1 0,-3 1-3 15,1-1-6-15,3-2 4 0,-2 0-29 16,18-11-32-16,-35 19-47 0,23-12-78 16,12-7-168-16,-28 9-367 0,16-7 581 15</inkml:trace>
  <inkml:trace contextRef="#ctx0" brushRef="#br0" timeOffset="204986.0249">1016 1890 3965 0,'0'0'-142'0,"0"-31"14"0,0 31 21 16,0 0 30-16,0 0 16 0,0 0 19 0,0 0 22 15,0 0 0-15,0-32 4 0,0 32 0 16,0 0 11-16,0 0 7 0,0 0-11 15,0 0 9-15,0 0 9 0,0 0 5 0,0 0 13 16,0 0 18-16,0 0 6 0,0 0 7 16,0 0 4-16,0 0 1 0,0 0 0 0,0 0-5 15,0 0 2-15,0 0-10 0,0 0-2 16,22 77 0-16,-19-59-18 0,-3-18-1 16,3 41-2-16,1-22-2 0,1 3 10 0,-5 3-14 15,0-25-5-15,1 46 10 0,2-21-10 16,-3 1-11-16,0-26 5 0,0 47 4 15,0-22-16-15,0-5 5 0,0-20 4 0,0 36-3 16,0-14 4-16,0-22 6 0,0 32 11 16,0-32-7-16,0 34-10 0,0-34-11 0,3 29-19 15,-3-29-20-15,0 22-14 0,0-22-24 16,3 25-23-16,-3-25-27 0,0 0-62 16,0 0-111-16,0 32-450 0,0-32 422 15</inkml:trace>
  <inkml:trace contextRef="#ctx0" brushRef="#br0" timeOffset="206623.9793">2818 1679 2809 0,'11'-12'-142'0,"-11"12"25"0,0 0 20 0,15-12 22 15,-15 12 20-15,0 0 39 0,0 0 20 16,16-16 31-16,-16 16 25 0,0 0 11 0,0 0 5 15,0 0 9-15,0 0 3 0,14-16-2 16,-14 16 3-16,0 0-24 0,0 0 9 0,0 0-4 16,0 0-23-16,0 0 8 0,0 0-1 15,0 0-3-15,0 0-5 0,0 0 12 16,0 0-5-16,-56 50 6 0,45-33 21 16,-4-1-10-16,2 4-1 0,-1 0 4 15,-3 5 5-15,-1 0-14 0,2-1 31 0,2 2-1 16,-6 2-11-16,7 2-9 0,-4-3-4 15,0 2-9-15,5-4-2 0,2 3-6 0,-4-5-9 16,5-1-1-16,1-4-5 0,8-18-3 16,-12 35-6-16,9-19 4 0,3-16-1 0,0 28-6 15,0-28-2-15,15 19-2 0,-15-19 0 16,28 16-3-16,-12-13-2 0,-16-3-6 16,50 0-29-16,-15-3-62 0,4 3-80 0,2-11-127 15,2 4-601-15,-1-2-326 0</inkml:trace>
  <inkml:trace contextRef="#ctx0" brushRef="#br0" timeOffset="208497.9721">4524 983 4021 0,'0'0'-144'16,"0"0"27"-16,0 0 12 0,0 0 21 0,0 0 5 16,0 0 6-16,-6-27 1 0,6 27 12 15,0 0 11-15,0 0 1 0,0 0 17 0,0 0 4 16,0 0 10-16,0 0 17 0,0 0 15 15,0 0 2-15,0 0 12 0,0 0 14 16,-4-24-5-16,4 24 9 0,0 0 14 16,0 0-7-16,0 0 1 0,0 0-3 0,0 0-18 15,0 0 15-15,0 0-10 0,0 0 8 16,0 0-4-16,0 0-3 0,0 0-5 16,0 0-4-16,0 0 0 0,0 0-1 0,0 0 14 15,0 0-15-15,0 0 8 0,0 0 7 16,-15 69-5-16,15-69 2 0,3 45-13 0,-3-23 6 15,3 3-8-15,-3 0-4 0,3 0-7 16,0-1 9-16,4 3-3 0,-4-3-7 16,3 3 0-16,0-6-5 0,-1 1 4 0,1-2-4 15,0 2-2-15,-6-22-1 0,11 36 6 16,-8-22-3-16,-3-14-22 0,10 27-26 16,-10-27-35-16,9 26-34 0,-6-14-52 0,-3-12-106 15,8 16-536-15,-8-16 166 0</inkml:trace>
  <inkml:trace contextRef="#ctx0" brushRef="#br0" timeOffset="209102.5422">4376 841 3377 0,'0'0'-129'16,"0"0"26"-16,-3-28 28 0,3 28 10 0,0 0 8 15,0 0 12-15,0 0 11 0,3-27 2 0,-3 27 7 16,0 0 12-16,14-16 2 0,-14 16-6 16,19-13 20-16,-19 13 5 0,23-12 25 15,-23 12 7-15,26-11 16 0,-26 11 10 0,36-11-10 16,-22 9 9-16,-14 2 3 0,36-7 6 16,-36 7-10-16,36 3 13 0,-36-3-21 15,43 11 3-15,-21-4 1 0,1 6 5 16,-2 3-21-16,-1 1 7 0,2 4-3 0,1 3-9 15,-6-2-8-15,2 6-5 0,-2 0 8 16,-5 0 6-16,2 1-9 0,-4 0 14 0,0 5-16 16,-3-10 5-16,-1 8-7 0,0-5-2 15,-3 1-1-15,-3 0 4 0,3 0-5 16,-1-1-6-16,-4 2 8 0,2-4-8 0,-3 2-5 16,-3-1 8-16,-3 2-8 0,-2 1 4 15,-2 4-6-15,-1-6 2 0,-4 3-6 0,1 1 7 16,-5 0-10-16,2-4 4 0,-1 4-2 15,-2 0-12-15,-2-4 11 0,8 3 2 16,-6-1-6-16,7-2-6 0,2 2 12 16,-3-4-16-16,5-3-4 0,-1 2-1 0,5-3-31 15,-1-4 2-15,9-17-23 0,-9 32-19 16,4-17-24-16,2-5-44 0,3-10-71 0,0 0-559 16,-6 24 265-16</inkml:trace>
  <inkml:trace contextRef="#ctx0" brushRef="#br0" timeOffset="210665.9981">5520 748 3283 0,'0'0'-143'0,"0"0"38"16,0 0 21-16,13 38 18 0,-13-38 9 0,-3 27 17 15,3-27 17-15,-3 32 15 0,3-32 22 16,0 36 0-16,0-36-3 0,0 37 2 16,0-21 1-16,0-16 10 0,3 33-5 0,-3-33-5 15,6 34 2-15,-6-34 10 0,5 25-5 16,-5-25-3-16,3 25-2 0,-3-25-11 15,6 20 15-15,-6-20-7 0,0 0 20 16,6 22-1-16,-6-22-2 0,0 0 12 0,0 0-8 16,0 0 11-16,0 0-14 0,0 0-3 15,0 0-1-15,0 0 3 0,0 0-3 16,0 0 3-16,0 0-8 0,0 0-2 0,0 0 8 16,0 0-8-16,10-72 2 0,-10 72-10 15,7-36-3-15,-4 16 2 0,-3 20-3 16,7-42 3-16,-4 20-1 0,3 1 3 0,-6 21-9 15,14-40 0-15,-11 20 3 0,3 2 9 16,-6 18-16-16,10-32 0 0,-10 32 3 16,13-22-6-16,-13 22 1 0,7-24 7 0,-7 24-8 15,14-19 3-15,-14 19 5 0,15-17-10 16,-15 17 5-16,17-13 15 0,-17 13-19 16,0 0 6-16,24-15 2 0,-24 15 15 0,0 0-13 15,22-4 18-15,-22 4 1 0,0 0 9 16,0 0 15-16,37 15 0 0,-37-15-5 15,12 21 7-15,-12-21 5 0,16 19-7 0,-8-6 7 16,-8-13 16-16,14 29-5 0,-8-15 0 16,-6-14-1-16,6 35-2 0,0-21-3 0,-6-14 2 15,3 37-20-15,0-20 0 0,-3-17-2 16,1 34-8-16,-1-34-2 0,0 30-13 16,0-30 3-16,3 31-7 0,-3-31 0 0,3 28 2 15,-3-28-8-15,0 22-11 0,0-22-20 16,0 0-24-16,8 31-25 0,-8-31-34 15,3 18-40-15,-3-18-65 0,0 0-146 0,12 11-465 16,-12-11 71-16</inkml:trace>
  <inkml:trace contextRef="#ctx0" brushRef="#br0" timeOffset="211313.9428">6132 699 3477 0,'0'0'-139'0,"0"0"46"0,0 0 34 15,0 0 18-15,0 0 9 0,0 0 9 16,0 0 1-16,0 0 9 0,0 0 11 0,0 0 4 16,0 0 6-16,0 0 9 0,0 0 1 15,17-35-1-15,-17 35 5 0,0 0-7 16,0 0 2-16,26-15 0 0,-26 15 2 0,16-11-7 15,-16 11-10-15,20-13 1 0,-20 13-1 16,15-17 3-16,-15 17 16 0,18-14-19 16,-18 14 1-16,15-20 1 0,-15 20 6 0,20-20-13 15,-20 20 10-15,11-19 0 0,-11 19-11 16,13-19 6-16,-13 19 3 0,9-16-3 16,-9 16 7-16,0 0-4 0,6-22-5 0,-6 22 14 15,0 0-14-15,0 0 2 0,0 0-4 16,0 0-3-16,0 0 7 0,0 0-2 15,-15-32-6-15,15 32 6 0,0 0 0 0,0 0-5 16,0 0 0-16,0 0 1 0,0 0-1 16,-59 33 0-16,59-33 15 0,-21 18-13 15,6-4 3-15,1-1-2 0,-2 3 2 0,2-2 5 16,-1 4 22-16,1-1 3 0,-2 5-3 16,5-2 23-16,-4 8-4 0,1-4-5 0,5 3 21 15,-1-3-9-15,2 1-10 0,2 0 4 16,3 0-11-16,3-25-1 0,-3 42 14 15,3-23-16-15,6 4-6 0,6-6 9 16,3-1-4-16,8-2-14 0,7 0-29 0,8-7-97 16,3-3-281-16,1-4-375 0,4-4 358 15</inkml:trace>
  <inkml:trace contextRef="#ctx0" brushRef="#br0" timeOffset="290104.919">588 5165 3997 0,'0'0'-182'0,"-12"9"46"0,12-9 7 0,0 0 7 16,0 0 14-16,0 0 5 0,0 0 6 16,0 0 10-16,0 0 7 0,0 0 15 15,0 0 11-15,0 0 8 0,0 0 4 0,0 0 14 16,0 0 8-16,0 0 12 0,0 0 5 16,0 0 17-16,0 0-5 0,0 0 16 15,0 0 0-15,0 0 3 0,0 0 2 0,0 0 7 16,0 0-2-16,0 0-6 0,0 0 0 15,0 0 10-15,0 0-11 0,0 0-5 0,0 0-6 16,0 0 6-16,0 0-3 0,0 0 2 16,0 0 3-16,0 0-8 0,0 0 2 0,0 0-2 15,0 0-5-15,0 0 7 0,0 0 14 16,0 0-15-16,0 0 6 0,0 0 17 16,0 0-9-16,0 0-1 0,0 0 5 15,0 0-3-15,0 0 6 0,0 0-3 0,0 0 10 16,0 0 9-16,0 0-4 0,0 0 3 15,0 0 5-15,0 0-16 0,0 0 4 16,0 0-2-16,23 38 2 0,-23-38-7 0,0 0 1 16,0 0-9-16,18 11 5 0,-18-11-9 15,0 0 5-15,0 0-2 0,21 8 1 0,-21-8-6 16,0 0 4-16,0 0-2 0,18 10 6 16,-18-10-3-16,0 0 3 0,0 0-7 0,23 8-3 15,-23-8-1-15,0 0 3 0,0 0 0 16,24 11-2-16,-24-11-2 0,0 0-3 15,18 6-4-15,-18-6 1 0,0 0-4 0,29 5 3 16,-29-5-5-16,0 0 4 0,24 5-1 16,-24-5-1-16,0 0-8 0,26 6 3 0,-26-6 3 15,0 0 1-15,0 0-7 0,27 4 3 16,-27-4 3-16,0 0-1 0,21 4-5 16,-21-4 4-16,0 0 0 0,0 0 4 0,0 0 0 15,34 3-2-15,-34-3-4 0,0 0 1 16,0 0-4-16,22 4 5 0,-22-4-1 15,0 0 2-15,0 0-6 0,29 1 5 16,-29-1-5-16,0 0 4 0,0 0-5 0,0 0 1 16,27 0 0-16,-27 0 1 0,0 0 0 15,0 0-4-15,0 0 2 0,0 0 4 0,0 0-5 16,32 0-1-16,-32 0 4 0,0 0-1 16,0 0-2-16,0 0 0 0,0 0 1 15,27 3-2-15,-27-3 0 0,0 0-2 0,0 0 5 16,34 0-3-16,-34 0 4 0,0 0-3 15,0 0 1-15,34-3-4 0,-34 3 1 0,0 0-2 16,0 0 3-16,29-1 6 0,-29 1-8 16,0 0 4-16,0 0 0 0,0 0 2 0,32-4-5 15,-32 4-2-15,0 0 3 0,0 0 0 16,0 0 0-16,0 0 3 0,0 0-6 16,0 0 2-16,30 0-2 0,-30 0 6 0,0 0-4 15,0 0 1-15,0 0 1 0,0 0 0 16,0 0-1-16,0 0 7 0,0 0-8 0,0 0 4 15,0 0-3-15,29-3 0 0,-29 3 3 16,0 0-3-16,0 0-4 0,0 0 8 16,0 0-7-16,0 0 0 0,0 0-11 15,0 0-10-15,0 0-16 0,0 0-15 0,0 0-33 16,0 0-30-16,11-3-62 0,-11 3-198 16,0 0-470-16,0 0-86 0</inkml:trace>
  <inkml:trace contextRef="#ctx0" brushRef="#br0" timeOffset="291663.1476">650 5271 3728 0,'0'0'-134'0,"0"0"30"0,0 0 27 0,0 0 23 15,0 0 19-15,0 0 19 0,0 0 12 16,0 0 15-16,0 0 1 0,0 0 15 16,0 0 0-16,0 0 16 0,0 0 5 15,0 0-20-15,0 0 18 0,0 0 6 0,0 0-12 16,0 0-1-16,0 0 2 0,0 0 5 16,0 0-1-16,0 0-6 0,0 0-3 15,0 0 12-15,0 0-18 0,0 0-1 0,0 0 4 16,0 0 5-16,0 0-5 0,0 0 7 15,0 0-5-15,0 0 7 0,0 0 2 0,-18-20 6 16,18 20-2-16,0 0-1 0,0 0-6 16,0 0 10-16,0 0-10 0,0 0-2 0,0 0 0 15,0 0-2-15,0 0-5 0,0 0 2 16,0 0-3-16,0 0 3 0,0 0-7 16,0 0 1-16,0 0-4 0,0 0-1 0,0 0-5 15,0 0 1-15,0 0-1 0,0 0 1 16,56 35-4-16,-56-35 3 0,0 0-7 0,21 4 2 15,-21-4 0-15,0 0 0 0,29 8-2 16,-29-8 1-16,0 0-1 0,32 10 6 16,-32-10-7-16,0 0-1 0,33 4-3 15,-33-4 3-15,24 4-5 0,-24-4 2 0,0 0 4 16,38 2-6-16,-38-2-1 0,21 0 1 16,-21 0 1-16,0 0 0 0,35 0 0 0,-35 0-5 15,0 0-1-15,27 0 3 0,-27 0 3 16,0 0-2-16,0 0-3 0,31 4 2 15,-31-4 0-15,0 0 0 0,0 0-1 0,31 0 0 16,-31 0 0-16,0 0-2 0,31 0 0 16,-31 0 1-16,0 0 0 0,31 1-3 0,-31-1 3 15,0 0 7-15,28 0-7 0,-28 0-3 16,0 0 3-16,31 0 0 0,-31 0 0 16,0 0 0-16,28 4 0 0,-28-4-1 0,0 0 1 15,28 0 2-15,-28 0-4 0,0 0 2 16,34 3-1-16,-34-3-1 0,22 3-1 0,-22-3 2 15,0 0 1-15,30 0-3 0,-30 0 4 16,0 0 1-16,0 0-2 0,35 0 2 16,-35 0-1-16,0 0-2 0,24 0 1 0,-24 0-1 15,0 0 1-15,0 0 0 0,31 0 1 16,-31 0 1-16,0 0-2 0,0 0 3 16,28 0-6-16,-28 0 6 0,0 0-6 0,0 0 3 15,0 0 0-15,31 0-2 0,-31 0 7 16,0 0-4-16,0 0-1 0,0 0-1 15,0 0 0-15,31-3-1 0,-31 3 1 0,0 0 2 16,0 0-3-16,0 0 7 0,0 0-8 16,0 0 3-16,31 0 2 0,-31 0-4 15,0 0-1-15,0 0 4 0,0 0-1 0,0 0 0 16,38 0-1-16,-38 0 2 0,0 0-2 16,0 0 2-16,30 0-1 0,-30 0 0 0,0 0-2 15,0 0 6-15,36 0-5 0,-36 0 2 16,0 0-1-16,26 0 4 0,-26 0-8 0,0 0 4 15,0 0 0-15,32-3-2 0,-32 3 0 16,0 0 0-16,0 0 1 0,27-4 1 16,-27 4 3-16,0 0-3 0,0 0-3 0,0 0 7 15,0 0-5-15,29-5 3 0,-29 5-3 16,0 0 0-16,0 0-1 0,0 0 4 0,0 0-2 16,0 0 1-16,27 0-2 0,-27 0-1 15,0 0 1-15,0 0 2 0,0 0 2 16,0 0-4-16,0 0 3 0,30-2-4 15,-30 2 2-15,0 0-2 0,0 0 1 0,0 0 4 16,0 0-6-16,26-4 3 0,-26 4 1 16,0 0-2-16,0 0-1 0,0 0 4 15,0 0-2-15,30 0 4 0,-30 0-3 0,0 0 4 16,0 0 0-16,0 0 1 0,0 0 0 16,39 0 3-16,-39 0-1 0,0 0-1 0,0 0 3 15,0 0-3-15,29 0 0 0,-29 0 2 16,0 0-2-16,0 0 1 0,0 0 2 0,32 0 3 15,-32 0 1-15,0 0-3 0,0 0 3 16,0 0-1-16,32 0 0 0,-32 0-2 16,0 0 6-16,0 0-3 0,0 0 3 0,0 0-2 15,30 0-1-15,-30 0 3 0,0 0 0 16,0 0-2-16,0 0 0 0,0 0-4 0,0 0 2 16,0 0-4-16,29 0 2 0,-29 0-1 15,0 0-3-15,0 0 0 0,0 0-17 16,0 0-25-16,0 0-30 0,0 0-29 0,33 0-34 15,-21 0-46-15,-12 0-90 0,24 0-666 16,-24 0-649-16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19.299"/>
    </inkml:context>
    <inkml:brush xml:id="br0">
      <inkml:brushProperty name="width" value="0.06667" units="cm"/>
      <inkml:brushProperty name="height" value="0.06667" units="cm"/>
      <inkml:brushProperty name="fitToCurve" value="1"/>
    </inkml:brush>
  </inkml:definitions>
  <inkml:trace contextRef="#ctx0" brushRef="#br0">0 19 4373 0,'0'0'-184'0,"0"0"17"0,0 0 26 16,0 0 14-16,0 0 13 0,0 0 22 16,0 0 5-16,0 0 21 0,0 0 25 15,0 0 2-15,0 0 18 0,0 0-2 0,0 0 7 16,0 0 6-16,0 0-2 0,0 0 8 16,0 0-1-16,0 0 7 0,0 0-4 0,0 0 4 15,0 0-9-15,0 0 19 0,0 0-7 16,0 0-5-16,0 0 14 0,0 0 5 15,0 0 2-15,0 0 6 0,0 0-1 16,0 0 12-16,0 0 0 0,0 0 4 0,0 0-5 16,0 0-2-16,0 0-8 0,41 29 11 15,-41-29-10-15,0 0 1 0,0 0-3 16,0 0-7-16,0 0-3 0,0 0-8 0,33 0 16 16,-33 0-2-16,0 0-1 0,0 0 1 15,0 0-10-15,0 0 9 0,37-5 0 16,-37 5-9-16,0 0-3 0,0 0 16 0,0 0-14 15,33 0-3-15,-33 0-1 0,0 0 3 16,0 0 3-16,33-4-10 0,-33 4 3 0,0 0 7 16,30-2-8-16,-30 2 5 0,0 0-12 15,35-5-4-15,-35 5 19 0,0 0-16 16,33-3 6-16,-33 3-1 0,26-3 5 0,-26 3-7 16,0 0 0-16,33 0-5 0,-33 0 9 15,0 0 1-15,37 0-3 0,-37 0 3 0,0 0-8 16,31-5 3-16,-31 5-2 0,0 0 5 15,35 0-1-15,-35 0-5 0,26-2-1 16,-26 2 4-16,26-4-4 0,-26 4 1 0,0 0 5 16,36-4 3-16,-36 4 6 0,23-3-9 15,-23 3 0-15,0 0-4 0,36-1 4 0,-36 1-1 16,27 0-1-16,-27 0-5 0,0 0 1 16,40-4-1-16,-40 4 3 0,25 4-2 15,-25-4 8-15,0 0-4 0,34 0-4 0,-34 0 12 16,0 0-7-16,36 0-2 0,-36 0 24 15,0 0-3-15,29 0-4 0,-29 0 4 16,0 0-8-16,33 0-5 0,-33 0-1 0,0 0 2 16,23 0 8-16,-23 0-9 0,0 0-5 15,24 1 3-15,-24-1 9 0,0 0-10 16,0 0-3-16,35-1 11 0,-35 1-8 0,0 0-6 16,0 0 11-16,33 0-9 0,-33 0 5 15,0 0 3-15,33-4-13 0,-33 4 4 0,0 0-1 16,29-3 5-16,-29 3 1 0,0 0-6 15,39 0 7-15,-39 0-7 0,27 0 4 16,-27 0-12-16,29 0 15 0,-29 0-7 0,27 3 9 16,-27-3-12-16,29 4 0 0,-29-4 3 15,23 1 7-15,-23-1 4 0,0 0-6 0,38 3-3 16,-38-3 0-16,0 0-5 0,28 7 5 16,-28-7 15-16,0 0-15 0,28 0 2 0,-28 0 10 15,0 0-12-15,0 0 10 0,31 1-13 16,-31-1-1-16,0 0 9 0,0 0 6 15,0 0-8-15,34 0 0 0,-34 0-3 0,0 0 4 16,0 0 1-16,0 0-12 0,28 0 14 16,-28 0-2-16,0 0-2 0,0 0-3 15,28 7 0-15,-28-7 3 0,0 0-1 0,22 3 1 16,-22-3 2-16,0 0-6 0,0 0 7 16,29 3-6-16,-29-3 5 0,0 0 0 15,0 0-6-15,30 2-1 0,-30-2-1 0,0 0 11 16,0 0-10-16,31 3-1 0,-31-3 10 15,0 0-1-15,0 0-11 0,25 0 10 0,-25 0-8 16,0 0 6-16,0 0 5 0,0 0-14 16,0 0 12-16,0 0 1 0,34-3-2 15,-34 3-2-15,0 0-1 0,0 0-2 0,0 0 6 16,0 0-1-16,0 0-2 0,0 0-1 16,0 0-9-16,0 0 11 0,33 0-8 0,-33 0 16 15,0 0-20-15,0 0 13 0,0 0-7 16,0 0 2-16,0 0 5 0,26-2-13 15,-26 2 6-15,0 0 9 0,0 0 2 0,0 0-7 16,0 0 0-16,0 0 1 0,0 0-3 16,0 0-3-16,0 0-1 0,25-3 8 0,-25 3-1 15,0 0-2-15,0 0-2 0,0 0-6 16,0 0 14-16,0 0-9 0,0 0 4 16,0 0 4-16,0 0-6 0,31-3 7 0,-31 3-7 15,0 0-4-15,0 0 4 0,0 0 4 16,0 0 2-16,0 0-7 0,0 0 1 15,0 0 3-15,0 0-3 0,22-7 6 0,-22 7-6 16,0 0-1-16,0 0-4 0,0 0 2 16,0 0-36-16,0 0-40 0,26 0-63 15,-26 0-166-15,0 0-507 0,0 0 96 0</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32.823"/>
    </inkml:context>
    <inkml:brush xml:id="br0">
      <inkml:brushProperty name="width" value="0.06667" units="cm"/>
      <inkml:brushProperty name="height" value="0.06667" units="cm"/>
      <inkml:brushProperty name="fitToCurve" value="1"/>
    </inkml:brush>
  </inkml:definitions>
  <inkml:trace contextRef="#ctx0" brushRef="#br0">21 32 1612 0,'0'0'42'0,"0"0"39"0,0 0 25 16,0 0 11-16,0 0-1 0,0 0 1 16,0 0 19-16,0 0-29 0,0 0-3 0,0 0-1 15,0 0 8-15,0 0-18 0,0 0-8 16,0 0-20-16,0 0-2 0,0 0-13 15,0 0-9-15,0 0 10 0,0 0-1 0,0 0-20 16,0 0 10-16,0 0-13 0,0 0 7 16,0 0-7-16,0 0 2 0,0 0 8 0,0 0 9 15,0 0-14-15,0 0 12 0,0 0 0 16,-22 22-1-16,22-22-2 0,0 0-5 16,0 0 3-16,0 0 6 0,0 0-12 0,0 0 1 15,0 0 4-15,0 0-14 0,0 0 4 16,0 0-8-16,0 0 1 0,0 0-2 0,0 0 16 15,0 0-15-15,0 0 3 0,0 0-2 16,0 0-7-16,0 0 8 0,0 0-5 16,0 0 0-16,0 0 9 0,0 0-4 0,0 0 1 15,0 0 2-15,0 0 3 0,0 0-7 16,50 16-2-16,-50-16 4 0,0 0-7 0,0 0 11 16,0 0-10-16,0 0-6 0,25 11 4 15,-25-11 4-15,0 0 3 0,0 0 3 16,0 0 3-16,21 11 3 0,-21-11-4 15,0 0-4-15,0 0 4 0,0 0-7 0,22 8 0 16,-22-8-6-16,0 0 5 0,0 0 0 16,25 6-6-16,-25-6-2 0,0 0 2 0,0 0-1 15,25 8 1-15,-25-8 3 0,0 0-4 16,28 8 1-16,-28-8-3 0,0 0 5 16,30 3-4-16,-30-3 6 0,0 0-2 0,29 3 3 15,-29-3-4-15,21 5-1 0,-21-5-3 16,0 0 2-16,28 3 5 0,-28-3-2 0,0 0-4 15,0 0 0-15,31 3 0 0,-31-3-1 16,0 0-2-16,0 0 3 0,25 0-9 16,-25 0 5-16,0 0-4 0,0 0 5 0,0 0-3 15,28 3 1-15,-28-3-1 0,0 0 0 16,0 0-1-16,0 0-1 0,30 3 2 0,-30-3-1 16,0 0 1-16,0 0 0 0,32 4-3 15,-32-4 2-15,0 0-2 0,27 1 3 16,-27-1-5-16,0 0 3 0,32 0-1 0,-32 0 2 15,0 0 2-15,30 0-3 0,-30 0-3 16,0 0 3-16,29 0 2 0,-29 0-3 0,0 0 0 16,0 0 2-16,30 0-2 0,-30 0 4 15,0 0 3-15,0 0 0 0,0 0 0 16,32 0 0-16,-32 0 3 0,0 0-2 0,0 0 3 16,0 0-2-16,24 3-1 0,-24-3 3 15,0 0-4-15,0 0 0 0,0 0-2 0,0 0-2 16,32 0 3-16,-32 0-4 0,0 0 1 15,0 0-1-15,30-3 1 0,-30 3 1 16,0 0-5-16,0 0 4 0,32 0-2 16,-32 0 0-16,0 0-2 0,0 0 0 0,39 0 0 15,-39 0 0-15,0 0 1 0,32-1 3 16,-32 1-5-16,0 0-2 0,30 0 4 0,-30 0-2 16,0 0 1-16,32 0-1 0,-32 0-1 15,0 0 1-15,30 0 0 0,-30 0 11 16,0 0 0-16,38 0-3 0,-38 0 3 0,0 0-3 15,30 0-2-15,-30 0 3 0,0 0-1 16,32-4-4-16,-32 4 5 0,0 0-7 0,36 0 3 16,-36 0-4-16,0 0 4 0,29 0-3 15,-29 0-3-15,0 0 3 0,30 0 2 16,-30 0-3-16,0 0 0 0,29 0 2 0,-29 0-3 16,0 0 0-16,33 0 1 0,-33 0 0 15,0 0 1-15,35 0 1 0,-35 0-3 0,24-3-1 16,-24 3 1-16,0 0 0 0,35 0 2 15,-35 0-3-15,0 0 3 0,30-3-2 16,-30 3 0-16,0 0 2 0,30 3 2 0,-30-3-4 16,0 0-1-16,32-3 1 0,-32 3 0 15,0 0-2-15,34 0 1 0,-34 0 1 0,0 0 1 16,34 3 1-16,-34-3-4 0,0 0 4 16,32 0-1-16,-32 0-1 0,0 0 0 0,30 0 5 15,-30 0-5-15,25 0 0 0,-25 0 4 16,0 0-4-16,34-3 1 0,-34 3 1 15,0 0 0-15,28 0 0 0,-28 0-5 0,0 0 3 16,28 3 1-16,-28-3 2 0,0 0-1 16,31 0 8-16,-31 0 4 0,0 0-3 0,31 0 2 15,-31 0-3-15,0 0-4 0,34 0-2 16,-34 0 4-16,0 0-1 0,37-3-4 16,-37 3 2-16,0 0-1 0,31-3 0 0,-31 3 1 15,0 0-1-15,31 0 1 0,-31 0-1 16,0 0-1-16,31-3-2 0,-31 3 1 0,0 0 0 15,0 0 0-15,31 0-1 0,-31 0-2 16,0 0 3-16,0 0-1 0,0 0 1 16,28-2-1-16,-28 2-1 0,0 0 2 15,0 0-3-15,0 0 3 0,0 0-1 0,0 0-2 16,28-3 2-16,-28 3 0 0,0 0-1 16,0 0-1-16,0 0 1 0,0 0 2 15,31 0-1-15,-31 0-1 0,0 0 0 0,0 0 1 16,0 0-1-16,34 0 1 0,-34 0-4 15,0 0 2-15,31-3 5 0,-31 3 0 0,0 0-4 16,31 3-2-16,-31-3 0 0,0 0 2 16,31 0 1-16,-31 0-1 0,0 0-2 0,24 0 2 15,-24 0 0-15,0 0 2 0,0 0-3 16,0 0 2-16,32-3-2 0,-32 3 3 16,0 0-1-16,0 0-1 0,0 0-1 0,30 0 8 15,-30 0-1-15,0 0 2 0,0 0-2 16,32 0-1-16,-32 0 5 0,0 0-4 0,0 0-2 15,33 0 0-15,-33 0-1 0,0 0 0 16,35 0 1-16,-35 0-2 0,0 0 0 16,38 0-1-16,-38 0 3 0,27 0-2 0,-27 0-4 15,27 3 5-15,-27-3-2 0,29 0 1 16,-29 0-1-16,27 0 0 0,-27 0 0 0,0 0 2 16,35 0-2-16,-35 0-1 0,0 0 0 15,30 0 3-15,-30 0-4 0,0 0 3 16,29 0-1-16,-29 0 2 0,0 0-1 0,0 0 1 15,33 0 0-15,-33 0 0 0,0 0 0 16,26 0 4-16,-26 0 0 0,0 0-2 0,30-3 0 16,-30 3 1-16,0 0-1 0,0 0 1 15,35-3-4-15,-35 3 3 0,0 0-2 16,27-2 1-16,-27 2-1 0,0 0 1 0,32-3-2 16,-32 3 1-16,0 0-3 0,0 0 2 15,33-3-3-15,-33 3 3 0,0 0-2 0,24-6 0 16,-24 6 0-16,0 0 1 0,32-5 1 15,-32 5 0-15,0 0-3 0,27-3 4 16,-27 3-3-16,0 0 5 0,29-3-6 0,-29 3 1 16,0 0 0-16,30-4 1 0,-30 4 2 15,0 0-3-15,26-1 0 0,-26 1 0 16,0 0-1-16,24-7 2 0,-24 7-1 0,0 0 0 16,0 0-1-16,27-3 1 0,-27 3-1 15,0 0 1-15,0 0 0 0,0 0 2 0,29-1-3 16,-29 1-1-16,0 0 2 0,0 0 0 15,0 0 1-15,34-3 0 0,-34 3-1 16,0 0 3-16,25-4-2 0,-25 4 2 0,0 0-2 16,0 0 3-16,34-6-4 0,-34 6 1 15,0 0-1-15,28-1 3 0,-28 1-3 0,0 0 2 16,24-7-2-16,-24 7 1 0,0 0-1 16,29-3 3-16,-29 3-2 0,0 0 0 15,27-3 0-15,-27 3 0 0,0 0 2 0,0 0-1 16,35-3-2-16,-35 3 0 0,0 0 1 15,24-2 2-15,-24 2-2 0,0 0 0 0,0 0-2 16,0 0 1-16,34 0 0 0,-34 0 2 16,0 0-1-16,0 0-2 0,0 0 7 15,31-6-4-15,-31 6 0 0,0 0 1 0,0 0-1 16,0 0 1-16,28-3-2 0,-28 3 1 16,0 0 0-16,0 0 2 0,28-2-2 0,-28 2 2 15,0 0-2-15,0 0 1 0,31-3 0 16,-31 3 1-16,0 0-3 0,0 0 1 0,31-3 1 15,-31 3 0-15,0 0-3 0,28-3 1 16,-28 3-2-16,0 0 4 0,0 0-2 16,31 0 2-16,-31 0-3 0,0 0 1 0,0 0-1 15,31-5 0-15,-31 5 0 0,0 0 1 16,0 0-1-16,31-4 3 0,-31 4-2 16,0 0 1-16,0 0-1 0,0 0-1 0,31-2 1 15,-31 2 2-15,0 0-3 0,0 0 2 16,0 0-1-16,28 0 1 0,-28 0-1 0,0 0-2 15,0 0 3-15,0 0 1 0,0 0-2 16,31 0 0-16,-31 0 0 0,0 0 2 16,0 0-1-16,27-3 0 0,-27 3 0 0,0 0-2 15,0 0 2-15,32 0 0 0,-32 0-2 16,0 0 2-16,0 0 0 0,33 3-2 16,-33-3 3-16,0 0-3 0,0 0 0 15,32-3 1-15,-32 3 1 0,0 0-1 0,0 0-1 16,27-2 0-16,-27 2 2 0,0 0-2 15,0 0 0-15,0 0 2 0,32 0-1 0,-32 0 0 16,0 0-1-16,0 0 0 0,0 0-2 16,30 0 4-16,-30 0-3 0,0 0 1 0,0 0-1 15,0 0 2-15,0 0-1 0,35 0 2 16,-35 0-4-16,0 0 3 0,0 0-1 16,0 0 1-16,30 2-1 0,-30-2-2 0,0 0 3 15,0 0 0-15,29-2-1 0,-29 2 2 16,0 0-3-16,0 0 2 0,0 0-2 0,36 0 2 15,-36 0-1-15,0 0-2 0,0 0 1 16,29 2 4-16,-29-2-4 0,0 0 2 16,0 0-3-16,0 0 4 0,30-2-2 0,-30 2 2 15,0 0-2-15,0 0 0 0,0 0 0 16,0 0 2-16,35 0-2 0,-35 0 0 0,0 0 1 16,0 0 0-16,0 0-2 0,27 2 0 15,-27-2 1-15,0 0 2 0,0 0-1 16,0 0-1-16,32-2 0 0,-32 2 0 0,0 0 2 15,0 0-1-15,0 0-2 0,27-3 2 16,-27 3-2-16,0 0 3 0,0 0-2 0,0 0 0 16,0 0-2-16,0 0 3 0,0 0-1 15,32 3 0-15,-32-3 0 0,0 0 3 0,0 0-3 16,0 0 3-16,0 0-2 0,0 0 0 16,0 0 0-16,0 0 1 0,0 0 0 15,30-3-3-15,-30 3 3 0,0 0-1 0,0 0-1 16,0 0 3-16,0 0-3 0,0 0 2 15,0 0-1-15,0 0 2 0,29-3-3 16,-29 3 1-16,0 0 0 0,0 0 1 0,0 0-2 16,0 0 3-16,0 0-3 0,0 0 1 15,0 0-1-15,0 0 1 0,0 0-1 16,30 0 2-16,-30 0-2 0,0 0 2 0,0 0-2 16,0 0-1-16,0 0 2 0,0 0-1 15,27-5 0-15,-27 5 0 0,0 0 1 0,0 0 2 16,0 0-2-16,32 5 2 0,-32-5-4 15,0 0 3-15,0 0-3 0,0 0 3 16,30-5 1-16,-30 5-3 0,0 0 1 0,0 0 1 16,0 0-2-16,0 0-1 0,35 5 1 15,-35-5 1-15,0 0-1 0,0 0-1 0,0 0 3 16,0 0-1-16,0 0 0 0,24-7-1 16,-24 7 0-16,0 0 4 0,0 0-2 15,0 0 5-15,0 0 1 0,0 0-2 0,0 0 2 16,0 0 2-16,35 0-4 0,-35 0 2 15,0 0-3-15,0 0 2 0,0 0-2 0,24-1 1 16,-24 1-3-16,0 0-1 0,0 0 0 16,0 0 0-16,29 1-4 0,-29-1-6 15,0 0-17-15,0 0-28 0,0 0-61 0,0 0-77 16,0 0-256-16,0 0-101 0,0 0-385 16,0 0-680-16</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09.455"/>
    </inkml:context>
    <inkml:brush xml:id="br0">
      <inkml:brushProperty name="width" value="0.06667" units="cm"/>
      <inkml:brushProperty name="height" value="0.06667" units="cm"/>
      <inkml:brushProperty name="fitToCurve" value="1"/>
    </inkml:brush>
  </inkml:definitions>
  <inkml:trace contextRef="#ctx0" brushRef="#br0">-713 6910 1091 0,'0'0'185'16,"0"0"-105"-16,0 0-2 0,0 0-33 0,0 0 12 15,0 0-23-15,0 0 8 0,0 0-8 0,0 0 7 16,0 0-5-16,0 0 8 0,0 0-8 15,0 0 25-15,0 0-23 0,0 0 11 16,0 0 9-16,0 0 3 0,0 0-1 0,0 0 1 16,0 0-1-16,0 0-4 0,0 0-1 15,0 0 2-15,0 0-5 0,0 0-3 16,0 0-7-16,0 0 22 0,0 0-12 16,0 0-15-16,0 0 8 0,0 0 2 0,0 0-7 15,0 0-2-15,0 0 2 0,0 0-1 16,0 0-3-16,0 0-16 0,0 0 18 0,0 0 2 15,0 0-11-15,0 0 8 0,0 0 6 16,0 0-5-16,0 0 4 0,0 0-5 16,0 0-5-16,0 0 2 0,0 0 13 0,0 0-18 15,0 0 1-15,0 0-10 0,0 0 5 16,0 0 11-16,-9-30-12 0,9 30-8 0,0 0 11 16,0 0-10-16,0 0-1 0,0 0 4 15,0 0-9-15,0 0 1 0,0 0-12 16,0 0 14-16,0 0 0 0,0 0-12 15,0 0 8-15,0 0 0 0,0 0-6 0,0 0-10 16,0 0 16-16,0 0 13 0,0 0-13 16,0 0-6-16,0 0 0 0,0 0-4 15,0 0 2-15,0 0 6 0,0 0-1 0,0 0-3 16,0 0 0-16,0 0 6 0,0 0-6 16,0 0 1-16,0 0 13 0,0 0-16 0,0 0-1 15,0 0-6-15,0 0 9 0,0 0 3 16,0 0-7-16,0 0 8 0,0 0-1 0,0 0-5 15,0 0 2-15,0 0 2 0,0 0-3 16,0 0 1-16,0 0 4 0,0 0-4 16,0 0 5-16,0 0-5 0,0 0 1 0,0 0 5 15,0 0 3-15,0 0-4 0,0 0 2 16,0 0-2-16,0 0 2 0,0 0 11 16,0 0-13-16,65 2-5 0,-65-2-1 15,0 0 3-15,0 0 1 0,0 0-5 0,0 0-6 16,0 0 16-16,0 0-15 0,0 0 10 15,0 0 7-15,0 0-14 0,0 0 4 0,0 0 8 16,0 0-15-16,0 0 10 0,0 0-9 16,0 0 6-16,0 0 1 0,0 0-5 0,0 0 2 15,0 0 6-15,0 0-9 0,0 0 8 16,0 0 10-16,0 0-17 0,0 0 7 0,0 0 7 16,0 0-10-16,0 0 1 0,0 0 3 15,0 0 1-15,0 0 1 0,0 0 2 16,0 0 7-16,0 0-12 0,35 8 13 0,-35-8 2 15,0 0-6-15,0 0 12 0,0 0 2 16,0 0-12-16,0 0-2 0,0 0-5 16,0 0 5-16,0 0-10 0,0 0 5 15,0 0-4-15,0 0 8 0,0 0-13 0,0 0 7 16,0 0-4-16,0 0 3 0,0 0 3 16,0 0-6-16,0 0-2 0,0 0 11 0,0 0-10 15,0 0 7-15,0 0 6 0,0 0-10 16,0 0 1-16,0 0-8 0,0 0 3 15,0 0 2-15,0 0-5 0,0 0 9 0,0 0-9 16,0 0 3-16,0 0 1 0,0 0-10 16,0 0 8-16,0 0 2 0,0 0 4 0,0 0 1 15,0 0 4-15,0 0-7 0,0 0 3 16,0 0-5-16,0 0-2 0,21 6 1 16,-21-6 4-16,0 0 4 0,0 0-10 0,0 0 2 15,0 0-3-15,0 0 6 0,0 0-8 16,0 0 7-16,0 0-4 0,0 0 2 0,0 0-7 15,0 0 7-15,0 0-2 0,18 9-1 16,-18-9 2-16,0 0-4 0,0 0-1 16,0 0 12-16,0 0-8 0,0 0-1 0,0 0-4 15,0 0 4-15,0 0 6 0,0 0-5 16,23 7-6-16,-23-7 10 0,0 0 6 16,0 0-14-16,0 0 1 0,0 0 7 0,0 0-4 15,0 0 5-15,0 0-8 0,0 0 4 16,0 0-2-16,0 0 0 0,15 11-3 15,-15-11 6-15,0 0 5 0,0 0-8 0,0 0 0 16,0 0 6-16,0 0-6 0,0 0 0 16,0 0 2-16,0 0-2 0,0 0-3 0,0 0 7 15,0 0-1-15,0 0 7 0,0 0-7 16,0 0 1-16,0 0-5 0,0 0 4 16,0 0-3-16,0 0 5 0,0 0-7 0,0 0 10 15,0 0-8-15,0 0 4 0,0 0-4 16,18 9 6-16,-18-9-3 0,0 0-2 0,0 0-4 15,0 0 8-15,0 0-3 0,0 0 0 16,0 0 1-16,0 0 1 0,0 0 4 16,0 0-3-16,22 5-3 0,-22-5 4 0,0 0-6 15,0 0-4-15,0 0 2 0,0 0 2 16,0 0 0-16,0 0 0 0,0 0 0 0,0 0 3 16,0 0 1-16,0 0-6 0,0 0 3 15,0 0-1-15,0 0-1 0,0 0 1 16,0 0-2-16,0 0 2 0,28 2-3 0,-28-2 1 15,0 0 2-15,0 0 0 0,0 0 2 16,0 0-2-16,0 0-1 0,0 0 4 16,0 0-5-16,0 0 11 0,0 0-12 0,0 0 6 15,28 4 0-15,-28-4-5 0,0 0-6 16,0 0 4-16,0 0 2 0,0 0 4 16,0 0-8-16,0 0 12 0,34-4-6 0,-34 4 0 15,0 0-5-15,0 0 12 0,0 0-12 16,0 0 8-16,0 0-3 0,0 0-5 0,0 0 4 15,0 0 2-15,0 0 4 0,0 0-7 16,0 0 1-16,0 0 2 0,0 0-4 16,31-3 2-16,-31 3-2 0,0 0 5 0,0 0-2 15,0 0 2-15,0 0-4 0,0 0 4 16,0 0-3-16,0 0 4 0,0 0-5 0,0 0 7 16,0 0-8-16,28-4 4 0,-28 4-4 15,0 0 6-15,0 0-4 0,0 0 2 16,0 0-6-16,0 0 3 0,0 0 4 0,0 0 3 15,0 0-8-15,0 0 6 0,0 0-7 16,25-6 3-16,-25 6-2 0,0 0 3 0,0 0 3 16,0 0 2-16,0 0-8 0,0 0 3 15,0 0 3-15,0 0 4 0,21-8-12 16,-21 8 7-16,0 0-2 0,0 0-1 16,0 0-3-16,0 0 8 0,0 0-4 0,0 0-3 15,0 0 5-15,0 0 3 0,0 0-3 16,0 0-4-16,0 0-1 0,0 0 3 0,0 0 2 15,0 0 2-15,25-6-5 0,-25 6 3 16,0 0 0-16,0 0-4 0,0 0-2 16,0 0 7-16,0 0-6 0,0 0 0 0,25-7 6 15,-25 7-1-15,0 0 2 0,0 0-4 16,0 0-6-16,25-6 3 0,-25 6 5 0,0 0-1 16,0 0 2-16,0 0-6 0,25-9 9 15,-25 9-9-15,0 0 2 0,0 0-1 16,0 0-2-16,24-8 8 0,-24 8-5 0,0 0-1 15,0 0 5-15,0 0 0 0,25-10-6 16,-25 10 6-16,0 0-3 0,0 0-3 0,0 0 5 16,0 0-5-16,22-7 6 0,-22 7-5 15,0 0-1-15,0 0 1 0,0 0-4 16,0 0 7-16,0 0-6 0,0 0 10 0,0 0 5 16,21-7-14-16,-21 7 0 0,0 0 4 15,0 0-3-15,0 0 4 0,0 0-5 16,0 0 3-16,0 0 4 0,0 0-1 0,0 0-7 15,0 0 6-15,26-10-2 0,-26 10 8 16,0 0 0-16,0 0-16 0,0 0 12 16,0 0-1-16,0 0-7 0,0 0 8 0,0 0-6 15,0 0 9-15,0 0-10 0,27-3 4 16,-27 3-2-16,0 0 7 0,0 0-10 0,0 0 5 16,0 0 0-16,0 0 3 0,0 0-8 15,0 0 16-15,0 0 7 0,0 0-11 16,0 0-2-16,29-3 4 0,-29 3-2 0,0 0-3 15,0 0 3-15,0 0 2 0,0 0-7 16,0 0-2-16,0 0 5 0,0 0 1 0,30-2-5 16,-30 2-1-16,0 0 4 0,0 0 2 15,0 0-2-15,0 0-4 0,0 0 0 0,0 0 2 16,0 0 2-16,0 0 0 0,28 0-8 16,-28 0 6-16,0 0 0 0,0 0 1 15,0 0 3-15,0 0-4 0,0 0-3 0,0 0-2 16,25-6 9-16,-25 6-8 0,0 0 4 15,0 0-4-15,0 0 2 0,0 0 4 16,0 0-4-16,0 0 0 0,0 0 2 0,0 0 7 16,0 0-10-16,0 0 5 0,0 0-2 15,0 0 1-15,0 0-6 0,0 0-2 16,0 0 8-16,0 0-2 0,0 0-5 0,0 0 5 16,0 0 3-16,0 0 3 0,27-3-2 15,-27 3-6-15,0 0 0 0,0 0 7 16,0 0-4-16,0 0-2 0,0 0 0 0,0 0-3 15,0 0-2-15,0 0 2 0,0 0 2 16,0 0 3-16,0 0-4 0,0 0 12 0,0 0-15 16,0 0 6-16,0 0-5 0,35 3 8 15,-35-3-10-15,0 0 8 0,0 0 5 0,0 0-7 16,0 0-3-16,0 0 6 0,0 0-3 16,0 0 1-16,0 0 3 0,30 3-6 15,-30-3 0-15,0 0-4 0,0 0 4 0,0 0 2 16,0 0-4-16,0 0 6 0,0 0-1 15,0 0 0-15,0 0-2 0,0 0 1 0,0 0-1 16,29 0 3-16,-29 0-2 0,0 0-2 16,0 0 3-16,0 0-6 0,0 0 5 15,0 0 1-15,0 0 2 0,0 0-3 0,0 0 4 16,0 0-4-16,0 0-3 0,0 0 8 16,0 0-5-16,0 0 0 0,0 0-1 15,0 0 2-15,0 0-5 0,30-3 4 0,-30 3 7 16,0 0-10-16,0 0 1 0,0 0 2 15,0 0-4-15,0 0 0 0,0 0 0 0,0 0 8 16,0 0-4-16,0 0 0 0,0 0-3 16,0 0 2-16,32 0-2 0,-32 0 6 15,0 0-3-15,0 0 2 0,0 0 0 0,0 0-1 16,0 0 0-16,0 0-5 0,0 0 4 16,0 0 3-16,0 0-3 0,30 0 0 15,-30 0-1-15,0 0-1 0,0 0 4 0,0 0-4 16,0 0 4-16,0 0-1 0,0 0 0 15,0 0-1-15,0 0 3 0,0 0-4 0,0 0-2 16,32 3 4-16,-32-3 1 0,0 0-2 16,0 0 4-16,0 0-2 0,0 0 0 15,0 0-4-15,27 0 1 0,-27 0 2 0,0 0-3 16,0 0-2-16,0 0 2 0,0 0 4 16,0 0-6-16,35-3 5 0,-35 3 2 15,0 0-2-15,0 0 2 0,0 0-7 0,30-3 6 16,-30 3 0-16,0 0-2 0,0 0-6 15,29-2 4-15,-29 2 3 0,0 0-4 0,0 0 6 16,27-3-2-16,-27 3 1 0,0 0-2 16,0 0 10-16,0 0 5 0,0 0 13 0,29-3 2 15,-29 3 6-15,0 0 2 0,0 0-3 16,0 0 0-16,0 0 0 0,0 0-5 16,0 0-2-16,0 0 2 0,0 0-8 0,0 0-2 15,0 0-4-15,0 0-1 0,0 0 0 16,27-3-2-16,-27 3-1 0,0 0-4 0,0 0 1 15,0 0-2-15,0 0 0 0,0 0 0 16,0 0-2-16,0 0 0 0,0 0-2 16,0 0 0-16,0 0 0 0,0 0 0 0,0 0 0 15,0 0 0-15,0 0-3 0,0 0 1 16,0 0 1-16,0 0 7 0,0 0-9 0,0 0 0 16,0 0 0-16,0 0 6 0,0 0-8 15,0 0 0-15,0 0 2 0,0 0-1 16,0 0 1-16,0 0-2 0,0 0 3 15,0 0 4-15,0 0-6 0,0 0 0 0,0 0-2 16,0 0 2-16,0 0-1 0,0 0 1 16,0 0 0-16,0 0-2 0,0 0-5 0,27-2-6 15,-27 2-20-15,0 0-23 0,0 0-29 16,0 0-32-16,14-9-38 0,-14 9-62 16,0 0-148-16,0 0-522 0,6-13-343 0</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28:29.346"/>
    </inkml:context>
    <inkml:brush xml:id="br0">
      <inkml:brushProperty name="width" value="0.06667" units="cm"/>
      <inkml:brushProperty name="height" value="0.06667" units="cm"/>
      <inkml:brushProperty name="fitToCurve" value="1"/>
    </inkml:brush>
  </inkml:definitions>
  <inkml:trace contextRef="#ctx0" brushRef="#br0">-336 1316 2020 0,'0'0'61'16,"0"0"-26"-16,0 0-21 0,0 0 6 0,0 0-16 16,0 0 9-16,0 0-9 0,0 0 6 15,0 0-10-15,0 0 7 0,0 0 3 0,0 0 0 16,0 0 4-16,0 0-4 0,0 0 13 15,0 0 10-15,0 0-4 0,0 0 6 16,0 0 10-16,0 0-2 0,0 0 1 0,0 0 4 16,0 0-6-16,0 0-7 0,0 0-3 15,0 0-9-15,0 0 8 0,0 0-5 16,0 0-7-16,0 0 6 0,0 0 0 0,0 0-6 16,0 0 0-16,0 0-8 0,0 0 0 15,0 0 0-15,0 0-6 0,0 0 9 0,0 0-4 16,0 0 6-16,0 0-11 0,0 0 1 15,0 0 4-15,0 0 8 0,0 0-7 16,0 0 4-16,0 0 6 0,0 0-1 0,0 0-2 16,0 0-3-16,0 0 3 0,0 0-11 15,0 0-2-15,0 0 13 0,0 0-13 16,0 0-5-16,0 0 7 0,0 0 3 0,0 0-10 16,0 0 5-16,0 0 0 0,0 0 2 15,0 0-4-15,0 0-6 0,0 0 3 16,0 0 3-16,0 0 16 0,0 0-16 0,0 0 2 15,0 0-5-15,0 0 0 0,0 0-10 16,0 0 7-16,0 0 3 0,0 0 0 0,0 0-4 16,0 0 1-16,0 0-4 0,0 0-1 15,0 0-1-15,0 0 4 0,0 0 5 16,0 0-8-16,0 0 8 0,0 0-7 0,0 0 2 16,0 0-5-16,0 0-5 0,0 0-5 15,0 0-3-15,0 0-7 0,0 0 4 0,0 0-5 16,0 0-1-16,0 0-2 0,0 0 7 15,0 0 0-15,0 0 2 0,0 0 0 16,0 0 9-16,0 0-4 0,0 0-5 0,0 0 8 16,0 0 2-16,0 0-7 0,0 0-10 15,0 0-1-15,0 0-8 0,0 0-13 16,0 0-8-16,0 0-7 0,0 0-5 0,0 0-13 16,0 0-23-16,0 0-8 0,0 0-6 15,0 0-26-15,0 0-297 0,0 0 96 0</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7:55:35.589"/>
    </inkml:context>
    <inkml:brush xml:id="br0">
      <inkml:brushProperty name="width" value="0.05292" units="cm"/>
      <inkml:brushProperty name="height" value="0.05292" units="cm"/>
      <inkml:brushProperty name="color" value="#FF0000"/>
    </inkml:brush>
  </inkml:definitions>
  <inkml:trace contextRef="#ctx0" brushRef="#br0">3474 1640 35 0,'62'-15'26'16,"-6"5"-17"-16,-4 5 0 0,-5-5-9 0,-2 5 25 16,2-2-8-16,0-1-17 0,3 1 25 15,2 0 0-15,-2 2-17 0,2-3 16 16,2 4-24-16,-1-7 16 0,-3 10-16 0,2-6 8 15,5 3-8-15,-7 1-8 0,-1 3 8 16,1-3-16-16,-2 3 8 0,3 0 8 0,-3-2 16 16,7 2-16-16,2 0 16 15,-2 2-16-15,16-2 8 0,-1 0-1 0,2-2 17 16,7-2-17-16,-3-2 1 0,5 0 0 16,6-3-1-16,0 0-22 0,-2-1 15 0,-11 0 8 15,1 5-8-15,-1-5 15 0,-4 8-15 16,2-5 8-16,-2 3-24 0,-5-1 54 0,-8 1-38 15,3 2-15-15,-6-1 23 0,6 0-16 16,-8 3 1-16,8-3 14 0,-6 3 15 16,3-4-14-16,-2 4 29 0,5-2 96 15,-3-1-15-15,3 0 0 0,-3-1-29 16,8-1 2-16,-8 5-20 0,3-3-7 0,-6 0 3 16,6-1-11-16,-3 4-17 0,-4-3 5 15,6 0-6-15,1 1-5 0,-3 2 4 0,13-4 13 16,-4 1-10-16,2-2-22 0,-1 3 8 15,2 1 0-15,-1-3-9 0,2-1 5 0,1 2-10 16,-3-2 5-16,6 2 8 0,-7-4 13 16,0 4-22-16,6 1 0 0,-4-5 12 15,-4 1-12-15,2 4 0 0,2-5 16 16,-1 4-24-16,3-3 11 0,-3 0 8 0,2-3-8 16,4 1-4-16,-4 3 0 0,7-2 4 15,12 2 0-15,1-2-16 0,6 3 9 0,-6-4-1 16,7 2 0-16,-2 3-4 0,-4 0-3 15,6-1 6-15,-7 2-2 0,-8 2 3 16,5-3-1-16,10 3-2 0,-3-3 6 16,1 3-7-16,2-7-11 0,-2 2 8 0,1-2 3 15,1 1 7-15,-4 0 0 0,-6 0-10 16,-5 1 3-16,-5 1-11 0,0 0 4 0,-3 0 4 16,3 4-1-16,-4-2 1 0,3 2-4 15,1-2-4-15,1 2 18 0,-1-4-10 16,2 4-4-16,6 0 7 0,0 0-14 15,-8 0 0-15,7 0 3 0,-2 0 11 0,-5 0 0 16,5 4-10-16,5-4-4 0,-7 2 3 16,2 4 4-16,-3-2 7 0,3 0-7 15,-5-3 4-15,-2 6-8 0,4-4 8 0,-3-1 3 16,-5 2-7-16,6-4 7 0,-4 3-4 16,1-3 11-16,5 0-7 0,-1 0-1 15,1 0 35-15,8 0-1 0,6 0-13 16,4 0 5-16,-5-3 1 0,4 3 5 0,-14 0-13 15,-2 0-6-15,0 0-1 0,-6 0-5 16,5 0 2-16,-1 0 7 0,-1 3-13 0,2-3 9 16,-2 3 0-16,1-3-9 0,1 4-3 15,-2-1 3-15,3-3 0 0,-10 3 3 16,7-1-6-16,-6-2 5 0,2 3 4 0,-2 1-6 16,-3-4 5-16,1 3-8 0,-12-3 6 15,6 3 30-15,-6-1-27 0,0-2 1 16,0 0 1-16,1 0 5 0,4 4 1 0,3-1-15 15,2 0 0-15,-1-3 14 0,-3 0-14 16,4 3 5-16,5-3-2 0,-2 3 0 16,2-3 2-16,0 0 1 0,-2 0 1 15,7 0-9-15,-5-3-1 0,4 3 8 16,0 0-10-16,1 0 4 0,0-3-4 0,4 3 0 16,-4 0-3-16,0 0 7 0,1-3-4 15,1 3 2-15,-1-3 3 0,-1-1-5 0,-3 2-1 16,0-1 3-16,3 0-2 0,-2 3-3 15,2-4 5-15,3 1-2 0,0 1-6 16,6 2 13-16,11-3-2 0,-2 0-3 0,7 3 3 16,-3-4-1-16,8 1-12 0,-8 0 10 15,-1-1 0-15,6 2 10 0,-4-4-15 0,-4 2 8 16,1 3 2-16,-5-3-5 0,-12 0 0 16,2 0 0-16,-8 4-3 0,-1 0 6 15,4 0-3-15,-8 0 2 0,-4 0-7 0,-1 0 8 16,-4 0 1-16,-3 4-9 0,4-4-4 15,0 4 11-15,4 0-10 0,0-3 11 16,4 3 2-16,-1 2-10 0,6-4 5 16,-2 5 9-16,1 0-9 0,3-1 0 0,-1-1 0 15,4 2-3-15,9 2-2 0,3-3 14 16,-8-3-11-16,3 3-3 0,11-1 0 0,-4-1 2 16,-11-4-2-16,14 7 5 0,-13-7 0 15,-6 2-5-15,7 1-5 0,-6-3 5 16,3 5 0-16,-9-3 0 0,6 2-2 15,-7-4 4-15,6 1-7 0,-9 4 3 0,4-5-3 16,-2 3 0-16,-1 1 3 0,8-4 16 16,-10 8-14-16,10-5 0 0,-7 0-5 0,7 0 3 15,-5 0 2-15,5 4-5 0,3-5-2 16,-6 1 2-16,1 0 0 0,2 4 8 16,2-5-1-16,-3 4-7 0,5-2 3 15,-3 3-3-15,1-3 5 0,-2 5 5 0,2-6-5 16,3 11 2-16,-12-8-4 0,2 6 0 15,1-2 4-15,-6-1 0 0,2 0-4 0,1 2 4 16,-5 0-2-16,1-3-2 0,-1 1 0 16,-8 1 2-16,3 0-5 0,-8-4 0 15,-4 6 7-15,-1-6-7 0,5 0 3 0,-7 3 12 16,0-2-10-16,-1 1 9 0,4 3-16 16,-4-7 12-16,8 8-7 0,-4-7-3 15,-1 2 10-15,5 1-5 0,1-1 4 0,1-1 1 16,-4 3-2-16,2-3-6 0,5 0 3 15,-5-3 0-15,-2 3 5 0,0 1 0 16,-1-2-8-16,1-2 3 0,-2 5 8 0,1-4-4 16,1 1-4-16,-5-3 8 0,4 5-6 15,-4-4-2-15,-2 3 0 0,2-3 2 16,-1 3-9-16,3-3 10 0,-4 3-1 0,4-3-2 16,-2 4-2-16,4-5 2 0,-4 1-3 15,3 3 8-15,-1-2-3 0,-3 0 1 16,4-3 2-16,-1 2-10 0,2 1 14 0,-1 0-1 15,4-2-4-15,-5 0-4 0,-2 1-2 16,2 2 7-16,1-1-5 0,1-3-3 16,-4 3 8-16,-1-4 7 0,1 3-17 15,2-3 12-15,-2 3-12 0,2-3 1 0,-9 7 4 16,7-7 4-16,-8 0 1 0,8 2 0 16,-1-2-3-16,-3 3 3 0,0-3-12 0,0 4 7 15,3-4 0-15,1 3 2 16,-3-3-4-16,6 3 2 0,1-3-5 0,-2 2 5 15,10-2-2-15,-5 0-1 0,-2 3 8 0,3-3-7 16,-1 0 7-16,2 4-3 0,-4-4 3 16,-2 3-1-16,1-3-11 0,-11 0 10 15,11 3-1-15,-7-3-2 0,1 0-2 0,-1 2-1 16,-2-2 1-16,5 4 0 0,-3-4-1 16,-2 3 1-16,0-3 2 0,-4 0 2 15,7 3-2-15,-10-3-2 0,4 3 2 0,-3-3 0 16,1 3 12-16,-2-3-5 0,-1 3-5 15,-2-3-9-15,-1 5 7 0,-29-5-2 16,53 1-5-16,-28-1 14 0,-25 0-12 16,49 3 5-16,-26-3-2 0,-23 0 2 0,45 7-8 15,-18-7 6-15,0 2 4 0,-27-2 1 16,48 8-3-16,-23-8 2 0,-25 0-2 0,44 6 0 16,-22-5 0-16,-22-1 0 0,37 5-12 15,-37-5 10-15,33 6 0 0,-33-6-5 16,28 6-1-16,-28-6 1 0,27 3 0 15,-27-3 5-15,25 6-1 0,-25-6-2 0,27 6 10 16,-27-6 0-16,23 9 0 0,-23-9 0 16,29 9-3-16,-29-9-4 0,22 9-3 0,-22-9 12 15,26 11-2-15,-26-11-5 0,19 7-7 16,-19-7 2-16,20 17 2 0,-20-17 6 16,27 19-3-16,-27-19 5 0,18 23-10 0,-11-8 7 15,6 1-9-15,1 5 7 0,-1-1 2 16,0 1 8-16,-4 4-10 0,4-2 5 15,-1 4 0-15,-1-3-8 0,4 3-2 0,-4-1 5 16,0 1 3-16,-2 2-3 0,2-2 9 16,3 6-13-16,-4-3 11 0,-2 2 0 15,0-4-3-15,2 3-4 0,-3 0-4 0,3-4 11 16,-3 4-5-16,3 1 1 0,-3-5-1 16,1 3 0-16,-1-2-6 0,1 2 8 15,-6-1-6-15,1 1 4 0,-3 5 1 16,0-5-6-16,0 1 13 0,3 0-3 15,-6 0-5-15,3-1 0 0,-3 0 5 0,3-1-4 16,-2 1-8-16,-1 0 12 0,-2-1-2 0,5-29-5 16,-4 57 0-16,1-30 4 0,-5 0-1 15,8-3-1-15,-7 3-4 0,7-27 4 16,-5 47 3-16,-3-25 6 0,8-22-16 16,-5 37 17-16,5-37-1 0,-9 28-4 0,9-28-4 15,-7 27 35-15,7-27 25 0,-5 23-2 16,5-23-31-16,0 0 17 0,-13 28-12 0,13-28-2 15,-15 15 2-15,15-15-4 0,-17 15-5 16,17-15 2-16,-28 15-7 0,28-15-3 0,-35 9 5 16,18-3-7-16,17-6 3 0,-35 12 2 15,8-6 4-15,27-6-14 0,-43 12 8 16,18-5-13-16,-2 0 5 0,5-1 0 16,-8 0 0-16,30-6-7 0,-54 9 5 15,24-6-3-15,-5-3-5 0,2 3 7 0,-4 0-5 16,-3-3 1-16,-5 0 7 0,-2 3-6 15,-8-3 1-15,1 0-1 0,-3 0 3 0,-5 0-12 16,-6-3 13-16,-3 3-4 0,4-6 11 16,-6 3-5-16,4 0 12 0,-3-3-5 0,0 0 1 15,2 0-1-15,-3-1-3 0,1 0 6 16,-2 4-7-16,7-2 1 0,-10-2 24 16,5 2-11-16,2-2 17 0,-4 4-21 15,4 0-1-15,-3-4-2 0,2 7-5 0,-6-5 1 16,7 2 2-16,-9-4-5 0,-1 4 2 15,-7-2-8-15,-3-2 1 0,1-1 0 0,-5 1-2 16,2-2-4-16,-8 1 6 0,1 5-4 16,1-9-2-16,-1 7-2 0,4-2 4 15,-6 1-8-15,6 0 24 0,5-3-24 0,-1 7-6 16,11-8 9-16,3 7-2 0,2 0 4 16,1-3-7-16,1 1 5 0,1 4 3 15,1-2-10-15,1 0 8 0,5 3 1 0,-4-5-5 16,9 5 3-16,-8-1 0 0,-1 1 1 15,-3 1-7-15,0-1 5 0,-7 5-7 0,-1-5 5 16,2 3 4-16,-8 0 2 0,-9-3 2 16,-2 1-8-16,1-1-2 0,3 5 1 15,-4-5 2-15,1 3 7 0,14-3-5 0,1 0-3 16,-1 0 12-16,-4 0-3 0,9 0-1 16,-10 0-2-16,10 0-8 0,-10 0 1 15,5-3 5-15,0 3 1 0,-11-5 1 0,2 5-2 16,-2-1-5-16,9-2 5 0,-11 0 1 15,-1-2-5-15,-1 4 3 0,-1-3 6 0,-3 1-9 16,1-1 9-16,-4 4-14 0,-1 0 5 16,8-3 3-16,0 3-3 0,-2 3 11 0,4 1-5 15,-4-1 0-15,5 2-3 0,2 3 3 16,-3 1-6-16,3-3 0 0,-5 3 4 16,3 3 2-16,-1-2-1 0,6 2 1 15,-6 4-3-15,5-9 3 0,-1 10-6 0,-1-5 1 16,7 1 1-16,-9-1-7 0,11 3 4 15,-1-2 5-15,4 3-5 0,1-3 5 16,7 1-1-16,2 1-6 0,-5 3 3 0,9-3 0 16,-14 5 6-16,3 0-3 0,12-1-3 15,1-4-3-15,-1-2 6 0,0 5-3 0,-2-2 1 16,3 3 10-16,-3-4-13 0,-8 6-3 16,2 2-1-16,7-7 11 0,1 1-9 15,0 1 3-15,3-3-4 0,2 4-1 0,3-3 5 16,0 1-10-16,-3 3-3 15,8-1 6-15,-2-2-3 0,4 1 6 0,-2 2-17 16,1-1 4-16,-5 1 3 0,4-2-6 16,-4 6 7-16,-3-3 2 0,-3-3-6 0,-8 6-1 15,-7 0 3-15,0 3 4 0,-3-7-2 16,-6 5 3-16,3-4-4 0,-9-1 3 0,6-5 22 16,1 3-18-16,3-3 4 0,4-3-3 15,4 2 10-15,4-2-6 0,1-3 3 16,4 3-1-16,-5-4 3 0,3-1-12 0,1 3 3 15,-5-5 1-15,5-2-6 0,6 1 19 16,5-4-8-16,-2 0-12 0,5 0 13 0,2-4 1 16,1 1-4-16,1 0-5 0,-1 1 11 15,9-5-9-15,0 4-2 0,3-4 10 16,-1 5-5-16,3-4-1 0,-2 1 3 0,0 1 0 16,-3-4 2-16,1 4-9 0,-7-4 4 15,0 5 7-15,0-2-13 0,-6-2 0 16,2 4 4-16,-11 0 1 0,-4-3 4 0,-3 3 8 15,-3 0-12-15,-2 0 5 0,-1 3-1 16,4-3-6-16,0 0 10 0,1 0 0 16,2 3 0-16,7-3-1 0,6 0-7 0,-6 3 12 15,7-3 0-15,-3 3-12 0,5 0 2 16,-3-3 2-16,0 3 3 0,4 3-1 0,-2-3-2 16,-1 3 4-16,4-3-4 0,-1 3 4 15,-3 3-10-15,4-3 5 0,-1 3 3 16,1 0-4-16,1 3-2 0,-2-3 10 15,1 6-10-15,-11-1 8 0,0 3-4 0,1-2 3 16,1 5-1-16,-4-2-4 0,-3 0 6 16,-1 3-4-16,3-1-2 0,-2 0 8 0,-2-1-6 15,-7 5-8-15,9-2 10 0,0 1 0 16,3-3-4-16,-10 4 3 0,5 4 4 0,-2 1 3 16,1-3-8-16,-4 5 6 0,1-1 0 15,1 2-4-15,5-5 0 0,0 7 1 16,10-5-1-16,1 1 0 0,7-3-2 0,-1 3 10 15,4-3-12-15,11 3 6 0,-1-4 2 16,6 1-12-16,3-1 8 0,-2-1 8 16,5-1-10-16,5-3 4 0,-3 5 2 15,4-5 2-15,4 3-6 0,-1-3 15 0,1 1-13 16,-3 2 4-16,1 2-8 0,3-5 4 16,-1 3 6-16,-1 2 4 0,-1 1-12 0,4 0 2 15,-3 1-2-15,1-4-2 0,7 5 8 16,-7-2-10-16,2 0 12 0,0 4 6 0,-1 0-12 15,2 9 4-15,-4-5 6 0,1 7-6 16,-1 0-1-16,4 2 5 0,-6 5 2 16,4 9-8-16,-3 4 17 0,6 6-21 0,-6-1 8 15,3 14-4-15,-1-12-6 0,9 5 15 16,-1-8-14-16,3 1-1 0,1-11 6 16,0-2-2-16,1 0 5 0,-1-4 7 15,4-5-10-15,-4-2 3 0,8 0 5 0,-6-6-16 16,3-2 8-16,-2 3 6 0,2-10-5 15,0 5-1-15,2-1 0 0,1-2 0 0,-3 5-6 16,7-6 2-16,-2 0 6 0,-2 4 6 16,7-1-12-16,-3 1 6 0,0 3-3 15,1 2-6-15,1 5 3 0,7 6 8 0,-2 4-3 16,-3 6 3-16,1-1-4 0,3 0 0 16,0 4 9-16,-3-4-6 0,3 1 5 15,0-1-3-15,0-3 8 0,-3 0-11 0,6 1-1 16,-6 0 10-16,5-1-15 0,-5 0 2 15,3 3 9-15,-4 1-7 0,1-1 5 16,0-1-3-16,-2 7 3 0,5-6 6 0,-7 4-4 16,4-1-13-16,-3 3 15 0,-1 2-11 15,-5-2 9-15,1 6 2 0,-4-2-4 0,-2 7 2 16,0 1 0-16,-3 13-4 0,0 4 2 16,5-1-5-16,-5-5-1 0,5 1 10 15,4 2-4-15,-4-8-5 0,8 2 6 0,-8-14-6 16,7-1 0-16,1-3-2 0,-4-4 2 15,4 0 5-15,2-4-4 0,0-2-3 16,2-2-3-16,-4 3 18 0,4-2-15 0,3-3 7 16,-3 1-2-16,3 2-3 0,0-2 5 15,5 1-2-15,3 2-3 0,-6-1 5 16,10 10-2-16,0 0-9 0,-4-1 11 0,1 1-4 16,-1-1 1-16,2-3 9 0,-1 5-8 15,-3-3-1-15,-2-3-3 0,-1-2-4 16,9 6 5-16,-5 1 6 0,3 0-3 0,-5 0 4 15,2-7-6-15,-1-3 5 0,-4 10-8 0,10 0 5 16,-9-8 2-16,3-2 3 0,-3 4-8 16,-1 1 3-16,-1-6-7 0,5 5 0 15,-3-1 9-15,5 9-6 0,-1 2 1 0,-3-1 5 16,4 2-12-16,-1-2 3 0,0-1 14 16,4-2-17-16,-7 3 6 0,6-4 14 15,-3-12-13-15,-6 3-2 0,8-5 9 16,-6 0 0-16,2-5-8 0,-8-3 2 0,6-6 2 15,-1-3 2-15,-2 1-14 0,-5-3 9 16,7-1 1-16,-5-5-4 0,0-1 2 16,-1 2 1-16,3-5-4 0,2 4 10 0,-2-2-11 15,3 3-2-15,3 1 10 0,-4 1-7 16,6-5 7-16,-5 10-3 0,3-6-1 0,2 6-12 16,-2 0 16-16,-3 5-5 0,6 2 3 15,0 7 7-15,-2-2-13 0,2 0 9 16,0 5-11-16,-1 0 15 0,0-4-4 0,1 4-10 15,-1-1 8-15,0-2-5 0,1 1-2 16,1 0 7-16,-1-1-4 0,1-1-1 0,-4 1 10 16,3-5-10-16,-3 2 7 0,4-2-3 15,-2 1 5-15,-6-5-6 0,-1 1 12 16,-1-2-17-16,-1 4 1 0,2-2 4 16,-3 5 3-16,-4-2-9 0,6 3 20 0,-9 3-5 15,5 0-6-15,-10 2 4 0,5 0-12 16,2-1 9-16,-7 2 1 0,3-4-3 0,-3 1 2 15,0-1-3-15,2 2 1 0,1-5-3 16,-6-2 5-16,1-6 8 0,5 8-9 16,-3-10-4-16,-1 3 4 0,1-3 4 0,-2-1-6 15,-3-1 5-15,0 2-8 0,0-1 4 16,0-1 4-16,0-4-2 0,0 7-3 16,0-32 0-16,-8 62 3 0,4-32 4 0,1 10-1 15,-7 1-3-15,5-1 0 0,-3 0-4 16,-1 2 6-16,-7 3-5 0,6-6 5 15,1 2-2-15,-4 2 0 0,1-8 2 0,-1 7 4 16,-2-3-9-16,6-6-5 0,-6 6 5 16,5-9 3-16,-2 3 0 0,4-4 0 0,0-2-6 15,-4-1 3-15,4-2 11 0,-1 0-15 16,1 1 4-16,1 0-8 0,-3 0 7 0,4-1-4 16,1 0-1-16,-4-3 6 0,9-21-1 15,-15 44-1-15,10-26-2 0,5-18 1 16,-12 44 3-16,7-24 1 0,-3 3-7 15,8-23 6-15,-8 42-3 0,-1-20 3 0,3 0-8 16,-3 0 5-16,9-22 6 0,-8 40-6 16,-1-15 3-16,6-4-6 0,-2 4 5 0,5-25-4 15,-17 47 8-15,9-24-8 0,1-1 4 16,2-2 1-16,5-20 3 0,-15 36-2 16,7-15 0-16,8-21-1 0,-13 30 0 0,6-14-2 15,7-16 5-15,-14 28-2 0,4-13-1 16,10-15-3-16,-13 25 7 0,13-25-4 15,-25 22 0-15,12-10 1 0,13-12-1 0,-36 22-3 16,15-10 2-16,-4 0 0 0,1-3 2 16,-14 6-1-16,3-3-3 0,-2 0 0 0,-5 1 5 15,2 1-10-15,-5-3-1 0,-4 5 2 16,-1-1 8-16,-4 1-4 0,-2 0 2 0,-1 2-4 16,-2-3 2-16,-3 0-1 0,2 0-1 15,-2 0 4-15,-3 2-1 0,-4-2-5 16,-9 4 5-16,1-1-5 0,-5-3-1 0,3 0-5 15,0-3 5-15,-7 5 1 0,2-2-1 16,-3-3-1-16,-2 5 7 0,-1-4 6 16,0 2-19-16,-1 2 9 0,1-2-3 15,1 0 0-15,4 0 5 0,3 1-2 0,3 3 3 16,1 0 0-16,9-4 3 0,4 0 0 16,0-1-5-16,-1-1-2 0,1 2 1 0,3 4-4 15,-3-6 1-15,1 2-7 0,-1 4-9 16,0-8 2-16,0 6 2 0,-4-2 12 15,2 0-13-15,-1 1 1 0,-11-1-7 0,0 3 11 16,11-4-1-16,-11 2 1 0,11-1 6 16,-3-1-4-16,-6 1-2 0,11 0 5 0,-3-2-1 15,4 2 6-15,-1-3-4 0,1 2 2 16,3-2 4-16,5 0-1 0,4 0 3 0,-1-1-11 16,3-2 8-16,-1-2 0 0,5 1-1 15,-2-4-10-15,1 4 0 0,1-4 1 16,-2 1 13-16,4 1-11 0,0-1 3 15,-8-1 1-15,4-1 2 0,-4 2-11 0,-1-1 9 16,1-1 1-16,-4 2 8 0,-4 0-11 16,-2-3 1-16,-2 5 2 0,-4-4 4 15,-1 0-10-15,0 1 12 0,1-2 2 16,0-2-4-16,2 4-1 0,-6-4 6 0,1 0-8 16,5 0 4-16,-7-6-11 0,1 2-6 15,-4 1 4-15,-2-2-6 0,-1 0 3 0,-7 0 10 16,5 3-8-16,-5-8 4 0,-2-3 6 15,4 4-9-15,-2-3 5 0,5-8 8 0,5 4-6 16,-2-7 7-16,-2 2-16 0,4-8 9 16,1-1 0-16,3 2 5 0,-3-8-3 0,6 4 1 15,-7-1 1-15,10 1-10 0,-6 2 15 16,1 0 2-16,5 2-13 0,-7 1 3 16,7-5-3-16,2 5-1 0,-3 0-3 15,2 0 11-15,-1 0 4 0,4 7 2 0,1 0-1 16,0 0 17-16,2 0-16 0,-2 1-3 15,0 4 12-15,3-1 1 0,3 0 2 16,-1 4-6-16,1 1-1 0,6 2-2 0,5-4 2 16,0 8 8-16,3-5-10 0,-1 4 5 15,8-5-3-15,-6 7 1 0,8-1-5 0,-2 1 2 16,1 0-5-16,-1-3 1 0,2 4 1 16,-1 0-4-16,1 0 6 0,1 3-1 0,0-3-5 15,-1 3 7-15,-1 0-7 0,4 0 2 16,-5 0 1-16,7 0 11 0,-6 3-8 0,6-3-4 15,-4 3 8-15,2-3-8 0,1 3 6 16,1 0-6-16,0 1-1 0,-1 3-1 16,1-6 2-16,-1 2 6 0,1 5 9 15,3-7-27-15,-4 7 11 0,1-2-4 0,1 0 5 16,0 1 1-16,-1-4-11 0,6 2 10 16,-5 2 6-16,1-4-7 0,6 2 1 0,-4 2 6 15,-1 1-4-15,3-1-6 0,-8-2-1 16,12 3 1-16,-9-3 4 0,27-5-1 15,-47 19-2-15,24-14 6 0,-2 5-10 16,1-3-2-16,-1 2 12 0,25-9-3 0,-47 15-2 16,22-12-2-16,3 6 2 0,22-9-5 15,-48 12 2-15,23-4 8 0,3-4-5 0,22-4 0 16,-53 12-4-16,29-4 11 0,-4-1-4 16,6-2 10-16,-6 2-13 0,-1-2 2 0,4 1 6 15,-5 1-10-15,0-2 7 0,0-1-1 16,-5 2-9-16,1 4 11 0,-1-6-3 15,-5 0-1-15,-4 3-2 0,8-2 16 16,-5 2-6-16,5-3 12 0,-3-1-4 0,1 0 1 16,3-3-7-16,-6 0 7 0,5 0-5 15,-1 0-2-15,-2-3-4 0,1 3 3 0,3-7 1 16,0 4 2-16,-4-1-5 0,1 1-3 16,2-2 2-16,1 1 1 0,-3 0 7 15,3 0-7-15,5-4-9 0,-5 6 9 0,4-4-9 16,0 2 13-16,2-1 4 0,1-2-10 15,-2 1 6-15,1-3 2 0,2 3-5 0,1-3 2 16,-8 0-12-16,2-2 8 0,-3-1-2 16,-3 4 1-16,-1-5-7 0,1-2 4 15,-6 3 4-15,1 0-4 0,3 0 6 16,-7-2-3-16,7-2-3 0,-2 1 0 0,7 3 5 16,-9-3-5-16,11-3 2 0,-4 1-3 0,4 0-1 15,-6-2 4-15,4-5-7 0,0-3 2 16,-2-5-2-16,-1-2 3 0,1-2-4 15,0-5 2-15,-1 2-3 0,-3-11 4 16,3-7 1-16,-4 3-1 0,5-3-4 0,4-3 0 16,-1-2 1-16,6-3 7 0,-4-1-8 15,4-6 3-15,6-2-4 0,-3 1-1 16,3-4 3-16,4 2 5 0,-4-5-4 0,-3 6-1 16,6-4 2-16,-2 6 2 0,-4 0 2 15,1 5 3-15,-3-2-3 0,2 5 3 0,5 5-6 16,0 4 6-16,-3 0 2 0,4-3-7 15,-2-7 1-15,4 6 0 0,-6-8-2 16,-3-5 2-16,11-2 1 0,-1 0-1 0,-1 0-4 16,0-3 6-16,2 4-8 0,2-4 3 0,6 10-1 15,-5 2-4-15,4 0 7 0,3-4-4 16,0 2 7-16,-3 0-5 0,8-5-4 16,0 0 5-16,5-14-8 0,-2 17 6 0,-1-15-5 15,6 4 5-15,0 3-3 0,4 7 0 16,-5 2 1-16,1 3 3 0,-3-1-6 15,7 3 4-15,-5-3 0 0,-1 4-2 16,6 2 1-16,0 1 0 0,3 2-2 0,-2-3-2 16,7 1 1-16,-3 1-2 0,6-7 6 15,7 1-5-15,-1-1 6 0,4 0-5 0,-3 0 3 16,6-5-5-16,2 2 5 0,-3-3 0 16,-6 1 0-16,14-27 2 0,-6 19-1 15,-9 9-2-15,2 0 1 0,1 7 3 16,-8 2-3-16,0 4 2 0,2 4-1 0,1 2-4 15,-5-1 1-15,6 1 5 0,-5 2-5 0,3-3 2 16,-2 1 2-16,1 5 1 0,-1-1-4 16,2-7 5-16,-1 5-2 0,-1-5-2 15,2-1 0-15,4-6 4 0,-6-5 2 0,5-1-7 16,-4-9 4-16,3-3-5 0,1 4 1 16,-3-3 1-16,2 3 0 0,-2-1 3 0,3-1 0 15,1 2-7-15,1 0 11 0,-7 4-5 16,6-1-1-16,-6-6-2 0,4 5 0 15,-2 0 5-15,-3 0-4 0,0 5 8 0,-1-2-10 16,-4 12-1-16,3-12 0 0,0 7 3 16,-5 2 0-16,4 1 6 0,4-11-7 15,-3-1 2-15,-3-1 5 0,1 0-10 0,-3-1 4 16,2 0 0-16,-5-4 0 0,-4 9 6 16,1-1-6-16,-4-2 0 0,-2 5 5 15,-3-5-5-15,2 2-5 0,-4 2 5 0,2 4 0 16,-3-3 6-16,3 1-6 0,-2 0 0 15,-1 0-1-15,-2 2 5 0,1 0-8 16,4-2 1-16,-3 5-2 0,3 3 7 0,-2 4-4 16,2 2 2-16,2-3 3 0,-2 3-9 15,3 1 4-15,1-2-1 0,1 2 2 0,0 2 7 16,-2 2-12-16,5-5 12 0,-4 7-3 16,-1-3 0-16,5-3 0 0,-6 3 1 0,1-4-8 15,1 2 5-15,-1-4-3 0,2 3 8 16,-5 2-3-16,3 1-1 0,-3 4-5 0,0 0 7 15,2 0-5-15,-2 6 7 0,0 2-5 16,3 2 7-16,-3-2-7 0,0 2 1 16,0-4-1-16,0 4-1 0,0-5 0 0,0-2 8 15,-3 0-7-15,3-4-2 0,-2 3 13 16,2-6-12-16,0 0 1 0,-3 4-4 16,3-4 1-16,3 5-2 0,-3-8-3 15,2 5 4-15,1-6-3 0,6 3 4 0,-4-2 0 16,2 4 10-16,3-6-7 0,3 5-1 15,0-3 0-15,-4 3 6 0,4 4 0 0,-1-4-9 16,6-3-5-16,-9 5 8 0,4 0-3 16,4 0-1-16,-4 3 6 0,2 1 2 15,2 1-1-15,-5-4-6 0,1 4 4 0,-1 2-4 16,1-3-5-16,2-4 9 0,-2 3-2 16,-1 3-8-16,0-2 19 0,1 2-15 0,-1-4-2 15,0 2 10-15,-1 2 0 0,-1-6 6 16,7-4 1-16,-2 1-20 0,2-6 8 0,0 2 13 15,-1-3-16-15,1-3 2 0,2-2 19 16,1-10-18-16,5-1 5 0,-5 1-8 16,0-2 6-16,5 4-3 0,-7 1 0 0,9-1 2 15,-9 12 5-15,3 1-7 0,-3 3 0 16,-1 3 5-16,-7 2-7 0,5-2 11 16,-7 7-3-16,1-1-9 0,-3-1 8 0,3-3-6 15,-4 5 6-15,3 2 6 0,-5-3-7 16,-3-1-6-16,0 7-3 0,-3-7 7 15,-2-1-2-15,2 0-7 0,-2-6 11 16,-9-4-1-16,9-3-1 0,-7-1-4 0,7 1-1 16,-6-4 1-16,6 3 0 0,-7 1 1 15,2 2-1-15,0-3 0 0,2 4 0 0,3 0-1 16,-4 3 10-16,9 2-11 0,-3 1 2 16,6-7 16-16,-3 5-14 0,9 0-4 0,-8-8 7 15,6 5-3-15,5 4 2 0,-6 5-11 16,8-5 7-16,2-2 2 0,1 2 5 0,2 2-5 15,-1 2 5-15,-1-1-5 0,-1 6 1 16,-1 2 6-16,6-8-4 0,-3 4 2 16,2-2-9-16,7 1 6 0,-5-2 6 15,8-1-17-15,1 2 11 0,10-12 3 0,4 7-7 16,7-4-11-16,1 6-40 0,-1 4-39 16,8 2 4-16,0-3-6 0,6 1-43 15,-4 5-62-15,-1 6-68 0,3-1-445 0,-12 9 584 16</inkml:trace>
  <inkml:trace contextRef="#ctx0" brushRef="#br0" timeOffset="26376.2089">16783 15050 1132 0,'5'-24'153'0,"-5"24"9"0,0 0-56 0,3-27-38 15,-3 27 6-15,0 0-22 0,0 0-8 16,0 0 6-16,0-35-15 0,0 35-5 0,0 0-7 16,0 0-5-16,0 0-3 0,0 0 0 15,0 0 21-15,0 0 10 0,0 0 14 16,0 118 16-16,2-69-6 0,1 18-2 0,5 20 8 15,-4 4-1-15,1 43-3 0,5 5-7 16,-9 2-8-16,3 7-6 0,-1 0 2 0,4 3-1 16,-7-1-6-16,1-3 1 0,-1 2-10 15,0-4-6-15,0 2-6 0,-1-1 3 16,-9-3-3-16,5 0-10 0,-9-8 7 0,9-25-2 16,0-23-25-16,2-13-40 0,3-5-48 15,0-13-60-15,0-9-134 0,0-4-328 16,0-15 117-16</inkml:trace>
  <inkml:trace contextRef="#ctx0" brushRef="#br0" timeOffset="27825.5777">16592 13928 2271 0,'-34'3'-97'0,"34"-3"32"16,-30 5 12-16,30-5 3 0,0 0 17 15,-43 5 11-15,43-5 3 0,-29 7 1 0,29-7 3 16,-25 15-4-16,25-15 3 0,-30 25 1 16,12-4 11-16,1 7 23 0,0 6 19 0,-4 11 7 15,-1 12 28-15,0 14 9 0,0 4 0 16,4 12 5-16,-4 34 4 0,5 0-6 16,6-17-9-16,7-9-2 0,4 1-13 15,0 2 2-15,12-5-10 0,8 31-4 0,12-18-8 16,-2-21-4-16,-2-18-6 0,16-9-5 15,1-3-2-15,2-11-1 0,3-17 5 0,2-5-8 16,-2-16 0-16,2-7-5 16,12-13 12-16,-1-4-20 0,6-12 8 0,-4-9 2 15,-6 0-14-15,-1-11-6 0,-9-5-11 0,-6-7-11 16,1-27-5-16,-9 5-2 0,-15 8-6 16,-5-4-3-16,-10 6 7 0,-10 3 3 15,-2-13 12-15,-10 7-5 0,-1 3 11 0,-12 7 26 16,3 4 24-16,-10 0-13 0,11 16 10 15,-5 2 5-15,5 7-21 0,-3 4 4 16,9 7-2-16,-3 4-17 0,1 3-18 0,5 8-31 16,17 12-13-16,-31-10-34 0,31 10-50 15,0 0-142-15,0 0-307 0,-44 33 113 0</inkml:trace>
  <inkml:trace contextRef="#ctx0" brushRef="#br0" timeOffset="28209.4775">16615 15670 2225 0,'-23'8'-68'15,"23"-8"20"-15,0 0-12 0,0 0 6 0,0 0 10 16,0 0 14-16,-29 7 19 0,29-7 15 16,0 0 3-16,0 0 27 0,0 0 28 15,0 0 23-15,0 0 11 0,0 0 13 0,0 0 3 16,0 0-14-16,0 0-18 0,-31 13-13 16,22 4-10-16,-4 18 4 0,-9 11-6 15,-3 16-7-15,-5 11-6 0,-10 33 5 16,0 5-14-16,-1 3 5 0,5-4 0 0,-1 4-13 15,3-9-3-15,4-19 7 0,12-15 5 16,1-12-20-16,4-5-2 0,-2 0 2 0,10-12-23 16,-5-4-27-16,5-11-17 0,5-5-12 15,0-22-34-15,0 0-63 0,0 0-130 16,31 5-315-16,-31-5 113 0</inkml:trace>
  <inkml:trace contextRef="#ctx0" brushRef="#br0" timeOffset="28514.0954">17030 15713 2346 0,'0'0'-29'0,"7"-28"3"0,-7 28 19 0,0 0 17 15,0-33 19-15,0 33 10 0,0 0 21 16,0-34 14-16,0 34 21 0,0 0 7 0,-7-28-13 15,7 28-10-15,0 0-13 0,0 0-14 16,0 0-1-16,0 0-8 0,0 0 4 16,0 0-10-16,0 0-4 0,57 43-1 15,-30-11-2-15,3 6 3 0,5 2-1 0,-2 4-11 16,14 6-3-16,-5 1 3 0,5-1-10 16,1 2 9-16,-1 0-4 0,3-3 12 0,-3-2-10 15,-5-10-27-15,-2 0-51 0,-5-5-61 16,-4-5-91-16,-3-4-491 0,-10 2 642 15</inkml:trace>
  <inkml:trace contextRef="#ctx0" brushRef="#br0" timeOffset="28870.5639">16968 17709 2823 0,'0'0'-94'16,"-38"-6"23"-16,38 6 48 0,-37 0 20 0,37 0 6 16,-45 3 20-16,20 3 20 0,-5 0 16 15,-1 6-12-15,-4 8 12 0,0 7 18 16,-5 7 0-16,3 6-9 0,-8 12 6 15,7 7-7-15,2 7-4 0,3 0-12 0,-4 2-6 16,-6 28 2-16,13-16-5 0,1-11-8 16,6-3 11-16,1-6-21 0,5-3 3 15,-1-2-8-15,8-4 3 0,-2-9-1 0,0-2-15 16,7-4-20-16,-3-4-34 16,1-5-34-16,7-3-32 0,0-24-9 0,0 34-51 15,0-34-115-15,0 0-375 0,0 0 122 0</inkml:trace>
  <inkml:trace contextRef="#ctx0" brushRef="#br0" timeOffset="29105.8473">16844 17589 2828 0,'0'0'68'15,"0"0"-3"-15,36 12-16 0,-36-12 16 16,23 31 7-16,-13-3-2 0,12 3 5 0,-4 5-4 15,12 11-1-15,5 7 0 0,12 3-4 16,2-1-14-16,18 24 14 0,1-4-13 16,8 1-17-16,-11-2 5 0,7-3-4 0,-7 4 11 15,-7-16-22-15,-4-8 4 0,3 2-19 16,-7-6-60-16,2-1-48 0,0-3-73 16,-7-10-219-16,-7-2-343 0,8-6 504 0</inkml:trace>
  <inkml:trace contextRef="#ctx0" brushRef="#br0" timeOffset="29710.018">20623 14507 3110 0,'32'-9'-37'0,"-32"9"52"15,0 0 12-15,0 0 29 0,0 0 11 16,0 0 10-16,0 0 5 0,0 0-9 16,0 0-15-16,0 0-4 0,0 0 6 0,0 0 0 15,-47 94 12-15,42-30 10 0,-8 25 11 16,6 7-12-16,4 43 10 0,3 5-19 16,0 9 3-16,8 7-17 0,-1 11-1 0,8 11-6 15,-2 3 0-15,4 3-3 0,0 0-7 16,4-5-2-16,6 0-5 0,3 5 25 15,-3-4-14-15,12-1-1 0,-6-5-5 0,7-8-3 16,-6-9-6-16,2-12-3 0,-2-13-35 16,1-15-30-16,-2-17-30 0,-9-27-27 0,-2-18-19 15,-14-13-15-15,4-13-50 0,-6-10-137 16,-6-14-519-16,0-9-6 0</inkml:trace>
  <inkml:trace contextRef="#ctx0" brushRef="#br0" timeOffset="30228.3607">20304 14143 3655 0,'-24'35'-131'0,"-6"8"13"16,8 4 18-16,-4 4 32 0,6 23 18 15,-9 1 19-15,-4 38 19 0,3-3-1 16,6 4 16-16,9-16-8 0,3-8 0 0,4 3 0 15,13-6-2-15,-2 2-1 0,9 1 8 16,3-5 0-16,4-10 0 0,7-3 3 16,-1-7-3-16,7-19-10 0,2-7 7 15,11-4-4-15,-10-17 2 0,5-6-15 16,7-15-8-16,3-9-15 0,9-10-19 0,8-12 4 16,25-18 6-16,-9-13 0 0,-2-6-18 0,-8-6 7 15,-8-10-7-15,-6 0 4 0,-11-6-5 16,-12-9 8-16,-6 13 5 0,-15 9-1 15,-10-4 16-15,-2-2 5 0,-6 13 32 0,-6 5 26 16,-4 3 44-16,-5 10 5 0,-1 5 7 16,-1 7-7-16,-3 8-11 0,3 11-1 15,-2 9-19-15,0 7-9 0,22 8-52 0,-33 0-45 16,33 0-117-16,-29 20-397 0,23-1 113 16</inkml:trace>
  <inkml:trace contextRef="#ctx0" brushRef="#br0" timeOffset="30591.9285">20824 16148 2400 0,'-23'-26'22'15,"-2"5"9"-15,3 6 15 0,3 3 11 0,-2 2 19 16,21 10 21-16,-31-12-17 0,31 12-9 16,-31-3-19-16,31 3 8 0,-30 25-7 0,11-4 0 15,-1 10-4-15,0 15-1 0,0 7 9 16,0 14-5-16,-7 4 0 0,9 6-2 15,-7 4-6-15,-2 26 2 0,0-18-9 0,4-10-1 16,-7 26-11-16,-1-15-6 0,10-13 4 16,-8-3-6-16,3 1 1 0,2-8 4 15,1-9-18-15,4-8-28 0,4-10-51 16,2-4-68-16,-1-10-131 0,4-5-445 0,0-15 561 16</inkml:trace>
  <inkml:trace contextRef="#ctx0" brushRef="#br0" timeOffset="30869.9837">20762 15984 3060 0,'0'0'3'0,"-7"-30"17"0,7 30 12 0,0 0 2 15,0 0-5-15,0 0-7 0,0 0-8 16,0 0 5-16,0 0 3 0,0 0-8 15,0 0 2-15,0 0 19 0,46 62 1 0,-26-36 0 16,1 8-4-16,16 6 1 0,0 1 2 16,10 6 1-16,3-6-14 0,4 6 10 0,6-5-9 15,2 2-7-15,-2-3 11 16,-3-5-2-16,8 3-3 0,-3-6-5 0,-2-3 9 16,0-9-54-16,-8-3-61 0,-5-3-91 0,-3-7-282 15,-13-8-226-15,3 0 120 0</inkml:trace>
  <inkml:trace contextRef="#ctx0" brushRef="#br0" timeOffset="31314.6691">20819 18345 2687 0,'-18'28'-96'0,"18"-28"16"0,-19 17 6 16,19-17 34-16,-15 12 5 16,15-12 13-16,0 0-4 0,0 0-10 0,-30 12 13 15,30-12 0-15,0 0 2 0,0 0 1 16,0 0 3-16,0 0 4 0,0 0-1 0,0 0 7 15,-47-17-7-15,47 17 4 0,0 0 10 16,0 0 0-16,0 0 41 0,0 0 20 16,-27-12 35-16,27 12 21 0,0 0 11 0,0 0 8 15,0 0 0-15,0 0-16 0,0 0-16 16,0 0-14-16,-23 17-9 0,23-17-13 0,-8 32-1 16,8-32-9-16,-10 51-9 0,1-15 1 15,4 6-10-15,-8 1-4 0,6 4 8 16,-5 9-19-16,-1 3-3 0,-2 1 9 15,5 4-5-15,-5-1-2 0,3-7 3 0,-3 6-21 16,10-5-31-16,-5-2-39 0,7-9-48 16,1-6-62-16,-6-9-187 0,13-1-340 0,-10-12 643 15</inkml:trace>
  <inkml:trace contextRef="#ctx0" brushRef="#br0" timeOffset="31561.0043">21157 18423 3152 0,'0'0'105'0,"18"-14"-15"0,-18 14-2 0,0 0-27 16,0 0-1-16,22-10-7 0,-22 10-16 16,0 0 6-16,49 20-8 0,-26-12-1 15,12 7 1-15,5 4 1 0,7 2-13 16,10 1 8-16,0 3-22 0,11 2-5 0,-2 4 19 15,4-4-10-15,-5 2 0 0,0-2-2 16,-11-1-7-16,-1-2-47 0,-4-1-49 16,-6-5-76-16,-4-1-223 0,-2-1-343 0,-12-8 506 15</inkml:trace>
  <inkml:trace contextRef="#ctx0" brushRef="#br0" timeOffset="32250.0896">25331 14629 3010 0,'-36'-15'-93'16,"-2"2"23"-16,6 4 32 0,7-1 17 16,-3 4 4-16,28 6 23 0,-51-6 16 0,23 3 7 15,28 3 4-15,-52-6 38 0,27 6 12 16,25 0 5-16,-50 6 2 0,23 0 0 15,-1 9-21-15,-2 14-8 0,-6 10 13 0,5 8-5 16,-4 8-10-16,4 4 3 0,5 6-1 16,9-4-10-16,9 1 4 0,3 6-20 15,10-5 6-15,3-1-5 0,12 13-4 16,12-11-7-16,1-5 3 0,16-14-7 0,-4-13 1 16,10-17 12-16,10-9 16 0,12-15-15 15,42-15-3-15,0-20-1 0,-4-9 4 0,-1-10-7 16,-7-11-3-16,-10-10 1 0,-12-5-4 15,-14-1-12-15,-13 0-4 0,-21 18-28 16,-10 3-25-16,-22 11-11 0,-9 4-11 0,-9-3-9 16,-19 0 9-16,-6 0-2 0,-22 8 3 15,-6 9 5-15,-4 9 3 0,-7 8 9 0,7 8 1 16,-4 10 1-16,-1 9 10 0,3 0-3 16,-7 16-7-16,2 4-23 0,6 10-37 15,7 6-43-15,2 3-137 0,7 8-387 16,6 3 120-16</inkml:trace>
  <inkml:trace contextRef="#ctx0" brushRef="#br0" timeOffset="32601.9877">25143 15824 2823 0,'0'0'65'0,"12"28"24"15,-12-28-33-15,0 0-4 0,12 21-7 0,-12-21-9 16,0 0-12-16,8 28 12 0,-8-28 9 0,12 30-10 16,-7-6 20-16,6 14 8 0,-6 6 9 15,7 10-8-15,-7 8-5 0,10 16-9 16,-3 0-3-16,-4 13-5 0,6-2 3 16,2 30-8-16,-6 9 11 0,7-6-17 15,0-1 4-15,-2 8 23 0,2 0 3 0,4 5-20 16,5 1-4-16,-1-1 5 0,0-1-15 15,3-6 0-15,4 1 4 0,-4-6-15 0,6-2 6 16,6-10-7-16,-7 1 1 0,4-5 4 16,-8-21-12-16,-1-11 8 0,-6-7-11 0,6-5-23 15,-9-5-23-15,-1-10-20 0,-1-8-41 16,1-1-33-16,-4-5-50 0,-8-12-102 16,8 2-490-16,-6-11 291 0</inkml:trace>
  <inkml:trace contextRef="#ctx0" brushRef="#br0" timeOffset="33003.2994">25822 18502 3345 0,'0'0'-48'16,"-33"-8"31"-16,33 8 17 0,-37 0 10 16,37 0 6-16,-45 12 0 0,20-1 9 15,5 5 0-15,-9 4 2 0,9 5 2 0,-2 3-5 16,-1 1-2-16,3 6-4 0,0-3 8 15,3 4-13-15,0-1-1 0,-3 2-1 0,2-1 12 16,-4 2-12-16,6-2-1 0,-1 5 1 16,-2-4-3-16,1 1-1 0,1-1 7 0,-4 10-12 15,0 0 11-15,3-7-9 0,0 4 4 16,1-5-12-16,2-3 4 0,0 0-8 16,5-9-44-16,1-4-21 0,1 2-36 0,8-25-13 15,-7 26-38-15,7-26-143 0,0 0-360 16,0 0 117-16</inkml:trace>
  <inkml:trace contextRef="#ctx0" brushRef="#br0" timeOffset="33252.7361">26072 17566 2866 0,'0'0'51'0,"0"0"-7"15,0 0-8-15,0 0-5 0,41 8 19 16,-41-8 4-16,24 19-10 0,-24-19-3 0,28 27-3 16,-14-12-10-16,2 3-3 0,1 4-9 15,5 0 7-15,0 2 2 0,-2 1-2 16,1 2 1-16,3-7-6 0,-2 0 2 0,3-2 0 16,-4 2-14-16,6-8-34 0,-5-2-28 15,3-5-67-15,-25-5-158 0,38-5-410 16,-38 5 122-16</inkml:trace>
  <inkml:trace contextRef="#ctx0" brushRef="#br0" timeOffset="33637.1063">24839 16354 2872 0,'0'0'13'0,"-24"-9"16"0,24 9 23 15,-28-11 2-15,28 11-1 0,0 0-4 0,-34-5-2 16,34 5-6-16,0 0-1 0,-31 27 7 16,22-5-22-16,-7 5-9 0,2 11 2 15,-1 5-2-15,-2 5 7 0,1 13-19 0,-1-1 12 16,-3 12 4-16,-4 0-16 0,4 6 12 16,2-4-14-16,0-3 2 0,4-9 3 0,2-4-25 15,7-13-44-15,2-3-46 0,-2-10-47 16,10-12-117-16,-2-5-393 0,-3-15 119 15</inkml:trace>
  <inkml:trace contextRef="#ctx0" brushRef="#br0" timeOffset="33897.8046">25414 15527 2979 0,'4'25'86'0,"-4"-25"-4"0,3 41-5 15,2-20-11-15,-5-21 7 0,12 47 14 16,3-16-4-16,1 4-7 0,9-2-12 16,9 3 7-16,6 5-8 0,17-2-10 0,0 1 0 15,8-1-14-15,5 2-2 0,26 7 7 0,2 3 1 16,3-8-71-16,-18-9-98 0,-6-7-341 15,-6-6-297-15,-8-4 365 0</inkml:trace>
  <inkml:trace contextRef="#ctx0" brushRef="#br0" timeOffset="34559.9154">29621 14557 3273 0,'0'0'-40'0,"-30"13"0"15,30-13 6-15,-10 24 12 0,2 3 34 0,6 17 29 16,-1 2 9-16,-2 19 20 0,-2 10 1 16,7 20-24-16,-2 46 6 0,-1 7 7 15,3 13-21-15,0 2 11 0,3 12-7 16,-1 1 4-16,5 0-7 0,1-3-9 0,7-4-7 16,-7-9-3-16,3-6 6 0,5-10-4 15,-1-8-6-15,5-7 17 0,-6-28-26 16,1-17-10-16,-2-7-28 0,-1-13-23 0,-2-8-29 15,8-6-17-15,-9-8-20 0,-1-4-8 16,0-10-9-16,-4-4-19 0,1-5-16 0,-5-19-57 16,8 23-420-16,-8-23 119 0</inkml:trace>
  <inkml:trace contextRef="#ctx0" brushRef="#br0" timeOffset="34885.9613">29673 17330 2629 0,'0'0'29'0,"-20"-9"-6"15,20 9 22-15,0 0 33 0,0 0-10 0,0 0-23 16,-48 18 2-16,37 5 4 0,-7-2-1 15,1 13 5-15,-3-1 6 0,2 14-2 16,-9 6 5-16,7-2-5 0,-7 13 4 0,6 9-15 16,-3-3-6-16,1 4 5 0,3-3-12 15,-2 4-3-15,5-1 7 0,0-3-17 16,2-9-1-16,7 1-1 0,-4-1-10 0,7 0-6 16,-3-7-20-16,5-6-33 0,3-7-29 15,3 1-20-15,2-11-28 0,-2-5-34 16,6-1-72-16,-9-26-457 0,16 18 118 0</inkml:trace>
  <inkml:trace contextRef="#ctx0" brushRef="#br0" timeOffset="35115.4192">29882 17682 2809 0,'0'0'-52'0,"34"15"13"0,-21-3 28 0,-13-12 8 16,25 33 3-16,-8-10 14 0,1-2-3 16,-1 4 6-16,6 4-3 0,-2-1 8 15,5 4-14-15,1-2 6 0,-5 2 5 0,13 3-5 16,-7-9-6-16,2-1 0 0,2 0 0 16,2-4-46-16,-3-2-47 0,-5-11-130 15,2 0-394-15,-8-7 115 0</inkml:trace>
  <inkml:trace contextRef="#ctx0" brushRef="#br0" timeOffset="35530.0462">29429 16029 2477 0,'-13'38'-30'16,"-4"1"23"-16,-3 3 4 0,0 0 13 15,-5 13 33-15,-9 14 20 0,-11 25-1 0,-12 8 4 16,-3 4-7-16,-2-2-11 0,3 2-2 16,-3-5-8-16,6 1-4 0,4-10 11 0,13-15-19 15,13-13-6-15,5-11-20 0,11-10-41 16,7-9-46-16,11-9-47 0,4-7-233 15,5-9-214-15,-17-9 113 0</inkml:trace>
  <inkml:trace contextRef="#ctx0" brushRef="#br0" timeOffset="35778.1543">29799 16172 2356 0,'0'0'-4'15,"0"0"33"-15,0 0 18 0,18 45 30 0,-6-30-8 16,8 5 4-16,8 5-2 0,11-1 20 16,8 4-15-16,3 3-8 0,12 2-1 15,3-1-17-15,2 5-5 0,1-5-1 16,1-4-5-16,1 4 1 0,-5-2-54 0,-8-10-90 15,-3 1-256-15,-12-8-291 0,-7-8 116 16</inkml:trace>
  <inkml:trace contextRef="#ctx0" brushRef="#br0" timeOffset="36259.7389">28822 14206 2681 0,'-61'101'-34'0,"11"8"11"0,0 9 25 16,7-4-2-16,9 2 12 0,16-18 8 15,13-12-5-15,10-2-1 0,16-7 3 16,23 16 0-16,11-30 2 0,10-19 6 16,11-10-11-16,9-14 0 0,20-20-8 0,43-15 4 15,16-24-4-15,1-12 5 0,14-24-3 16,-7-9 3-16,-6-7-33 0,-17-8-24 0,-10-3-27 16,-20-2-16-16,-14-7-15 0,-18-1-32 15,-22-2-58-15,-16 4-354 0,-33 17 112 0</inkml:trace>
  <inkml:trace contextRef="#ctx0" brushRef="#br0" timeOffset="42253.8368">19737 9642 1947 0,'0'0'137'15,"0"0"-54"-15,0 0 1 0,0 0-18 0,0 0 36 16,-42-22-34-16,42 22 1 0,0 0-4 16,-27-8 18-16,27 8-16 0,0 0-10 0,-28-14 0 15,28 14 3-15,0 0 0 0,-30-15 0 16,30 15-7-16,-22-12 24 0,22 12-3 15,-20-10-28-15,20 10 0 0,0 0-10 0,-42-15-5 16,42 15 2-16,-22-7-2 0,22 7-7 16,0 0-1-16,-35-8 3 0,35 8-14 0,-32-5 12 15,32 5-8-15,-37-2 1 0,37 2 2 16,-43 0-3-16,43 0 6 0,-45 0-7 16,15 7 3-16,-2-4-10 0,-2 1 6 15,-1 1-10-15,2 2 2 0,-6 1 4 0,-7 0 0 16,4 4-8-16,0-2 4 0,-5 3 7 15,0-1-7-15,10 3-2 0,-9-1 6 16,4-2-10-16,5 3 2 0,-3 0-4 0,3-2 0 16,4 2 0-16,-3-1 4 0,10-3 0 15,-1 1 0-15,0 0 2 0,2-2-8 0,0 2 4 16,2 0 6-16,2 0-10 0,0 2 4 16,21-14-2-16,-35 24 0 0,20-9 2 15,-9 0-2-15,6 4 2 0,-1 4 0 16,-4 4-2-16,-1 0 2 0,4-3 0 0,-1 8-4 15,-6-1 6-15,7 0 4 0,-10 2 0 16,3 4 0-16,-1 3-6 0,1 0 0 0,-5-2 0 16,7-2 3-16,-9 4-10 0,11-3-1 15,-4 3 12-15,-1-1-10 0,8-4 2 16,-4 2 8-16,8 0-6 0,-6 0 2 0,2 0 4 16,0-4-10-16,3 5 4 0,0-7 8 15,2-2-12-15,-2 3 0 0,4-2 22 16,1-3-14-16,1 0 2 0,1-4-8 0,0 2 2 15,0-1-4-15,1-1 10 0,2 1-8 16,-4-2 6-16,11-22 4 0,-14 47-10 16,9-26 4-16,0 5 12 0,-5-5-16 15,10-21 4-15,-10 46 2 0,2-29-8 0,8-17 4 16,-10 41 8-16,7-20-6 0,3-21-6 16,-9 40 12-16,4-18-2 0,0 3 3 15,5-25-16-15,-8 49 7 0,1-21-6 0,5-1 10 16,-1 3 4-16,3 2-14 0,-5-1 27 15,5 5-23-15,5 4 8 0,-2 7-15 0,2 0 7 16,10 7-2-16,-3 2-2 0,5 2 10 16,1 1 0-16,11 6-4 0,-2 2 4 0,3 1 6 15,1-3-16-15,3-4 8 0,4 1-4 16,2-5 0-16,6-3 6 0,-1-1 4 16,7-8-6-16,-2 2 6 0,10-8 0 0,0 0-10 15,9-9 10-15,4 0 7 0,8-4-11 16,-1-5 4-16,4 1 2 0,-2-7-6 15,-2 0 11-15,-8-6-7 0,-2 0-4 0,-1-2 4 16,6-3 3-16,-5-4-13 0,-3 0 6 16,8-8 4-16,-1 2-2 0,1-4-2 15,6-1 7-15,2-5-9 0,-2-2 2 0,2-1 13 16,-2-6-17-16,-5-2 2 0,-4 0 0 16,4-5-2-16,-6-1 0 0,4-1 12 15,-9-7-12-15,-3 5 4 0,3-8-2 0,-130 4 0 16,158-18-761-16</inkml:trace>
  <inkml:trace contextRef="#ctx0" brushRef="#br0" timeOffset="46519.8602">9118 7831 154 0,'0'0'112'0,"0"0"15"0,0 0-29 16,0 0-17-16,0 0-16 0,0 0-2 0,0 0-14 15,0 0 5-15,0 0-19 0,0 0 5 16,0 0 17-16,0 0 25 0,8-27 12 15,-8 27 12-15,0 0-4 0,0 0-5 0,0 0-4 16,0 0-7-16,0 0-2 0,0 0-4 16,0 0-17-16,-12-35-2 0,12 35-15 15,0 0-2-15,0 0-11 0,0-32 3 0,0 32-11 16,0 0-4-16,4-29 0 0,-4 29 0 16,0 0-4-16,6-32 7 0,-6 32 13 0,0 0 3 15,0 0 6-15,2-28 6 0,-2 28 2 16,0 0-4-16,0 0-4 0,0 0-22 15,0 0 6-15,0 0 11 0,0 0-29 16,0 0 3-16,0 0-4 0,0 0 1 0,0 0 0 16,0 0-1-16,49 60-2 0,-34-36-1 15,3 0-2-15,11-3 5 0,2-2 15 0,4-7 4 16,17-6 15-16,14-18 11 0,52-31-10 16,23-24 4-16,16-26 14 0,37-42-31 15,5-29-8-15,2-21 10 0,-5-12-11 16,-2-11-7-16,1 2-71 0,1-6-151 0,-14 9-467 15,-11 9 120-15</inkml:trace>
  <inkml:trace contextRef="#ctx0" brushRef="#br0" timeOffset="51478.0964">14140 8890 2707 0</inkml:trace>
  <inkml:trace contextRef="#ctx0" brushRef="#br0" timeOffset="52095.5626">14140 8890 2468 0,'-41'-7'-93'0,"41"7"-4"0,0 0 10 16,0 0 15-16,0 0 9 15,-20-13 9-15,20 13 10 0,0 0 15 0,0 0 21 0,0 0-7 16,-26-12 8-16,26 12 18 0,0 0 15 16,-24-5 0-16,24 5 0 0,0 0-1 0,-28-10 7 15,28 10 7-15,0 0 0 0,-37-6-1 16,37 6 2-16,-25-6-9 0,25 6 5 16,-30-6-3-16,30 6-1 0,0 0-6 0,-39-6 2 15,39 6-9-15,-22-6 6 0,22 6-9 16,0 0-1-16,-30-7-3 0,30 7-5 0,0 0 2 15,0 0-3-15,0 0 0 0,-30-5-12 16,30 5 15-16,0 0-3 0,0 0-12 16,0 0 3-16,0 0-3 0,0 0 0 15,0 0 3-15,0 0 3 0,72-29-3 0,-42 23 3 16,19-3 0-16,8-4-7 0,5 1 7 16,6-3 4-16,11 0-8 0,6-5 4 0,7 3 0 15,30-5 4-15,5-3-4 0,2 2-4 16,-12-6 1-16,-13 7 3 0,-17 4-3 15,-3 0 3-15,-8 3-6 0,-10-1 9 0,-13 6-6 16,-4 1 0-16,-7 0 6 0,-2 0 6 16,-10 1 7-16,3 4 11 0,-11 1-12 15,-22 3 6-15,39-11-6 0,-39 11 0 16,0 0 5-16,26-1-2 0,-26 1-4 0,0 0 1 16,0 0 2-16,0 0 3 0,0 0 8 15,0 0 28-15,0 0-4 0,-57 42 5 0,57-42-23 16,-20 12-10-16,20-12 15 0,-15 20-27 15,15-20 9-15,-16 34-1 0,11-11-7 16,-2 9-3-16,5 0-3 0,-1 13 6 16,3 1-1-16,3-1 1 0,2 14-11 0,7-1 13 15,1 8-5-15,6 8-5 0,-3 3 5 16,1 10-1-16,15 23 1 0,-7 0 2 0,2 11-2 16,3-2 4-16,-5 5-7 0,7 9 3 15,-5 0-5-15,-1-1 18 0,-1-2-23 16,0-1 5-16,-6 0 0 0,3-7 0 0,-2 0 11 15,-2-6-7-15,-10-11-4 0,4-15 18 16,-5 2-23-16,-4-3 7 0,2 1-5 16,-5-4 5-16,4-13-7 0,-4 1 5 15,0-6-1-15,0-1 6 0,-4-14-24 0,4 0-56 16,4-7-79-16,-8-5-196 0,4-8-308 16,0-9 120-16</inkml:trace>
  <inkml:trace contextRef="#ctx0" brushRef="#br0" timeOffset="52781.7683">13761 9071 2588 0,'0'0'-68'15,"0"0"4"-15,0 0 14 0,0 0 12 0,0 0-10 16,0 0-1-16,0 0 3 0,0 0 9 16,0 0-4-16,0 0 3 0,0 0 13 0,0 0 8 15,0 77 6-15,9-43-3 0,-8 5 3 16,11 6 11-16,-7 15 57 0,7 4-2 0,0 21-3 15,3 1 11-15,6 37-7 0,0 9 8 16,-3 8-17-16,4 2 2 0,-6 2-6 16,3 1-7-16,1-4-9 0,-5 3 8 15,3-1 0-15,-1 9-4 0,3-2-5 0,7 1 2 16,-9-3 2-16,2-3 1 0,7-10-9 16,-5-4 2-16,3-17-11 0,2-2 4 0,-6-22-1 15,0-15-6-15,2-12-2 0,2-7-3 16,0-3-36-16,0-7-31 0,-1-7-44 15,-3-6-53-15,3-1-116 0,-11-10-292 0,4-2 117 16</inkml:trace>
  <inkml:trace contextRef="#ctx0" brushRef="#br0" timeOffset="52975.6146">14553 12752 1984 0,'30'3'-89'0,"-30"-3"4"0,0 0 26 0,52-15 3 15,-27 3 44-15,2-3 20 0,3-2 44 16,3 0-4-16,2-5 2 0,10-6-4 0,-1 4 3 15,6-3 6-15,4-2-4 0,-4 2-2 16,3 1 3-16,8-4-14 0,-5 0 13 16,6 1-15-16,-3 0 0 0,3-6-4 0,3 5 0 15,-8 1-10-15,-5 2 7 0,0 1-8 16,-1 1-2-16,-2 5-97 0,-12 1-187 0,-5 1-268 16,-6 6 107-16</inkml:trace>
  <inkml:trace contextRef="#ctx0" brushRef="#br0" timeOffset="54805.9014">9630 6455 1880 0,'0'0'-97'15,"0"0"21"-15,0 0 6 0,0 0 12 16,-12-22 10-16,12 22 4 0,0 0 4 0,0 0 9 15,0 0-15-15,0 0 23 0,0 0-20 16,0 0 15-16,0 0-6 0,0 0 19 16,0 0 0-16,0 0 5 0,0 0-9 15,0 0 19-15,0 0-10 0,0 0-1 0,0 0 11 16,35 77 11-16,-25-54-17 0,2-5 6 16,0 5 11-16,8-9 53 0,-4 1 55 15,9-3 51-15,11-4-2 0,10-16-18 0,31-16-11 16,42-33-8-16,12-10-18 0,12-24-18 15,10-11-6-15,11-14-15 0,45-25-14 0,8 7 2 16,17-2-62-16,-3 3-128 0,-13 4-286 16,-9 7-112-16,-45 9 109 0</inkml:trace>
  <inkml:trace contextRef="#ctx0" brushRef="#br0" timeOffset="57031.7535">27353 9780 1853 0,'0'0'-70'0,"0"0"10"0,0 0 3 15,0 0 8-15,0 0 2 0,0 0 13 0,0 0-6 16,0 0 9-16,0 0 4 0,57-53 14 15,-39 40-14-15,12 5 13 0,0-1 0 16,7-4 9-16,3 1-9 0,17-3 5 16,5 0 0-16,3 1 4 0,12-1-4 0,2 0 4 15,3 0-5-15,5-2 1 0,-2 2-6 16,-13 3 11-16,3 4-11 0,-6-1 6 0,-4-2-6 16,-1 3 10-16,-4 1-5 0,-10-2 5 15,2 3 0-15,-5 0 5 0,0 3-15 16,-7 0 11-16,-7-3-1 0,8 3 10 15,-8 3-15-15,-3-3 10 0,-30 3 0 0,49-3 10 16,-49 3-6-16,40-5 1 0,-40 5-5 16,33 0 20-16,-33 0-15 0,32 0 5 0,-32 0-5 15,0 0 24-15,33-2-10 0,-33 2 0 16,0 0-9-16,0 0 13 0,0 0-4 16,0 0-5-16,29 7 4 0,-29-7 63 0,0 0 15 15,0 0-8-15,0 0 5 0,0 0-3 16,0 0-17-16,0 0-14 0,0 0-19 0,0 0-1 15,0 0-7-15,0 0 3 0,8 30-11 16,-8-30 14-16,4 30-14 0,-3-1 3 16,6 1-1-16,1 13-6 0,-3 1 3 15,4 14-1-15,-1 0 20 0,5 8-26 0,3 7 0 16,-1 1 6-16,-2 0-13 0,-1-2 10 16,1 0-7-16,2-10 6 0,-2 1-5 0,-1-5 2 15,0-2 0-15,-2-9-6 0,2-5-3 16,-2 1 6-16,-2-6-12 0,0 0-54 15,-3-7-90-15,-5-1-236 0,-5-5-124 16,2 0 104-16</inkml:trace>
  <inkml:trace contextRef="#ctx0" brushRef="#br0" timeOffset="57547.5788">27440 10113 1735 0,'0'0'-60'16,"-17"46"43"-16,17-46 9 0,12 62 16 16,0-20 0-16,-1 13 9 0,3 1-9 15,2 6 0-15,5 10 0 0,-1-5 8 0,5 3-4 16,0-1 4-16,7-1-8 0,-2-5 8 16,5 3 0-16,2-6 0 0,3 2-5 15,-5-3 5-15,8-10-9 0,-9-2 5 0,-2-7-8 16,1 0 3-16,2-3 1 0,-5 0 0 15,-3-9-5-15,0-1 1 0,1-1-4 16,-4-2 12-16,1-3-9 0,-3-3 5 0,1-3-8 16,2 1 19-16,0-3 10 0,2-2 22 15,3-2 14-15,2-4 4 0,5-2-1 0,8-6-1 16,7-4-12-16,4-3 12 16,10-8 4-16,6-3 8 0,3-4-38 0,-3-5 3 15,3-2-4-15,-6-4-11 0,1 5 5 16,-10 0-7-16,-3 3-7 0,-8 1 7 0,-8 1-5 15,5 5-6-15,-13 0 3 0,2 4-62 16,-8 4-71-16,-5-2-211 0,-1 3-259 0,-21 12 114 16</inkml:trace>
  <inkml:trace contextRef="#ctx0" brushRef="#br0" timeOffset="60362.2002">4722 8108 2112 0,'0'0'-99'16,"0"0"52"-16,0 0 24 0,0 0 20 0,0 0 3 15,0 0-15-15,0 0 15 0,-17-44 11 16,17 44 15-16,0 0 0 0,-18-25 13 0,18 25-3 16,0 0 3-16,-11-20 20 0,11 20-5 15,0 0 9-15,-16-19-5 0,16 19 6 0,0 0-5 16,-20-19-13-16,20 19-4 0,-24-12-6 15,24 12-7-15,-21-10 3 0,21 10-6 16,-32-2-1-16,32 2-2 0,-34-4-1 16,34 4-2-16,-37-4-6 0,37 4 5 15,-40 0-16-15,40 0 2 0,-40 4 1 0,40-4 7 16,-42 0-7-16,42 0 18 0,-45 4-16 16,45-4-11-16,-38 2 9 0,11-2-9 0,27 0 3 15,-42 3 3-15,42-3-9 0,-43 3 6 16,43-3 3-16,-39 4 5 0,39-4-8 15,-37 6 14-15,37-6-20 0,-33 6 4 16,33-6-4-16,-39 11 6 0,23-1-2 0,16-10-12 16,-42 22 9-16,22-9 2 0,-2 2 3 15,-1 0-3-15,3 1 14 0,-1 0-16 0,1 2-1 16,4 0 1-16,-6 0 5 0,5 1-6 16,-1-1 1-16,4 4 0 0,3-2-1 0,-8 6-2 15,11-2 5-15,-9 2 1 0,7 1 2 16,2 2 0-16,-1-3-9 0,4 4 1 15,-3 5 3-15,5-3 2 0,-1-2 6 16,4 2-3-16,4 0 0 0,-4-5 0 0,8 5-6 16,-3-3 0-16,7-3 6 0,-7 3-2 15,8-2-4-15,6 0 12 0,-3 1-6 0,4-3 0 16,7-3 2-16,-5 0 4 0,8-2-12 16,2-3 12-16,1-2-6 0,7 0 3 15,-1-3 2-15,4 0 6 0,1-1-2 16,-1-2-9-16,4-5 0 0,-3 4 5 0,-1-5-8 15,2-2 20-15,1 6-26 0,-6-3 9 16,5 2-5-16,-8-3 5 0,3 0 0 16,-5 0-5-16,8 2 7 0,-1-1 6 0,7-1-13 15,8 2 10-15,-7-4-5 0,3-1 3 16,8 3 3-16,0-3-1 0,0 0-10 16,1 0 5-16,-4 0 0 0,4-3 0 0,-5 2 0 15,0-4 8-15,0 5-6 0,0-6 15 16,-7 5-15-16,3-4-2 0,2 2 3 15,-3 0-6-15,2-3 6 0,-2-1-3 0,0 0 0 16,-2 3-5-16,3-4 24 0,-1 0-6 16,-3 3-10-16,1-6-6 0,-2 4 0 0,1-1 3 15,-7-1 16-15,6-1-10 0,-8 2-9 16,7-4-5-16,-2 2 8 0,-6 1-5 16,4 3 2-16,-6-3-2 0,3-1 10 15,-6 3-5-15,2 3-5 0,-2-3 5 0,1 0 8 16,-3 1-11-16,1 0 6 0,-3 0-1 15,6 2-4-15,-6-1-4 0,3-1 12 16,-1-1-6-16,0 5-3 0,-7-5 8 0,8 2-10 16,-4 0 5-16,1-1 5 0,0 0-13 15,0 3 8-15,-30 3-2 0,52-10 2 16,-30 5 16-16,3 2-14 0,-25 3 1 0,43-7-3 16,-43 7 5-16,40-5 8 0,-40 5-13 15,32-7 3-15,-32 7 0 0,32-6-6 16,-32 6 6-16,28-2-3 0,-28 2-3 0,0 0 3 15,37-10 8-15,-37 10-16 0,29-5 13 16,-29 5-7-16,21-7 2 0,-21 7 0 0,0 0 2 16,35-7-4-16,-35 7 2 0,0 0 0 15,29-5 2-15,-29 5-2 0,0 0 3 16,25-8 0-16,-25 8-1 0,0 0-2 16,28-7 5-16,-28 7-5 0,26-6 3 0,-26 6 13 15,0 0-22-15,31-11 9 0,-31 11 2 16,22-9-10-16,-22 9 5 0,23-9 0 0,-23 9 0 15,29-12 3-15,-29 12 2 0,25-13-5 16,-25 13 10-16,18-13-2 0,-18 13 0 16,25-14-3-16,-25 14 5 0,17-12 5 15,-17 12 13-15,0 0 7 0,22-20 25 0,-22 20 0 16,0 0 0-16,17-18-7 0,-17 18-5 16,0 0-7-16,0 0 1 0,-4-36-11 15,4 36 2-15,0 0-3 0,-25-35-11 0,9 22-6 16,-3-4 4-16,-4 0 2 0,-6 4-11 15,-11-4 0-15,-2 5 7 0,-6 0-7 0,-14 2 0 16,-12 3 1-16,1 6-13 0,-14 1-1 16,-17 5 10-16,-43 10-20 0,-10 7-6 15,-4 7-23-15,-10 7-9 0,-8 3-8 0,-10 11-8 16,5 4-11-16,12 1 1 0,8-3-22 16,17 2-55-16,11 3-120 0,11-5-363 15,13 4 116-15</inkml:trace>
  <inkml:trace contextRef="#ctx0" brushRef="#br0" timeOffset="64700.6862">4926 4686 2375 0,'-39'-2'-143'0,"6"2"-1"0,-1 0 40 0,1-3 11 16,-7 0 9-16,3 3 0 0,-8-3 23 15,-4-1 3-15,2 2 28 0,-1-1 13 16,-1 0 47-16,4-4 0 0,-8 2 11 0,4-2 36 16,2 1 22-16,4 0-4 0,-4-4-4 15,4 5 5-15,2-4-24 0,0-2-15 16,0 5-8-16,1-3-10 0,2 3 3 0,-2 4-17 16,3-2-6-16,-3 1 9 0,-2 3-10 15,2 0-9-15,-9 0 10 0,6 3-1 0,-6 1-9 16,2-2 3-16,1 1 0 0,0 3 0 15,6 0-9-15,-5 0 6 0,0 2 0 16,8-4-3-16,-8 4 8 0,6 1-14 0,-4 1 0 16,-1 2-6-16,1 3-8 0,-4-3 5 15,4 3 0-15,-9 5 0 0,7-7 0 0,-1 7 3 16,-2 1 3-16,-1-3 0 0,6 0 9 16,-4 6-6-16,10-7 6 0,-1 1-12 15,-1 5 12-15,6 1-3 0,-1 1-3 16,3 2 0-16,-3 3 3 0,1 5 0 0,1-1 3 15,4 6-9-15,6-6 9 0,-8 4 0 16,11-2 20-16,-6 7-29 0,5-1 9 16,5-1 3-16,-3 9-9 0,6-1 12 0,4 4-6 15,-4 1 5-15,0 2-2 0,9 4-3 16,3 3 5-16,0 2-2 0,3 2 2 16,9 1 6-16,0 13-2 0,-1-4-7 0,8 0 6 15,-3-4-11-15,8-2 8 0,-4 0-5 16,5-4 7-16,-2 2-1 0,-1-14-4 15,-2 0 0-15,0 1 0 0,0-6 0 0,2-1-2 16,-5-4-3-16,1-7 7 0,-4 3-4 16,2-7 2-16,-4 1 3 0,1 0-3 0,3 0-11 15,-3-6 0-15,4 5 9 0,-1 1-3 16,11-1-6-16,-5-5 8 0,6 10 6 16,7-2 8-16,-4-1-14 0,2 0 0 15,-1 0 11-15,0-3 7 0,1 1-17 16,-1 0-6-16,-2 1-6 0,-5-7 6 0,7 4 0 15,-7-4 0-15,2 3-2 0,3-5 20 16,-2 6-23-16,4-5 10 0,-2 2-5 0,5 1 5 16,-3-3-13-16,1-4 8 0,6 4 0 15,1 1 3-15,-5-7-6 0,4 2 3 16,4 1 0-16,4-2-5 0,-10-1 8 0,0-3 2 16,4 0-5-16,-4-1 0 0,3 1-5 15,-4 0 0-15,-1-3 10 0,-2 2-8 0,2-3 1 16,-5 2 2-16,5-4 5 0,-4 3-3 15,-3-3 1-15,4-2-3 0,-7 2 3 16,7-2 4-16,-6 3-14 0,3-1 12 0,-2-5-3 16,-1 4-4-16,5 1 10 0,-10-1-3 15,4-2-5-15,-1-2 0 0,-4 4 0 0,3 2-5 16,-3-6 5-16,4 4 0 0,-3 1 2 16,0 0 6-16,5 0-16 0,-4-3 8 15,7 3 0-15,-6 2 3 0,2-7 4 16,3 7-1-16,-2-2-9 0,2-3 6 15,-5 3-3-15,4-3 0 0,2 0 2 0,-6 2 1 16,2 1-3-16,0-3 0 0,4 1 2 16,1-2-2-16,8 4 3 0,-4-4-1 0,8 3 1 15,-2-2-3-15,8 0 15 0,1-3-20 16,8 0 10-16,-6-1 3 0,10-2 2 16,-4-3 0-16,4-3-3 0,0-2-9 0,4 3 17 15,-2-5-10-15,-2 4-5 0,4-6 22 16,-3 0-17-16,0-2 5 0,0 3 5 15,3-4 4-15,0 0-2 0,0-3 17 0,16-8-12 16,-3-1-1-16,4-1-2 0,22-15 2 16,1-1 0-16,-3 3-5 0,-16-2-9 0,-9 6 22 15,20-13-4-15,1 2 9 0,-14 3-10 16,-10 6-4-16,-4 1 13 0,2-1 8 16,1 2-3-16,24-16 4 0,-3 5 2 15,-17 2-8-15,20-7-1 0,-2 3 7 0,4-1-15 16,-14 7 1-16,-11 8 3 0,0-4-10 15,-4 4 4-15,-2-2 16 0,-7 2-20 16,-13 8-3-16,1-2 8 0,-16 3-1 16,-1 1-3-16,-9-6 1 0,-6-1-49 0,-12 6-83 15,-17-5-118-15,-14 5-572 0,-26 2 186 0</inkml:trace>
  <inkml:trace contextRef="#ctx0" brushRef="#br0" timeOffset="71441.6281">14561 9484 3304 0,'20'-9'-189'0,"2"0"12"0,5 0 4 16,-2-1 23-16,3-1 3 0,6-5 19 16,-1 0 13-16,2 1 6 0,-1-1 2 0,6-4 19 15,-8 5 1-15,6 0 20 0,-4-2-5 0,-3 1 2 16,-4 4 15-16,3 0 8 0,-8 3 11 15,-2 0 1-15,-20 9 17 0,32-16 0 16,-32 16 4-16,27-10-4 0,-27 10-15 0,28-6-4 16,-28 6-45-16,0 0-101 0,0 0-123 15,35 9 82-15</inkml:trace>
  <inkml:trace contextRef="#ctx0" brushRef="#br0" timeOffset="71826.6142">14524 10306 957 0,'0'0'-17'15,"0"0"12"-15,0 0-6 0,0 0-12 16,0 0 17-16,65-37 1 0,-65 37 66 0,29-18 10 16,-9 6 3-16,2 0-18 0,-2-3 4 15,0-2-20-15,5 2-7 0,7-3 1 0,-7-4-2 16,5 4-4-16,2-3 22 0,-2-2-41 15,3 5 0-15,-3 0-4 0,-4 0 8 16,2 2 1-16,-3 0-6 0,-2 4 6 16,-2 0-1-16,4 0 4 0,-4 3-12 0,-21 9-45 15,44-18-109-15,-26 6-225 0,4 5 89 16</inkml:trace>
  <inkml:trace contextRef="#ctx0" brushRef="#br0" timeOffset="72300.1018">14757 10738 1266 0,'0'0'-14'0,"0"0"4"16,-15 18 0-16,15-18 0 0,0 0-10 16,0 0 20-16,0 0 20 0,0 0-15 0,0 0 0 15,0 0 15-15,65-67-1 0,-42 39 10 16,6 0-1-16,3-5 5 0,6 0-10 16,2-3 0-16,-1 6-5 0,1-5-9 15,-2 5 0-15,1 1 18 0,-9 5-23 0,5 3 18 16,-5-1-9-16,-1 0 1 0,-6 9 3 15,2-3 0-15,-7 4-8 0,1-2-9 0,-19 14-35 16,25-15-44-16,-25 15-78 0,0 0-203 16,0 0 87-16</inkml:trace>
  <inkml:trace contextRef="#ctx0" brushRef="#br0" timeOffset="72691.9206">14819 11373 1285 0,'0'0'117'0,"0"0"21"15,0 0-12-15,0 0-9 0,0 0-20 16,0 0 11-16,0 0-29 0,0 0-9 0,0 0-2 16,0 0-15-16,0 0 0 0,0 0-8 15,0 0-1-15,72-50-16 0,-51 35 0 0,1-3 3 16,-2 3-7-16,4-4 0 0,1 3-12 15,-4 0 3-15,3-2 6 0,-2 6-7 0,1-3-8 16,0 3-12-16,-4 2-44 0,1-1-35 16,-20 11-28-16,32-12-69 0,-32 12-360 15,30-11 110-15</inkml:trace>
  <inkml:trace contextRef="#ctx0" brushRef="#br0" timeOffset="73057.6032">14824 11970 1951 0,'53'-21'-52'0,"-53"21"29"0,30-20 19 15,-11 5 4-15,1-3 15 0,8-1 0 16,-3-1 4-16,4-2-15 0,-1 0 7 0,1 4 4 15,2-4-8-15,-5 4-3 0,0-1 11 16,4 0-8-16,-5 1 7 0,4 0-46 16,-4 3-139-16,-5 0-301 0,-3-1 106 15</inkml:trace>
  <inkml:trace contextRef="#ctx0" brushRef="#br0" timeOffset="74427.6434">9342 15408 1654 0,'12'-12'-54'15,"-12"12"15"-15,30-27 14 0,-7 1 16 0,7-1 26 16,7-7-12-16,12-10 25 0,7-1-5 16,1-5 8-16,22-19 1 0,0 0 38 0,6-8-16 15,2 0-2-15,-2-7 3 0,4 0-16 16,-2-5-4-16,-4-10 24 0,3 5 2 15,2-12-4-15,-6 2-5 0,0-3-8 0,0-4-10 16,0 3 3-16,0-4-4 0,-3-2-4 16,1 3-3-16,-10 4-3 0,-1 2 6 15,-5 0-13-15,-4 4 15 0,-3 6-3 0,-4-1-4 16,-8 4 0-16,-3 11-2 0,-10 14-2 16,0-3-2-16,-7 1 0 0,7 1-11 15,-7-2 13-15,-4 2-3 0,6 0-13 0,-8 0 22 16,-3 7-15-16,3 4 1 0,-2 0 15 15,-1 2-23-15,1-1-1 0,0 1 1 0,1 1 7 16,-5 0-13-16,4 1 11 0,0 4-1 16,1 2-7-16,-4 8 7 0,-1 1-7 15,0 1 2-15,3 3 21 0,-1 5-23 0,-2-3-6 16,4 2 6-16,3 2-3 0,0-3-3 16,8 4 6-16,-3-4 2 0,16-4 0 15,-3 0 21-15,5-1-3 0,11-3-5 0,3 0 4 16,-2-3-4-16,7-2-3 0,3 5-5 15,0-4 7-15,1-1-5 0,-1 6-2 16,0-2-2-16,-1 5 4 0,-7-4-5 16,-11 7 5-16,3 1-5 0,-1 4 0 0,-6-1-7 15,-8 6 3-15,-1 4-3 0,-1 0 2 16,-9 2 3-16,-1 1-3 0,0 3 8 0,-4 1 0 16,-18 11 16-16,29-17 4 0,-29 17 9 15,22-13-9-15,-22 13 4 0,23-9 0 16,-23 9-10-16,0 0-8 0,0 0 8 0,0 0-29 15,22-9-28-15,-22 9-18 0,0 0-42 16,0 0-38-16,0 0-61 0,0 0-67 0,0 0-382 16,0 0 116-16</inkml:trace>
  <inkml:trace contextRef="#ctx0" brushRef="#br0" timeOffset="75056.587">13022 10567 2468 0,'-42'4'-81'16,"42"-4"27"-16,0 0 15 0,-27 4 10 0,27-4-4 0,0 0-1 16,0 0 3-16,0 0-10 0,-30 0 10 15,30 0-5-15,0 0 8 0,0 0 3 0,0 0 7 16,0 0-4-16,0 0 7 0,0 0 0 16,0 0 8-16,0 0-1 0,0 0 4 15,57-59-7-15,-35 51 7 0,-5-7 1 0,4-1-1 16,6 0-4-16,-2-3 8 0,10-2 0 15,-4 0 0-15,4-5-7 0,3 5 3 16,-3 0 0-16,0-1 8 0,1 1-8 16,-3 1 4-16,2 5 8 0,0-3-16 0,0 6 16 15,-4-5 7-15,-3 9-15 0,0 0 7 16,-3-3-10-16,-3 2 10 0,-22 9 1 0,44-9-1 16,-28 3-14-16,-16 6 14 0,36-6-7 15,-36 6 11-15,25-6-3 0,-25 6 3 16,0 0 11-16,36-7 22 0,-36 7 23 15,0 0 6-15,0 0-22 0,0 0-1 0,0 0-7 16,0 0 2-16,12 31-16 0,-12-31 8 16,0 0-18-16,0 0 12 0,-32 68-3 15,24-46-13-15,-4 1-3 0,4 9 6 0,-4-5-15 16,2 7 12-16,4 4 0 0,-6-4-9 16,3 1 3-16,-2 0 5 0,6-7-8 15,-7 3 6-15,7-3-9 0,-3 2 11 0,-1-2-8 16,-1 3 3-16,0-4-1 0,2 1-5 15,-4-4 6-15,7 2-1 0,-7-2-8 0,7-1 6 16,-6-3-6-16,11-20 0 0,-15 38 6 16,10-23 2-16,5-15-8 0,-9 24 0 15,9-24 15-15,-8 21 10 0,8-21 3 16,0 0 35-16,-15 23 1 0,15-23-9 16,0 0 0-16,0 0 10 0,0 0 15 0,-34 0-11 15,34 0 2-15,0 0-13 0,-28-31-4 16,28 31 10-16,-30-32-5 0,15 14-14 0,3-2-1 15,-1 0-5-15,-1 1-16 0,-1 1-9 16,15 18-78-16,-15-44-94 0,15 17-303 16,4-13-230-16,7-7 684 0</inkml:trace>
  <inkml:trace contextRef="#ctx0" brushRef="#br0" timeOffset="83423.405">13974 16563 2948 0,'0'0'167'0,"0"0"-65"0,0 0-60 16,0 0-25-16,0 0-3 0,0 0-3 0,0 0-8 15,0 0-3-15,0 0 4 0,0 0-8 16,0 0 6-16,0 0 0 0,0 0 3 15,47-57 6-15,-7 37 8 0,7-1-10 16,5-4-5-16,1 1 14 0,4 1-6 0,0-1-3 16,1 3-5-16,4-1-2 0,-1 3 7 15,0 1-2-15,1 3 2 0,4-4-7 0,-1 8 3 16,0-2 8-16,-1 2-13 0,4-1 4 16,-6 3-4-16,7 0 24 0,-4 3-21 15,-3 0-1-15,3 0-7 0,0 0 5 0,1 0 5 16,-6 3-1-16,-5-1-8 0,2 2 4 15,1 2 15-15,-2-3-9 0,-3 6 12 16,7-3-20-16,-6 0 6 0,-1 2 7 0,8 2-3 16,-10-1-4-16,10 0 5 15,-8 3-13-15,7-3 8 0,-6 0-2 0,-4 3-6 16,-1-3 6-16,-4 0 2 0,-8-3-2 16,-2 3-4-16,0 0 2 0,-8 1 13 0,-27-4 33 15,43 2 14-15,-43-2 11 0,44 5 23 16,-44-5 9-16,28 1-9 0,-28-1-15 0,28 0-1 15,-28 0-11-15,0 0-9 0,36 3-2 16,-36-3 5-16,0 0 3 0,26 4-1 16,-26-4-5-16,0 0-5 0,0 0-9 0,0 0-6 15,32 4-8-15,-32-4-2 0,0 0-6 16,0 0-2-16,0 0-4 0,0 0-1 16,30 4-2-16,-30-4 3 0,0 0-9 0,0 0 1 15,35 12 0-15,-35-12 1 0,22 13-10 16,-3-6 10-16,-19-7-6 0,43 19 5 15,-13-11-2-15,14 2 1 0,-4-1-10 0,7 0 9 16,8 2-6-16,5-3 3 0,4-3 3 16,1 5-4-16,3-3-2 0,1-1 6 15,1 0-1-15,-3 0-6 0,0 0 3 16,5 3-1-16,-7-3-4 0,6 3 4 0,-5-2-2 16,5 2 1-16,-3-2 2 0,4 2 3 0,14 0-3 15,-10 1 2-15,11-5-1 0,2 5-1 16,-4-2 3-16,7 2-2 0,-20-4-9 15,9 2 12-15,-4-5-9 0,-7 6 6 0,5-1-1 16,-10-1-3-16,-4-1 3 0,1 0 4 16,-6 0-10-16,-4-1 6 0,0 5 0 15,-2-4-5-15,-5 3 3 0,4-3 3 0,-6 3-3 16,3 2 3-16,-6-2 4 0,0 3-7 16,3-3 1-16,-7 1 3 0,9 1-5 15,-7-2 3-15,4 4-2 0,-4 1 6 0,6-7-5 16,-7 5 4-16,6-3-4 0,2 3 2 15,-3-2-1-15,2 3 2 0,4-1-3 16,1-3 2-16,8 4-3 0,6-1 0 0,1 1-1 16,9-1 2-16,11 0-1 0,1 1 9 15,11-1-9-15,-1 0 0 0,39 4 10 16,-4 0-6-16,9-3-5 0,-5 1 6 16,0 4-4-16,0-6 0 0,-21 5-1 0,-12-9-1 15,-1 4 6-15,0 1 0 0,4-5-1 0,33 6-3 16,-6-2-2-16,-12-4 2 0,-12 2-1 15,32-5 5-15,-24 2-5 0,-3-1 2 16,-5-4 3-16,-2 6-5 0,4-6 3 0,0 5-1 16,-9-4-4-16,2 2 3 0,-5 2-2 15,-5 0 1-15,2-1 2 0,-14-4 0 16,-3 5-2-16,-1-4 6 0,-5 0-9 0,3 3 2 16,-4-3 1-16,1 0-1 0,-3 0-2 15,-9-3 5-15,-1 0-2 0,-3 3 3 16,7-3-1-16,-1 3-2 0,-5-3 2 15,0 0 1-15,1 0-3 0,4 0-3 0,0 0 3 16,1 0 5-16,-2 0-5 0,10 0 1 16,-3 0 1-16,0-3-1 0,1 6-2 0,6-3 8 15,-5 0-9-15,-2 0-1 0,6 0 3 16,-3 0 0-16,7 0-1 0,-6 3 0 16,6-3 3-16,-6 0-2 0,6 0 1 0,-6 0 1 15,6 0-4-15,-2 0 4 0,-1 0-2 16,-1 0 0-16,1 0-3 0,4-3 3 15,-1 3 3-15,-3-3-3 0,1 3 0 0,2 0 0 16,-3-3-2-16,3 0 1 0,-7 0-1 16,5 3 3-16,-6-3-2 0,-1 0 3 0,3 0-2 15,-6-3 0-15,-8 3 1 0,0-1-2 16,-6 2-1-16,10-1 3 0,-9 0-2 16,-2-4-2-16,5 0 4 0,-8 2-2 15,1-2-4-15,1 2 9 0,-2-3-3 0,0 5-1 16,-9-2-2-16,2-4 2 0,-5 6-2 15,-3-4 1-15,1 2-1 0,-1-1 4 16,2-1-2-16,-2 2-1 0,-1-2-4 0,1 0 1 16,2 5 5-16,-4-4-1 0,5 0 3 15,2-1-2-15,-4 0 0 0,11 2-3 0,-11-2-1 16,7 1 6-16,0 0-1 0,-1 0-2 16,3-3-2-16,-9 6 3 0,4-6-3 15,-2 3-1-15,-5 3 6 0,5-3-3 16,-5-2 3-16,5 3-4 0,-4-2-3 0,-1 2 1 15,1-3 4-15,0 0 0 0,4 2 0 16,1-7 2-16,5 1-11 0,-6 0 10 0,3-3-1 16,7-5-1-16,-3 4-3 0,2-7 6 15,3 2-7-15,-2-3 5 0,3-6-1 0,-1 0 0 16,0 0-1-16,-4 0 0 0,1-2 1 16,-1 2 1-16,-7-2-1 0,2 1 3 15,0 1-5-15,-6 2 7 0,-3 0-6 16,2 0 2-16,-4 3-3 0,3 0 2 15,-5-4-3-15,1-3 8 0,2 4-5 0,-6 1 2 16,8-10-4-16,-5 6 2 0,5-8-1 16,2 0 0-16,-5 0-2 0,6-1 5 0,2 2-2 15,-1-6 1-15,6 1-4 0,0-7 1 16,-3 7-1-16,5-6 1 0,-6 9-3 0,-1-4 5 16,4 4 0-16,-4-3-1 0,0 0-2 15,0 4 3-15,-1-2 1 0,3-3-2 16,-9 4 0-16,2 1 1 0,2-4-4 15,1-1 2-15,-1 1-5 0,-2-3 6 0,2-1-1 16,5-7 3-16,-9 4-4 0,4 1 3 16,-10-1 0-16,6 0 2 0,-11-1-2 0,-4 3 0 15,-1 1 2-15,-7 1 1 0,-5-1-3 16,-2 1-2-16,-9-1 2 0,2 2 2 0,-9-2-2 16,1-2 2-16,-5 5-4 0,1 2 4 15,-8 1-3-15,-3 2 2 0,-1 0 2 16,-4 4-2-16,-5-2-5 0,-6 3 8 15,-6-3-3-15,-11 0-1 0,-3 2-2 16,-3 2 2-16,-27-9-16 0,-13 1-15 0,1 1-24 16,-16 8 5-16,-1-4-1 0,2 5 5 15,-1 4 6-15,4-1 5 0,22 6 1 0,8 3 11 16,5 5-4-16,-4-5 0 0,6 7 8 16,-4-4 0-16,-1 4 4 0,3 3 0 0,-6-3-10 15,-1 3 11-15,-2 1 2 0,1 4 6 16,-2-4-3-16,-2 8 4 0,-4-3-4 15,2 0 3-15,-6 6 9 0,-3-3-6 0,1 3 3 16,-1 1 9-16,-31 1-18 0,19-5 4 16,15 7 5-16,5-3 8 0,3 2-2 15,-1-3 0-15,5 3-9 0,-1-3 3 16,1 3-3-16,3 0 9 0,-2-3 8 0,2 3-17 16,-5 3 3-16,-2-2 10 0,-1 1-14 15,-34 3-1-15,14-2 5 0,-16-2 22 0,-6 10-4 16,2-2 7-16,1 3-13 0,-3-6 0 15,-2 8 7-15,3-5-13 0,2 1 16 0,-3-10 9 16,23 0 2-16,12-3-5 16,2 0-3-16,-2 0-1 0,5-3 0 0,-5 0-4 15,3 0-1-15,-8 3-6 0,2-3 3 16,-2-3-3-16,-2 3-2 0,7 3 4 0,-40 3-5 16,-1-3 1-16,4 0 1 0,-13 4-4 15,0 1-6-15,-15 4 2 0,-12-1-8 0,1 1 13 16,3 0-7-16,1-5 13 0,13 2 12 15,6-1-6-15,14 2-2 0,32-5-3 16,22 2 1-16,4-2-4 0,11-4 1 0,10 5-3 16,1-1 3-16,1-1-3 0,7 0-4 15,4-1 2-15,2 2 4 0,-5 0-12 0,6-3 4 16,0 2 1-16,1 2-5 0,0-3 11 16,-7 3-8-16,4-3-3 0,-9 6 2 15,-4-3-3-15,1 0-2 0,0 3 5 16,-5-6-2-16,-1 8 1 0,1-2-2 0,-2-2-3 15,-1 3 2-15,-11 4 2 16,4 1-2-16,-4-3-2 0,0 3 4 0,-1 3-4 0,-5-3 2 16,-31 11-2-16,-4-2 3 0,26-1-1 15,14-7-3-15,-9 4 4 0,9-1 2 16,-7-4-6-16,2 0 4 0,-1 2-7 0,3-4 6 16,-1-3-3-16,0 0 3 0,11-4 1 15,-3 0 3-15,3-3-1 0,-3-3-5 0,6-3 4 16,-3 3 2-16,1-3-4 0,-5 0 3 15,5 0 0-15,-2 0-2 0,0-5-1 16,-1 6 2-16,8-1 1 0,-6-1-6 16,7 1 12-16,-6 3-6 0,4 0-8 15,1 0 2-15,8 0 4 0,9 0 1 0,-5 0-6 16,10 3 2-16,1-3 0 0,7 0 9 0,4 4-6 16,4-1 5-16,-2-3-10 0,0 2 0 15,1-2 2-15,5 5 8 0,-5 1-8 16,2-3 2-16,-2 0-3 0,-4 6-5 15,-4 3-10-15,-9 7-16 0,-5 5-41 0,-12 16-32 16,-33 22-48-16,-8 8-107 0,-9 14-641 16,-11 5-438-16</inkml:trace>
  <inkml:trace contextRef="#ctx0" brushRef="#br0" timeOffset="87341.475">31956 9058 4086 0,'0'0'-205'0,"0"0"21"16,0 0 24-16,-5-33 9 0,5 33 5 0,0 0 16 15,0 0 9-15,-6-35 9 0,6 35 12 16,0 0 4-16,0 0 6 0,-2-26 16 15,2 26 1-15,0 0 4 0,0 0 8 16,2-34 22-16,-2 34 25 0,0 0 31 0,0 0-1 16,0-35 7-16,0 35-7 0,0 0 29 15,0 0-7-15,3-27 8 0,-3 27-6 0,0 0-7 16,0 0-9-16,0 0 8 0,0 0-17 16,0-31 0-16,0 31-7 0,0 0 4 15,0 0-6-15,0 0 0 0,0 0-4 16,0 0 7-16,0 0 2 0,0 0 15 15,0 0-9-15,0 0 5 0,-28 80-5 0,19-46 19 16,-11 13 13-16,-1 4 2 0,-3 5 7 16,-1 13-12-16,2 5-8 0,-3 4 5 0,-2 33-8 15,0-2 1-15,-1 2-2 0,9-19 0 16,0-8-8-16,3 0 4 0,1 0 3 16,-1-3-1-16,-2-4-9 0,6-3 2 0,0-9-10 15,-2-7 5-15,5-2-6 0,-4-4 1 16,8-5 5-16,-6-8-5 0,3 2-8 15,1-5 4-15,3-2 10 0,2-6-14 0,-6-1-10 16,6-2 8-16,3-25-1 0,-5 42 2 16,0-22 1-16,5-20-3 0,-3 30 9 15,3-30-30-15,0 0-30 0,0 0-70 0,0 0-76 16,0 0-235-16,0 0-225 0,0 0 120 16</inkml:trace>
  <inkml:trace contextRef="#ctx0" brushRef="#br0" timeOffset="87971.4681">31510 10657 2447 0,'0'0'-156'0,"0"0"8"0,0 0 36 16,0 0 54-16,0 0 32 0,0 0 37 0,0 0 11 16,0 0 25-16,0 0 21 0,17 66-2 15,-4-33 31-15,4 5 29 0,4 8-2 16,3 6 0-16,8 7-16 0,4 3-9 16,1 2-11-16,5 0-13 0,18 23 1 0,-3-1-14 15,3 0-7-15,1-2 2 0,-10-18 1 16,-7-5-14-16,-4-3-12 0,4-2 6 15,-8-1-7-15,-2-8 1 0,-2-5-3 0,-4-3-8 16,-6-1 15-16,-2-8-19 0,0 0 10 16,0 2-10-16,-12-7 6 0,4-4 5 15,1 0-9-15,-7-1-7 0,-6-20-24 0,11 30-54 16,-11-30-85-16,0 0-191 0,0 0-372 16,-13 31 587-16</inkml:trace>
  <inkml:trace contextRef="#ctx0" brushRef="#br0" timeOffset="88428.4654">31478 10840 2818 0,'0'0'-123'0,"-13"-28"2"16,13 28 24-16,0 0 26 0,-12-24 17 0,12 24 29 15,0 0 15-15,-12-18 42 0,12 18 0 16,0 0 12-16,0 0-10 0,0 0-3 16,0 0-4-16,0 0 12 0,-48 57 34 15,31-16-15-15,-3 8 15 0,-8 16 6 0,1 9-4 16,-17 32 0-16,1 18 4 0,-4 9-15 16,-5 9-3-16,2 2 1 0,0 5-11 0,1-5-8 15,-4 1-2-15,1-4-10 0,5-6-2 16,7-11 8-16,-2-10-8 0,7-6 5 15,5-26-15-15,8-13 2 0,4-13 10 0,1-5-22 16,2-11-59-16,1-2-91 0,3-13-263 16,2-5-291-16,9-20 659 0</inkml:trace>
  <inkml:trace contextRef="#ctx0" brushRef="#br0" timeOffset="89312.4792">31732 8532 2729 0,'-31'4'-120'0,"31"-4"16"0,0 0 2 15,0 0 13-15,-31 2 7 16,31-2-3-16,0 0 15 0,-23 18-5 0,23-18 9 16,-22 28 10-16,14-5 2 0,-7-2 19 15,1 9 35-15,4 7 8 0,-3 0 11 0,1 0 35 16,7 7 25-16,-3 0 8 16,5-2-9-16,3 4 1 0,3-2 10 0,9 1 2 15,4-4-19-15,8 2 10 0,14-1-23 16,6-5 0-16,13-2-5 0,-2-10-3 0,5-7-7 15,5-5-6-15,1-8 10 0,-10-5-13 16,15-5 1-16,-6-11 0 0,14-7-13 16,-9-5-5-16,-2-11 5 0,-2-4-3 0,-6-6 5 15,-12-8-10-15,-4-5 4 0,-11-4 30 16,-6-2-4-16,-14 7 14 0,-4-4-1 16,-14 0 9-16,-2 3 15 0,-10 1-9 0,-8-1-6 15,2 8-14-15,-9-4 14 0,-6 17-18 16,-6 4-6-16,4 3 7 0,-4 9-20 15,6 9-5-15,-2 4-1 0,6 8-9 0,-1 8-28 16,2 2-34-16,4 4-41 0,1 2-44 16,8 2-71-16,3 4-209 0,2 2-294 0,5 3 623 15</inkml:trace>
  <inkml:trace contextRef="#ctx0" brushRef="#br0" timeOffset="89993.315">32064 9472 2752 0,'0'0'-126'0,"-24"-15"14"0,24 15 17 16,0 0 6-16,0 0 4 0,-23-12 4 15,23 12 5-15,0 0 15 0,0 0 40 16,0 0 10-16,0 0 51 0,-14 42 6 0,14-42 27 15,0 59 5-15,5-13-6 0,-3 1-1 16,5 13 13-16,3 2-8 0,3 4 7 0,7 9-26 16,7 3 0-16,-2 0-12 0,17 16 4 15,-9-16-9-15,-1-15 8 0,0-3-17 16,-10-10 6-16,4-7-4 0,-9-8-15 0,0 0-11 16,-4-10-68-16,-4-4-119 0,-9-21-308 15,0 26-84-15,0-26 113 0</inkml:trace>
  <inkml:trace contextRef="#ctx0" brushRef="#br0" timeOffset="90437.4174">31622 9056 2215 0,'0'0'-7'15,"0"0"14"-15,0 0 13 0,0 0 16 16,0 0 13-16,0 0 2 0,0 0-10 0,0 0 3 16,0 0 2-16,0 0-4 0,0 0 5 15,0 0-14-15,0 0 10 0,-52-16-3 0,52 16-7 16,0 0-5-16,-47 14 11 0,47-14-7 15,-45 15-5-15,20-3-3 0,-7 0-3 16,-6 6-13-16,-2 1-21 0,-9 5-73 0,-1-4-81 16,-7 1-175-16,14-9-230 0,1 3 113 15</inkml:trace>
  <inkml:trace contextRef="#ctx0" brushRef="#br0" timeOffset="91497.1863">31962 9158 2063 0,'0'0'-83'0,"-36"7"5"0,36-7 25 16,-30 9-9-16,30-9 2 0,-30 4 8 16,30-4-6-16,-28 11 2 0,28-11 26 15,-34 12-5-15,16-6 44 0,18-6 30 16,-30 15 46-16,30-15 1 0,-34 15-2 0,16-4 4 16,-2-2 13-16,-7 3-15 0,4 2 1 15,-11 6-10-15,-13 3 25 0,1 4-5 0,-16 9 25 16,-4 0 20-16,1 5-15 0,-3-1 1 15,1 4 9-15,1-6-25 0,1 7-13 16,2-9-17-16,9 5 2 0,11-7-17 0,-4-2 7 16,3 3-16-16,4-4-13 0,0-1-5 15,3-1 1-15,2-5-5 0,8 0-9 16,2-2 1-16,-2-4-11 0,7-3-7 0,7 5-8 16,13-20-25-16,-5 21-62 0,5-21-105 15,0 0-404-15,0 0-102 0,0 0 673 16</inkml:trace>
  <inkml:trace contextRef="#ctx0" brushRef="#br0" timeOffset="92327.6744">30724 10484 2746 0,'-14'32'-102'16,"9"-17"14"-16,5-15 43 0,-22 37 30 16,14-14 24-16,-4-2 27 0,-1 0 3 0,3 0-1 15,-3 2 2-15,-2-1-3 0,1-5 14 16,-3 2-4-16,-1 0-1 0,0-2-13 0,-11 3-2 15,1-1 1-15,-2-4 7 0,-9 0-16 16,1-3-5-16,-7 0 2 16,-4-3 3-16,-10 2-13 0,-1-3-33 15,-13-1 1-15,-11 5-14 0,-13-1-11 0,-49 5-29 16,-14 4-42-16,-22-4-31 0,-12 7-8 0,-12 1 8 16,-10 0 5-16,-7 8 46 0,-4 1 7 15,-2 3 16-15,0 0 37 0,-6 0 42 0,0-3 42 16,5 2 21-16,8-4 2 0,9-3-12 15,13-3 2-15,19-4-5 0,10-6-4 16,16 2 3-16,16-9-11 0,30-2 12 16,21-6-7-16,11-1-10 0,6-11 17 0,6 4 8 15,3-8 2-15,9 1-4 0,-4-9-2 16,8-4 13-16,11 0 1 0,-2-6-2 0,3-1 3 16,9 8-1-16,4-3-17 0,6 1 0 15,-6 2-1-15,8 3-11 0,4 2-13 16,-2 1 1-16,3-2-2 0,11 23-9 15,-20-36-3-15,20 36 5 0,-17-28-5 0,17 28 1 16,-15-25 1-16,15 25 0 0,-10-22 2 16,10 22-6-16,0 0-7 0,-14-23 5 15,14 23 1-15,0 0 7 0,-13-19-5 0,13 19 0 16,0 0-12-16,0 0 7 0,0 0-11 16,-13-23-2-16,13 23-9 0,0 0 20 15,0 0-13-15,0 0-5 0,0 0 7 0,0 0 2 16,0 0 0-16,0 0-6 0,0 0 4 15,0 0-2-15,0 0-2 0,0 0 4 0,0 0 6 16,0 0 0-16,45 50-4 0,-45-50 2 16,22 25 0-16,-6-10-6 0,-1 0 8 15,5 5 4-15,-3-5-12 0,0 6 0 16,6-3 8-16,-6-2-14 0,0 4 6 0,3-5 0 16,-5 3 2-16,2-6 0 0,-17-12 6 15,21 24-6-15,-9-10 10 0,-12-14 6 0,17 18 29 16,-17-18 11-16,0 0 2 15,17 24 4-15,-17-24-23 0,0 0 3 0,0 0 2 16,0 24-13-16,0-24 5 0,0 0-9 16,0 0-2-16,0 0-48 0,0 0-63 0,-26 35-81 15,26-35-123-15,-20 9-485 0,12 1 302 16</inkml:trace>
  <inkml:trace contextRef="#ctx0" brushRef="#br0" timeOffset="93151.1646">25081 10994 3176 0,'0'0'-181'0,"0"0"9"15,0 0 13-15,12-23 6 0,-12 23 7 16,0 0 13-16,0 0 3 0,0 0 16 0,0 0 25 16,0 0 39-16,0 0 50 0,0 0 19 15,0 0 42-15,0 0 8 0,-3 92 14 16,-1-63-10-16,4 2-2 0,-5 3 5 0,5 3-9 15,0 0-10-15,5 7-1 0,-5 1-14 16,0 2 9-16,0 2-4 0,0-2-13 16,0-2 6-16,-5-3-14 0,5 2 5 15,-3-7-1-15,3-2-13 0,0-5 12 0,-3-1-4 16,3-29 7-16,0 42 34 0,0-42 41 16,-2 33 11-16,2-33-23 0,0 0-10 15,0 0-13-15,0 0-13 0,0 0-5 0,0 0-1 16,0 0-9-16,-32-74-7 0,27 37-4 15,-3-5-3-15,4-1-10 0,-4-11 0 16,5 0-11-16,-2-5 3 0,1 1 0 0,-4 2 4 16,3 8-3-16,2-3-5 0,-6 9 0 15,6-2-8-15,1 11 5 0,-6 1 7 16,5 3-10-16,-1 3 4 0,4 26-3 0,-7-47 1 16,4 30-4-16,3 17-7 0,-5-34-5 15,5 34 14-15,0 0-4 0,5-35-4 16,-5 35 3-16,0 0 3 0,0 0-4 0,0 0 2 15,25-8 0-15,-25 8 0 0,0 0 0 16,0 0-4-16,0 0 10 0,50 30-10 16,-50-30 4-16,24 22 4 0,-7-10-8 0,-1 1 1 15,4 0 1-15,0 2-2 0,-3-3-2 16,0 0 12-16,3 0-12 0,-3 0 8 0,3 2 4 16,3-2-4-16,-4 0 0 0,1-3 6 15,1 4 0-15,3-4-10 0,-1-3 16 16,4-1-11-16,0 2-6 0,-5-1 10 15,6 0 3-15,-28-6-8 0,50 0 2 0,-23 0 8 16,-27 0-12-16,42-3 12 0,-42 3-1 16,35 0 39-16,-35 0 2 0,30-3-4 15,-30 3 2-15,0 0 7 0,0 0 11 0,0 0-9 16,0 0 3-16,0 0-15 0,0 0-9 16,0 0-7-16,0 0-34 0,-74 68-2 15,36-35 1-15,-6 2 9 0,-4 8-12 0,-6 4 4 16,8 8 1-16,-15 22-54 0,-4-3-100 15,-9 11-339-15,4 0-294 0,-12-10 223 0</inkml:trace>
  <inkml:trace contextRef="#ctx0" brushRef="#br0" timeOffset="95875.6482">8738 17413 3299 0,'0'0'-142'0,"-17"-18"8"15,17 18 7-15,0 0 10 0,0 0 2 16,0 0-2-16,0 0 7 0,0 0 6 16,0 0 6-16,0 0 6 0,0 0 12 0,0 0 8 15,0 0 10-15,0 0 13 0,0 0 14 16,82 27 4-16,-53-14 0 0,4-1 7 0,4 6 8 16,11 4 0-16,9 3 12 0,17 1 4 15,5-1 8-15,49 10 8 0,8-5 4 16,16 2 0-16,4-5 34 0,8-2-4 0,6 1 10 15,-1-2-5-15,7-5-5 0,-4-2 20 16,5-2-1-16,7 3-13 0,7-1 13 16,3-2-18-16,-6 0 18 0,2 7 8 0,-7-4 3 15,-4 2 30-15,-2-1-8 0,-8 9-10 16,0-4 7-16,-9 2-14 0,3 2 1 0,1 0-2 16,5-1-10-16,6 5-4 0,2-5-8 15,6 0 3-15,-3 0-7 0,10-7-2 16,4-4 4-16,-4-4-12 0,6-6 11 15,0 0-14-15,1-12-7 0,16-1 0 16,12-10-34-16,8-5 3 0,14-3-1 0,55-16 7 16,-5-11-7-16,-2-6-3 0,6-4 1 15,12-5 0-15,8-4 3 0,18 5 0 0,-14-4 10 16,-2 6-10-16,-14-1 1 0,2 5-8 16,11 4 5-16,0-1 8 0,-4 7-10 15,-3 2-3-15,-18-5 13 0,-54 8-13 16,-10-1 0-16,-8-7 4 0,5-3-15 0,-6-8 25 15,33-13-14-15,-11-10 6 0,-38 13-6 16,36-16 3-16,-45 4-10 0,-3-3 9 0,-4 1 0 16,-8-12-9-16,-5 1 8 0,-2 1 8 15,-11 5-5-15,3 12-4 0,-14 3 0 0,-1 7-5 16,-3 6 3-16,-4 7 5 0,-11 2-12 16,-3 8 13-16,-5 1 1 0,-10 7-39 15,1 0-83-15,-27 6-142 0,-13 4-533 0,-12-2 227 16</inkml:trace>
  <inkml:trace contextRef="#ctx0" brushRef="#br0" timeOffset="106494.9188">8745 11647 104 0,'0'0'0'16,"0"0"25"-16,25-8 41 0,-25 8 95 16,0 0-39-16,0 0-28 0,0 0-16 0,30-8-9 15,-30 8-15-15,0 0 46 0,23-8-22 16,-23 8 4-16,0 0-14 0,37-11-22 0,-37 11 9 16,29-5-5-16,-29 5 2 0,36-7-14 15,-36 7 4-15,42-6 3 0,-13 4-4 16,2-2-2-16,3 1-12 0,3 0 20 15,8-3-1-15,7 6 8 0,6-3 6 0,16 3 31 16,6-3-11-16,16 3-10 0,11 3-12 16,31 3 2-16,6 0-15 0,0 1 30 0,3-2 20 15,-3 5-22-15,3-5 2 0,2 6 1 16,2-9-23-16,3 0 0 0,10 2-2 16,15-4-6-16,1 0 2 0,3 0-9 0,-1-4-2 15,0 4 35-15,-9 0 1 0,-1 4-21 16,-11 4 1-16,-8-3-5 0,-5 13 8 15,-5-2-10-15,-2 5-8 0,-7 5 2 0,8 4-4 16,-7 3-4-16,6 2 3 0,-4 2-8 16,2 4-13-16,-12-2 24 0,-3 0-18 0,0 0-4 15,-11 3-2-15,0-6 4 0,-18-5-2 16,-16-3-7-16,2 0 1 0,-4-5-3 16,2 7 4-16,-4-3 7 0,-3-3-17 15,2 4 4-15,-7-3 9 0,1-1-5 0,-7-2-2 16,-8-1-6-16,6 1 16 0,-2-3-10 15,-1-4-10-15,-5 3 10 0,2-3-4 0,-8-3-4 16,4 5 0-16,-6-5 0 0,-1 0 4 16,2 1-4-16,-4-5 8 0,-2 4-12 15,1 1 8-15,4-3-4 0,-8 2 4 16,4-2 0-16,3 2-6 0,3 0 0 0,-2 0 4 16,1 0 12-16,6 0-14 0,0 5 2 15,10 1-6-15,-8-3 4 0,5 0 6 0,0 2-4 16,0-3-4-16,-4 1 10 0,4 2-8 15,0 0-4-15,-3 2 10 0,4 1-2 16,-8 1 0-16,6-3 5 0,4 3-1 16,-10-3-8-16,7 5 14 0,-7-2-8 0,-1-2 4 15,-3 2 14-15,-7-3 10 0,-2-2-19 16,1 3 11-16,-8-4-7 0,-5 0 3 0,2-3-5 16,-7 1 4-16,0-1 4 15,0-4 3-15,0 5-1 0,-20-13-1 0,26 22 3 16,-13-12-12-16,-13-10 7 0,22 21 1 15,-22-21-12-15,15 24 10 0,-15-24-12 0,18 23 7 16,-18-23-1-16,13 18-2 0,-13-18-3 0,12 18 1 16,-12-18-11-16,14 15 15 0,-14-15-1 15,0 0-9-15,0 0-7 0,11 24 9 16,-11-24-7-16,0 0 15 0,0 0-6 16,15 20-14-16,-15-20 5 0,0 0 10 0,0 0-18 15,0 0 13-15,17 22-4 0,-17-22-2 16,0 0 11-16,13 18-2 0,-13-18-11 15,0 0 3-15,17 17-2 0,-17-17-5 0,12 16 9 16,-12-16 0-16,15 20-12 0,-15-20 11 16,15 30 4-16,-10-9 2 0,0 11-7 15,5 5 10-15,3 5-5 0,1 11-6 0,1 2 11 16,-5 7 11-16,3 3-22 0,2 0 4 16,0 5 2-16,2 4 3 0,-8-11-3 15,4 0-3-15,2-1 16 0,-3-3-13 16,3-8 0-16,0 3-2 0,-7-14-6 0,7-2 16 15,-8 1-17-15,1-12 4 0,1 1 0 0,1-3 0 16,-2-4 0-16,-8-21 4 0,8 37 14 16,-8-37-15-16,10 28 3 0,-10-28 2 15,5 22-3-15,-5-22-3 0,0 0-26 16,0 0-37-16,0 0-28 0,0 0-21 0,0 0-33 16,0 0-24-16,0 0-18 0,12-77-21 15,-12 77-69-15,-12-44-440 0,4 25 585 0</inkml:trace>
  <inkml:trace contextRef="#ctx0" brushRef="#br0" timeOffset="107225.2805">17592 14416 2890 0,'0'0'-89'16,"-35"-11"31"-16,35 11 22 0,-37-12-1 15,37 12 34-15,-30-17 9 0,30 17-4 0,-28-10-2 0,28 10 3 16,-22-12 6-16,22 12-9 0,0 0 3 16,-23-12-9-16,23 12-3 0,0 0 4 15,0 0-10-15,-21-12 13 0,21 12 7 0,0 0 32 16,0 0 3-16,0 0-4 0,0 0 8 16,0 0 10-16,51 43-6 0,-28-28 4 0,0 6-3 15,4 2-4-15,7 1-3 0,-6 0-5 16,11 3-3-16,2 3-5 0,-4-3-1 15,2 1 1-15,4-1-18 0,-9-5 15 16,1 2-15-16,-2-3 3 0,1 4-7 0,1-3 16 16,-5 0-14-16,5-1 5 0,-5 0 1 15,5-1 1-15,0-2 0 0,-6 0-5 0,8 0 13 16,-4-3-13-16,-1 2 2 0,-9-7 0 16,4 2 4-16,-2-4 1 0,-6 2-8 15,6-1-1-15,-25-9 18 0,36 12 1 16,-19-4 1-16,-17-8-8 0,27 8 13 0,-27-8 1 15,25 5-1-15,-25-5 9 0,0 0 14 16,0 0-6-16,47-12-4 0,-47 12 3 0,28-27-14 16,-13 9-3-16,-5-4 4 0,2-2 7 15,0-5-18-15,-5 2-8 0,3-3 17 16,-5-6-2-16,0 3 3 0,-2 1-17 16,-3-4 4-16,0-2 3 0,-3 5-7 0,-2-3-1 15,5 4-9-15,-5-1 3 0,5-1-9 16,-4 2 11-16,4 4 0 0,-1-1-14 0,1 29 13 15,-5-57-2-15,5 34-8 0,0 23 5 16,-4-43-5-16,4 43-11 0,0-44 22 16,-3 25-12-16,3 19 5 0,0-32-5 15,0 32-1-15,0-35-4 0,0 35 6 0,0 0-9 16,0-40 6-16,0 40 2 0,0 0-4 16,-4-31 5-16,4 31-9 0,0 0 8 0,0 0 5 15,-3-34 3-15,3 34 3 0,0 0 3 16,0 0-4-16,0 0 2 0,-8-28 5 15,8 28-5-15,0 0 7 0,0 0 8 0,0 0 2 16,0 0-8-16,-24-8 0 0,24 8-9 16,0 0 2-16,-57 27-3 0,22-9-1 0,-13 9-2 15,-11 8 1-15,-28 19-9 0,-10 9-46 16,-8 5-83-16,-22 2-203 0,-20 14-548 16,-29 7-259-16</inkml:trace>
  <inkml:trace contextRef="#ctx0" brushRef="#br0" timeOffset="115895.6048">14881 9460 171 0,'23'-13'16'16,"-23"13"-16"-16,0 0 0 0,0 0-33 0,0 0 41 16,0 0 1-16,0 0-9 0,0 0 8 15,0 0-16-15,0 0 16 0,0 0-16 0,0 0 8 16,0 0 16-16,0 0 24 0,0 0-1 15,0 0 14-15,0 0 6 0,0 0-1 16,0 0-3-16,0 0 6 0,0 0-28 16,0 0 6-16,0 0-7 0,0 0 6 0,0 0-1 15,0 0 29-15,0 0 38 0,0 0 23 16,0 0 28-16,0 0 4 0,0 0-5 16,0 0-21-16,0 0-23 0,0 0 0 0,0 0-8 15,0 0-18-15,0 0-7 0,0 0-11 16,0 0-16-16,0 0 16 0,0 0-20 0,0 0-5 15,0 0 3-15,0 0-10 0,0 0-9 16,0 0-4-16,0 0-6 0,-45-27-3 16,45 27-12-16,0 0 0 0,0 0 3 0,0 0 3 15,0 0-6-15,0 0 3 0,0 0 0 16,0 0 0-16,0 0 0 0,0 0 3 16,18 74 3-16,-18-74-3 0,0 0-3 0,9 30 6 15,-9-30-9-15,0 0 2 0,5 19 1 16,-5-19 0-16,0 0 3 0,0 0-9 15,0 0 3-15,13 28 15 0,-13-28 8 16,0 0-3-16,0 0 6 0,0 0 3 0,0 0-10 16,0 0 4-16,0 0-10 0,0 0-1 15,0 0 4-15,0 0-5 0,0 0-3 0,0 0 3 16,0 0-6-16,0 0 1 0,0 0-1 16,0 0-5-16,0 0-2 0,0 0 4 15,0 0-7-15,0 0 5 0,-8 41 0 16,8-41-33-16,13 33-56 0,-1-15-106 0,-4 3-412 15,-8-21 113-15</inkml:trace>
  <inkml:trace contextRef="#ctx0" brushRef="#br0" timeOffset="116657.0872">15116 10187 2245 0,'0'0'-133'16,"0"0"19"-16,0 0 3 0,0 0-1 16,0 0 8-16,0 0 12 0,0 0-8 0,39 61 19 15,-14-48-3-15,7 4 121 0,1-2 5 16,7 8 39-16,9-1 6 0,9-1-11 15,-1 0 2-15,14 5 21 0,2-8 4 16,6 4-7-16,13-4-11 0,-5-1-2 0,11-5-16 16,3-1-1-16,-2-2-12 0,6 1-3 15,-1-5-14-15,-6 2 0 0,8 2-10 0,-8-3 3 16,-4 0 6-16,-5 0-13 0,-19 0-6 16,0 1 7-16,-4-2-16 0,-15 3 7 15,1-5-1-15,-5 1 0 0,-2 4-3 0,-6 1-5 16,4-3 5-16,-9 0-5 0,6 3 11 15,-2-3-1-15,-1 4-5 0,-3-5 6 16,7-2-4-16,-4 9 74 0,12-9-4 16,-1 7-4-16,1 0 0 0,-1-3-16 0,2 2-8 15,2-3-6-15,-5 3-10 0,8 3-1 16,-3 0-4-16,-7-3-5 0,14 6 1 0,-6-3 1 16,-4 2 1-16,6-1-9 0,-1-2-3 15,-6 1 1-15,2-1-7 0,0-3 5 16,-4 0 4-16,-3 0-19 0,1-3 8 15,-8 2 0-15,1-3-12 0,-5-3 21 0,-7 6 1 16,4-7 22-16,-29 0 22 0,41 7 18 16,-41-7-13-16,29 0-5 0,-29 0-9 0,0 0-12 15,0 0 0-15,37-7-16 0,-37 7 15 16,0 0-14-16,0 0-3 0,0 0-9 16,0 0 13-16,0 0-19 0,0 0 6 15,0 0-8-15,0 0-10 0,-51-47-10 0,51 47-37 16,0 0-25-16,-26-15-21 0,26 15-42 15,0 0-45-15,-20-15-74 0,20 15-533 0,-15-9 244 16</inkml:trace>
  <inkml:trace contextRef="#ctx0" brushRef="#br0" timeOffset="117548.1826">18599 10568 3285 0,'-10'-24'-148'0,"10"24"26"0,-13-21 24 16,13 21 26-16,-15-19 6 0,15 19 27 16,-19-15 6-16,19 15 7 0,0 0 15 0,-23-23 8 15,23 23 6-15,0 0-9 0,-15-17 3 16,15 17-8-16,0 0-1 0,0 0 9 0,-9-19-3 16,9 19-2-16,0 0 5 0,0 0-3 15,0 0 3-15,0 0 0 0,0 0 0 16,0 0-3-16,0 0 0 0,32-35 3 0,-32 35 3 15,24-5 0-15,-24 5 6 0,30-7-6 16,-30 7-3-16,32-4 3 0,-32 4-5 16,33-5 2-16,-33 5 6 0,0 0-6 0,45-3-3 15,-45 3 15-15,24-3-4 0,-24 3-10 16,0 0 7-16,33 0-2 0,-33 0 3 16,0 0 21-16,0 0 14 0,32-3 4 15,-32 3-2-15,0 0 7 0,0 0 5 0,0 0 2 16,0 0-12-16,33 0 5 0,-33 0 11 15,0 0-8-15,0 0 14 0,0 0 23 16,0 0-10-16,0 0 9 0,0 0 11 0,0 0-26 16,0 0 10-16,0 0-5 0,0 0-22 15,0 0-9-15,0 0 3 0,0 0-16 0,0 0 2 16,0 0 0-16,0 0-10 0,0 0 0 16,35 6-4-16,-35-6 2 0,0 0-6 15,14 19 0-15,-14-19-6 0,22 17 3 0,-22-17-6 16,25 27 10-16,-9-12-13 0,4-3 3 15,-1 4-4-15,4 0 4 0,1-1-1 16,1 0 4-16,-2 0-10 0,4 2 2 0,0-4-2 16,-4 2 8-16,2 2-14 0,-1-2 12 15,2-3 3-15,-9 0-7 0,10 3 3 16,-7-5 5-16,-2 3-11 0,4-1 7 16,-22-12 6-16,39 22-13 0,-21-14 4 0,-1 2-6 15,-17-10-1-15,33 21-1 0,-16-12 12 16,-2 2-7-16,-15-11-2 0,38 21 4 0,-19-9-4 15,4 3-5-15,-4-6 7 0,-3 4 2 16,-16-13-2-16,34 24-5 0,-21-15 15 16,-13-9-15-16,29 19-2 0,-18-9 9 0,-11-10-4 15,27 18 2-15,-27-18-5 0,20 15 17 16,-20-15-12-16,19 12-2 0,-19-12 11 16,23 12-7-16,-23-12 1 0,15 12 7 0,-15-12-10 15,0 0 7-15,19 17-7 0,-19-17-3 16,0 0 3-16,0 0 11 0,16 15-7 15,-16-15 6-15,0 0 3 0,0 0-3 0,0 0-10 16,0 0 9-16,0 0-6 0,0 0 4 16,0 0 3-16,0 0-10 0,-32 42 3 15,32-42-2-15,-30 16-2 0,10-5-4 16,-3-3 2-16,-11 2 4 0,3 2 9 0,-15 0-5 16,-10 3 0-16,2 2 0 0,-11-1-7 15,-15 4 15-15,-4-1-36 0,5-4 22 0,12 0-6 16,5 2 1-16,4-6-6 0,6-2 5 15,9 1 4-15,2-2-31 0,10-1-58 16,1-2-74-16,9 2-153 0,0-4-476 0,21-3 209 16</inkml:trace>
  <inkml:trace contextRef="#ctx0" brushRef="#br0" timeOffset="120008.7442">9163 10434 3320 0,'0'0'-137'15,"17"-13"22"-15,-17 13 34 0,0 0 21 16,18-26 21-16,-18 26 6 0,17-33 17 16,0 9 5-16,4-4-2 0,-1-4 10 0,10-7 14 15,12-1 5-15,10-9 9 0,32-23-7 16,-1 2 1-16,14-4-6 0,9-3-5 16,11 0 10-16,2-1-5 0,11 4 0 0,-3-3-13 15,5-2 0-15,6 2 5 0,0-3-7 16,6-1 4-16,4-3 11 0,15-8-5 0,13 5-3 15,3-6 5-15,-2-1-5 0,7 5 3 16,-3 1 12-16,-2 2-20 0,-2-3 8 16,-3 6-3-16,-8 1 0 0,-5 5 7 15,2 0-4-15,15 3-1 0,6-3 8 0,1 6-5 16,-1 6 5-16,0 1-10 0,6 12 5 16,-5-2-1-16,-7 12 1 0,-6 9-5 0,-8 1 7 15,-14 10-12-15,-9 7 0 0,-27 10 7 16,-21 5-9-16,-16 5 2 0,10 10 9 15,-8 14-4-15,18 20 10 0,-10 2-3 16,1 8-3-16,1 7 8 0,-7-3-10 16,5 5 9-16,0 1-4 0,-5-1-1 0,5 3-1 15,-2-7 1-15,9 1-2 0,-4-6 3 16,-3 1 1-16,5 0-6 0,-1-1 5 0,-1-2 28 16,-6 1 7-16,8-2-4 0,-5 6-4 15,-7 1 8-15,-1 0-1 0,-1 3-5 16,-4 8 12-16,-1-2-11 0,-1 5 5 0,-6 16 0 15,-5 2-15-15,0 4 6 0,-1-3-1 16,-3 6-5-16,5-4 2 0,-4 5-5 16,4-7-9-16,-2 3 3 0,1-5 0 0,-3-5-7 15,7-7 1-15,1-4 4 0,-15-16-10 16,5-14 21-16,-10-1-18 0,-7-7 3 16,9-5 1-16,-4-2 2 0,-6 0-5 0,3-5-1 15,5 1-3-15,-12-8-4 16,-1 0 2-16,7 2-9 0,-9-5 7 0,0-3 4 15,-6 0 2-15,2-2-6 0,-10-5 17 16,5 4 33-16,-22-12 21 0,31 17 24 0,-31-17 3 16,24 12-3-16,-24-12-10 0,25 10-16 15,-25-10-5-15,0 0-10 0,18 5-10 0,-18-5-7 16,0 0-9-16,0 0-2 0,0 0-2 16,0 0-7-16,0 0-33 0,0 0-38 0,0 0-45 15,29 3-61-15,-29-3-61 0,0 0-106 16,0 0-581-16,0 0-433 0</inkml:trace>
  <inkml:trace contextRef="#ctx0" brushRef="#br0" timeOffset="120425.0177">18753 10872 4186 0,'0'0'-147'0,"-38"12"21"0,38-12 20 15,-24 8 11-15,24-8 2 0,-27 10 15 16,27-10-11-16,0 0 14 0,-26 12 2 0,26-12 9 16,0 0 10-16,-7 24 5 0,7-24 5 15,0 0 14-15,18 36-3 0,6-19 3 16,-4-2 7-16,2-3 2 0,4 3 0 15,10-3 8-15,-3 3-3 0,9-3 6 0,-9-7-1 16,9 1 6-16,-5 1 2 0,-4-5 0 16,2-2 9-16,-4 0 28 0,-31 0 10 0,51-5 10 15,-29-2-3-15,0-1 18 0,-22 8-15 16,32-28 10-16,-24 9 3 0,2-3 2 0,-10 22-9 16,3-52 14-16,-6 23-8 0,-7 2-4 15,5-4-10-15,-10-3 0 0,0-2 7 16,3 1-22-16,-6 2-1 0,1 3 0 15,-1-2-2-15,6 7-8 0,-3 4-2 0,7-2-68 16,8 23-97-16,-19-36-193 0,7 21-433 16,12 15 353-16</inkml:trace>
  <inkml:trace contextRef="#ctx0" brushRef="#br0" timeOffset="128605.0838">4648 11908 3093 0,'0'0'-182'0,"0"0"20"0,0 0 16 16,0 0 8-16,0 0 16 0,0 0 11 16,-35-3 9-16,35 3 14 0,0 0 23 0,0 0 9 15,0 0 26-15,-39 3 26 0,39-3-3 16,0 0-1-16,0 0 12 0,-36 4 0 15,36-4-4-15,0 0 7 0,-29 5 12 0,29-5 4 16,0 0 6-16,-40 5 1 16,40-5-5-16,0 0-3 0,-30 6 2 0,30-6 12 15,0 0 30-15,-39 1-32 0,39-1-1 0,0 0-10 16,-35 0 14-16,35 0-18 0,-35-1 1 16,35 1-7-16,-42 1 9 0,42-1-9 15,-48 8-1-15,18-5 26 0,3 3-32 0,-8 0 3 16,0 6-2-16,-2-3-1 0,5 1 0 15,2-2 0-15,-2-1-9 0,2 1 6 0,7 1 0 16,-2-6 6-16,25-3 4 0,-41 17-4 16,41-17-3-16,-31 10 3 0,31-10 12 15,-27 5-12-15,27-5 3 0,-22 7-9 16,22-7 0-16,-30 8-3 0,30-8-9 0,-27 10 9 16,27-10 0-16,-30 15-3 0,13-5 3 15,-8-2-3-15,2 9 3 0,-2-5 0 0,3 3 0 16,-6-3-6-16,3 3 21 0,0-3-12 15,-6 3-9-15,10-2 9 0,-9 6 0 16,-1-4 0-16,10-2 0 0,-11 5-9 0,7-6 3 16,3 5 3-16,-5-2 3 15,6-3-3-15,-5 3 0 0,5-6-6 0,2 5 3 16,19-14-3-16,-30 19 6 0,13-5-3 16,17-14 0-16,-23 18 0 0,11-6 3 0,12-12-6 15,-25 22 6-15,14-5 0 0,11-17 0 16,-24 27 0-16,11-12 0 0,13-15 0 0,-20 30-6 15,10-18 9-15,-5 6 0 0,6 2-12 16,9-20 12-16,-20 34-9 0,7-19-3 16,13-15 6-16,-15 33 3 0,6-16-6 15,9-17 6-15,-8 33 3 0,8-33-9 0,-8 35 3 16,8-35 6-16,-4 33-9 0,4-33 3 16,-3 37 6-16,3-37-3 0,0 33 0 0,0-33 6 15,3 38 0-15,-3-38-6 0,4 39 9 16,1-19-6-16,0 4 3 0,1 1 0 15,3-1 3-15,2 1 0 0,-6 0 0 0,2-1 0 16,1 4-3-16,-2-3 12 0,5 2-13 16,-6-2 10-16,4 1-6 0,-6 1-6 15,4 0 8-15,1-3 1 0,-6 0 0 0,4 6 5 16,-1-6-17-16,0-1 5 0,2 2 7 16,1 1-6-16,-8-26-4 0,9 40 4 15,-4-21-3-15,-5-19 0 0,8 33 8 0,2-18-8 16,-10-15 5-16,5 34 3 0,4-18-11 15,-9-16 3-15,8 31-3 0,-8-31 3 16,13 27-6-16,-13-27 6 0,12 28 3 0,-7-12-1 16,-5-16-2-16,18 27-3 0,-18-27 0 15,21 27-6-15,-11-15 9 0,3 4-8 16,-13-16 2-16,25 31 3 0,-12-15 0 0,1-4-9 16,-14-12 12-16,25 21 0 0,-13-11-3 15,-12-10 14-15,25 20-20 0,-25-20 9 0,23 17-8 16,-9-7 5-16,-14-10 2 0,31 18-7 15,-14-13 5-15,-17-5 8 0,37 12-5 16,-12-8 2-16,3-1 1 0,-28-3 0 16,61 0-6-16,-25 0 5 0,1 0-5 15,0-3 3-15,7-3 0 0,2 3-14 0,-4 0 8 16,3-4 0-16,4 2-3 0,-2 1 1 16,5-2-1-16,-1 4 1 0,11-8 2 0,-5 3 3 15,-5 5 3-15,13-1-6 0,4-6 3 16,-4 1 6 15,9 4-6-31,-4-7 0 0,-1 3 0 0,-1 1 5 0,-3 1 1 0,6 0-6 0,-21 0 2 0,3 0-2 0,-4 3-11 16,3 0 6-16,1-2 5 0,-8 4-3 15,9 1 3-15,-6 0 0 0,3 1 3 0,-1 4 0 16,2 1-1-16,-2-3 4 0,2 3-3 16,5-3 5-16,-1 0-8 0,1 3 11 0,-5-6-5 15,8 0-6-15,-3 0 0 0,0 0-3 16,0 0 0-16,-2-3 11 0,2-3-2 15,-5 3-1-15,-4-3 1 0,-1 0-4 0,-2 3-2 16,-8-2 6-16,3 4-3 0,-6-3 2 16,-1 2-16-16,-1-3 6 0,0 5 7 15,-32 0 1-15,52-5 0 0,-22 5 2 0,-30 0-7 16,50-3-1-16,-22-1 0 0,-28 4 9 16,52-3-1-16,-30 2 0 0,-22 1-7 15,57 0 4-15,-35 0-7 0,-22 0 10 0,47 0-5 16,-47 0 3-16,46 0-6 0,-26 1-2 15,-20-1 5-15,51 3 0 0,-25 1 16 16,0-1-21-16,-26-3 5 0,53 5-3 0,-25 0 0 16,4 1 9-16,-5-5-9 0,8 4 9 15,-5 1-1-15,4 0-2 0,1 0-3 0,-2 0 2 16,9 0 4-16,-3 3-1 0,2 1 3 16,0 1-2-16,2 1-4 0,4 5 1 15,-2-5 0-15,9 3-1 0,-1-2-2 16,-4 1 3-16,11-3 2 0,-12-3-5 0,4 0 3 15,0 0 0-15,5-5 7 0,-7 4-2 16,0-4-8-16,2 0 3 0,-5-3 2 16,2 0 8-16,2 0 5 0,-7-3-10 0,8 0-3 15,-7 3-5-15,0-7-2 0,-1 4 4 16,-4 1 3-16,-5-3-2 0,3 4 0 16,-4-3 2-16,3 0 0 0,-4-2 3 0,-8 6-16 15,-25 0 10-15,54-6 9 0,-33 6-11 16,-21 0 12-16,47-3-6 0,-47 3-9 15,40-3-5-15,-40 3 6 0,42-1 2 0,-22-7-3 16,-20 8 6-16,47-6-6 0,-17-4 1 16,0-2 7-16,5 1-3 0,-1-3 6 0,3 0 0 15,5 2-1-15,-2-5-2 0,1 5-5 16,5-3 3-16,-10 3-8 0,5 2 5 16,-1-2 2-16,-5 5 16 0,0 3-18 15,-5-7-3-15,2 5 3 0,0-1 3 0,-7 2-3 16,3 2 5-16,-28 3-5 0,55-7 0 15,-31 5-3-15,-24 2 3 0,45-3 0 16,-22 3 8-16,-23 0-11 0,47 0-4 0,-47 0 9 16,49 0 1-16,-19 0-3 0,2 3 10 15,1-3-10-15,2 0 0 0,-1-3 2 16,6 3-4-16,-3-3 7 0,-1-1-3 0,3 1 3 16,-4-2-5-16,0 1 5 0,0 1-12 15,-5 0 7-15,6-1 5 0,-8-1-5 16,-28 5 5-16,54-8-5 0,-29 7 0 0,-25 1 0 15,40-3-3-15,-40 3 6 0,45-8-6 16,-45 8-4-16,37 0 7 0,-37 0 10 0,40-3-15 16,-40 3 7-16,37-5-9 0,-37 5 7 15,33-4 0-15,-33 4 7 0,29 0-7 16,-29 0-5-16,0 0 3 0,35-3 2 0,-35 3 0 16,0 0-10-16,38 0 15 0,-38 0-10 15,0 0 7-15,35 3-9 0,-35-3 7 16,27 4 10-16,-27-4-10 0,0 0-8 0,42 4 8 15,-42-4-2-15,32 1 4 0,-32-1 1 16,28 0-13-16,-28 0 10 0,32 3 5 16,-32-3-3-16,30 4-4 0,-30-4-1 15,32 4 6-15,-32-4-3 0,33 3-3 0,-33-3 8 16,29 1-2-16,-29-1 2 0,31 5-13 16,-31-5 6-16,0 0 19 0,46 0-17 0,-46 0 3 15,25 0-3-15,-25 0 5 0,30-6-3 16,-30 6 1-16,30-14 4 0,-30 14 3 15,30-12-5-15,-30 12 10 0,23-18-5 0,-23 18 4 16,26-21 13-16,-26 21-13 0,16-28 3 16,-11 12 2-16,-5 16-5 0,12-33 3 0,-12 33-6 15,2-33-4-15,-2 33 28 0,0-39-17 16,0 39 12-16,-5-39 2 0,5 39-6 16,-9-36-8-16,4 16 2 0,5 20 0 15,-11-36-7-15,11 36 0 0,-9-34-7 0,1 14 20 16,8 20-20-16,-10-33-1 0,10 33 7 15,-10-33-9-15,10 33-6 0,-12-36 27 0,12 36-14 16,-8-30 1-16,8 30 3 0,-14-27-5 16,3 10 16-16,11 17-13 0,-10-27 4 15,10 27 3-15,-14-24-3 0,14 24-8 16,-12-21 10-16,12 21-2 0,-13-22-4 16,13 22-8-16,-13-22 6 0,13 22 5 0,-14-18-7 15,14 18 0-15,-16-22 4 0,16 22-10 16,-19-22-2-16,19 22 11 0,-20-25-9 0,20 25 12 15,-22-21-9-15,22 21-10 0,-23-18 5 16,10 6-4-16,13 12 8 0,-20-18-6 0,20 18 0 16,-22-21 2-16,22 21-4 0,-27-24 8 15,14 13 0-15,13 11-4 0,-29-28-2 16,14 17 11-16,15 11-1 0,-30-32-6 16,13 17-2-16,-6-1-2 0,6 1 0 0,-3 0 4 15,2-2 2-15,-9 2-2 0,7 2-2 16,-2-2-8-16,-8 0 4 0,7 0 6 0,-8-2 0 15,5 2-8-15,-8-3 6 16,2 3-7-16,-4 0-1 0,-1-1 4 0,-3 1-2 16,-5-1 0-16,-4 1 5 0,-3-1-7 15,-5 4 2-15,0 1 6 0,-3-3 2 16,3 2 4-16,7 7-4 0,2-4-4 0,2-2 2 16,-2 7 4-16,6-7 1 0,2 5-7 15,-2 0 2-15,4 0 0 0,6 0-3 0,-3 3-1 16,5-3 19-16,-2 3-15 0,-2 0 2 15,3-3 4-15,-1 3-6 0,2-1-4 0,30 4 8 16,-62-2-8-16,27 2 0 0,1 0 6 16,-1 0-4-16,2 0 4 0,-1 2 0 15,-4 2-6-15,-1-1 4 0,4 0 0 16,-5-3 0-16,3 3-4 0,0 0 4 0,1-3 4 16,-8 3-6-16,11-3 6 0,-9 0-6 15,5-3 0-15,-3 3-4 0,-5 0 10 0,-2-3-4 16,-2 3-2-16,-8-3-5 0,4 0 3 15,-1 0 6-15,-6-1-4 0,3 4 2 16,-5-2 0-16,2 2 0 0,5-5-6 16,-7 2 6-16,-1 3-6 0,1 0-6 0,-7 3 12 15,2-3 4-15,-1 0-8 0,2 7-2 16,9-7 12-16,2 4-6 0,-2 2 6 16,6-3-4-16,0-3-6 0,3 3 8 0,3 0-14 15,6-3 10-15,-4 3 4 0,6-3-8 16,0 0-2-16,0 0 6 0,7 0-5 0,-3 0 5 15,33 0 1-15,-57-3 7 0,30 3-6 16,27 0 2-16,-42 0-10 0,42 0 8 0,-48-3-2 16,48 3-2-16,-45-3 4 0,45 3-6 15,-46-3 2-15,46 3-2 0,-45-3 6 16,22 0-4-16,23 3 6 0,-45-4-8 16,45 4 4-16,-47-2-1 0,23-3 6 0,24 5-1 15,-56-4-10-15,34 4 6 0,22 0-7 16,-45-8 5-16,45 8 0 0,-46-3-2 0,26 2 4 15,20 1-2-15,-40-5-2 0,40 5 6 16,-38-6 6-16,38 6-12 0,-39-3 4 16,39 3 0-16,-37-10-2 0,37 10 8 15,-41-2-4-15,12-1-6 0,4-3 2 0,25 6-6 16,-57-6 10-16,32 0 0 0,-3 2-12 16,-4 1 8-16,32 3 2 0,-54-7 4 0,26 6-14 15,28 1 10-15,-50-7-2 0,21 3 10 16,1 3-12-16,28 1-4 0,-50-7-2 15,23 0 16-15,-1 5-12 0,28 2 10 0,-51-8-6 16,23 4 8-16,28 4-8 0,-52-11 16 16,29 8 8-16,23 3-5 0,-49-12-1 0,26 6-8 15,-6 0 0-15,8-3 5 0,-11 3-5 16,0-6 2-16,-3 3-3 0,-5-5 5 16,0 2-5-16,-6 0-5 0,6-1 6 15,-5 1 1-15,0-3-7 0,6 7 8 0,-4-6 3 16,1 1-2-16,0 1-5 0,2 4 9 15,0-5-10-15,3 4 8 0,-5 0 4 16,6-2-6-16,-1 7-2 0,-7-5 6 0,7-2-1 16,-4 6-10-16,1-2 0 0,-4 3 6 15,-3-1-11-15,10 2 2 0,-1 3-15 16,-1 0-28-16,6 3-61 0,-4 6-62 0,4 8-96 16,3 7-504-16,-2 13 357 0</inkml:trace>
  <inkml:trace contextRef="#ctx0" brushRef="#br0" timeOffset="139994.7729">30618 6376 1416 0,'0'0'4'0,"0"0"46"0,0 0-19 15,-33 0-36-15,33 0 23 0,0 0-18 0,0 0 0 16,0 0 0-16,0 0 0 0,0 0 9 15,0 0-1-15,0 0 5 0,0 0 9 16,0 0-1-16,0 0 21 0,0 0 8 0,0 0 6 16,0 0 8-16,0 0-10 0,0 0 3 15,0 0-12-15,0 0 2 0,87-54-7 16,-50 39-5-16,11-1-3 0,6-8-11 0,3 1 10 16,6-9-18-16,6 1 21 0,-2-4-10 15,4 3-8-15,32-15 1 0,-5 0 9 16,3 2-6-16,2-2-4 0,1 5 3 0,1-2 6 15,-3 1-15-15,-11 10 12 0,-14 6-9 16,-4-2 8-16,-2 5-5 0,-15 3-10 16,-2 1 3-16,-12 4 13 0,-2 1-1 0,0 3 27 15,-6 1 14-15,-6 1 12 0,-6 1-4 16,5 0-23-16,-27 9 2 0,38-17-9 16,-25 11-1-16,-13 6 0 0,32-9-3 0,-32 9 7 15,20-9-28-15,-20 9-5 0,0 0-28 16,17-15-14-16,-17 15-6 0,0 0 7 15,0 0-14-15,0 0 0 0,0 0-6 0,0 0 7 16,-65-22 0-16,65 22 10 0,-39-2 0 16,12-3 5-16,27 5-3 0,-46-5 9 15,17 1 2-15,29 4 6 0,-45-6 3 16,18 0 12-16,27 6-3 0,-50-5 6 0,25-2-3 16,25 7 9-16,-45-12 3 0,18 7-9 15,5-2 9-15,22 7 14 0,-48-10-5 0,26 2 8 16,22 8 2-16,-37-10 26 0,37 10-4 15,-35-9 1-15,35 9-6 0,-27-9 13 16,27 9-25-16,-26-6-3 0,26 6-8 16,0 0-5-16,-27-11-2 0,27 11-8 0,0 0 5 15,-25-9-13-15,25 9 6 0,0 0-4 16,0 0-6-16,0 0 2 0,-27-9 0 16,27 9 0-16,0 0 0 0,0 0 12 0,0 0-17 15,0 0 3-15,0 0-8 0,0 0 10 16,0 0 0-16,0 0-7 0,0 0 4 0,0 0 3 15,0 0 0-15,0 0 5 0,0 0-10 16,0 0 5-16,0 0 0 0,0 0 5 16,0 0 3-16,74-9-11 0,-74 9 3 15,51-6 3-15,-20 6-6 0,5-3 8 0,-2 0 2 16,9-4-14-16,2 2 9 0,1 0 11 16,4 0-8-16,-2-3 0 0,3 1 2 0,0 0 3 15,1 1-8-15,-5-1-4 0,2-1 11 16,-4 4-18-16,-3-1 9 0,-7 2 12 15,-5-1-15-15,-3-1 6 0,-1 2-3 0,-26 3 2 16,44-2 5-16,-44 2 5 0,37-5-2 16,-37 5-1-16,31-3-13 0,-31 3 11 15,25-3-5-15,-25 3-2 0,0 0 3 0,31-2-3 16,-31 2 9-16,0 0-2 0,0 0-5 16,35-4 6-16,-35 4 10 0,0 0-8 15,0 0 20-15,0 0-9 0,0 0 1 16,0 0 15-16,0 0-24 0,35 4 12 0,-35-4-10 15,0 0-2-15,0 0-2 0,0 0-2 16,0 0 6-16,0 0-2 0,0 0-4 16,0 0 0-16,0 0 1 0,0 0-3 0,0 0-3 15,-62 48 3-15,45-36 1 0,-5 3 3 16,6 2-7-16,-6-2 9 0,0 0-7 0,1 4-4 16,-1-3 9-16,5-1-9 0,-1 1-2 15,1 2-2-15,-1-3 4 0,1 1-2 16,3-2 0-16,-2 8 0 0,-1-3 2 0,-1 2-2 15,1-3-9-15,0 5 16 0,4-5-12 16,-6 1 3-16,19-19 2 0,-25 30 0 16,17-18 2-16,8-12-2 0,-22 25-4 0,22-25 4 15,-15 22 0 1,15-22 0-16,-12 15 2 0,12-15-4 0,-13 15 13 0,13-15 5 16,0 0-18-16,0 0 0 0,-17 18 11 15,17-18-5-15,0 0 31 0,0 0 20 0,0 0 28 16,0 0 4-16,-21 14-2 0,21-14-8 15,0 0-17-15,0 0-2 0,0 0-6 0,-41-29-5 16,25 14 7-16,16 15-10 0,-41-27-9 16,30 7 2-16,-11 7-1 0,-1-4-4 0,6-1 5 15,-8 2-21-15,8-2 3 0,-5 3 6 16,4-3-7-16,1 1-15 0,17 17-24 16,-35-24-44-16,22 12-32 0,1 4-47 15,12 8-92-15,-32-7-609 0,32 7-68 0</inkml:trace>
  <inkml:trace contextRef="#ctx0" brushRef="#br0" timeOffset="155352.9998">3306 13451 3630 0,'0'0'-193'0,"0"0"8"15,0 0 8-15,0 0 13 0,0 0 2 16,0 0 10-16,0 0 17 0,0 0 25 0,0 0 26 16,0 0 11-16,0 0 15 0,22-64 2 0,-22 64 10 15,32-15-1-15,-15 5 6 0,-17 10 8 16,33-14-1-16,-11 3-5 0,-22 11 12 15,33-15 0-15,-33 15 15 0,32-15-8 16,-15 9 0-16,-17 6 8 0,38-16-4 0,-19 11 8 16,-19 5 0-16,35-12 4 0,-35 12 8 15,38-14 12-15,-16 8 4 0,-22 6 16 16,35-10 23-16,-35 10-1 0,35-11 9 0,-35 11-8 16,30-9 9-16,-30 9 1 0,31-7-1 15,-31 7-1-15,21-5 11 0,-21 5-6 16,0 0-10-16,32-10-5 0,-32 10 2 0,0 0-12 15,29-5 4-15,-29 5 2 0,0 0-11 16,21-10-2-16,-21 10 1 0,0 0 9 0,0 0-3 16,29-7 9-16,-29 7-4 0,0 0 3 15,0 0 0-15,0 0-5 0,0 0-1 16,23-10 0-16,-23 10-18 0,0 0-6 16,0 0-3-16,0 0-2 0,0 0 2 0,0 0-6 15,0 0 3-15,0 0 7 0,30-4-9 16,-30 4-6-16,0 0 10 0,0 0-12 15,0 0-1-15,32-7 5 0,-32 7 5 0,0 0-1 16,0 0 2-16,28-7-5 0,-28 7 4 0,0 0 5 16,0 0-11-16,29-9 2 0,-29 9-2 15,0 0 6-15,25-6-8 0,-25 6-1 16,0 0 7-16,33-5-8 0,-33 5-2 16,29-7 2-16,-29 7-2 0,30-6 5 15,-30 6-5-15,35-12 4 0,-35 12-7 0,34-9 1 16,-13 6 6-16,-21 3-14 0,39-9 6 15,-21 1 8-15,-18 8-5 0,39-9-5 0,-18 5 6 16,-21 4 2-16,44-11-10 0,-22 5 7 16,-22 6-1-16,52-9 0 0,-31 3-2 15,4-1 3-15,2 5-16 0,0-4 11 16,3-1 0-16,0 0-4 0,-5 2 2 0,4-2-1 16,-29 7 5-16,55-8 5 0,-28 3-9 15,1 1-2-15,-28 4 8 0,50-8 2 0,-26 4-6 16,-24 4-8-16,45-8 27 0,-25 5-15 15,-20 3-4-15,45-6 0 0,-45 6 6 16,44-6-8-16,-44 6 0 0,38-3 8 16,-18 0-10-16,-20 3 4 0,42-6 0 0,-42 6-8 15,43-3 8-15,-23 0 4 0,-20 3-8 16,36-6 8-16,-36 6 4 0,40-3-7 16,-40 3 1-16,33-3 2 0,-33 3-11 0,35-3 8 15,-35 3-8-15,34 0 5 0,-34 0 0 16,33-3 6-16,-33 3-12 0,34-4 6 15,-34 4 8-15,35-2-8 0,-35 2 2 0,33-5 8 16,-33 5-12-16,32 0 0 0,-32 0 0 16,34 0 6-16,-34 0 4 0,40-3-10 0,-40 3-1 15,38 0 20-15,-38 0-15 0,47 0 2 16,-20 0-4-16,3 0 0 0,0-1-2 16,-30 1 4-16,65 0 4 0,-33 0-8 0,1-4 13 15,1 4-12-15,3 0 10 0,-4 0-9 16,2-4 8-16,-1 4-2 0,-2 0-1 15,-1 0 3-15,-31 0 0 0,61-3-1 0,-35 3-7 16,-26 0-1-16,47 0 6 0,-20 0-3 16,-27 0-2-16,38 0 1 0,-38 0 4 15,41 0-3-15,-41 0 0 0,33 3 8 0,-33-3-8 16,27 0-6-16,-27 0 12 0,0 0-12 16,42 0 28-16,-42 0-22 0,0 0 2 15,36 0-9-15,-36 0-1 0,25 4 21 16,-25-4-9-16,0 0-11 0,0 0 14 0,44 4-7 15,-44-4-6-15,0 0 5 0,38 0-1 16,-38 0 9-16,22 1 2 0,-22-1-1 16,0 0-14-16,35 0-1 0,-35 0-1 0,27 3 10 15,-27-3 6-15,0 0-14 0,49 0 8 16,-49 0-6-16,31 0 6 0,-31 0-7 16,32-3 1-16,-32 3 11 0,35 0-10 0,-35 0 1 15,39-1 2-15,-39 1-6 0,38-4 6 16,-38 4 0-16,37-4 0 0,-37 4-2 0,37 0 10 15,-37 0-6-15,40-3-1 0,-40 3-2 16,37-1 19-16,-37 1-20 0,40 0 0 16,-40 0 6-16,45 0-8 0,-25-4 4 0,-20 4 10 15,42 0-16-15,-42 0 10 0,47-4 3 16,-22 4-7-16,-25 0 4 0,47 0 14 16,-19-3-5-16,-28 3-13 0,50 0 5 0,-23 0-3 15,-27 0 0-15,42 0-1 0,-42 0-4 16,48 3 6-16,-26-3 1 0,-22 0 0 15,49 4-6-15,-28-4-2 0,-21 0 11 0,49 4-10 16,-24-4 1-16,5 1-2 0,-30-1-1 16,59 0 5-16,-29 0 4 0,3-1-6 15,2 1 0-15,-1 0 4 0,1-4 5 0,4 4-12 16,-3-4 8-16,3 4 10 0,-1-3-3 16,-1 0-10-16,8 0 11 0,-1 0-7 15,-1-1-3-15,2-1 7 0,2-1-19 0,-8 0 7 16,6 0 8-16,-5-1-6 0,2 2 2 15,1-2 5-15,-9 0-6 0,1 2 4 0,-5-3-3 16,5 4-2-16,-5 1 2 0,0-5-1 16,2 3 8-16,-3 2-5 0,7-1-6 15,-7-2 6-15,3 4-8 0,6-5 5 16,-3 1 15-16,4 0-21 0,4 0 10 0,-1 0-3 16,3-5-5-16,4 7 10 0,-2-4 1 15,-2-1 4-15,3 5-8 0,-3-4-2 16,-4 2 0-16,0 5 3 0,-4-8 13 0,-3 7-9 15,4-4-9-15,-8 6-3 0,5-3 9 16,-5-1-4-16,-30 4 1 0,59-5 5 16,-29 2-12-16,0 3 1 0,-30 0 2 15,54-4 1-15,-26 1-7 0,-3 1 14 16,-25 2-5-16,60-3 0 0,-31 3 0 0,-1-3 4 16,-28 3-2-16,62-4 1 0,-33 4 4 0,2 0-17 15,-31 0 8-15,62 0 7 0,-33 0-10 16,3 4 7-16,-2-4 1 0,0 0-12 15,5 0 13-15,-5 3-4 0,2-3-2 0,-2 3 0 16,0-1-1-16,0 1 5 0,-30-3-8 16,57 4 13-16,-29-1 2 0,1 0-12 15,-29-3-3-15,50 2 8 0,-23 2-4 0,-2-1 4 16,-25-3 5-16,48 6-7 0,-29-6-7 16,-19 0 9-16,43 6 3 0,-43-6 2 0,34 6-3 15,-34-6-3-15,33 6 3 0,-33-6-6 16,32 9 6-16,-32-9-8 0,25 11 4 15,-25-11 4-15,29 11-6 0,-29-11 7 16,28 13-1-16,-28-13-3 0,25 12 3 0,-10-3-6 16,-15-9-1-16,25 12 15 0,-25-12-9 15,25 18-6-15,-25-18 1 0,24 15 14 0,-24-15-15 16,21 20 6-16,-21-20 1 16,21 19-1-16,-11-7-3 0,-10-12 7 0,18 24 8 15,-18-24-11-15,17 27-1 0,-6-7 11 16,-11-20-19-16,15 27 6 0,-8-12 1 0,-7-15-4 15,19 36 2-15,-11-23 0 0,-8-13 0 16,13 29 4-16,-13-29 2 0,14 24-6 16,-14-24 4-16,11 24-4 0,-11-24 12 0,10 22-12 15,-10-22 3-15,9 22 2 0,-9-22-2 16,13 25-1-16,-13-25 6 0,10 25-8 16,-10-25-3-16,7 27 1 0,-7-27 2 15,10 25-3-15,-10-25 0 0,7 26 1 0,-7-26-3 16,8 23 7-16,-8-23 3 0,5 28 5 15,-5-28-10-15,10 24 11 0,-10-24-11 0,5 26 2 16,-5-26 10-16,3 28-12 16,-3-28 3-16,9 27-1 0,-9-27-4 0,1 27 4 0,-1-27 11 15,4 24-7-15,-4-24-2 0,0 0-1 16,3 29 7-16,-3-29 3 0,0 0 8 16,0 0-44-16,-3 37 18 0,3-37 13 15,0 0 2-15,-14 31-10 0,14-31 3 0,-21 28-1 16,7-8 6-16,-6-1 2 0,-7 5-1 15,-4 5-7-15,-8 1 1 0,-8 1 4 16,-11 7 8-16,-2-6 3 0,-14 7 10 0,4-6-4 16,-7-3 8-16,-27 14-2 0,9-10-1 15,14-10-3-15,-1 0 0 0,-3 2-11 0,-2-2-36 16,0 0-44-16,7-1-91 0,-5-2-146 16,-2-6-550-16,18-2-113 0</inkml:trace>
  <inkml:trace contextRef="#ctx0" brushRef="#br0" timeOffset="164268.377">4252 13352 1261 0,'0'0'81'0,"0"0"-16"0,0 0 15 15,0 0 3-15,0 0-7 0,0 0-15 0,0 0-17 16,0 0-16-16,0 0-4 0,0 0-13 16,0 0 5-16,0 0-12 0,-22-30-4 0,22 30-4 15,0 0 4-15,0 0 11 0,0 0-11 16,0 0-7-16,0 0 22 0,40-39-15 0,-40 39-4 15,38-15 4-15,-12 1 12 0,2 2-5 16,5 0 5-16,4-3-5 0,3-4-10 16,6 7 18-16,14-8-8 0,2 9 12 15,3-5-8-15,2 1-14 0,15 0 10 0,-14 0-7 16,1 5-15-16,-5-2-11 0,1 2 3 16,-8 4-8-16,-6 0 12 0,3 0 4 15,-4-1-1-15,4 5 0 0,-6-4 0 0,2 2 0 16,2 1 24-16,-2 1 0 0,6 2 0 15,1-6 16-15,11 6 11 0,1-7-12 16,4 5 15-16,1-3-19 0,3 3-4 0,-4-1 7 16,1-4 1-16,-5 6-1 0,3-6 10 15,-7 2-17-15,0 4 13 0,-11-6-21 0,6 3 4 16,-7 0-1-16,4-4 1 0,-5 5-4 16,3-3 0-16,11 0 10 0,-1 3-3 15,0-3-4-15,0 0 0 0,6 0-10 0,-6 3 7 16,-7-3 7-16,13 3-7 0,-18-4 3 15,12 0-14-15,-9 4 11 0,2-2-7 16,-4 1 3-16,2 1 8 0,-4-2-8 16,-1 1 7-16,-1 1 0 0,-2 0-10 0,1 0 3 15,-4 0 0-15,0-1 1 0,-8 2 12 16,8-4-16-16,-5 3 7 0,5-1-1 16,1 2-6-16,-3-4 0 0,-3 2 10 0,7 1-3 15,-12 1-4-15,4-1-6 0,-6-1 0 16,4 4 9-16,-9-3-3 0,-28 3-3 15,59-3 0-15,-31 3 0 0,-28 0-6 0,44-4 19 16,-44 4-13-16,48 0-7 0,-48 0 14 16,44 0 6-16,-17 0-13 0,-27 0 0 0,46 4 0 15,-19-4 3-15,-27 0-3 0,57 0 0 16,-32 3 10-16,5-3-10 0,-30 0 19 16,60 3-22-16,-28-3 6 0,-7 4-3 0,-25-4 6 15,57 0 4-15,-32 3-10 0,-25-3 6 16,45 0-12-16,-19 2 15 0,-1 1-12 15,-25-3 3-15,53 4 6 0,-26-4 7 0,0 3-10 16,-27-3-3-16,60 3 9 0,-32-1-9 16,9 2 10-16,-8-1-1 0,7 0 0 15,-2 0-9-15,1-3 0 0,0 2 7 0,0 2-7 16,-1-1-3-16,1 0 9 0,-2 0-6 16,4 0 3-16,-7 1 3 0,4 0 6 15,1-3-9-15,-2 2 7 0,1-3-7 0,-1 4 6 16,2 0-9-16,-1-3 0 0,1 2 9 15,-2 4-6-15,4-3 3 0,-8-1-3 16,2 3-3-16,-1-3 3 0,-3 0 0 0,3 0 3 16,-30-3-6-16,39 6 0 0,-17 0-6 15,-22-6 6-15,35 3-3 0,-35-3 9 0,35 7 3 16,-35-7 3-16,30 2-15 0,-30-2 3 16,32 6 3-16,-32-6 3 0,28 3-9 15,-28-3 9-15,27 8-3 0,-27-8-3 16,0 0-6-16,38 4 9 0,-38-4 0 0,0 0 0 15,30 8 0-15,-30-8 6 0,0 0-9 16,36 4-6-16,-36-4 18 0,25 12-9 16,-25-12 0-16,21 5-3 0,-21-5 0 0,29 6 11 15,-29-6-14-15,30 7 6 0,-30-7-3 16,30 5 0-16,-30-5 6 0,18 7 0 16,-18-7-12-16,24 5 3 0,-24-5 0 0,0 0 3 15,28 7 0-15,-28-7-3 0,0 0 0 16,25 8 3-16,-25-8-8 0,0 0 16 15,0 0-8-15,26 10 0 0,-26-10 0 0,0 0 0 16,26 9 0-16,-26-9 9 0,0 0-3 16,19 9-12-16,-19-9 6 0,0 0 0 0,0 0 6 15,20 12-3-15,-20-12 9 0,0 0-4 16,0 0 4-16,18 14 5 0,-18-14-5 16,0 0-7-16,0 0 1 0,22 18 0 15,-22-18-6-15,0 0 6 0,17 19-4 0,-17-19-2 16,16 15 6-16,-16-15-3 0,12 16 5 15,-12-16 4-15,15 16-12 0,-15-16 14 16,10 18 2-16,-10-18 9 0,0 0 5 0,17 20 3 16,-17-20-3-16,0 0 1 0,12 24-7 15,-12-24 0-15,0 0 2 0,8 27-3 0,-8-27-3 16,0 0 0-16,8 23-5 0,-8-23 3 16,7 22 7-16,-7-22-18 0,0 0 3 15,3 30 5-15,-3-30 4 0,0 0-19 16,9 35 8-16,-9-35-6 0,0 0 1 0,0 31-3 15,0-31 4-15,0 0 1 0,0 31 5 16,0-31-15-16,0 0 10 0,-4 37 0 0,4-37-1 16,0 0 1-16,-5 33-2 0,5-33 1 15,-3 24 4-15,3-24-6 0,0 32 8 16,0-32-6-16,0 31 6 0,0-31 4 16,-3 27-14-16,3-27 0 0,-4 28 9 0,4-28-4 15,0 0-7-15,-8 37 2 0,8-37 0 16,-3 22 4-16,3-22 3 0,-5 23-2 0,5-23 7 15,0 0 6-15,-12 29-13 0,12-29 9 16,0 0 6-16,-5 30-15 0,5-30 11 0,0 0-3 16,-12 27-4-16,12-27 0 0,0 0 7 15,-13 23-7-15,13-23 2 0,-15 17 9 16,15-17-5-16,-17 17-2 0,17-17 9 16,-22 15 10-16,22-15-15 0,-30 15 6 0,30-15 1 15,-33 14 5-15,14-5 4 0,-7-5-3 16,26-4 15-16,-42 13-9 0,15-3 9 15,5-6-4-15,22-4 6 0,-53 8-13 0,31-1 3 16,-7-4 6-16,29-3-11 0,-53 5-7 16,21-1-1-16,4-1-12 0,-2-3 4 0,30 0-4 15,-61 3 11-15,30-6-14 0,1 3 3 16,-2-3 0-16,-2-1 2 0,-1 1 3 16,35 3 6-16,-73-2-13 0,34 2 24 15,-9-3-6-15,1-1 8 0,-5 4-8 0,-2 0 9 16,6 0-1-16,-6 4-3 0,2-1 0 15,2-1-9-15,3 1-2 0,-4-3 2 16,2 4-5-16,1 2-1 0,2-4-2 0,-2 5-5 16,1 2-4-16,2-2 5 0,-7-2-11 15,5 6 8-15,-1-5-5 0,-4 1 4 16,-5 4-8-16,-3-2 4 0,8-3-1 0,-2 3 6 16,2-2-7-16,6-2 4 0,-3 2 0 15,6-4 1-15,-1 2-4 0,6-2 20 16,3 1-13-16,-1 0 8 0,3-3-7 0,1-1-1 15,-1 3 3-15,33-3-4 0,-62 0 7 0,27 5 4 16,5-5-10-16,30 0 2 0,-57 0-1 16,32 0-2-16,25 0 2 0,-49 0-8 15,49 0 2-15,-42 0-1 0,15 0-1 0,27 0 0 16,-46-5 2-16,46 5-4 0,-46-3 3 16,46 3 2-16,-48-1-4 0,25-3 6 15,23 4-6-15,-42-7 4 0,18 6 1 0,24 1-6 16,-48-7 2-16,26 3 2 0,-3-4-5 15,-3 1 1-15,28 7 7 0,-56-9-3 16,30 3 5-16,0 3 0 0,-4-3-5 0,30 6 5 16,-57-6-2-16,31 1 4 0,26 5-3 15,-52-5-5-15,27 5 2 0,25 0-1 0,-45-2 4 16,45 2-7-16,-47-5-2 0,47 5 3 16,-44 0 1-16,19-1 1 0,25 1-1 15,-40 0-2-15,40 0 1 0,-42 0-2 0,42 0 4 16,-40 0-3-16,40 0-2 0,-42 1-3 15,42-1 1-15,-37 0 4 0,37 0 1 0,-43 0-1 16,43 0-2-16,-35 0 0 0,35 0 1 16,-40 5-2-16,40-5-1 0,-34 2 5 15,34-2-2-15,-38 3-5 0,38-3 4 16,-35 0 3-16,35 0-1 0,-36 0 0 0,36 0-2 16,-38 2-2-16,38-2 1 0,-38 0 1 15,38 0-2-15,-34 0 2 0,34 0-4 0,-37 0 15 16,37 0-15-16,-42 0 4 0,42 0-5 15,-40-2-1-15,40 2 4 0,-48 0-3 16,48 0 0-16,-47 0 5 0,20 0 1 16,27 0-5-16,-43 0 4 0,43 0-4 0,-49 0 3 15,49 0 0-15,-40-3-3 0,40 3 6 0,-45 0-2 16,45 0-1-16,-37 0 1 0,37 0 1 16,-37-2-3-16,37 2 7 0,-37 0-1 15,37 0 0-15,-33-5-2 0,33 5 2 0,-38-5 0 16,38 5 1-16,-41-4 0 0,41 4 0 15,-41-6 10-15,41 6 1 0,-41-6 1 16,41 6-5-16,-40-6-4 0,40 6 0 0,-42-1-1 16,21-7 1-16,21 8-2 0,-35-6 0 15,35 6 2-15,-41-6-2 0,41 6 1 0,-36-7 1 16,36 7-6-16,-35-5 0 0,35 5 3 16,-36-10-5-16,36 10 8 0,-40-5-6 15,40 5-4-15,-37-7 9 0,37 7-9 0,-36-7 0 16,36 7 4-16,-44-5-4 0,44 5 2 15,-38 0-3-15,38 0 3 0,-44-5-3 0,44 5 4 16,-38 0-5-16,38 0 2 0,-44 0 0 16,44 0 0-16,-38 0 0 0,38 0 3 15,-44 5-1-15,22-2-2 0,22-3 0 0,-48 2 2 16,20-2-5-16,28 0 2 0,-51 7 3 16,26-4-1-16,25-3 6 0,-48 4-4 15,28-1 2-15,20-3-5 0,-40 2 4 16,40-2-1-16,-46 3 5 0,46-3-9 0,-38-3 1 15,38 3 2-15,-40 3-2 0,40-3 2 16,-37 0 0-16,37 0-3 0,-40 3 2 0,40-3-4 16,-34 4 3-16,34-4 2 0,-35 3-3 15,35-3 0-15,-33 5 2 0,33-5 1 16,-34 4 0-16,34-4 0 0,-31 3 1 0,31-3-4 16,-32 5 2-16,32-5-1 0,-34 4 1 15,34-4-2-15,-37 8 4 0,16-4-4 0,21-4 0 16,-42 7 2-16,15-2-1 0,27-5 2 15,-48 11 2-15,26-10-2 0,22-1 3 0,-45 7-2 16,25-4-2-16,20-3-2 0,-39 7 3 16,39-7-2-16,-35 3 4 0,35-3-2 15,-33 3-2-15,33-3 2 0,-29 3-3 16,29-3 1-16,0 0 1 0,-37 3 1 0,37-3-2 16,0 0 5-16,-35 3-4 0,35-3 1 15,0 0-4-15,-27 3-4 0,27-3-2 16,0 0 4-16,0 0-2 0,-40 0-4 0,40 0 6 15,0 0 3-15,-33-3 1 0,33 3 0 16,0 0-2-16,-44 3 0 0,44-3 9 0,-30 3-14 16,30-3 4-16,-35 3 9 0,35-3-5 15,-35 6-7-15,35-6 10 0,-40 7-4 0,40-7-5 16,-40 2 9-16,21 1-4 0,19-3-2 16,-40 3 4-16,40-3-1 0,-38 0-2 15,38 0-2-15,-39 4 7 0,39-4-4 0,-40 0 6 16,40 0-4-16,-33-4 0 0,33 4 1 15,-36 0-1-15,36 0 0 0,0 0 3 0,-43-6-2 16,43 6-1-16,-23-6 4 0,23 6-3 16,0 0-7-16,-31-12 8 0,31 12-2 15,-20-9 2-15,20 9-4 0,0 0 4 16,-30-19-4-16,30 19 7 0,-18-15-5 0,18 15 4 16,-17-19-5-16,17 19 0 0,-17-18-1 15,17 18 5-15,-20-18-2 0,20 18-1 0,-16-19 1 16,16 19-1-16,0 0 0 0,-17-24 0 15,17 24 0-15,-12-19 3 0,12 19-3 16,-15-19-4-16,15 19 3 0,0 0 1 0,-17-24 2 16,17 24-2-16,0 0 2 0,-13-24-2 15,13 24-2-15,0 0 0 0,-15-26-2 0,15 26 3 16,0 0 1-16,-10-21 0 0,10 21-5 16,0 0 7-16,-8-24-7 0,8 24 3 15,0 0 2-15,-14-25 0 0,14 25 0 0,0 0 0 16,-10-29-3-16,10 29 6 0,0 0 6 15,-12-24-11-15,12 24 4 0,0 0-4 16,-11-24 0-16,11 24-1 0,0 0 1 0,-5-22-2 16,5 22 4-16,0 0-5 0,0 0 0 15,-9-28-2-15,9 28-2 0,0 0 6 16,0 0 1-16,0 0 3 0,0-31-2 16,0 31-5-16,0 0 1 0,0 0 2 0,4-36-1 15,-4 36 5-15,0 0-5 0,5-31 4 0,-5 31-2 16,0 0 2-16,5-31-2 0,-5 31 4 15,6-21-6-15,-6 21 5 0,9-26-2 16,-9 26-2-16,8-27-1 0,-8 27 1 0,10-24 1 16,-10 24 2-16,14-27-6 0,-14 27-2 15,13-20 3-15,-13 20-2 0,17-22 5 16,-17 22-3-16,20-15 2 0,-20 15 8 0,28-18-9 16,-8 9 0-16,-20 9 2 0,40-12 0 15,-15 2 0-15,-3 6-5 0,-22 4-34 0,49-6-51 16,-28 9-84-16,-21-3-215 15,27 7-483-15,-27-7-246 0</inkml:trace>
  <inkml:trace contextRef="#ctx0" brushRef="#br0" timeOffset="170079.6792">29268 13591 162 0,'9'51'49'0,"-4"-4"-81"0,-2-4-34 16,-6-5 23-16</inkml:trace>
  <inkml:trace contextRef="#ctx0" brushRef="#br0" timeOffset="179082.4233">32381 5199 1075 0,'0'0'313'16,"14"-23"-114"-16,-14 23-55 0,11-21-7 15,-11 21-25-15,11-24-4 0,-11 24 19 0,11-24-22 16,-11 24-6-16,7-25-19 0,-7 25-5 16,0 0-11-16,12-35-9 0,-12 35 15 15,0 0-15-15,5-30-9 0,-5 30 1 0,0 0 19 16,8-25-8-16,-8 25 2 0,0 0 9 15,3-27 5-15,-3 27 3 0,0 0 7 16,2-28-2-16,-2 28-15 0,0 0 2 0,0 0-1 16,0 0 9-16,-2-38 9 0,2 38-14 15,0 0-3-15,-11-27-16 0,11 27 10 0,0 0 13 16,-17-28-8-16,17 28-6 0,-18-24-10 16,18 24-5-16,-17-23-2 0,17 23-6 15,-17-20 4-15,17 20-4 0,-17-22-5 0,17 22-5 16,-25-20-3-16,25 20-5 0,-25-19-1 15,8 9-7-15,-13 0 0 0,4-2 0 0,-13-1-12 16,1 5 7-16,-11-2-7 0,-4 1 0 16,2 1 5-16,-11 1-6 0,6 0-1 15,-8 6 12-15,5-3-17 0,-1 4 6 0,-10 0-5 16,-2 4-2-16,2-3 4 0,-4 6 1 16,7 0-5-16,-10 1 8 0,7 1-3 15,2-3-7-15,-3 6 12 0,4 1-3 16,2 2-6-16,8-3 3 0,-5 8 0 0,2-2 0 15,7-3-1-15,2 3-2 0,3 5 5 16,1-2-3-16,0 0 1 0,10-2 3 16,4 2 7-16,-7 3-16 0,10-1 8 0,-2-2-7 15,3 0 3-15,1 2 22 0,3-5-18 0,5 0-5 16,-9 4 1-16,9-4 5 0,4 1 2 16,-4-4-9-16,3 4 5 0,0-1 2 15,2 0 0-15,-2 2-1 0,1 4 7 0,-1-4-9 16,2 2-2-16,0 2 2 0,-2 4 6 15,-1 1 0-15,1 3 0 0,0-2 1 0,0-2 1 16,2-1-5-16,2-2-5 0,-2 0 10 16,2 5-5-16,-1-7-3 0,-1 1 3 15,3 0-2-15,-1-2 4 0,-4 5 1 16,2-2-3-16,-1 3-3 0,-1-1 3 0,0 2 0 16,2 1 6-16,-2 0-8 0,2 1-2 15,2 4 2-15,-1-2 7 0,3 5 2 0,-1 1-4 16,0 4-3-16,4 4 4 0,-4 4-4 15,2-4 3-15,4 8 2 0,1 1 0 16,-1-6-2-16,3-4 0 0,3 2-4 0,3-1-1 16,3 0-2-16,-1-1 8 0,6 1-1 15,-2-4-3-15,7 9 6 0,3-6-3 16,2 2-5-16,1-1 4 0,5 0-2 0,-2-1 5 16,5 1-3-16,2-2-4 0,1-3 4 15,3 5 1-15,5 3-2 0,3 2 6 0,1-6 2 16,2 1-5-16,-2-12-8 0,10 5 10 15,0-1-8-15,2-2 6 0,-5-9-5 16,5 0 7-16,0-7-6 0,-2 1 5 16,2-4-5-16,2-3 6 0,1 0-3 0,-3-3 2 15,1-2-2-15,2-2 7 0,-3 0-10 16,5-4 4-16,3 1-1 0,1-2 8 16,4-3-3-16,4 0 1 0,-1-3-1 0,9 3-11 15,-5-6 3-15,2 0-2 0,-6 0 7 16,3-4 2-16,1 1-3 0,-12-2-1 0,0-6 9 15,-5 2 17-15,-1 0 2 0,-4-7-2 16,0 1-3-16,2-3-1 0,5-8 0 0,0-3-2 16,1 2-3-16,-6-7 1 0,0 1-5 15,3-5-1-15,-8-2 1 0,2-1-4 0,-4-1 0 16,-2-8-4-16,1 0 1 0,-4-5-3 16,-5-4 1-16,9-21-1 0,-11 5 4 15,-6 7-8-15,-7-3 4 0,0 1-2 16,-6-8-3-16,-6 4 4 0,-8-6-1 0,-2 2-2 15,-3-2 0-15,-3 0 0 0,-7 5-7 16,-15-3-14-16,-15-13-23 0,-15 3-16 16,-21 10-25-16,-22 0-36 0,-33 13-16 0,-24 6-32 15,-29 17-40-15,-36 12-179 0,-31 13-456 16,-76 9-44-16</inkml:trace>
  <inkml:trace contextRef="#ctx0" brushRef="#br0" timeOffset="185255.8904">2512 3236 96 0,'90'7'25'0,"-3"1"-25"15,-1 4 17-15,7 0-34 0,38 11-8 0,-3-1-10 16,6-4 9-16</inkml:trace>
  <inkml:trace contextRef="#ctx0" brushRef="#br0" timeOffset="210886.2468">12785 4980 4008 0,'0'0'-189'15,"-66"-28"8"-15,66 28 17 0,0 0 23 0,0 0 6 16,0 0 15-16,0 0 13 0,0 0 18 0,-25-9 11 15,25 9 14-15,0 0 5 0,0 0 10 16,0 0 3-16,0 0 13 0,0 0-3 16,0 0 6-16,0 0 2 0,-23-15 3 0,23 15 3 15,0 0 4-15,0 0-8 0,0 0 10 16,0 0-3-16,0 0 26 0,0 0-14 16,0 0 1-16,0 0 2 0,0 0 1 0,0 0 3 15,0 0 10-15,0 0 0 0,0 0-4 16,0 0 7-16,0 0-10 0,0 0 0 15,0 0 0-15,0 0 10 0,0 0 9 16,-25 37-3-16,25-37 6 0,-5 34 21 0,1-13-7 16,4-21 0-16,-5 54-4 0,2-29 6 15,-2 7 19-15,5-5-24 0,0 3 3 0,0 5 2 16,5-4 2-16,-2 10-6 16,2-5 3-16,4 2-1 0,-1-2 14 0,4 1-30 0,1-2 7 15,6-5 2-15,-1 3-3 0,2-4-9 16,7 1-3-16,-5-1 4 0,4-4-6 15,4-2 3-15,-4-1 1 0,0-1 0 16,4-6-3-16,-8 1 0 0,8 0-2 0,-8-4-7 16,5-3 0-16,3 1-5 0,-5-1 14 15,2-3-7-15,3-1-4 0,0 2 2 16,-3-3-7-16,3 1 2 0,-2-2 7 0,4-3-5 16,-32 0 3-16,57 0-7 0,-32 0 0 15,-25 0 2-15,49 0-2 0,-49 0 7 16,46-3-5-16,-26-1 9 0,-20 4-11 15,42-1 3-15,-42 1-8 0,40-7 21 0,-40 7-10 16,37-7-6-16,-37 7 7 0,40-12 11 16,-23 7-10-16,-17 5-5 0,40-16 3 0,-23 7 9 15,-17 9-10-15,30-15 12 16,-15 5-17-16,-15 10 17 0,30-22-13 0,-15 7 5 16,0 0-3-16,-15 15 3 0,34-30-9 0,-21 13 10 15,4-2 5-15,1 1-11 0,-1 0-8 16,-2 0 2-16,2 0 4 0,-2 1 2 15,-15 17 0-15,23-27-8 0,-13 12 2 0,-10 15 19 16,20-25 8-16,-20 25-11 0,17-21 3 16,-17 21 7-16,15-19-13 0,-15 19 1 0,14-19-4 15,-14 19 2-15,0 0 2 0,15-25-2 16,-15 25-6-16,8-14-2 0,-8 14 6 16,10-23-2-16,-10 23 4 0,15-24-6 0,-15 24 11 15,17-26-13-15,-17 26 0 0,17-24-4 16,-17 24 4-16,15-21-6 0,-15 21 4 15,13-19 10-15,-13 19 0 0,10-18-2 16,-10 18 13-16,0 0 6 0,10-21-16 0,-10 21 10 16,0 0-6-16,0 0-3 0,15-23-5 15,-15 23 2-15,0 0 1 0,0 0-7 0,0 0 3 16,13-21 1-16,-13 21-1 0,0 0 3 16,0 0-7-16,0 0 2 0,0 0 9 15,0 0-12-15,0 0-1 0,9-21 8 0,-9 21-3 16,0 0-1-16,0 0-2 0,0 0-2 15,0 0-2-15,0 0 13 0,0 0-20 0,0 0 10 16,0 0-2-16,0 0 2 0,0 0-1 16,0 0-5-16,0 0-2 0,0 0 1 15,0 0 3-15,0 0-12 0,0 0 0 16,0 0 11-16,0 0-22 0,0 0-4 0,0 0 0 16,17-15-6-16,-17 15 1 0,0 0 1 15,0 0 5-15,0 0-3 0,0 0 8 0,0 0-19 16,28-10-3-16,-28 10-9 0,0 0 8 15,0 0 2-15,28-10-4 0,-28 10 6 16,0 0 7-16,0 0-1 0,24-9 2 0,-24 9 0 16,0 0 9-16,0 0-1 0,17-13 6 15,-17 13 9-15,0 0 2 0,0 0 5 16,13-17 15-16,-13 17-3 0,0 0 3 0,0 0 28 16,0 0-4-16,0 0-1 0,0 0-10 15,0 0 0-15,0 0-4 0,0 0 6 16,0 0-14-16,0 0 21 0,0 0-8 0,0 0-13 15,0 0 11-15,-54-18-13 0,54 18-4 16,0 0-1-16,0 0 9 0,-38 3-11 0,38-3 9 16,0 0-13-16,0 0 11 0,0 0-1 15,-44 12-8-15,44-12 5 0,0 0-14 16,-33 9 13-16,33-9 3 0,-32 20-5 16,10-12-2-16,2 5 4 0,20-13 0 0,-36 21 5 15,16-9-9-15,-1 1 0 0,21-13-2 16,-28 18 2-16,11-8 0 0,17-10 2 0,-26 15-4 15,26-15 0-15,-22 15 2 0,22-15 0 16,0 0 0-16,-27 17-2 0,27-17 2 16,0 0 2-16,-22 10 2 0,22-10 2 15,0 0-3-15,0 0-8 0,-25 12 18 0,25-12-13 16,0 0 0-16,0 0 2 0,0 0-8 16,0 0 2-16,-22 12-1 0,22-12 10 0,0 0-14 15,0 0 13-15,0 0-4 0,0 0 0 16,0 0 2-16,-30 3 3 0,30-3-7 15,0 0-1-15,0 0 6 0,0 0-3 0,0 0-3 16,0 0 6-16,0 0-3 0,-30 4 0 16,30-4-5-16,0 0 7 0,0 0 1 0,0 0 1 15,0 0-15-15,0 0 9 0,0 0-4 16,0 0 6-16,0 0-5 0,0 0 3 16,0 0-9-16,0 0 9 0,0 0-2 15,0 0-7-15,0 0 9 0,0 0-2 0,0 0-3 16,0 0 7-16,0 0 0 0,0 0-2 15,0 0 2-15,0 0 0 0,0 0-4 16,0 0 1-16,0 0 6 0,0 0-8 0,0 0 3 16,0 0 4-16,60-54-8 0,-43 44 6 15,-17 10 4-15,40-17-6 0,-15 5 4 16,0 5-4-16,4-4 0 0,-1-1-3 0,-3 0 3 16,12 0-5-16,-3-3 10 0,1 2-3 15,-5 1-5-15,-3-1 5 0,3 1 7 16,-2 0-9-16,-4-1 6 0,1 4-4 0,-2-2 2 15,2-1 3-15,-6 4-5 0,-19 8 0 16,35-19 4-16,-18 13 9 0,-17 6-17 16,26-15 10-16,-26 15 5 0,25-12-2 0,-25 12 8 15,22-9 2-15,-22 9-4 0,0 0-6 16,22-10 6-16,-22 10-5 0,0 0-2 0,23-12-1 16,-23 12-5-16,0 0 4 0,22-11 2 15,-22 11-12-15,0 0 11 0,0 0-5 16,23-16 2-16,-23 16 0 0,0 0 2 0,0 0-4 15,26-13-2-15,-26 13 2 0,0 0 2 16,0 0-2-16,0 0-2 0,23-15 3 16,-23 15-8-16,0 0 10 0,0 0-3 0,22-13-4 15,-22 13 10-15,0 0-14 0,0 0 8 16,23-12-2-16,-23 12 4 0,0 0-6 16,0 0 4-16,20-9-10 0,-20 9 5 0,0 0 10 15,0 0 1-15,0 0-6 0,0 0-2 16,25-12 12-16,-25 12 6 0,0 0 17 15,0 0 3-15,0 0 11 0,0 0 5 0,0 0 9 16,0 0 2-16,0 0-5 0,0 0 7 16,0 0-6-16,0 0-16 0,0 0-5 15,0 0-1-15,0 0 2 0,0 0-10 0,0 0-1 16,0 0-6-16,0 0 3 0,0 0-7 16,0 0 1-16,0 0-6 0,0 0-1 0,0 0-5 15,0 0 3-15,0 0-6 0,0 0-4 16,0 0 4-16,0 0-3 0,0 0 2 0,0 0 4 15,0 0-9-15,0 0 3 0,-20 70 6 16,20-70-2-16,-11 24-8 0,11-24 8 16,-10 26-7-16,10-26 5 0,-11 30-1 15,11-30 2-15,-13 30-4 0,5-13 1 16,8-17 4-16,-12 42-4 0,0-20-6 0,7-1 2 16,5-21-2-16,-20 44 4 0,14-23-4 15,-5 0 9-15,11-21-3 0,-8 35 4 0,8-35-7 16,-15 31 3-16,10-16-6 0,5-15 6 15,-12 28-6-15,12-28 8 0,-15 27-5 0,15-27 1 16,-10 28-4-16,10-28 9 0,-8 23-10 16,8-23 1-16,-8 24 3 0,8-24 0 15,0 0-8-15,-9 27 3 0,9-27-4 16,0 0-6-16,-12 22 0 0,12-22 0 0,0 0-2 16,0 0 5-16,-10 27 0 0,10-27 2 15,0 0-5-15,0 0 6 0,0 0-4 16,0 0 10-16,0 0-16 0,-3 27 10 0,3-27 6 15,0 0-7-15,0 0-12 0,0 0 16 16,0 0-4-16,0 0-17 0,0 0-1 0,0 0 10 16,8 38-3-16,-8-38 6 0,0 0 0 15,0 0 5-15,0 0 0 0,5 23 15 0,-5-23-7 16,0 0-8-16,0 0-2 0,0 0 12 16,0 0-5-16,0 0 5 0,0 0 0 15,0 0-1-15,0 0-8 0,0 0 14 16,0 0-8-16,0 0-1 0,-53-56 8 0,53 56-9 15,-22-22 6-15,22 22 3 0,-25-28-6 16,8 13-3-16,4-1 12 0,13 16-7 0,-22-38 0 16,7 25 10-16,-2-4-13 0,1-1 4 15,16 18-4-15,-30-31 0 0,11 16 4 16,2 2 6-16,17 13-5 0,-30-24-4 0,12 12-5 16,18 12 7-16,-25-18 5 0,25 18-25 15,-20-16-51-15,15 8-41 0,5 8-36 0,0 0-100 16,-24-4-542-16,24 4 236 0</inkml:trace>
  <inkml:trace contextRef="#ctx0" brushRef="#br0" timeOffset="214600.1001">18007 4967 3280 0,'3'-27'-155'0,"-3"27"14"0,0 0 18 16,0 0 33-16,0 0 26 0,0 0 10 16,0 0 7-16,-11-29 3 0,11 29 23 0,0 0 0 15,0 0 9-15,0 0 0 0,0 0 3 16,0 0-1-16,-4-27 10 0,4 27 0 16,0 0 4-16,0 0 5 0,0 0 6 0,0 0-3 15,0 0 0-15,0 0 6 0,0 0-6 16,0 0 9-16,0 0-15 0,0 0 5 15,0 0 7-15,0 0-15 0,0 0 8 16,0 0-5-16,0 0 14 0,0 0 6 0,0 0 0 16,0 0 5-16,0 0 2 0,0 0 5 15,15 104 0-15,-8-79-5 0,0 4 9 16,-2-2-11-16,3 3 0 0,-3 2-3 0,4 1 5 16,1 4-8-16,5 0 15 0,-2 3-5 15,4-2-9-15,3-2 5 0,-2 5-2 0,9-1-5 16,-4 0 8-16,7 0-11 0,-1-1-9 15,3 0 8-15,1-6-1 0,-1-1-1 16,3 0-5-16,10-1 5 0,-6-3-7 0,4-3 7 16,2 0-5-16,-3-8 7 0,0-2-3 15,5-2 12-15,-5-1-10 0,1-2-4 16,6 0 12-16,-4-1-14 0,2-6 0 0,-2 0 10 16,2-3-19-16,1 0 12 0,7-6 11 15,-9 3-5-15,10-8 5 0,6 3 9 0,4-9-3 16,-1 6-5-16,-3-8 14 0,10-1-3 15,-4-8 0-15,2 1 2 0,-4-2-8 0,-6-3-2 16,-3 7 7-16,-7-4-8 16,0-2-2-16,-3 1 2 0,2 1-11 0,-11-1-2 15,0 3 6-15,-2 2 17 0,-6 1-3 16,-7 1 20-16,4 2 11 0,-12 6 12 0,5-5 1 16,-7 5-11-16,-1 0-7 0,-12 15-8 15,20-29 1-15,-20 29-9 0,15-25-2 16,-15 25-6-16,5-23-4 0,-5 23-9 0,0 0-1 15,4-27-5-15,-4 27 2 0,0 0-4 16,0 0-3-16,3-28-3 0,-3 28-16 0,0 0-14 16,0 0-19-16,0 0-24 0,0 0-6 15,0 0-21-15,0 0-21 0,0 0-17 16,0 0-33-16,0 0-24 0,0 0-61 16,0 0-598-16,-23-14-56 0</inkml:trace>
  <inkml:trace contextRef="#ctx0" brushRef="#br0" timeOffset="215398.2596">20090 5087 3742 0,'0'0'-125'0,"0"0"13"0,-20-12 15 16,20 12 18-16,0 0 30 0,0 0-2 15,0 0 12-15,0 0 11 0,0 0 1 16,-19-15 27-16,19 15-17 0,0 0 4 0,0 0 8 16,0 0-2-16,0 0 2 0,0 0-3 15,0 0 6-15,0 0-3 0,0 0 0 16,0 0 10-16,0 0-10 0,0 0 2 0,0 0 8 16,0 0 3-16,0 0-8 0,0 0 2 15,0 0 6-15,54-33 7 0,-38 26 2 16,8-1-2-16,-24 8-1 0,43-20-6 15,-21 8 1-15,2 4 11 0,-4-6 11 0,6 5-24 16,-6-3 7-16,2 0-7 0,3-2-14 16,-6 2 14-16,-19 12 7 0,33-15 3 0,-33 15 6 15,27-15 14-15,-27 15 10 0,23-10-2 16,-23 10-3-16,0 0 10 0,27-15-9 16,-27 15-5-16,0 0-1 0,20-9-8 0,-20 9 2 15,0 0 1-15,0 0-14 0,0 0 2 16,27-6 5-16,-27 6-7 0,0 0-2 0,0 0 3 15,0 0-7-15,0 0 1 0,0 0-9 16,0 0 3-16,0 0-1 0,0 0 0 16,0 0 9-16,18 34-9 0,-18-34 1 15,0 0-5-15,2 35 0 0,-2-35-2 0,0 23 17 16,0-23-13-16,0 31 1 0,0-31 3 16,2 32-10-16,-2-32 2 0,3 33 4 0,-3-33-3 15,8 37-6-15,-6-17 16 0,-2-20-11 16,8 39 0-16,-3-21 2 0,-5-18 0 15,5 38 1-15,-5-38-1 0,12 30 0 16,-10-14 2-16,-2-16-4 0,5 23 0 0,-5-23 0 16,12 25 3-16,-12-25 7 0,3 26-10 15,-3-26-4-15,0 0 4 0,12 30 0 0,-12-30-9 16,10 21 5-16,-10-21 8 0,10 23-2 16,-10-23 11-16,0 0-12 0,10 26-1 0,-10-26-3 15,0 0 3-15,8 22 0 0,-8-22 2 16,0 0 3-16,0 0-1 0,10 22 3 15,-10-22 0-15,0 0 2 0,0 0-5 16,0 0 5-16,0 0 6 0,-28 24-10 0,28-24 4 16,0 0 0-16,-34 6 2 0,34-6 6 15,0 0 4-15,-45 0-8 0,45 0 6 16,-30-2 16-16,30 2-6 0,-37-8-12 0,37 8 15 16,-35-5-6-16,35 5 1 0,-32-12-12 15,32 12 1-15,-30-8 0 0,30 8-29 0,-23-10-36 16,23 10-61-16,0 0-79 0,-22-22-248 15,19 10-344-15,3 12 286 0</inkml:trace>
  <inkml:trace contextRef="#ctx0" brushRef="#br0" timeOffset="219987.8138">10960 13528 3343 0,'0'0'-91'15,"31"-30"17"-15,-12 9 18 0,4-5 19 16,6-4 22-16,7-7 15 0,10-10 3 0,2-5 2 15,-1 3 15-15,5-3 2 0,5-4 20 16,-7 3-11-16,20-19 12 0,-10 9-3 0,11-5 27 16,-11 8-2-16,10-12-1 0,7 1 14 15,2-4-15-15,3-12-1 0,3-1 5 16,5 0-25-16,4-12 3 0,3-2 3 0,3-1-12 16,2-6 2-16,0-1-7 0,5-4 0 15,-5 3-3-15,-3-3 2 0,-4 1-8 16,-3 2-6-16,-6-4 7 0,-4 1-8 0,-7 6-9 15,-1-2 13-15,-1 2 3 0,-3-6-3 16,7 5 27-16,-3 2 11 0,0-4-6 16,-4 0 8-16,7-2-5 0,-10 3-4 0,5 0 0 15,-7 0-5-15,0 2-5 0,-6 0 4 16,1 0-8-16,-3-1 2 0,-2-2-3 0,-1 1 3 16,1 5 0-16,2-2-1 0,-7-1-3 15,0 6 1-15,-1 5-2 0,-1 1 2 16,-1 4-6-16,-9 11-2 0,1 13-1 15,4-22-1-15,6 1-2 0,1-1-2 0,4 6-2 16,-1-7-1-16,2 3-5 0,5-2-2 16,2 4 1-16,2-7-3 0,-2 7 4 0,-2-4-1 15,-1 7-5-15,-14 13 0 0,-5 4-6 16,2 3 6-16,-5-3 0 0,1-2-4 0,-5 4 2 16,3-1-3-16,-6 1-2 0,-7 8 6 15,2 4 0-15,-1-2 3 0,-4 6 6 16,-4 2-5-16,3-1-3 0,-6 7 4 15,1 3 1-15,1 0-5 0,-7 2 1 0,4 5 0 16,-4 3 4-16,0 2-5 0,4 1 0 16,-7-4-1-16,7 3 1 0,-7 1-3 0,3 3 2 15,2-5-4-15,-10 26 0 0,14-42 1 16,-3 22 1-16,-6 2 0 0,-5 18-2 16,14-42 1-16,-4 26 0 0,-10 16-2 0,13-35 0 15,-1 17 1-15,-12 18-2 0,12-30 2 16,-12 30 0-16,8-29-2 0,-8 29 4 0,10-21-4 15,-10 21 3-15,0 0 0 0,12-27-2 16,-12 27 2-16,0 0 1 0,8-19 0 0,-8 19 1 16,0 0-3-16,0 0 0 0,0 0 1 15,8-24-1-15,-8 24 2 0,0 0-2 16,0 0-1-16,0 0 5 0,0 0 2 16,0 0-2-16,0 0 4 0,0 0 0 0,0 0 0 15,7-29-1-15,-7 29-1 0,0 0-2 16,0 0-1-16,0 0 3 0,0 0-5 15,0 0 1-15,0 0-1 0,0 0 3 0,0 0-5 16,0 0-1-16,0 0 4 0,0 0-2 16,0 0 0-16,0 0 4 0,0 0-6 0,0 0 1 15,0 0-2-15,0 0 2 0,0 0-2 16,0 0 3-16,0 0-4 0,0 0-2 0,0 0-2 16,0 0-8-16,0 0-8 0,0 0-5 15,-30-18-8-15,30 18-5 0,0 0-1 16,0 0-6-16,0 0 4 0,0 0 2 0,0 0 0 15,0 0 2-15,0 0 2 0,0 0-1 16,0 0 10-16,0 0-1 0,0 0 5 16,0 0 2-16,0 0 1 0,0 0-1 0,0 0 8 15,0 0-6-15,0 0 8 0,0 0-5 16,0 0-1-16,0 0 5 0,0 0 1 16,0 0-1-16,0 0 9 0,0 0-4 0,0 0 8 15,0 0-1-15,0 0 1 0,0 0 2 16,0 0 1-16,0 0 0 0,0 0 5 0,0 0 0 15,0 0 9-15,0 0-9 0,0 0-1 16,0 0 0-16,-47 36-6 0,47-36 6 16,-23 20-6-16,6-8 6 0,17-12-7 0,-32 28 6 15,16-12-2-15,-1 0 0 0,-2 4-2 16,-7 5-2-16,4 2-2 0,-7 2 2 16,1-5 1-16,5 4 3 0,-4-1 0 0,3-2-2 15,-1 0 2-15,9-7-5 0,-6 0 1 16,9 2 4-16,-4-5-7 0,3 0 2 0,14-15 0 15,-20 25 3-15,20-25-3 16,-20 20-4-16,20-20 0 0,-16 19-4 0,16-19 0 16,-12 16 2-16,12-16-1 0,0 0 0 15,0 0 1-15,-17 22-4 0,17-22 6 0,0 0-2 16,0 0-1-16,0 0-1 0,0 0 8 16,0 0-3-16,0 0 2 0,0 0-3 0,0 0 4 15,0 0-5-15,0 0 1 0,29-74 2 16,-29 74 5-16,16-37-8 0,-7 16 6 15,2 1-1-15,4 2-3 0,-6-3 3 0,-9 21-3 16,21-41 6-16,-10 23 6 0,-3-4-1 16,-8 22 4-16,18-30-3 0,-6 10-2 0,-12 20 1 15,17-33 2-15,-7 15-5 0,-10 18 0 16,15-28-3-16,-7 11 5 0,-8 17-4 16,19-23 0-16,-19 23 2 0,13-27-4 0,-5 14 5 15,-8 13 4-15,0 0-5 0,22-30 0 16,-22 30 4-16,5-19 1 0,-5 19-9 15,0 0 7-15,15-19-5 0,-15 19 2 0,0 0 1 16,0 0-1-16,0 0-3 0,19-15 6 16,-19 15-4-16,0 0 5 0,0 0-2 0,0 0-2 15,0 0 1-15,46 12 3 0,-46-12 2 16,29 12-4-16,-29-12 0 0,33 17-2 16,-9-11 1-16,1 1 2 0,0 1 0 15,3-2-2-15,4 0 0 0,2 1-2 0,-1-2 1 16,5 1 1-16,-2 1 1 0,2-5-5 15,-3 1-1-15,0 1 3 0,4-1 0 0,-2 0 0 16,-4-3 2-16,2 0 0 0,-1 5-7 16,-6-5 4-16,-28 0-1 0,50 0 1 0,-21 4 1 15,-29-4-2-15,37 0 0 0,-37 0-2 16,35 3 2-16,-35-3 0 0,31 4-1 0,-31-4 2 16,0 0-5-16,31 5 7 0,-31-5 8 15,0 0-11-15,25 3-2 0,-25-3 3 16,0 0-4-16,0 0 6 0,21 13 1 15,-21-13 1-15,0 0 0 0,0 0 0 16,0 0 1-16,0 0-1 0,-21 49 2 0,21-49 0 16,-29 24 3-16,9-11-6 0,-2 3 1 15,2-4 2-15,-1 3-1 0,-6 1 0 0,7-5-1 16,-10 5 3-16,-4 4 4 0,-1-5 0 16,-3 3-7-16,-3-3 4 0,5 3 0 0,-8 1 5 15,4-3 11-15,-2-1-2 0,0 1 9 16,4-1 1-16,-2-3-5 0,3 0 3 15,2 0-1-15,5-3-2 0,1-2-4 0,4 3-4 16,0-5-2-16,25-5-1 0,-40 10-3 16,20-4 0-16,20-6-3 0,-30 6-4 0,30-6-3 15,-32 6-18-15,32-6-10 0,0 0-12 16,-34 8-16-16,34-8-23 0,0 0-30 16,-30 4-46-16,30-4-49 0,0 0-124 0,0 0-606 15,-18-12-644-15</inkml:trace>
  <inkml:trace contextRef="#ctx0" brushRef="#br0" timeOffset="221922.1431">16127 5732 4363 0,'10'-22'-203'16,"-10"22"16"-16,0 0 1 0,0 0 12 0,5-32 11 16,-5 32 10-16,0 0 5 0,7-22 14 0,-7 22 4 15,0 0 16-15,10-23 4 0,-10 23 14 16,0 0 5-16,16-27 29 0,-16 27 34 16,10-19 31-16,-10 19 16 0,0 0 9 15,9-28 9-15,-9 28-6 0,0 0 2 0,11-25 6 16,-11 25 31-16,0 0-2 0,0 0 10 15,5-27-13-15,-5 27-1 0,0 0 1 16,0 0-1-16,0 0-7 0,0 0-3 0,0 0-6 16,-5-34-12-16,5 34-1 0,0 0-5 15,0 0-5-15,0 0-2 0,0 0 2 16,0 0 0-16,0 0 4 0,0 0-3 0,0 0-4 16,0 0 11-16,0 0-12 0,0 0 15 15,-56 43 2-15,39-15-1 0,-7 3 10 0,-4 8 8 16,-6 3 6-16,-2 9-1 0,-11 1 16 15,3 3-21-15,-2 5 7 0,-25 17-3 16,6-4-1-16,10-11 7 0,6-9-2 16,1-6 4-16,9-13 2 0,4 1 0 0,8-7-4 15,2-4-13-15,4-1-5 0,-1-7-6 16,5 1-6-16,2-2-10 0,15-15 2 0,-22 22-9 16,22-22-6-16,0 0-3 0,0 0-2 15,0 0 0-15,0 0-7 0,0 0 8 0,49-61-14 16,-22 32-3-16,8-10 0 0,-2 0 2 15,4-5 2-15,0-10-3 0,8 6 1 16,-3-8 2-16,-2 4 0 0,-3-1-4 0,3 2 1 16,-5-2 2-16,0 7 1 0,-1 3-1 15,-3 6 3-15,-6 7-4 0,-6-2 3 0,3 8 4 16,-6 2 15-16,1-1 9 0,-4 10 6 16,-13 13 14-16,24-29-5 0,-24 29-2 15,12-22-4-15,-12 22-2 0,0 0-3 16,0 0-10-16,0 0 0 0,0 0-2 0,0 0-2 15,0 0 0-15,-56 52-2 0,33-23 1 16,3 1-4-16,-10 7-2 0,3 3 2 0,-10 6 8 16,9 1-10-16,-16 5 2 15,6 4-4-15,-6-3 2 0,11-10-2 0,-1 1 0 16,6-9-3-16,0-4 7 0,4-3-12 16,6 0 3-16,-1-6-1 0,6-5-10 0,-2-2-2 15,15-15-13-15,-17 28-2 0,17-28 4 0,0 0-5 16,0 0 7-16,0 0-4 0,0 0-2 15,0 0-13-15,0 0-17 0,77-47-7 16,-52 18-3-16,7-2-18 0,1-6-10 0,8-7-7 16,4-4-3-16,8-7-1 0,18-13 4 15,-8 8 7-15,-13 12 7 0,5 4 0 16,-14 8 8-16,2-2 11 0,-14 14 4 0,2-1 19 16,-6 4 13-16,-6 2 22 0,1 0 14 15,-2 4 15-15,-1 3 14 0,-17 12 1 16,25-23 17-16,-25 23 4 0,17-17-12 0,-17 17-4 15,17-16 13-15,-17 16-13 0,0 0-7 16,18-12 8-16,-18 12-14 0,0 0-10 0,0 0 2 16,0 0-5-16,0 0-2 15,0 0-7-15,0 0 7 0,13-17-9 0,-13 17 0 16,0 0 0-16,0 0-6 0,0 0-1 16,0 0-7-16,0 0 5 0,0 0-7 0,0 0 11 15,0 0-6-15,24-10 2 0,-24 10-6 16,0 0 0-16,0 0 8 0,0 0 3 15,30-4-1-15,-30 4-8 0,0 0 7 0,30-6-3 16,-30 6 7-16,0 0 2 0,40-5-7 16,-40 5-3-16,22-4 7 0,-22 4-7 0,0 0 12 15,32-6 2-15,-32 6-10 0,0 0 0 16,0 0 3-16,0 0-1 0,31 0-2 0,-31 0 8 16,0 0 2-16,0 0 0 0,0 0 3 15,0 0-9-15,34 3 12 0,-34-3-1 16,0 0 2-16,0 0 8 0,20 15 9 15,-20-15 15-15,12 19 26 0,-12-19 9 0,8 39 4 16,-3-13-3-16,-5 4-3 0,-5 8-5 16,3 8 3-16,-3 6-9 0,4 9-8 0,-8 1 1 15,3 8-19-15,-4-2 7 0,3 12-10 16,-5 1 1-16,4-6-9 0,1-5 2 16,-3-6-5-16,-3 1-3 0,1-7-3 0,-1-2 0 15,4-9 0-15,-4-4-5 0,8-6 5 16,-4-7-5-16,4-2 1 0,-3-1-2 0,3-1 1 15,5-26 8-15,-8 36 0 0,4-17 5 16,4-19-1-16,0 0 1 0,-3 35-9 16,3-35-1-16,0 0-9 0,0 0 6 0,0 0-5 15,55-81-4-15,-20 25-2 0,2-7 3 16,0-3-8-16,20-24-5 0,-12-2 2 16,-5 20-1-16,-10 5 2 0,-3 1 1 0,-5 15-1 15,-2-2 1-15,-5 4 7 0,2 7-2 16,-9 4 8-16,0 5 0 0,-3 1 0 15,4 5-4-15,-8 3 1 0,-1 24 3 0,9-40 3 16,-6 22 0-16,-3 18-4 0,5-29 4 16,-5 29-8-16,0 0 0 0,3-34-2 15,-3 34-1-15,0 0 3 0,0 0-1 0,0 0 2 16,0 0-3-16,0 0-3 0,-30 90 1 16,22-54 1-16,-5 4 1 0,1 1-1 0,-1 11-2 15,-3 0 2-15,5 1-1 0,-3 2 1 16,-1 1 0-16,0-7 1 0,-1 1 0 0,6-14 0 15,-2 0 2-15,-2-1-1 0,-1-1 0 16,4-5 0-16,2-2 0 0,-4-6-1 16,1 3 0-16,4-6 2 0,-7 2 0 15,15-20-2-15,-24 34-1 0,6-22-7 16,5 0-11-16,13-12-1 0,-34 11-1 0,34-11-15 16,-35 9 4-16,35-9-5 0,-35 0 3 15,35 0 1-15,-32-10 7 0,32 10-1 0,-38-19 3 16,19 9 1-16,-1-2-2 0,20 12 2 15,-40-27 4-15,15 15 2 0,1-2-1 0,3 5 1 16,-3-3 5-16,24 12-5 0,-53-12 2 16,28 8 4-16,25 4 4 0,-49-12-2 0,49 12 1 15,-38-2 0-15,38 2 1 16,-40-3-6-16,40 3 5 0,-36-3 1 0,36 3 0 16,-36 0-7-16,36 0-2 0,-37 3 3 15,37-3 2-15,-35 3-2 0,35-3-1 0,-30 0-6 16,30 0-28-16,0 0-29 0,-39 0-20 15,39 0-18-15,-13 0-16 0,13 0-15 16,0 0-32-16,0 0-69 0,0 0-587 0,16-43 17 16</inkml:trace>
  <inkml:trace contextRef="#ctx0" brushRef="#br0" timeOffset="224506.1664">16353 5695 3716 0,'3'-34'-99'0,"-3"34"15"0,0 0 19 15,-12-37 14-15,12 37-1 16,0 0 11-16,-11-25 7 0,11 25 6 0,-21-15-1 0,21 15 13 16,0 0 4-16,-23-15 12 15,23 15 0-15,0 0 2 0,-18-17 1 0,18 17-3 16,0 0 2-16,0 0 8 0,-24-15 13 0,24 15-2 16,0 0 3-16,0 0 6 0,0 0-7 15,0 0 6-15,0 0-2 0,-42 27 7 0,27 0 1 16,-1 3 17-16,-9 14 1 15,-1 4 2-15,-4 2-2 0,0 11-10 0,-7 4 11 16,-1 0 4-16,-4-2-6 0,2 3 3 16,0-4-3-16,3-4 5 0,-6-6-4 0,9-9 2 15,2-2 2-15,6-11-3 0,2 1-9 16,4-7-2-16,-2 2-5 0,6-8-1 0,1 0-4 16,15-18-6-16,-21 24-14 0,21-24-9 15,-13 17 4-15,13-17-16 0,0 0-25 16,0 0-6-16,0 0-19 0,65-87-12 0,-35 50-6 15,11 0-1-15,-8-2-3 0,4 3 10 16,0-3 3-16,-2 2 5 0,-2 8 6 16,-1-6 7-16,0 7 7 0,-7 0-5 0,5 0 10 15,-8 1 4-15,4 2 6 0,-5 3 23 16,-6 1-11-16,1 0 15 0,3-5 0 16,-3 5 4-16,-2 0 3 0,1-1 14 0,-2 2 31 15,2 0-16-15,-6-2 33 0,-9 22 2 16,13-30 2-16,-13 30-8 0,7-26 0 0,-7 26-8 15,0 0-7-15,0 0-10 0,-34-15-2 16,34 15-3-16,0 0 7 0,-73 35-4 16,33-17 2-16,-4 10-10 0,1-1 5 15,-9 5 10-15,3-2-8 0,4 0-11 0,-3 0 8 16,2-1-10-16,8 1-3 0,-9 1 2 16,12-2-8-16,0-8-2 0,1 0 2 15,6 2-8-15,3-8 2 0,5 1-8 0,0-3-6 16,5 1 2-16,15-14-22 0,-24 18-16 15,24-18-9-15,-6 15-8 0,6-15 4 0,0 0-3 16,0 0-7-16,0 0 0 0,76-30-9 16,-45 5-10-16,0 1 8 0,6-11 8 15,0 5 1-15,0-3 9 0,0-6-1 0,-4 4 9 16,-1-1 17-16,-7 3 8 0,0 3 1 16,-2-5 13-16,2 4 6 0,-6 1 8 0,3-5 8 15,-2 8-12-15,-2-3 4 0,-1 8 15 16,-4-3-5-16,1 5 2 0,1-2 2 15,-5 3 4-15,-10 19-5 0,18-35 15 16,-10 20-9-16,-8 15 0 0,19-24 0 0,-19 24 5 16,8-23 1-16,-8 23-11 0,12-17 10 15,-12 17 1-15,0 0-21 0,17-21 4 16,-17 21 3-16,0 0-3 0,8-19 8 0,-8 19-16 16,0 0 3-16,0 0 0 0,0 0 7 15,15-19-9-15,-15 19 7 0,0 0 11 0,0 0 3 16,0 0-7-16,0 0-2 0,0 0-8 15,0 0 6-15,0 0-12 0,0 0 13 0,0 0 4 16,-92 31 16-16,70-23-1 0,6 5-1 16,16-13-2-16,-36 24-2 0,20-10-7 15,2 1-2-15,14-15-9 0,-31 27 1 0,17-10 2 16,2-2 3-16,12-15-10 0,-25 36 7 16,12-17-3-16,3 2-4 0,-3 1 10 15,-2 3-11-15,1-1-1 0,1 1 0 0,-2 0-6 16,3-1 5-16,-1 1-3 0,-1-1-2 15,-1-3 14-15,0 5-13 0,7-5 5 16,-6 5 3-16,-1-2-5 0,-1-3-1 0,-1 7-6 16,-3-3 9-16,-5 2 0 0,1-2 3 15,3-1-9-15,-3-1 6 0,6-4 7 0,-1 1-6 16,3-5 3-16,2 0 0 0,14-15-4 16,-28 25 5-16,16-13-7 0,12-12 5 15,-20 17-5-15,20-17-3 0,-17 17 1 0,17-17-5 16,0 0 2-16,-13 16-2 0,13-16 3 15,0 0-2-15,0 0-2 0,0 0 4 16,0 0 4-16,0 0-8 0,0 0 4 0,77-55 0 16,-50 30 3-16,3-2-3 0,5-7-3 15,3-1 2-15,-3 2-4 0,6-5 4 16,-5 2-2-16,1-1 7 0,-3 0-5 0,1 0 4 16,-2 4-3-16,4-6-6 0,-9 4 9 15,8-2-10-15,-1 2 6 0,-10 5 5 0,3 3-7 16,1-2 4-16,-8 2 5 0,10 5-5 15,-10-2-5-15,8 1 4 0,-4 5 4 16,-5 0-9-16,3-1 13 0,-1 3-9 0,-2 0 1 16,-1 3-3-16,-1 1 2 0,-18 12 1 15,35-23-5-15,-23 14 5 0,-12 9 3 16,30-15-4-16,-30 15-1 0,30-17 2 0,-30 17-5 16,32-15 6-16,-15 9 3 0,-17 6-4 15,33-15 5-15,-15 9-4 0,-18 6-4 0,30-12 3 16,-30 12 2-16,32-15 2 0,-32 15-7 15,25-10 3-15,-25 10-1 0,25-11 2 16,-25 11 2-16,34-12 14 0,-34 12-10 16,20-14-10-16,-20 14 7 0,25-13 1 0,-25 13 3 15,0 0 0-15,27-12 4 0,-27 12 6 16,0 0 0-16,22-8 4 0,-22 8 1 0,0 0-2 16,0 0 1-16,21-10 3 0,-21 10 0 15,0 0 2-15,0 0-2 0,0 0-6 0,0 0-2 16,0 0 6-16,0 0-10 0,0 0 2 15,0 0-3-15,0 0-5 0,0 0 5 16,0 0-3-16,0 0-3 0,30-6 2 0,-30 6-2 16,0 0 2-16,0 0-4 0,0 0-3 15,0 0 4-15,0 0 0 0,0 0-2 0,0 0-1 16,0 0-2-16,0 0 1 0,0 0 1 16,0 0 1-16,0 0-2 0,0 0 0 15,0 0-1-15,0 0 3 0,0 0-3 0,0 0 3 16,0 0-2-16,0 0 4 0,0 0-1 15,0 0-2-15,0 0 2 0,0 0 5 16,0 0-10-16,0 0 0 0,0 0 5 0,0 0-6 16,0 0 1-16,0 0 1 0,0 0 0 15,0 0 0-15,0 0 4 0,0 0-4 16,0 0 0-16,0 0 1 0,0 0-1 0,0 0 0 16,0 0 1-16,-8 51 3 0,8-51-4 15,-15 39 0-15,7-12 2 0,-9 6 5 0,2 7-1 16,-10 11 1-16,0 9 8 0,-7 4-1 15,-2 5 6-15,-4-1-5 0,8 6-1 16,-14 27 1-16,1-5 1 0,4-16-4 16,13-6 5-16,1 0-6 0,-7 0-1 0,3-2 3 15,4 2-8-15,2-8 4 0,6-10 0 16,0 0-6-16,1-4 4 0,1-10-3 0,1-4 1 16,6-1-2-16,-1-5 2 0,1 0-1 15,0-9-3-15,3 3 4 0,-5-3-5 16,10-23 3-16,-9 42-1 0,4-23-2 0,5-19 1 15,-6 39 1-15,6-39 1 0,-2 39-3 16,2-39 2-16,2 32-3 0,-2-32 2 16,3 35 0-16,-3-35-1 0,0 27 2 0,0-27-2 15,3 24-2-15,-3-24 5 0,0 0-2 16,5 28-1-16,-5-28-1 0,0 0-5 0,0 0-3 16,4 27-2-16,-4-27-6 0,0 0-10 15,0 0-10-15,0 0-14 0,0 0-16 0,0 0-12 16,0 0 0-16,0 0-15 0,48-48-3 15,-34 28-4-15,-6 1 2 0,-8 19 1 16,23-42 10-16,-18 24 5 0,7 0 16 0,-12 18 1 16,8-38 8-16,-4 21 18 0,-4 17 10 15,0-35 1-15,0 35 12 0,-4-35 13 16,4 35 9-16,-5-32 6 0,5 32 8 16,-15-31-1-16,0 13 8 0,15 18 0 0,-21-25-4 15,7 9 8-15,14 16-8 0,-28-24-2 16,13 12-2-16,15 12-7 0,-25-25 8 0,25 25-8 15,-29-21-11-15,14 9 20 0,15 12-7 16,-27-29-8-16,11 15-2 0,2-2 5 16,14 16 3-16,-25-35-4 0,12 19 4 0,13 16 0 15,-30-30 6-15,20 12-11 0,-9 1 6 16,19 17-3-16,-28-30-1 0,14 16-4 0,-4-2 4 16,1 1 8-16,17 15-10 0,-30-28 0 15,12 17 3-15,1-3 3 0,17 14 3 0,-30-18 4 16,30 18 10-16,-30-19-12 0,30 19-1 15,-27-15 2-15,27 15-2 0,-23-15-5 16,23 15 1-16,-20-9-4 0,20 9-2 16,0 0-6-16,-22-16 0 0,22 16-2 0,0 0 2 15,0 0 0-15,0 0 3 0,0 0 4 16,0 0-13-16,0 0 4 0,0 0 4 16,0 0-2-16,0 0 0 0,0 0-4 0,0 0 3 15,102 20 9-15,-79-12-11 0,-1 4 2 16,3-3 4-16,-1 2-9 0,-3-4 5 15,-21-7-3-15,35 19 6 0,-18-13-2 0,-17-6-1 16,24 14 1-16,-24-14 10 0,25 8-3 16,-25-8 0-16,0 0 4 0,0 0-3 0,18 12-4 15,-18-12 2-15,0 0-6 0,0 0 2 16,0 0 4-16,0 0-3 0,-87-28 2 0,59 19-3 16,-1-3 21-16,1-1-2 0,3 1 5 15,-4 0 4-15,6 0 2 0,-1 0 4 0,1 1-2 16,0 2-3-16,23 9-9 0,-34-15-5 15,26 12 0-15,8 3-4 0,-24-6 2 16,24 6-4-16,0 0-1 0,0 0 1 16,0 0-4-16,0 0 1 0,62 32-3 0,-33-28 1 15,4 4-2-15,6 1 4 0,2-3-3 16,5-5-3-16,-10 7 4 0,4-5-7 16,1-3-14-16,-8 6-28 0,-1-3-14 0,5 0-40 15,-9 2-35-15,-1-3-62 0,-10 0-239 16,-17-2-441-16,20 8-257 0</inkml:trace>
  <inkml:trace contextRef="#ctx0" brushRef="#br0" timeOffset="228114.9539">10770 3572 3920 0,'-51'-24'-178'0,"51"24"18"16,0 0 22-16,-34-13 25 0,34 13 13 16,-25-12 9-16,25 12 24 0,-23-10 12 0,23 10-2 15,-29-12 21-15,29 12 14 0,-22-8 4 16,22 8 5-16,-25-15 21 0,25 15 2 0,0 0 9 16,-31-7-1-16,31 7 3 0,0 0 2 15,-20-8-15-15,20 8-3 0,0 0 6 16,0 0-9-16,0 0-4 0,0 0 7 15,0 0-10-15,-14-20 5 0,14 20 0 0,0 0 15 16,0 0 20-16,0 0-7 0,74-16 9 16,-44 13 10-16,5-3 8 0,12-3-1 15,5 0 4-15,10-3 13 0,16-7-11 0,-1 3-8 16,10-2-3-16,-2 3-7 0,12 0-12 16,31-7 11-16,4 2-6 0,0 5-1 0,-18 3-2 15,-16 0-7-15,36 0 9 0,-20 0-11 16,-10 1 2-16,29-4 1 0,-20 6-1 15,-15 0-1-15,-1 0-5 0,-3-1 12 16,-4 2-12-16,2-4 6 0,-15 5-5 0,12 1 5 16,-12-3-2-16,-7 1-2 0,7 4-3 15,-7 0-1-15,9-3-1 0,-2 6 3 0,-4-7-4 16,1 5 4-16,0 2-1 0,1-3 3 16,2 4 7-16,-10-3-10 0,5-1-3 15,1-2 8-15,-6 4 3 0,5-2-10 16,3-2 2-16,-1 3-6 0,0-3-2 0,3 0 6 15,-7 0-5-15,7 3-4 0,-7-5-3 16,-1 6 2-16,1-5 3 0,-17 3-4 16,4 0-4-16,-5-3 18 0,-5 4-21 0,2 0 7 15,-13 0-6-15,4 3 7 0,1-3-5 16,-8 3 15-16,1 0-19 0,-1 0 12 0,2 0-2 16,-1 0-7-16,1 3-1 0,3 0 1 15,-1 0 3-15,0 0 3 0,3 0 0 0,-5 1-6 16,4 1-1-16,-1-2 4 0,2 4 0 15,2-5 1-15,-5 3-5 0,-4 1 7 16,6 0-5-16,-4-3 1 0,8 3 2 0,-8-3 4 16,9 6-8-16,-1-3 7 0,3-3-7 15,-5 4 3-15,8 0-9 0,-2-6 14 16,3 6-10-16,0-2 8 0,7-2 2 0,-7 1-4 16,4 4 1-16,3-8 3 0,-7 5-8 15,2-2 0-15,0 1 5 0,-6-3-10 16,5 3 7-16,0-4 2 0,1 3-1 15,0 0 0-15,0 1-3 0,0-1 0 0,-2-3 3 16,7 2 0-16,-7-2-1 0,2 3-1 0,1 1 2 16,3-1 4-16,-3 0 2 0,7-1-9 15,-4 1 10-15,4 1-5 0,-8-1 1 16,3 0-4-16,2 3 3 0,-5-3-5 16,3 2 3-16,-3-4 0 0,-5 5-1 0,-1 0 0 15,3-3 1-15,-1 4-2 0,-2-2 19 16,0 3 3-16,5-2-6 0,-3 0 3 0,6 3-2 15,2-3-4-15,6 3 1 0,-1-3 0 16,0 3-7-16,1 2 7 0,2-7-6 16,-2 4-4-16,-7-4 6 0,2-1-2 15,-7 5-2-15,2-6 0 0,-5 5-2 0,3-4-5 16,-8 4 0-16,-2-5 3 0,5 1 1 16,-1 0 1-16,2 4-5 0,-2-2 4 0,1-1-1 15,5-1-2-15,-8 0 0 0,7 0 1 16,-6 0 0-16,4 0-3 0,3 2 2 15,-5-4 1-15,4-1 3 0,-2 3 4 0,-9-3-10 16,12 0 1-16,-5 0 5 0,4 0-4 16,-6 0 5-16,8 0 0 0,-5 0-3 0,1 0-4 15,5 3-3-15,-3-6 8 0,-6 6-1 16,2-3-3-16,-8 0 4 0,0 0-6 16,-4 0 2-16,3 0 2 0,-11 0-3 0,3 4 2 15,-28-4-1-15,47 0 0 0,-22 0 0 16,-25 0 0-16,38 2-4 0,-38-2 3 15,32 3 4-15,-32-3 1 0,30 0-7 0,-30 0 3 16,0 0 1-16,34 4 2 0,-34-4-2 16,0 0-5-16,33 3 3 0,-33-3 5 15,29 4-7-15,-29-4 2 0,0 0 5 16,42 6-1-16,-42-6-3 0,35 6 0 0,-14 0-2 16,-21-6 4-16,41 6-2 0,-16 0 5 15,-2 4-3-15,0 1-2 0,11-2 4 0,-9 1-4 16,5 3 0-16,2-6 3 0,1 5-4 15,1 3 1-15,1-3 2 0,3 0 1 16,-4-4-2-16,1 8 2 0,-2-4-3 0,-1-1-2 16,-2 0-4-16,-3-1 6 0,2-1 0 0,-1 0 1 15,-11-6 2-15,10 6-3 0,-27-9-3 16,35 12 1-16,-17-5 4 0,-18-7-2 16,35 12-2-16,-15-7-1 0,4 6 3 15,-24-11 1-15,41 15 2 0,-14-6-1 0,-5-2 0 16,3 1-4-16,-1-1 6 0,-6 1-2 15,-18-8 0-15,40 16-2 0,-23-8 3 16,-17-8-3-16,32 12-2 0,-32-12-1 0,25 15 4 16,-25-15 0-16,25 18-1 0,-14-9-2 15,-11-9 2-15,21 24-2 0,-8-12 1 0,-13-12 0 16,23 24-2-16,-11-13 2 0,-12-11-6 16,18 21 9-16,-18-21-4 0,14 15 4 15,-14-15-1-15,0 0-4 0,18 22 5 0,-18-22-4 16,0 0 2-16,15 18 0 0,-15-18-1 15,0 0 1-15,7 23-1 0,-7-23-2 0,0 0 3 16,5 36 0-16,-5-36 3 0,0 30 2 16,0-30-8-16,0 39 1 0,0-39 2 15,-5 42-3-15,3-18 6 0,-1 5-1 16,1-2 2-16,-6 3 12 0,5 2 3 0,-2-1-1 16,-4 5 2-16,-1 5 4 0,-2-1-3 15,2 3 2-15,-1 6-1 0,-6 1-6 0,-3 1 1 16,3 6-2-16,0-2 1 0,-4-3-4 15,2 0 0-15,8 1-2 0,-3-10 0 16,6 3 0-16,-2-2-1 0,3-5-2 16,-1 1-2-16,1-2 2 0,4-5-1 0,-2-6-3 15,-2 5 4-15,5-7-1 0,-1-1-2 16,3-24 3-16,-8 41-3 0,8-41 1 0,-7 27 1 16,7-27-2-16,-5 30-3 0,5-30 2 15,-5 23 1-15,5-23 2 0,0 0-2 16,-5 30 4-16,5-30 1 0,-15 18-4 15,15-18 0-15,-32 19 0 0,2-8 2 0,-9 2-4 16,-6 4-1-16,-8 0 2 0,-12-1-4 0,-12 2 3 16,-5-6-1-16,1 5 0 0,-2 1 3 15,16-6-1-15,-7-3-2 0,4 3 1 16,0-2 1-16,-1-1 3 0,6 3 2 0,3-4 2 16,-3 0-4-16,0 0-2 0,0 1 0 15,-1-1 1-15,-4 1 1 0,3 3-4 0,-8-3-1 16,-10 3-2-16,-11 0 1 0,1 0 1 15,-2 2 0-15,-4-2 2 0,4-3-1 16,4 1-6-16,2-5 6 0,13 2-1 16,3-2-4-16,6-2 3 0,2 4 3 15,0-3-5-15,9-3 3 0,6 3-2 0,3-1 3 16,-3 2-1-16,5-4-2 0,-3 1 0 16,2 7 0-16,3-8 1 0,-2 6-2 15,0 1 1-15,5 3-2 0,-6-2 1 0,-3 0 1 16,-9 6-3-16,-2 0 14 0,-3 2-12 0,-10 4-2 15,-9 0 0-15,-6 4 2 0,-34 3-1 16,0-1 2-16,22-5 2 0,14-4 10 16,1-2 5-16,10 0 7 0,6-4-4 0,15 0-2 15,4-2-1-15,5-2-1 0,5-1-3 16,4 2-3-16,-1-3 4 0,12-4-3 0,-6 5-2 16,4-1 1-16,-2-4-2 0,2 6 9 15,29-8 4-15,-55 5 0 0,27-2-3 16,-4 5-1-16,7-7-6 0,25-1 3 15,-49 5-2-15,22 0-3 0,27-5 2 0,-48 7-2 16,23-4-2-16,25-3 0 0,-44 2-2 16,44-2 3-16,-42 4-4 0,42-4 4 0,-36 0 0 15,36 0-1-15,-37 3-2 0,37-3 3 16,-44 0 0-16,44 0-4 0,-45-7 1 0,20 7-1 16,-3-5 2-16,28 5-3 0,-59-10 0 15,27 3 0-15,7 2 3 0,-5-2-3 16,-2 2 1-16,1-3 1 0,-1 3-1 0,2-2 3 15,-2 2 7-15,7-1 4 0,-4 2-3 16,29 4 2-16,-58-7-4 0,33-1-1 0,-2 5-3 16,27 3 1-16,-52-9-2 0,30 6 0 15,22 3-2-15,-48-6 3 0,21 3-4 16,27 3-2-16,-52-9 0 0,24 6 2 16,1 0-2-16,-5-2 0 0,32 5-1 0,-65-3-1 15,25 3 2-15,-4-1-1 0,-9 1 0 16,-6 0-2-16,4 1 1 0,-14 2-1 15,-4 2 0-15,3-2 0 0,-11 1 0 0,-12 8 0 16,-3 0 0-16,1-4 0 0,-39 11 0 16,7-1 0-16,23-1-2 0,12-4 2 0,2-1 1 15,3 5-1-15,0-5 1 0,5 0-1 16,7-3 0-16,3 2 0 0,5-7 0 16,-7 4 2-16,6-4-2 0,-3-4 0 0,1 5-1 15,-3-10 0-15,-4 5-2 0,-2-1 3 16,0-2-2-16,-11-5 2 0,-7 5-2 15,0-6 2-15,-3 3-2 0,-6-3 2 0,8 0-2 16,-4 2 2-16,-1-5-3 0,8 2 3 16,1-2-1-16,4 0 2 0,5 3-3 0,3-3 3 15,13 0-2-15,-3 0 1 0,7-1-1 16,5 1 3-16,-5 0-3 16,3 0 0-16,2-4 0 0,3 7 1 0,1-2 0 0,8 0-2 15,-1-2-1-15,8 3 3 16,-5 3-2-16,0 1 2 0,10-5-2 0,1 6 2 0,2-3-1 15,4 5-1-15,-2-6 1 0,4 4 4 16,27 5-5-16,-55-10 1 0,33 5 0 16,22 5 3-16,-49-10-4 0,24 7 2 15,25 3-2-15,-36-5 2 0,36 5-2 0,-39-10 2 16,39 10-1-16,-35-6 0 0,35 6 0 16,-34-8 1-16,34 8-2 0,-31-4 2 15,31 4-1-15,-25-8-1 0,25 8 0 0,0 0 1 16,-41-8 0-16,41 8 1 0,-21-10-1 15,21 10 2-15,-25-12-3 0,25 12 0 0,-24-12 1 16,24 12 2-16,-28-15-4 0,28 15 1 16,-32-15-1-16,12 2 3 0,3 0-1 0,-1 1 0 15,18 12-1-15,-40-22 1 0,23 7-2 16,0 3 2-16,17 12-1 0,-35-30 1 16,22 13-2-16,13 17 0 0,-22-27-2 0,9 9-2 15,13 18-2-15,-14-47 1 0,7 23-1 16,1-1 0-16,-1-2 2 0,2-1 2 15,5 28-2-15,-12-54 0 0,7 30 1 0,0 0 3 16,-1-4-3-16,6 28 2 0,-12-50-1 16,12 26 0-16,-3 0-1 0,1-3 0 15,2 27 3-15,-3-47-2 0,3 22 0 16,0 25 0-16,3-44 1 0,-3 20-1 0,2-1 0 16,-2 25 2-16,3-47-1 0,2 27-1 15,-5 20 2-15,3-40 1 0,-3 40-2 0,7-37 2 16,-4 18-1-16,-3 19 0 0,10-30-1 15,-10 30 0-15,7-32 1 0,1 20 0 0,1-3-1 16,4-3-1-16,1-1 3 0,4-4-2 16,4-1 1-16,-2 0 2 0,3-5-2 0,-1 4 0 15,0-4-3-15,8-4-8 0,-5-7-13 16,2-1-13-16,3-3-20 0,-5 2-30 16,3-1-33-16,-3-1-60 0,-5 8-107 0,-1-11-666 15,-6 11-884-15</inkml:trace>
  <inkml:trace contextRef="#ctx0" brushRef="#br0" timeOffset="238520.0301">20951 3693 4618 0,'-28'-10'-243'0,"28"10"-640"15,-34-6-305-15</inkml:trace>
  <inkml:trace contextRef="#ctx0" brushRef="#br0" timeOffset="241292.0117">20515 3538 3991 0,'0'0'-168'0,"0"0"10"0,0 0 9 0,0 0 10 15,0 0 10-15,-19-18 11 0,19 18 28 16,0 0 21-16,0 0 41 0,0 0 46 0,0 0 18 16,0 0 2-16,0 0 5 0,0 0-8 15,0 0-8-15,-10-22-1 0,10 22 8 16,0 0-8-16,0 0 7 0,0 0 2 0,0 0 9 15,0 0-10-15,0 0-11 16,0 0-10-16,-8-20 5 0,8 20-9 0,0 0 8 16,0 0 16-16,0 0-5 0,0 0-6 15,0 0 12-15,0 0-15 0,-17-28-2 0,17 28-5 16,-12-19-3-16,12 19 9 0,0 0-5 16,-20-31 3-16,20 31-4 0,-13-15 3 0,13 15-3 15,-14-20 0-15,14 20-8 0,0 0 6 16,-21-24-4-16,21 24 6 0,-15-12-8 15,15 12 2-15,0 0 2 0,-19-19-2 16,19 19 1-16,0 0-3 0,-16-18-8 0,16 18 8 16,0 0 0-16,-24-17-4 0,24 17 8 15,0 0 0-15,-18-15-8 0,18 15-4 16,0 0 4-16,0 0 0 0,-24-15-4 0,24 15 8 16,0 0-18-16,0 0 16 0,0 0-4 15,-18-12 4-15,18 12 0 0,0 0-2 0,0 0-4 16,0 0 6-16,0 0 10 0,0 0-12 15,0 0-2-15,-27-9 2 0,27 9 2 16,0 0 2-16,0 0 10 0,0 0-7 0,0 0 5 16,-28-9 0-16,28 9 1 0,0 0-1 15,0 0 7-15,-24-9-8 0,24 9 8 16,0 0-10-16,0 0-5 0,-32-6 17 0,32 6-14 16,0 0-3-16,0 0 3 0,-28-3 6 15,28 3 0-15,0 0-4 0,0 0-2 16,0 0-1-16,-37-8 1 0,37 8-7 0,0 0 11 15,0 0-4-15,0 0 2 0,-40 0 5 16,40 0-8-16,0 0 5 0,-32 5 1 0,32-5-7 16,0 0-1-16,-36 3 8 0,36-3-10 15,-31 0 1-15,31 0 8 0,-31 3-8 16,31-3-1-16,-37 6 5 0,37-6-9 0,-35 6 11 16,13 0 2-16,22-6-4 0,-44 10-6 15,14-5 18-15,7-2-3 16,-4 4-6-16,-3-2 9 0,7 6-1 0,-6-7-6 0,-3 4 11 15,7-1 5-15,-1 1 4 16,-3-2-5-16,29-6-3 0,-47 10-3 0,24-5 6 16,-1 1-5-16,24-6-5 0,-41 9-1 15,41-9 1-15,-34 10-8 0,34-10-4 0,-37 6 1 16,37-6 3-16,-28 6-2 0,28-6-7 16,-29 9 11-16,29-9-3 0,-31 9-8 0,31-9 3 15,-29 7-3-15,29-7 3 0,-20 8-3 16,20-8 0-16,-30 12 4 0,30-12-13 0,-30 17 9 15,15-7 27-15,15-10-6 0,-24 17-2 16,24-17 2-16,-30 18-8 0,30-18-4 16,-25 15 7-16,15-3-5 0,10-12 4 0,-23 15-5 15,23-15-4-15,-22 12-4 0,22-12 4 16,0 0 3-16,-23 18-4 0,23-18 8 16,-24 15-12-16,24-15 6 0,-18 15-4 15,18-15-6-15,-15 15 8 0,15-15-3 0,-20 20 0 16,20-20 1-16,-24 21 1 0,24-21-13 15,-13 18 12-15,13-18-6 0,-13 19 3 0,13-19-1 16,-19 25 4-16,19-25-7 0,-12 27 4 16,12-27-5-16,-8 28 10 0,8-28-5 15,-13 27-3-15,13-27 3 0,-9 32-2 0,9-32 1 16,-11 24 4-16,11-24 0 0,-7 29-3 16,7-29 0-16,-5 21 12 0,5-21-13 0,0 0 4 15,-10 27-3-15,10-27-2 0,0 0-2 16,-5 28 1-16,5-28-2 0,0 0 2 15,-9 21-3-15,9-21 8 0,0 0-2 16,-5 29 2-16,5-29-2 0,0 0-4 0,0 33 6 16,0-33 0-16,0 0-4 0,5 41-1 15,-5-41 3-15,4 31 3 0,-4-31-6 0,10 30 1 16,-8-12 2-16,-2-18 3 0,3 32-6 16,-3-32 9-16,8 30-2 0,-8-30-2 0,2 27-1 15,-2-27 2-15,3 32-2 16,-3-32 2-16,4 24-10 0,-4-24 8 0,8 22-8 15,-8-22 6-15,0 0 12 0,3 36-11 16,-3-36-3-16,9 26-1 0,-9-26 6 0,3 27-2 16,-3-27-2-16,3 32 2 0,-3-32 0 15,12 28 6-15,-12-28-10 0,3 30 6 16,-3-30-4-16,4 30 9 0,-4-30-9 0,3 30-1 16,-3-30 2-16,8 32 1 0,-8-32-1 15,2 30 1-15,-2-30 4 0,0 36-4 0,0-36-2 16,4 30 4-16,-4-30-6 0,10 33 6 15,-5-15-2-15,-5-18 3 0,8 31-3 16,-8-31-1-16,7 31-1 0,-7-31 1 0,15 28-5 16,-12-12 15-16,-3-16-6 0,12 27 1 15,-12-27-1-15,11 28 4 0,-11-28-10 0,12 27 7 16,-5-11 2-16,-7-16-8 0,12 31 4 16,-12-31 0-16,15 28-3 0,-5-17 1 15,-10-11 0-15,18 29 3 0,-8-17-12 16,-10-12 11-16,17 22-1 0,-17-22 1 0,15 18 0 15,-15-18 0-15,15 17-5 0,-15-17-1 16,0 0 8-16,10 20-4 0,-10-20 4 16,0 0-1-16,13 19-7 0,-13-19 9 0,0 0-5 15,0 0-3-15,22 11 8 0,-22-11-8 16,0 0 1-16,23 7 5 0,-23-7-6 0,0 0 6 16,36 6 4-16,-36-6-8 0,31 3-2 15,-31-3-3-15,32 3 4 0,-32-3 2 0,24 3 0 16,-24-3 9-16,28 3-7 0,-28-3 1 15,28 4-6-15,-28-4 3 0,0 0-3 16,39 5 9-16,-39-5-5 0,0 0 0 16,32 6 2-16,-32-6-4 0,27 5 3 0,-27-5-6 15,20 7 3-15,-20-7 2 0,0 0 5 16,30 11-9-16,-30-11 7 0,21 12 2 16,-21-12-2-16,19 9 3 0,-19-9-6 0,25 15 0 15,-25-15-3-15,27 12 3 0,-27-12 2 16,21 19-5-16,-6-10 7 0,-15-9-4 0,32 26 0 15,-17-14 1-15,0-3-2 0,0 3 1 16,2 0 0-16,2 0 1 0,-19-12-6 0,30 18 4 16,-19-7 2-16,-11-11 2 0,31 18-5 15,-18-8-2-15,-13-10 7 0,28 18-4 16,-11-9 5-16,-17-9-7 0,30 18 2 16,-11-9 3-16,-3 0 0 0,-16-9-1 0,30 17-3 15,-30-17 5-15,27 12-5 0,-12-7 2 16,-15-5 2-16,34 16-2 0,-34-16-2 0,28 9 1 15,-28-9 2-15,34 9 2 0,-18-3 1 16,-16-6-4-16,34 12 4 0,-16-5-6 16,-18-7 2-16,39 10-3 0,-39-10 4 0,36 9 1 15,-21-3-3-15,-15-6 3 0,46 7-7 16,-28-5 6-16,-18-2-3 0,39 9 2 0,-13-5-2 16,-26-4 1-16,42 5-3 0,-15-2 5 15,-27-3 0-15,42 7-3 0,-19-7 6 16,-23 0-7-16,42 7 3 0,-42-7 2 15,40 1-6-15,-20-1 4 0,-20 0-3 0,40 7 3 16,-40-7 0-16,34 4-2 0,-34-4 1 16,33 1 3-16,-33-1-2 0,32 7-1 15,-32-7 0-15,23 5 0 0,-23-5 0 0,0 0 3 16,39 0-3-16,-39 0 5 0,0 0-8 16,23 1 6-16,-23-1-6 0,0 0-1 0,0 0 3 15,0 0 6-15,37 2-5 0,-37-2-5 16,0 0 9-16,0 0-7 0,29 0 2 0,-29 0 1 15,0 0-5-15,36 0 2 0,-36 0 4 16,0 0-3-16,35 5 3 0,-35-5-4 16,0 0 2-16,36 4 5 0,-36-4-16 15,0 0 19-15,38-4-5 0,-38 4 4 0,0 0-6 16,37 4 4-16,-37-4-2 0,0 0 2 16,38-4-1-16,-38 4 0 0,32 0 1 0,-32 0-8 15,0 0 4-15,39 0 4 0,-39 0-7 16,33-5-1-16,-33 5 1 0,32 0 6 15,-32 0-3-15,33-2 3 0,-33 2 2 16,34-1-5-16,-34 1 1 0,40-5-3 0,-40 5 3 16,35-7 0-16,-17 2 1 0,-18 5 7 15,51-8 4-15,-26 1-9 0,-2 0 0 0,4 2 1 16,-4-2-1-16,6-2 4 0,-1 0 0 16,-4 0-3-16,2-2 2 0,-2 4-1 0,-24 7 5 15,45-17-4-15,-25 8 10 0,-20 9-7 16,34-12 4-16,-16 6 5 0,-18 6 4 15,28-15-6-15,-4 5 0 0,-6-1 0 16,1-3-6-16,-19 14-1 0,38-21 1 0,-20 7-1 16,6-3-2-16,-4 5 0 0,0-3-1 15,2 0-2-15,-2 2 2 0,0-3 3 0,-3 1-4 16,3 2-3-16,3-2 3 0,-6-4 3 16,1 4-6-16,-3 0 1 0,7 0 6 0,-4-3-9 15,3-1 2-15,0-1-3 0,3-3-3 16,-1 1 6-16,-3 0 0 0,-1 3-2 15,4-5 2-15,-5 5 0 0,6-5 0 16,-7 0 0-16,-1 1 2 0,1 2 1 0,-2-3-2 16,-2-1 8-16,4 1-6 0,-3-1 5 15,-3 0-2-15,-4 1 6 0,8-2 1 0,-2 2-8 16,-8-1 0-16,7 2 1 0,-12 23-4 16,14-47 3-16,-11 20 0 0,5 0 1 15,1 3-3-15,-8 0 9 0,-1 24 5 0,10-46-4 16,-6 18 0-16,-3 4-2 0,3-5-1 15,-4 29 0-15,-4-55-2 0,4 28 1 0,-1-5-1 16,-9 2 1-16,5 0-1 16,-7-5-5-16,-2 1 4 0,-2-3-2 0,-8 3-3 15,-7-2-1-15,-10-3 1 0,-10 4 0 0,-13-5-2 16,0 5 3-16,-9-1-4 0,-29-9 1 16,-10 3 0-16,1 3 1 0,-2-2-2 15,-10 2-1-15,6 5 0 0,2-4-2 0,1 8-10 16,14 7-13-16,4 8-21 0,-4 10-22 15,-7 5-46-15,-42 12-50 0,-20 13-83 16,-22 11-250-16,-4 14-405 0,-28 2-433 16</inkml:trace>
  <inkml:trace contextRef="#ctx0" brushRef="#br0" timeOffset="250633.7572">21110 4478 4080 0,'0'0'-215'0,"79"-3"9"15,-79 3 10-15,38 0 11 0,-8 0 22 0,5-4 17 16,2 1 5-16,17 3 20 0,1-5 11 16,12 2 9-16,6-4 11 0,-4 0 11 15,10 2 7-15,-6-2 5 0,19-1 16 0,-16-1-2 16,11-2 11-16,1 2 13 0,1-2 11 16,1-2 11-16,2 1 3 0,0-3 8 0,40-8 6 15,-11 5-2-15,-11 3 3 0,-13 0-8 16,-1 0 1-16,32-4 7 0,-24 7-4 15,-10 0 3-15,-4-2-6 0,-3 5-8 16,-12 0 11-16,1 3-3 0,-3-3-4 0,-8 3 0 16,1-2 0-16,-13 6 0 0,-4-3 11 15,-2 0-8-15,-1 5 1 0,-4-5 3 0,-2 1 17 16,-4 4 1-16,-5-3 5 0,3 2 4 16,1-3 16-16,-35 4-10 0,60-4 2 15,-30 1 0-15,-3 0-5 0,-27 3-2 16,52-10-1-16,-29 8-4 0,-23 2-3 0,42-3-3 15,-42 3 2-15,40-6-5 0,-40 6-1 16,30-7-2-16,-30 7 8 0,30 0-4 16,-30 0 4-16,0 0 2 0,31-5-12 0,-31 5 1 15,0 0 5-15,25-7-6 0,-25 7 17 16,0 0 2-16,0 0-6 0,0 0 15 0,0 0-16 16,0 0-12-16,0 0-24 0,40 3-31 15,-40-3-47-15,0 0-79 0,0 0-174 16,0 0-242-16,0 0 113 0</inkml:trace>
  <inkml:trace contextRef="#ctx0" brushRef="#br0" timeOffset="251780.7259">24068 3899 2063 0,'0'0'-97'15,"0"0"26"-15,-34-7 29 0,34 7 19 16,0 0 27-16,-25-8 19 0,25 8 11 0,0 0 11 15,0 0 10-15,-23-13-1 0,23 13-4 16,0 0-2-16,0 0-10 0,0 0-11 0,0 0 3 16,-27-9-17-16,27 9 11 0,0 0-8 15,0 0-6-15,0 0 0 0,0 0 6 0,0 0-10 16,0 0 7-16,0 0-3 0,0 0-4 16,0 0 3-16,0 0-2 0,0 0-4 15,0 0 0-15,78 27-6 0,-78-27 9 0,46 7-6 16,-15-4 0-16,0-1 13 0,4 1-7 15,0-3 0-15,3 0-6 0,2 0 0 16,-1 4 7-16,3-8-7 0,-6 4 6 0,3 0-9 16,-1 0 21-16,-1-3-24 0,-3 3 12 15,-4 0-9-15,-30 0 13 0,63-2-23 16,-31 2 19-16,-32 0 1 0,47 0-4 16,-24 0 6-16,-23 0-3 0,42-3-3 15,-42 3 6-15,40-4 4 0,-40 4-7 0,34 0 0 16,-34 0 3-16,32 0 0 0,-32 0 6 15,0 0-12-15,41-3 6 0,-41 3-3 0,0 0 0 16,34 0 3-16,-34 0-3 0,0 0 3 16,32-3-1-16,-32 3-8 0,0 0 12 15,0 0-6-15,0 0 0 0,31 3 0 0,-31-3-3 16,0 0 2-16,0 0-2 0,0 0 6 16,22 7-3-16,-22-7-3 0,0 0-6 0,0 0 11 15,0 0 1-15,25 5-9 0,-25-5 6 16,0 0-1-16,0 0 4 0,0 0-12 15,24 16 6-15,-24-16 3 0,0 0-9 16,0 0 3-16,13 12 3 0,-13-12-3 0,0 0 3 16,0 0-3-16,0 0-6 0,0 0 9 15,17 19 2-15,-17-19-5 0,0 0 3 16,0 0-6-16,12 18 6 0,-12-18-3 0,0 0 14 16,15 19-8-16,-15-19-3 0,0 0 0 15,0 0 2-15,8 21-5 0,-8-21 0 16,0 0 6-16,0 0-6 0,0 0-6 0,13 16 12 15,-13-16-3-15,0 0-3 0,0 0 2 16,0 0-2-16,0 0-2 0,0 0-4 16,0 0 3-16,0 0 9 0,0 0 2 0,12 20 1 15,-12-20-4-15,0 0 15 0,0 0-4 16,0 0 0-16,0 0-2 0,0 0-3 0,-28 45 5 16,13-33 0-16,15-12-10 0,-27 28 4 15,7-12 4-15,3-3 1 0,-3 7-15 16,0-2 11-16,-5 5 2 0,-4 1-8 15,4-3-7-15,-5 1 9 0,0-1-4 0,0 5 2 16,-5-5 0-16,1 3-7 0,1-3 10 16,-4 2-3-16,0-2-3 0,4-2 1 15,-2-4 5-15,1 0-3 0,2 2 8 0,7-6 2 16,-3-1 0-16,3-3 8 0,1 3-18 16,6 0 5-16,18-10 5 0,-40 15-13 15,40-15 6-15,-30 9-1 0,30-9-9 0,-25 10 7 16,25-10 5-16,-19 8-18 0,19-8 8 15,0 0 3-15,0 0 4 0,-30 8 8 0,30-8 4 16,0 0 22-16,0 0 9 0,0 0 9 16,0 0 5-16,0 0-10 0,0 0-19 15,-47-16-2-15,47 16-2 0,-16-22-8 0,6 4-2 16,10 18-6-16,-24-34 19 0,9 12-5 16,2 4-25-16,-1-7 11 0,-4-4-7 15,1 2-12-15,0-3-13 0,1-3-20 16,-3-3-16-16,6 6-24 0,-4-5-28 0,4 3-31 15,4-5-62-15,-2-1-500 0,4-5 662 16</inkml:trace>
  <inkml:trace contextRef="#ctx0" brushRef="#br0" timeOffset="253043.7707">26634 3791 2774 0,'0'0'-99'0,"6"-24"27"16,-6 24 10-16,0 0 8 0,0 0 7 0,5-32 26 15,-5 32 8-15,0 0 16 0,0 0 13 16,0 0 6-16,-8-39 2 0,8 39 10 15,-13-19-16-15,13 19 6 0,-17-15-3 0,17 15 8 16,-20-20-5-16,20 20 10 0,-29-15 35 16,29 15-25-16,-25-12-13 0,25 12 4 15,-32-12-3-15,32 12-8 0,-38-6 3 0,38 6-6 16,-42-3-6-16,42 3 3 0,-43 6-5 16,43-6-2-16,-49 12-1 0,17-3 0 0,2 9-2 15,-7 5-1-15,6-2 3 0,-6 4-2 16,0 7-3-16,4-5 0 0,-4 0-5 15,12 1-8-15,-10 9 11 0,6-7-1 16,1 1-4-16,8 0-1 0,-4 0-2 0,4-1 3 16,2 0 4-16,4-7-12 0,6 4 13 15,3-2 2-15,2 2-13 0,3-27 16 16,8 47-11-16,0-25 3 0,6-5 8 16,4-1-6-16,-1 0-2 0,5-3-2 0,-1-4 2 15,1 0-3-15,-22-9 3 0,44 2 3 16,-14-2 2-16,-30 0 0 0,52-15-5 0,-26 7 2 15,-4-2 8-15,-2 1 0 0,4-6-5 16,-24 15 3-16,36-28-1 0,-19 6 3 16,-2 4-7-16,2 0-1 0,-4-3-4 0,-1-3 4 15,1 1 3-15,2 1-7 0,-3 2 2 16,2-4 2-16,-3 6-4 0,-11 18 9 0,19-34 13 16,-9 19 13-16,-10 15-16 0,13-23 10 15,-13 23-4-15,15-20 3 0,-15 20-5 16,0 0-3-16,14-24-4 0,-14 24 2 15,0 0-4-15,0 0-5 0,18-17 2 0,-18 17 13 16,0 0-24-16,0 0 4 0,0 0 7 16,0 0-4-16,60 22-5 0,-60-22 6 15,24 12 5-15,-24-12-8 0,30 19-1 0,-15-7 5 16,1 0-7-16,1 5 4 0,0-2 5 16,0 4-5-16,-1 1 7 0,-1 3 2 15,2-2-6-15,0 4-1 0,-2-4 10 16,-2 5-6-16,2-5-10 0,-6 3 7 0,2 0 6 15,-2-3 0-15,1 3-3 0,-3-4 11 16,-2 5-6-16,-5-25-2 0,3 45 18 0,-3-19-19 16,0-26 1-16,-12 48 1 0,4-19 0 15,-1-4 13-15,-4-1-1 0,5 0-18 16,-7 0 0-16,-2 2 0 0,0 2 0 0,-8 0 9 16,-10 8-5-16,2-3 0 0,-8 3-4 15,3-3-10-15,-6-3 13 0,1 2-22 0,3-5-3 16,-2 1-4-16,7-6-13 0,3 0-23 15,-1-1-24-15,4-6-48 0,9 0-36 16,3-2-41-16,17-13-510 0,-21 19 595 0</inkml:trace>
  <inkml:trace contextRef="#ctx0" brushRef="#br0" timeOffset="253609.9103">27662 3920 2845 0,'0'0'-99'0,"0"0"23"0,-23-16 21 15,23 16 5-15,0 0 20 0,-17-15 6 0,17 15 18 16,0 0-9-16,-16-15 2 0,16 15 17 16,0 0-14-16,0 0 4 0,0 0 6 15,0 0-6-15,-24-12 3 0,24 12 6 0,0 0 6 16,0 0-6-16,0 0 10 0,-28 30-13 16,11-11 3-16,4 2 0 0,-6 11-3 15,2 1 0-15,1 0 6 0,-3 6-12 0,-2-1 12 16,7-1-9-16,1 1 9 0,1-2-9 15,4-1 3-15,3-4 0 0,-4-4-6 16,4 2 9-16,5-29 0 0,5 46-3 16,4-26 9-16,-1 0-3 0,-8-20 0 0,30 24-6 15,-13-18 3-15,-17-6 0 0,45 7 0 16,-16-10 3-16,-29 3-3 0,56-10 0 0,-27 1 12 16,-4-3 6-16,-3-4 8 0,4 0 3 15,-4-5 6-15,-2-3-7 0,-6-1 0 16,4-3 5-16,-6 1 5 0,-7-4-11 0,-2 0 0 15,-6 3-9-15,-6-2 8 0,-2-5-3 16,-6 2 8-16,0 6-21 0,-8-5 10 16,-2 7-1-16,-1 1-7 0,1 3 3 0,0 5-3 15,2 0-5-15,-1 4-8 0,0 2-22 16,0 5-7-16,26 5-31 0,-49-4-31 16,49 4-63-16,-42 7-43 0,16-2-421 15,7 2 116-15</inkml:trace>
  <inkml:trace contextRef="#ctx0" brushRef="#br0" timeOffset="253863.8934">27296 3638 2251 0,'0'0'-149'0,"0"0"-28"0,0 0-319 15,0 0 105-15</inkml:trace>
  <inkml:trace contextRef="#ctx0" brushRef="#br0" timeOffset="254443.903">28955 3689 1830 0,'0'0'34'16,"14"-23"4"-16,-14 23 11 0,0 0-5 15,0 0-1-15,0 0 7 0,0 0-8 0,0 0-18 16,0 0 10-16,0 0 10 0,0 0 5 16,-47 74 32-16,24-32-18 0,-2 6 2 0,-11 14-5 15,3 7 2-15,-16 20 1 0,1 5-9 16,3 7-9-16,0-11-4 0,8-8-1 15,8-12-5-15,8 1-3 0,-6-3-14 16,13-10-2-16,3 1-16 0,-3-6-24 0,3-8-28 16,6-2-51-16,-4-6-71 0,3-6-138 15,-3-7-256-15,6-1 111 0</inkml:trace>
  <inkml:trace contextRef="#ctx0" brushRef="#br0" timeOffset="254865.701">28484 3606 2084 0,'0'0'-49'0,"-10"-29"34"15,10 29 30-15,-7-21 9 0,7 21 8 0,0 0 7 16,0 0-8-16,-15-28 9 0,15 28-9 15,0 0-5-15,0 0 7 0,0 0-10 0,0 0 3 16,-60 40 2-16,46-23-12 0,1-2 19 16,13-15-17-16,-22 34-2 0,22-34-10 15,-13 28 6-15,13-28 1 0,-8 21-1 16,8-21-3-16,-9 22-3 0,9-22 12 0,0 0 0 16,0 0 6-16,0 0 8 0,0 0 29 15,0 0 13-15,25 21 22 0,-25-21-13 0,0 0-8 16,0 0 11-16,0 0 7 0,34-67-28 15,-28 46 3-15,-6-8-9 0,0 2-12 0,0 27 4 16,-6-57-3-16,-1 33-11 0,-6-3-6 16,1 4 7-16,-5 3-11 0,4-2-2 15,-6 7-23-15,1-2-21 0,-2 5-5 16,20 12-8-16,-40-5-14 0,40 5-4 0,-39 9-33 16,13 7-33-16,4 8-48 0,2 6-86 15,3 5-424-15,-3 1 121 0</inkml:trace>
  <inkml:trace contextRef="#ctx0" brushRef="#br0" timeOffset="255259.8803">29554 4370 2690 0,'0'0'-43'16,"0"0"17"-16,0 0 40 0,0 0 44 0,0 0-5 16,0 0 10-16,0 0 13 0,0 0 34 15,0 0 13-15,0 0-12 0,0 0 5 0,0 0 22 16,0 0-6-16,-82-24-25 0,82 24-16 16,0 0-8-16,-40-4-14 0,40 4-4 15,0 0-13-15,0 0-15 0,-33 13 0 16,33-13 7-16,0 0-15 0,-17 24-9 0,17-24 0 15,0 0-5-15,0 27-5 0,0-27-10 16,0 0 10-16,0 0 9 0,25 32-16 0,-25-32 8 16,22 6 2-16,-22-6-6 0,0 0-4 15,45-6 10-15,-45 6-8 0,0 0 2 0,42-25-4 16,-29 17 2-16,-13 8 3 0,17-35 0 16,-9 14-5-16,-6-5-24 0,-2 26-33 15,-2-46-22-15,-6 19-46 0,0 2-37 0,-9-2-91 16,-7-1-550-16,-1 2 174 0</inkml:trace>
  <inkml:trace contextRef="#ctx0" brushRef="#br0" timeOffset="269414.4181">10670 13686 1658 0,'0'0'218'0,"0"0"-59"16,0 0-47-16,0 0-44 0,0 0-58 15,0 0-64-15,0 0-90 0,0 0-124 16,0 0-196-16,0 0 104 0</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2-15T00:31:49.197"/>
    </inkml:context>
    <inkml:brush xml:id="br0">
      <inkml:brushProperty name="width" value="0.06667" units="cm"/>
      <inkml:brushProperty name="height" value="0.06667" units="cm"/>
      <inkml:brushProperty name="fitToCurve" value="1"/>
    </inkml:brush>
  </inkml:definitions>
  <inkml:trace contextRef="#ctx0" brushRef="#br0">0 0 1232 0,'0'0'44'15,"0"0"-16"-15,18 14-4 0,-18-14-1 0,0 0 1 16,0 0 3-16,17 11-4 0,-17-11-1 15,0 0-8-15,18 7-5 0,-18-7 0 16,0 0-9-16,0 0 0 0,0 0-14 16,21 10 5-16,-21-10 0 0,0 0-9 0,0 0 5 15,0 0-10-15,0 0 14 0,0 0-33 16,9 14-24-16,-9-14-48 0,0 0-216 16,0 0 83-16</inkml:trace>
  <inkml:trace contextRef="#ctx0" brushRef="#br0" timeOffset="-78569.3083">1283-265 890 0,'0'0'237'0,"0"0"-127"0,0 0-24 15,0 0-34-15,0 0-39 0,0 0 1 0,0 0 0 16,0 0 8-16,0 0-4 0,0 0-4 16,27 8-5-16,-27-8 4 0,0 0-9 0,0 0 5 15,0 0 4-15,0 0-8 0,0 0-14 16,0 0-4-16,0 0-27 0,0 0-28 15,0 0-73-15,0 0-210 0,0 0 87 16</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05:43.832"/>
    </inkml:context>
    <inkml:brush xml:id="br0">
      <inkml:brushProperty name="width" value="0.05292" units="cm"/>
      <inkml:brushProperty name="height" value="0.05292" units="cm"/>
      <inkml:brushProperty name="color" value="#FF0000"/>
    </inkml:brush>
  </inkml:definitions>
  <inkml:trace contextRef="#ctx0" brushRef="#br0">11192 12456 3626 0,'0'0'-100'15,"0"0"2"-15,0 0 17 0,0 0-4 16,0 0 23-16,0 0 21 0,-28-5 22 0,28 5 14 15,0 0 27-15,0 0 7 0,0 0 7 16,0 0-133-16,0 0 97 0,0 0 22 0,-17-18 21 16,17 18-7-16,0 0 0 0,0 0 10 15,0 0 2-15,0 0-7 0,-25-16 8 16,25 16 1-16,0 0 0 0,0 0-4 16,0 0 0-16,-19-11 9 0,19 11 10 0,0 0-12 15,0 0 7-15,0 0-1 0,0 0-5 16,-21-16 10-16,21 16 2 0,0 0 9 0,0 0-8 15,0 0 3-15,0 0-8 0,0 0-9 16,0 0-6-16,-20-16-8 0,20 16-12 0,0 0 1 16,0 0-1-16,0 0-14 0,0 0-4 15,0 0 4-15,0 0-10 0,0 0-6 16,0 0 3-16,0 0-1 0,0 0 1 0,0 0-6 16,0 0 16-16,0 0-5 0,0 0-10 15,0 0 13-15,0 0-17 0,0 0-1 16,0 0-2-16,0 0 4 0,0 0 1 15,0 0-2-15,0 0 4 0,0 0 2 0,0 0 2 16,0 0-5-16,46-28 3 0,-46 28 6 16,0 0-8-16,30-6 1 0,-30 6 7 0,0 0-3 15,31-9 3-15,-31 9-6 0,0 0-3 16,35-6 12-16,-35 6-11 0,21-6 0 16,-21 6 7-16,0 0-11 0,41-6 4 0,-41 6 4 15,21-8 1-15,-21 8 3 0,0 0-6 16,29-1 3-16,-29 1 3 0,0 0-8 0,27-8 10 15,-27 8-5-15,0 0 9 0,0 0-4 16,0 0 4-16,35-3-6 0,-35 3-8 0,0 0 7 16,0 0-8-16,26-6 1 0,-26 6 3 15,0 0-1-15,0 0 5 0,34 0 3 16,-34 0-4-16,0 0-4 0,30-3-5 16,-30 3 7-16,0 0 2 0,44-3-5 0,-44 3 1 15,30-3 4-15,-30 3 4 0,35-3-1 16,-35 3-2-16,33 0 6 0,-33 0-7 15,37-3 1-15,-37 3-1 0,44-4 4 0,-44 4-7 16,35 0 8-16,-35 0-1 0,43-2-5 16,-43 2 1-16,39 0-1 0,-39 0-1 15,43-3 2-15,-43 3-5 0,35 0-1 0,-35 0 7 16,44-3 4-16,-44 3-8 0,43 0 1 16,-18 0-4-16,-25 0 11 0,49 0-4 0,-49 0 4 15,50-3-6-15,-27 3-2 0,-23 0 4 16,51 0 2-16,-26 0-2 0,-25 0-7 0,48-4 4 15,-48 4-5-15,49 0 6 0,-28 0 1 16,-21 0-5-16,57-2 4 0,-35-1 0 16,-22 3 4-16,57-3 2 0,-30 3-7 0,3-4-5 15,-30 4 6-15,57-3 6 0,-36 1 0 16,-21 2-8-16,49 0 2 0,-26-5 5 16,-23 5 5-16,42-1-10 0,-42 1 3 0,37 0-3 15,-37 0-6-15,35-4 0 0,-35 4 6 16,30 0-1-16,-30 0 2 0,0 0-8 15,44 0 7-15,-44 0-5 0,0 0-1 0,35-3 6 16,-35 3-1-16,0 0-2 0,38 0 3 16,-38 0 3-16,30 0 1 0,-30 0-5 15,32-4 1-15,-32 4 0 0,34-1 0 0,-34 1-3 16,40-7 9-16,-40 7-9 0,35-5 21 16,-35 5-20-16,38-4-2 0,-38 4 4 0,34-4-3 15,-34 4 0-15,37-4 3 0,-37 4 0 16,28-3 3-16,-28 3-3 0,32-1-2 15,-32 1 2-15,30-4 0 0,-30 4 5 0,30-3-7 16,-30 3 7-16,35-4-8 0,-35 4 10 16,27-3-10-16,-27 3 2 0,0 0 2 15,47-3 2-15,-47 3-3 0,30 0 0 0,-30 0 2 16,0 0-1-16,40-2 2 0,-40 2-6 16,0 0 3-16,42-4 0 0,-42 4-3 15,27 0 6-15,-27 0-1 0,0 0 2 0,42-3-7 16,-42 3 2-16,31 0 8 0,-31 0-8 15,34-3 2-15,-34 3 1 0,33 0-1 0,-33 0 1 16,37-3-4-16,-37 3-1 0,32 0-3 16,-32 0 3-16,0 0 3 0,47 0 3 0,-47 0 0 15,0 0-3-15,38-3 2 0,-38 3-4 16,0 0-1-16,35 0 0 0,-35 0 5 16,0 0-7-16,30 0 2 0,-30 0 2 0,0 0 4 15,39 3-5-15,-39-3 1 0,28 3 8 16,-28-3-5-16,0 0 2 0,37 3-7 15,-37-3 2-15,29 3-2 0,-29-3 1 0,0 0 5 16,33 4-6-16,-33-4 2 0,0 0 1 16,32 2 3-16,-32-2-5 0,0 0 7 15,0 0-4-15,25 3-1 0,-25-3 3 0,0 0-7 16,0 0-1-16,0 0 11 0,0 0-6 16,28 7 6-16,-28-7-3 0,0 0-6 0,0 0-3 15,0 0 0-15,0 0 5 0,0 0 2 16,0 0-1-16,20 8-1 0,-20-8 8 15,0 0-4-15,0 0-4 0,0 0 1 16,0 0-2-16,0 0 5 0,0 0 0 0,0 0 3 16,0 0-9-16,14 20-4 0,-14-20 8 15,0 0 4-15,0 0-2 0,6 20 0 0,-6-20 0 16,0 0 1-16,0 0 0 0,5 32-8 16,-5-32 3-16,0 0 9 0,0 0-9 15,4 30-1-15,-4-30 0 0,0 0 6 0,1 26-7 16,-1-26 4-16,0 0-1 0,0 27 2 15,0-27-4-15,0 0 7 0,4 32-4 0,-4-32-1 16,0 0-4-16,0 33 7 0,0-33-13 16,3 22-1-16,-3-22 4 0,0 0-10 15,5 33 10-15,-5-33-4 0,0 0 2 0,4 27-3 16,-4-27 4-16,0 0 2 0,1 32 5 16,-1-32-1-16,0 0-4 0,0 30 1 15,0-30 7-15,0 0 3 0,-1 39-10 0,1-39 0 16,-9 23 4-16,9-23-2 0,-3 25 0 15,3-25 3-15,0 0-5 0,-5 33 5 0,5-33 18 16,0 0-19-16,-9 33-1 0,9-33-2 16,0 26 1-16,0-26 6 0,0 0-9 15,-3 35-1-15,3-35 11 0,-3 28-4 16,3-28 0-16,-2 27-8 0,2-27 8 0,0 30-5 16,0-30 1-16,2 38 8 0,-2-38 2 15,3 33-9-15,-3-33-3 0,8 32 9 0,-8-32-4 16,0 33 2-16,0-33-9 0,4 28 7 15,-4-28 16-15,1 27-21 0,-1-27 9 0,0 0 3 16,0 35-2-16,0-35-1 0,0 0-10 16,0 30 4-16,0-30 0 0,0 0 2 15,-5 31-1-15,5-31 7 0,0 0-2 0,-8 32 2 16,8-32 7-16,0 0-8 0,-5 30-5 16,5-30 1-16,-8 20-6 0,8-20 6 0,0 0-3 15,-9 35 9-15,9-35-9 0,-3 25 3 16,3-25-5-16,-10 24 7 0,10-24-5 15,-5 25 0-15,5-25 6 0,0 0-3 16,-8 37 0-16,8-37 3 0,0 25-9 0,0-25 4 16,0 0 2-16,-4 36-3 0,4-36 4 15,-1 28-1-15,1-28 4 0,0 0-4 0,0 40 4 16,0-40-5-16,1 26 2 0,-1-26-21 16,0 0 3-16,-1 40 1 0,1-40-7 15,0 23 5-15,0-23 9 0,-4 27-7 0,4-27 8 16,0 0-5-16,-5 37 1 0,5-37 9 15,0 0-5-15,-3 29 0 0,3-29 5 16,0 0-4-16,0 30 1 0,0-30-3 0,0 0-2 16,-5 30 13-16,5-30-11 0,0 0 14 15,-3 39-11-15,3-39 4 0,0 23-3 0,0-23 2 16,0 0 6-16,-6 45 2 0,6-45-15 16,0 27 8-16,0-27 12 0,0 30-10 15,0-30 0-15,0 32-3 0,0-32 3 0,0 37 2 16,0-37-4-16,0 36 2 15,0-36 3-15,0 33-6 0,0-33 0 0,6 35-11 16,-6-35 6-16,0 30 11 0,0-30-4 16,0 29-3-16,0-29 8 0,0 0-6 0,0 34-6 15,0-34 16-15,0 0-8 0,0 31 0 0,0-31-7 16,0 0 6-16,-9 27 4 0,9-27-8 16,0 0 8-16,3 28 2 0,-3-28-10 15,0 0 7-15,-6 28-4 0,6-28-1 0,0 0 6 16,-2 35-6-16,2-35 6 0,-3 30 1 15,3-30-4-15,-9 30 0 0,9-30 0 0,-3 30-7 16,3-30 4-16,0 35 1 0,0-35 0 16,-3 33 6-16,3-33-8 15,-9 33 1-15,9-33 18 0,-3 32-10 0,3-32-8 0,-2 31 6 16,2-31-10-16,-3 28 4 0,3-28 1 16,-5 28 7-16,5-28-3 0,-3 24 0 15,3-24-6-15,-5 25 16 0,5-25-14 0,-12 20 2 16,12-20 5-16,-5 27-5 0,5-27 4 15,-8 27-9-15,8-27 6 0,-7 28-1 16,7-28-3-16,-2 27 0 0,2-27 8 0,-7 34-7 16,7-34 0-16,-6 30 12 0,6-30-13 15,-2 32 1-15,2-32-4 0,-3 30 9 16,3-30-5-16,-9 25 2 0,9-25 2 0,0 0-2 16,-3 41 2-16,3-41-2 0,-2 27 8 15,2-27-11-15,-3 28 6 0,3-28-11 0,-5 28 8 16,5-28-2-16,-3 27-1 0,3-27 6 15,0 27 0-15,0-27-4 0,0 0-1 0,0 40 5 16,0-40-3-16,-4 29 0 0,4-29 2 16,0 0-2-16,0 33 3 0,0-33 2 15,0 0-3-15,0 32 0 0,0-32 6 0,0 0-8 16,4 24-2-16,-4-24 6 0,0 0-6 16,0 0 0-16,-4 30-1 0,4-30 8 15,0 0-12-15,0 0 2 0,0 0-3 0,0 35 6 16,0-35 1-16,0 0 4 15,0 0-3-15,4 25-2 0,-4-25 1 0,0 0 1 16,0 0 3-16,0 0 7 0,-4 36-5 16,4-36 0-16,0 0-7 0,-1 29 1 0,1-29 9 15,0 0-5-15,0 0-3 0,0 29 4 16,0-29-8-16,0 0 14 0,0 0-16 0,0 0 6 16,-4 29 11-16,4-29-11 0,0 0 0 15,0 0 0-15,0 0 0 0,0 0 0 0,-5 27 0 16,5-27 3-16,0 0 4 0,0 0-5 15,0 0 1-15,0 0 2 0,-16 18-2 0,16-18 12 16,0 0-9-16,0 0 4 0,0 0 11 16,-22 17 15-16,22-17-7 0,0 0-4 15,0 0-5-15,0 0 0 0,-19 9-6 16,19-9 1-16,0 0-1 0,0 0-2 0,0 0 7 16,-25 12-7-16,25-12-12 0,0 0 19 15,0 0-13-15,0 0 5 0,-26 9-2 16,26-9 7-16,0 0-12 0,0 0-1 0,0 0-6 15,0 0 18-15,-31 0-17 0,31 0 2 16,0 0 3-16,0 0 4 0,0 0-8 0,-40 0 1 16,40 0 0-16,0 0 3 0,0 0 0 15,0 0-5-15,-37-6 6 0,37 6 5 0,0 0-3 16,0 0 4-16,-33-6-6 0,33 6 5 16,0 0 2-16,-25-6-5 0,25 6 5 15,0 0-8-15,0 0-3 0,-32-7 6 0,32 7-4 16,0 0 0-16,0 0 1 0,0 0-3 15,0 0 2-15,-28-5-2 0,28 5-4 0,0 0 8 16,0 0-6-16,0 0 2 0,0 0-6 16,0 0 5-16,0 0-5 0,0 0 6 15,-34-7-11-15,34 7 2 0,0 0-2 0,0 0 2 16,0 0-1-16,0 0 6 0,0 0 4 16,0 0-9-16,-40 7 3 0,40-7 5 15,0 0-9-15,0 0 8 0,-25 5-3 0,25-5 0 16,0 0 7-16,0 0-7 0,-28 10-2 15,28-10 3-15,0 0 2 0,-26 6 5 16,26-6-4-16,0 0 2 0,0 0 8 16,-25 9-11-16,25-9 4 0,0 0 2 0,0 0-4 15,0 0 9-15,-31 6-10 0,31-6-1 16,0 0 5-16,0 0-4 0,0 0-5 0,-29 6 6 16,29-6 1-16,0 0 8 0,0 0-11 15,0 0 7-15,-23 7-2 0,23-7 0 0,0 0-3 16,0 0 4-16,0 0 5 0,-30 2 2 15,30-2-11-15,0 0 7 0,0 0 2 16,0 0-1-16,0 0-6 0,-40 0 6 0,40 0-8 16,0 0 6-16,0 0-8 0,0 0 2 15,0 0 2-15,-34 0-4 0,34 0-2 0,0 0 13 16,0 0-16-16,0 0 7 0,0 0-2 16,0 0 2-16,-40-2 2 0,40 2-7 15,0 0-2-15,0 0 7 0,0 0-1 0,-34 2 1 16,34-2-3-16,0 0 2 0,0 0-1 15,0 0 5-15,-31 6-10 0,31-6 14 16,0 0-8-16,0 0 2 0,-29 3 0 0,29-3 1 16,0 0-1-16,0 0 4 0,0 0-7 15,-30 8 5-15,30-8-4 0,0 0-1 0,0 0 1 16,0 0-2-16,-28 4 6 0,28-4 2 16,0 0-5-16,0 0 2 0,0 0-5 15,0 0 4-15,0 0 1 0,-34 4 1 0,34-4 1 16,0 0-3-16,0 0-1 0,0 0 6 15,0 0-6-15,-27 4 6 0,27-4-5 0,0 0 3 16,0 0 0-16,0 0 2 0,0 0-6 16,0 0 3-16,0 0-6 0,0 0 0 0,0 0 3 15,0 0 4-15,0 0-2 0,0 0 5 16,0 0-9-16,-30 3 4 0,30-3 5 16,0 0-7-16,0 0 0 0,0 0 4 15,0 0-3-15,0 0 3 0,0 0-6 0,0 0 10 16,0 0-8-16,0 0-3 0,0 0 0 15,0 0 8-15,0 0-10 0,-25 9 8 16,25-9-3-16,0 0 6 0,0 0-9 0,0 0-3 16,0 0 4-16,0 0 2 0,-23 9 4 15,23-9-6-15,0 0 2 0,0 0 0 0,0 0-5 16,-29 12-5-16,29-12 14 0,0 0-5 16,0 0-2-16,-26 10 5 0,26-10-2 15,0 0 4-15,0 0-4 0,-22 8 1 0,22-8-1 16,0 0 3-16,0 0-3 0,0 0 11 15,0 0-12-15,-22 10 5 0,22-10-6 16,0 0 5-16,0 0-4 0,0 0 1 0,0 0 1 16,0 0 1-16,0 0-4 0,0 0 5 15,0 0-4-15,-28 5-8 0,28-5 11 0,0 0-4 16,0 0 5-16,0 0 1 0,0 0-4 16,0 0 6-16,0 0-10 0,0 0 4 0,0 0 2 15,0 0 1-15,0 0-2 0,-29 7 2 16,29-7-1-16,0 0-2 0,0 0-3 15,0 0 3-15,0 0-6 0,0 0 6 16,-30 5-1-16,30-5 2 0,0 0 5 0,0 0-3 16,0 0-8-16,0 0 4 0,0 0 4 15,-38 0-5-15,38 0-2 0,0 0 3 0,0 0-3 16,0 0 1-16,0 0 2 0,0 0-1 16,-39-5 2-16,39 5 0 0,0 0-8 15,0 0 11-15,0 0-3 0,-32-3 5 0,32 3-5 16,0 0-1-16,0 0-2 0,0 0 6 15,-33-6-5-15,33 6 7 0,0 0-10 0,0 0 5 16,-32-3 5-16,32 3-8 0,0 0 3 16,0 0 1-16,-33-7-5 0,33 7 4 15,0 0 0-15,0 0-1 0,-37 0 1 0,37 0-3 16,0 0 6-16,0 0-1 0,-34-3-4 16,34 3-1-16,0 0-4 0,0 0-6 15,-35-2 9-15,35 2-13 0,0 0 7 0,-30-6-1 16,30 6-4-16,0 0 3 0,-32-7 2 15,32 7 1-15,0 0-11 0,-38-7 13 0,38 7 7 16,0 0-9-16,-44-2 0 0,44 2 2 16,-30-3 1-16,30 3 5 0,-31-3-5 15,31 3 1-15,0 0 2 0,-42-4-3 0,42 4 12 16,-30-1-6-16,30 1-4 0,0 0 5 16,-39-7-4-16,39 7-2 0,-28-5 12 15,28 5-4-15,0 0-8 0,-42-1 8 0,42 1-3 16,0 0 11-16,-40-3-13 0,40 3-4 15,-29 0 0-15,29 0 2 0,0 0 1 0,-40-8 5 16,40 8-4-16,-30 0 9 0,30 0-8 16,0 0 4-16,-48 0-5 0,48 0 11 15,-34 0-6-15,34 0 6 0,-35 0-9 0,35 0-3 16,-38 0-3-16,38 0 8 0,-37 0-1 16,37 0 2-16,-42-3 0 0,42 3 3 0,-35 0-5 15,35 0 5-15,-34 0-10 0,34 0 5 16,-35 0 1-16,35 0-7 0,-33 3 4 15,33-3 7-15,-32 0-8 0,32 0 7 0,0 0-4 16,-39-3 2-16,39 3 0 0,0 0 3 16,-40 0-8-16,40 0 7 0,0 0-5 15,0 0 0-15,-38 0 4 0,38 0 5 16,0 0-3-16,0 0-5 0,-32-1 1 0,32 1 6 16,0 0-6-16,0 0 5 0,-30-4-3 15,30 4-4-15,0 0-6 0,0 0 8 0,0 0-5 16,0 0 3-16,-44 0-3 0,44 0 0 15,0 0 5-15,0 0 1 0,0 0-3 16,-33-4-5-16,33 4 2 0,0 0 11 0,0 0-13 16,0 0 2-16,-35 0 3 0,35 0 0 15,0 0-1-15,0 0-3 0,0 0 4 16,0 0 2-16,-35 0 1 0,35 0-3 0,0 0 3 16,0 0-6-16,0 0-5 0,0 0 8 15,-35 0-8-15,35 0 7 0,0 0 0 0,0 0-1 16,0 0 4-16,0 0 9 0,0 0-14 15,-31-6 0-15,31 6 2 0,0 0-1 0,0 0 2 16,0 0 0-16,0 0 2 0,0 0-4 16,0 0-6-16,-35 0 11 0,35 0-12 0,0 0 12 15,0 0-10-15,0 0 9 0,0 0-2 16,0 0 3-16,0 0-7 0,0 0-5 16,0 0-1-16,0 0 4 0,0 0-1 15,0 0-7-15,-38-3 10 0,38 3-5 0,0 0-3 16,0 0 9-16,0 0-4 0,0 0 5 15,0 0-8-15,0 0-1 0,0 0 5 16,0 0-5-16,0 0 2 0,-17-15-4 0,17 15-9 16,0 0 10-16,0 0 13 0,0 0-10 15,0 0 3-15,-23-15 6 0,23 15-5 0,0 0-7 16,0 0-7-16,0 0 8 0,0 0 8 16,-15-18-7-16,15 18 2 0,0 0 8 15,0 0-8-15,0 0 5 0,0 0-2 0,0 0 10 16,-10-25-7-16,10 25 6 0,0 0-4 15,0 0 8-15,0 0 4 0,0 0 1 0,0 0 3 16,0 0 10-16,0 0 5 0,-12-22 9 16,12 22 11-16,0 0 2 0,0 0 1 0,0 0 0 15,0 0 2-15,0 0-2 0,0 0 1 16,0 0-8-16,-12-21-9 0,12 21 1 16,0 0-13-16,0 0-3 0,0 0-1 15,0 0 2-15,0 0-5 0,0 0 1 0,0 0-5 16,-11-26-3-16,11 26 2 0,0 0-8 15,0 0 4-15,0 0-1 0,-4-29 2 0,4 29-2 16,0 0-1-16,0 0-1 0,-1-32 0 16,1 32-4-16,0 0 2 0,0 0-3 15,0-41-4-15,0 41 6 0,0-28-1 16,0 28-3-16,0-29 0 0,0 29-4 0,0-30 5 16,0 30 2-16,0-31-1 0,0 31 0 15,0-31 1-15,-4 15 1 0,4 16 0 0,-5-30 8 16,5 30 9-16,-3-30 6 0,3 30-4 15,0-27 8-15,0 27-2 0,-4-25 4 0,4 25 6 16,-1-22 2-16,1 22 11 0,0 0-1 16,0 0-5-16,-9-36 1 0,9 36-4 0,0 0-6 15,-3-27-3-15,3 27-5 0,0 0-2 16,0 0-6-16,0 0-2 0,-3-34-1 16,3 34-2-16,0 0-1 0,0 0 1 0,0 0-5 15,0-28 0-15,0 28-1 0,0 0-3 16,0 0 1-16,-2-31 0 0,2 31-3 15,0 0 3-15,0 0-3 0,0-38 1 0,0 38-3 16,0 0 4-16,-3-30-4 0,3 30 0 16,0 0-3-16,0-36 3 0,0 36 0 15,0 0-1-15,0-32 0 0,0 32-3 0,0 0 2 16,0-30 2-16,0 30-3 0,0 0 3 16,0-33-2-16,0 33-3 0,0 0 3 0,0-40 0 15,0 40 0-15,0-32-1 0,0 32-2 16,0 0 1-16,0-42 3 0,0 42-3 15,3-32 0-15,-3 32 0 0,0-27 1 0,0 27 2 16,2-29-3-16,-2 29 1 0,3-29-2 16,-3 29 3-16,0-31-1 0,0 31 1 0,8-31-1 15,-8 31 1-15,4-28-2 0,-4 28 1 16,0 0 0-16,1-37 0 0,-1 37 0 16,7-28 0-16,-7 28-2 0,5-29 2 0,-5 29-1 15,5-27-1-15,-5 27 1 0,4-33 1 16,-4 33-1-16,8-30 2 0,-8 30-3 15,3-32 3-15,-3 32-2 0,7-34-1 16,-7 34 3-16,5-35 0 0,-5 35-3 0,5-36 0 16,2 18 0-16,-7 18 0 0,8-41-3 15,-6 17 2-15,-2 24-2 0,6-46-2 0,-1 22 0 16,0-5-3-16,-1 5 0 0,-1-3 1 16,5 1 0-16,-6-1-3 0,8 0-4 15,-10 27 2-15,9-51 1 0,-1 27-2 0,-5 3 3 16,-3 21-2-16,9-44 1 0,-1 23 1 0,-6-3-5 15,-2 24 0-15,11-42 0 0,-6 22 1 16,-5 20 1-16,7-43-6 0,0 20 0 16,-7 23 3-16,8-36-4 0,-3 14 1 0,-5 22-1 15,9-39-1-15,-6 19 0 0,-3 20-2 16,8-42-2-16,-6 21-1 0,5-5 4 0,-7 26-3 16,5-40 4-16,-5 40 1 0,5-35 3 15,-2 15-3-15,-3 20 4 0,3-31 0 16,-3 31 3-16,5-27-1 0,-5 27 5 15,7-28 1-15,-7 28 4 0,0 0-8 0,8-34 4 16,-8 34 4-16,4-25 1 0,-4 25-2 16,5-22-1-16,-5 22-1 0,0 0 7 15,8-33-8-15,-8 33 4 0,8-28 1 16,-8 28 2-16,12-24-3 0,-12 24 6 0,5-26-5 16,-5 26 7-16,9-28-7 0,-9 28 3 15,5-27 2-15,-5 27 1 0,10-27 1 0,-10 27 0 16,5-24 0-16,-5 24 2 0,6-23-5 15,-6 23 8-15,0 0-1 0,9-30 4 0,-9 30-1 16,0 0 1-16,5-33-6 0,-5 33 3 16,3-24 1-16,-3 24-4 0,0 0 0 0,5-35 0 15,-5 35 1-15,5-29-2 0,-5 29-2 16,8-28 3-16,-8 28-4 0,9-24-8 16,-9 24-50-16,13-27-53 0,-4 14-62 0,-1 1-228 15,-8 12-513-15,0 0-524 0</inkml:trace>
  <inkml:trace contextRef="#ctx0" brushRef="#br0" timeOffset="4142.2594">13514 13868 4269 0,'0'0'-120'0,"0"0"19"0,0 0 20 0,0 0 17 16,0 0 9-16,0 0 12 0,0 0 18 15,0 0-1-15,0 0-4 0,0 0 10 0,0 0-5 16,0 0-1-16,0 0 3 0,0 0 10 16,0 0-1-16,0 0 5 0,0 0 9 0,0 0-4 15,0 0 19-15,0 0 14 0,0 0 14 16,0 0-10-16,0 0 9 0,0 0 9 0,0 0-6 15,0 0-10-15,0 0-9 0,0 0 2 16,0 0-5-16,0 0-12 0,0 0 13 16,0 0-9-16,0 0-8 0,0 0 17 15,0 0-13-15,0 0-1 0,35 9 14 16,-35-9-14-16,22 12 13 0,-22-12 11 0,21 15-8 16,-21-15 7-16,31 15-3 0,-13-3-4 15,2 2 12-15,0 1-8 0,5 0 6 0,-1-2 10 16,1 5 0-16,7-3 4 0,-1 4-13 15,4 0-5-15,2 2 0 0,3-2-7 0,-4-2 2 16,2 6-4-16,7-1 2 16,0 2-1-16,1 0-1 0,-3-3 10 0,-1 5-10 15,-2-2 4-15,3 0-5 0,1 4-2 16,-6-2 3-16,6-2-2 0,-1 0-5 0,1 5-3 16,1-8 3-16,2 3-4 0,-5-1 0 0,6-2-2 15,-9-3-3-15,1 1 6 0,-7-4-10 16,7-3 6-16,-9 4-2 0,-1-3-2 15,-4-1 0-15,5-3 7 0,-5 3 0 16,-1 1 0-16,2-5 1 0,-5 4-3 0,6 0 1 16,-4-1-7-16,3 1 2 0,1 0 1 15,-1-2 0-15,0 5-1 0,3-3 0 0,-5 1-2 16,1-1 3-16,6 1 0 16,-3-1-2-16,-3 0 0 0,1-3-1 0,2 4 1 15,-3-2-2-15,1 1-1 0,-2-3 0 16,2 6-2-16,0-4 3 0,0-2-3 0,-1 3 4 15,1 4 4-15,-3-7-2 0,1 8-4 16,0-5-2-16,3-1 3 0,-3 5 0 0,2-1 0 16,0 0 1-16,-4-2-2 0,6 3 0 15,-4 0 3-15,-4-3-2 0,6 4 1 0,-2 1 0 16,0-3-2-16,-5 0 1 0,6 2-4 16,-5 0 5-16,6 2 1 0,-5-1-2 0,-2-3 2 15,8 5-2-15,1-1 0 0,-9-4-3 16,3 0 2-16,-1 3 1 0,0-3 0 15,0-3-1-15,-6 5-2 0,6-2 2 16,-4-3-1-16,1 3 0 0,-1-1-1 0,1-1-2 16,-6 2 2-16,9-2 2 0,-4 3-1 15,-1-3 3-15,1-1-3 0,1 0-2 0,-4 4 2 16,-15-16 6-16,33 25-5 0,-16-16-1 16,-17-9-1-16,23 21 0 0,-8-12-1 15,-15-9 3-15,24 22-3 0,-9-10 0 0,-15-12 2 16,27 28-2-16,-16-19 3 0,6 7-2 15,-2-1-2-15,-15-15 2 0,29 26 0 0,-13-15 0 16,-16-11 2-16,34 25 0 0,-19-13-1 16,2 0-4-16,-1 0 2 0,3 1 0 15,-3 0 3-15,-16-13-2 0,30 21 5 0,-13-15-7 16,-17-6 2-16,29 22-1 0,-16-13 2 16,2 3-1-16,-15-12-3 0,37 21 3 15,-17-7 0-15,-3-6 3 0,-17-8 4 0,38 25-8 16,-19-16 3-16,1 3-4 0,1-3 2 15,-4 2 1-15,5 1 0 0,1-3-2 16,-4-2-2-16,1 7 5 0,-20-14 2 0,42 16-6 16,-22-7 8-16,-2 3-5 0,9-6-1 15,-27-6-1-15,38 18 2 0,-16-7-1 0,1-3 0 16,-23-8 2-16,34 13-3 0,-12-7 3 16,-22-6 0-16,33 15-5 0,-33-15 4 15,34 12 1-15,-34-12 0 0,25 15-2 0,-25-15 3 16,28 9-4-16,-28-9 1 0,24 9 1 15,-24-9 3-15,20 11-2 0,-20-11-2 16,21 9 1-16,-21-9 2 0,0 0 1 0,24 8 16 16,-24-8 0-16,0 0 7 0,0 0 4 15,20 10 5-15,-20-10-7 0,0 0-2 0,0 0-2 16,0 0-4-16,0 0-2 0,25 9-2 16,-25-9-1-16,0 0-6 0,0 0-24 15,0 0-32-15,0 0-46 0,17 7-54 0,-17-7-113 16,0 0-698-16,0 0-888 0</inkml:trace>
  <inkml:trace contextRef="#ctx0" brushRef="#br0" timeOffset="5864.1003">16578 16400 4778 0,'0'0'-126'15,"0"0"11"-15,0 0 12 0,0 0 10 0,0 0 4 16,0 0 5-16,-31-10 9 0,31 10-1 0,0 0 15 16,0 0 1-16,0 0 12 0,0 0 11 15,0 0 4-15,0 0 1 0,0 0 6 16,0 0 10-16,38-56 7 0,-38 56 20 15,0 0-9-15,12-16 6 0,-12 16-12 16,0 0 8-16,22-17 4 0,-22 17 0 0,0 0 6 16,25-9 4-16,-25 9-4 0,0 0 7 15,33-6 3-15,-33 6-3 0,0 0-5 0,40 0 12 16,-40 0-20-16,37 3 3 0,-37-3-1 16,37 5 1-16,-19 2 0 0,-18-7 6 0,47 13-2 15,-23-8 11-15,1 2-10 0,-7 1 13 16,10-1 11-16,-1 3-1 0,-2-1-9 15,5 3 10-15,2-3-16 0,2 3 2 0,1 0-6 16,-3-1-10-16,11 1 10 0,-6 0-5 16,3-2-3-16,2-1 6 0,-4-3-8 0,-4-1 11 15,-1 2-21-15,4-2 8 0,-3 2 2 16,-3-2-4-16,-1-2-3 0,-3 6 13 16,2-8-12-16,-3 6 0 0,-1-4-4 15,4 2 4-15,-2 2 2 0,-27-7-3 0,52 10-1 16,-32-5 1-16,6-1-6 0,-1 2 6 15,-25-6-2-15,49 9-1 0,-29-6 12 16,-20-3-9-16,42 6 8 0,-22-3-3 0,-20-3-10 16,35 6 4-16,-35-6 1 0,34 7-3 15,-34-7-3-15,35 7 7 0,-35-7-8 0,31 4 4 16,-31-4 4-16,29 5 1 0,-29-5 4 16,37 4-12-16,-37-4 5 0,28 0-5 0,-28 0 1 15,32 3 4-15,-32-3-5 0,0 0 3 16,42 0 3-16,-42 0-8 0,0 0 7 0,33 0 4 15,-33 0-5-15,0 0 4 0,32 5 1 16,-32-5-3-16,0 0-1 0,0 0 1 16,0 0 3-16,32-5 8 0,-32 5-5 15,0 0 5-15,0 0-5 0,0 0-1 0,0 0-5 16,0 0 0-16,0 0 5 0,0 0-2 16,35 0-6-16,-35 0 9 0,0 0 6 15,0 0-11-15,0 0 5 0,0 0-1 0,0 0-5 16,0 0 1-16,0 0 5 0,0 0-8 15,0 0-1-15,0 0-1 0,28-4 7 16,-28 4 1-16,0 0-8 0,0 0 1 0,0 0-2 16,0 0 5-16,20-12-1 0,-20 12-4 15,0 0-1-15,0 0 12 0,0 0-9 0,0 0 7 16,0 0 1-16,15-23-2 0,-15 23-11 16,0 0 11-16,0 0-2 0,0 0-4 0,0 0-1 15,-3-39 1-15,3 39 0 0,0 0-2 16,0 0 0-16,0 0 3 0,-12-39 3 15,12 39 1-15,0 0-4 0,-15-32 1 0,15 32 6 16,-10-19-6-16,10 19-7 0,-16-23 13 16,16 23-5-16,-17-24-3 0,17 24 1 15,-14-24 2-15,14 24-9 0,-20-21 13 0,20 21-7 16,-18-25 3-16,18 25-6 0,-17-20 6 16,17 20-11-16,-20-27 10 0,20 27 1 15,-17-20-1-15,17 20-7 0,-15-28 3 0,15 28 2 16,-16-27-2-16,16 27 1 0,-19-26 1 15,11 11-6-15,8 15 4 0,-19-25-2 0,19 25 3 16,-13-22 1-16,13 22-3 0,-10-21 1 16,10 21 5-16,-15-21 2 0,15 21-3 15,0 0-4-15,-18-32-3 0,18 32-1 0,-12-22 6 16,12 22 3-16,-10-21 3 0,10 21 0 16,0 0 5-16,-10-30-5 0,10 30 3 0,-14-21-6 15,14 21 2-15,-10-21 6 0,10 21-6 16,-10-24 2-16,10 24 9 0,0 0-10 15,-13-27-2-15,13 27 6 0,0 0-5 16,-10-24-1-16,10 24-2 0,-10-19 1 0,10 19-2 16,0 0-1-16,-13-25 0 0,13 25 4 15,-12-21-4-15,12 21 0 0,0 0 6 16,-15-27 1-16,15 27-6 0,-7-26 12 0,7 26-1 16,-15-19-4-16,15 19 0 0,-17-17 3 15,17 17-1-15,-11-22 1 0,11 22-6 0,-17-18 1 16,17 18-2-16,-14-20 0 0,14 20 1 15,0 0-5-15,-18-20 5 0,18 20-6 16,0 0 4-16,-13-19 1 0,13 19 0 0,0 0-7 16,0 0 11-16,-10-18-8 0,10 18-1 15,0 0 3-15,0 0-2 0,0 0 0 0,0 0-2 16,-20-17-2-16,20 17 1 0,0 0-1 16,0 0-3-16,0 0-1 0,0 0 2 0,0 0 1 15,0 0 1-15,0 0-4 0,0 0 2 16,0 0-3-16,-27-9 7 0,27 9-5 15,0 0 3-15,0 0 0 0,0 0-3 16,-49 29 1-16,49-29 5 0,-23 15-13 0,23-15 11 16,-27 15 7-16,7-6-8 0,20-9 1 15,-28 22-1-15,6-9 6 0,0-1-5 0,7 0 3 16,-8 4-3-16,3-4 2 0,-6 5 5 16,6-4-7-16,-5 2 7 0,-3 5-6 15,-2-2-1-15,3 0 3 0,-6 4 1 16,-3-1-2-16,6 1 6 0,-10-3 4 0,7 2 13 15,-6 1-6-15,-1 0 10 0,-3-1 0 16,-3 0 4-16,5-3 1 0,4 4 1 0,-3-3 11 16,-1-4-5-16,8 4-3 0,-2-4 1 15,3 1-7-15,7-4-3 0,2-2-10 0,3 2-18 16,20-12-46-16,-34 21-41 0,19-12-67 16,15-9-192-16,-27 15-561 0,27-15-482 15</inkml:trace>
  <inkml:trace contextRef="#ctx0" brushRef="#br0" timeOffset="8926.0887">19451 15649 4224 0,'0'0'-156'0,"0"0"25"15,0 0 13-15,0 0 19 0,0 0 21 0,0 0 20 16,0 0 28-16,0 0 9 0,0 0 36 16,0 0-3-16,0 0 16 0,0 0 1 15,0 0 7-15,0 0-4 0,0 0-1 0,0 0-1 16,0 0 0-16,0 0-5 16,0 0 6-16,0 0 6 0,0 0-10 0,0 0-6 15,0 0 5-15,3-31 0 0,-3 31 2 0,0 0-12 16,0 0-12-16,0 0 16 0,0 0-9 15,0 0-6-15,0 0 4 0,0 0-1 16,0 0-3-16,0 0 6 0,22-16-6 0,-22 16 4 16,0 0-6-16,0 0 8 0,0 0-9 0,0 0 12 15,16-15-12-15,-16 15-4 0,0 0 7 16,0 0-10-16,0 0 12 0,0 0 9 16,0 0-16-16,0 0-6 0,0 0 13 15,0 0-10-15,0 0 1 0,0 0 2 0,0 0-5 16,0 0 8-16,0 0-3 0,0 0 0 15,0 0 6-15,19-15 1 0,-19 15 8 16,0 0-1-16,0 0 7 0,0 0 18 0,0 0-14 16,0 0-5-16,0 0 12 0,0 0-11 15,0 0 8-15,0 0 1 0,0 0-13 16,0 0 2-16,0 0 3 0,0 0-22 0,0 0 5 16,0 0-3-16,0 0 2 0,0 0-1 15,0 0-1-15,0 0 0 0,-77 27 4 0,77-27-9 16,-24 9 3-16,24-9-3 0,0 0-1 15,0 0 12-15,-25 10-16 0,25-10-3 0,0 0 8 16,0 0 8-16,0 0-16 0,-23 11 13 16,23-11-2-16,0 0-10 0,0 0 7 15,0 0 3-15,-17 20 0 0,17-20-3 16,0 0 14-16,0 0-17 0,0 0 12 0,-10 24-9 16,10-24-10-16,0 0 11 0,0 0-1 15,0 0-3-15,0 0-4 0,0 30 4 16,0-30 6-16,0 0-5 0,0 0 10 0,4 36-7 15,-4-36-2-15,0 0 7 0,0 0-3 16,5 30 0-16,-5-30-7 0,0 0 4 0,0 0 0 16,5 30-5-16,-5-30 11 0,0 0-9 15,10 18 4-15,-10-18-3 0,0 0-1 0,0 0-1 16,18 20 7-16,-18-20-5 16,0 0 5-16,0 0-8 0,18 15 8 0,-18-15 0 15,0 0-6-15,0 0-1 0,0 0 9 16,0 0-4-16,19 12 5 0,-19-12-6 0,0 0-4 15,0 0 1-15,20 12 6 0,-20-12 5 16,0 0-10-16,0 0-5 0,18 10 2 0,-18-10 3 16,0 0 0-16,0 0 3 0,24 9 10 15,-24-9-6-15,0 0-2 0,0 0-3 16,28 3-7-16,-28-3 11 0,0 0 3 0,0 0-8 16,37 0 4-16,-37 0 2 0,0 0 0 15,35 0-6-15,-35 0 4 0,0 0-3 0,0 0 3 16,40-3 5-16,-40 3-3 0,0 0-9 15,0 0 4-15,32 3 9 0,-32-3-1 16,0 0-5-16,0 0-3 0,0 0 5 16,32 0-1-16,-32 0 3 0,0 0 1 0,0 0-4 15,0 0-2-15,23 5-8 0,-23-5 8 16,0 0-4-16,0 0 1 0,0 0 3 16,25 13 1-16,-25-13 1 0,0 0 6 15,0 0 0-15,17 15-2 0,-17-15-4 0,0 0 4 16,0 0-3-16,0 0 8 0,0 0 0 15,15 23 1-15,-15-23 25 0,0 0-15 0,0 0 6 16,0 0 13-16,-8 36-4 0,8-36 4 0,0 0-5 16,0 0-4-16,-19 35 3 0,19-35-3 15,-15 19-3-15,15-19-2 0,-18 20-4 16,5-8-4-16,13-12-1 0,-31 25 3 16,20-12-8-16,-4-1 6 0,15-12-5 0,-29 22-4 15,11-13 1-15,18-9-10 0,-29 18 8 16,29-18-22-16,-20 18-20 0,20-18-11 15,-30 15-26-15,30-15-25 0,-17 12-41 0,6-4-83 16,11-8-237-16,0 0-353 0,-25 3 119 16</inkml:trace>
  <inkml:trace contextRef="#ctx0" brushRef="#br0" timeOffset="9509.0924">19939 15645 3509 0,'0'0'-88'0,"0"0"16"0,0 0 20 0,0 0-5 15,0 0 10-15,0 0 11 0,0 0 6 16,0 0 28-16,0 0 17 0,0 0-10 16,0 0 12-16,0 0-5 0,0 0 9 0,0 0 6 15,0 0-9-15,0 0 6 0,0 0 2 16,59 31 22-16,-59-31 4 0,20 34-5 16,-7-14-1-16,-1 2-5 0,0 3 4 0,-1 0-5 15,-2-1-1-15,6 4 21 0,-4 4-6 16,4-3-15-16,-6-2 8 0,1 0-11 15,5 0-5-15,-7-3 12 0,2 5-26 0,4-4 10 16,-9-1 4-16,8-3-14 0,-6 1 1 16,4 0 10-16,-1-4-22 0,-10-18 6 0,11 31-1 15,0-15-3-15,-11-16-2 0,12 27-6 16,-12-27-9-16,13 22-12 0,-13-22-17 16,10 21-9-16,-10-21-13 0,9 20-27 15,-9-20-28-15,5 16-53 0,-5-16-118 0,0 0-454 16,1 22 476-16</inkml:trace>
  <inkml:trace contextRef="#ctx0" brushRef="#br0" timeOffset="10372.0844">19780 15510 3025 0,'0'0'-82'0,"0"0"32"16,0 0 4-16,0 0 17 0,0 0 10 0,0 0 24 16,0 0 22-16,0 0-11 0,0 0 3 15,0 0 5-15,0-32 5 0,0 32-8 0,0 0 3 16,0 0 7-16,0 0-3 0,0 0 9 16,0 0 1-16,37-15 1 0,-37 15-7 15,0 0 4-15,28-13-8 0,-28 13 15 16,29-5-4-16,-29 5-7 0,23-8 2 0,-23 8 6 15,27-7-2-15,-27 7 8 0,0 0-5 16,34-10-10-16,-34 10-3 0,23-6-1 0,-23 6 6 16,25-6-5-16,-25 6 3 0,0 0-3 15,40-9 4-15,-40 9-7 0,24-3 14 16,-24 3-6-16,0 0-9 0,0 0-5 0,38-3 13 16,-38 3-11-16,0 0 12 0,0 0-6 15,37 6-2-15,-37-6-5 0,17 12 7 16,-17-12-15-16,0 0 4 0,25 19 0 15,-25-19-1-15,13 15 10 0,-13-15 4 0,15 16-4 16,-15-16 2-16,13 17-3 0,-13-17-1 16,0 0 2-16,7 26-4 0,-7-26 9 0,0 0-12 15,15 23-5-15,-15-23 8 0,0 0-6 16,4 24 6-16,-4-24-10 0,0 0-4 0,0 27 4 16,0-27 6-16,0 0-12 0,0 0 6 15,-15 40-5-15,15-40 3 0,-7 27 3 16,7-27-3-16,-17 28 2 0,9-13-5 0,8-15 7 15,-20 27-7-15,10-12-1 0,-5 5-1 16,15-20-4-16,-31 31 12 0,21-16-9 0,-6 0 1 16,16-15-1-16,-30 29-4 0,16-17 10 15,14-12-8-15,-18 21-4 0,18-21 9 16,-20 15-12-16,20-15-29 0,-17 19-30 16,17-19-50-16,-8 9-85 0,8-9-201 0,0 0-414 15,0 0 94-15</inkml:trace>
  <inkml:trace contextRef="#ctx0" brushRef="#br0" timeOffset="11263.4271">20588 15423 3487 0,'0'0'-101'0,"0"0"7"16,0 0 14-16,0 0 5 0,0 0 8 15,0 0 7-15,0 0 16 0,0 0 23 0,0 0 16 16,0 0 16-16,0 0 15 0,0 0 22 16,0 0-23-16,0 0 13 0,0 0-6 15,0 0-7-15,0 0-4 0,44 42 3 0,-44-42 0 16,13 20-9-16,-13-20 11 0,12 19-12 15,-12-19 4-15,15 23-1 0,-15-23-1 16,15 20-12-16,-15-20 5 0,15 25 10 0,-15-25 3 16,5 18-1-16,-5-18 10 0,0 0 4 15,13 21 4-15,-13-21 28 0,0 0 14 0,5 22-17 16,-5-22 6-16,0 0-12 0,0 0 0 16,0 0 9-16,0 0 1 0,0 0 2 15,-18 33-1-15,18-33-11 0,0 0-10 0,0 0-5 16,0 0-5-16,0 0-6 0,0 0-8 15,0 0-2-15,0 0-10 0,-59-33-3 16,59 33 5-16,-16-25-3 0,16 25-9 0,-22-27 10 16,22 27-9-16,-19-29-1 0,19 29 3 15,-11-27-4-15,11 27 2 0,-9-25-4 16,9 25 8-16,-13-23-22 0,13 23 18 0,-10-27 6 16,10 27-15-16,0 0 1 0,-7-27-2 15,7 27 5-15,0 0 2 0,2-30-8 0,-2 30 4 16,0 0 0-16,13-34 3 0,-13 34-1 15,15-22-4-15,-15 22 3 0,17-28 3 16,-17 28-3-16,20-24-5 0,-20 24 5 0,15-23 3 16,-15 23-10-16,19-20 12 0,-19 20-1 15,13-22-4-15,-13 22-3 0,15-22-15 16,-15 22 0-16,8-15-1 0,-8 15-6 0,0 0-12 16,19-23-8-16,-19 23-15 0,0 0-30 15,10-17-32-15,-10 17-63 0,0 0-171 16,10-9-399-16,-10 9 392 0</inkml:trace>
  <inkml:trace contextRef="#ctx0" brushRef="#br0" timeOffset="11673.3801">21138 15244 3186 0,'19'18'-46'0,"-19"-18"31"0,0 0 8 15,15 15 4-15,-15-15 3 0,8 20 17 0,-8-20-9 16,14 19 4-16,-14-19 5 0,10 21-8 16,-10-21 1-16,18 22 7 0,-18-22-5 15,14 22-7-15,-14-22 9 0,13 18-12 0,-13-18 8 16,12 21-8-16,-12-21 7 0,15 18-6 16,-15-18-3-16,11 20 2 0,-11-20 10 15,9 19-17-15,-9-19 17 0,0 0-5 0,11 23 2 16,-11-23-4-16,12 19 1 0,-12-19-15 15,0 0-23-15,10 24-54 0,-10-24-85 0,0 0-171 16,5 16-293-16,-5-16 118 0</inkml:trace>
  <inkml:trace contextRef="#ctx0" brushRef="#br0" timeOffset="11989.0755">20978 15008 2847 0,'0'0'158'0,"-15"-20"18"0,15 20-1 0,0 0 6 15,-24-16-2-15,24 16 3 0,0 0-14 0,-11-24 1 16,11 24-7-16,0 0-12 0,-15-18-16 15,15 18-11-15,0 0-14 0,-15-15-11 16,15 15-13-16,0 0-14 0,0 0-8 0,0 0-11 16,0 0-11-16,0 0-3 0,-15-21-25 15,15 21-10-15,0 0-24 0,0 0-19 0,0 0-22 16,0 0-27-16,0 0-52 0,0 0-67 16,30-16-258-16,-30 16-414 0,0 0-286 15</inkml:trace>
  <inkml:trace contextRef="#ctx0" brushRef="#br0" timeOffset="12959.9477">21570 15140 4033 0,'0'0'-99'0,"0"0"15"0,0 0 25 16,0 0 14-16,0 0 15 0,0 0 24 16,-22-12 18-16,22 12 16 0,0 0 9 15,0 0-7-15,0 0-7 0,0 0 4 0,0 0-11 16,0 0-3-16,0 0-9 0,0 0 1 16,0 0 1-16,0 0 0 0,0 0-8 0,0 0 7 15,0 0-1-15,0 0-9 0,35 60 6 16,-23-40 9-16,3-1-4 0,-5-2-6 0,5 4 13 15,-1-1-6-15,-1 1-3 0,4-3 5 16,-5 1-7-16,1 1 2 0,-13-20 3 16,17 25-12-16,-17-25 14 0,23 23 18 0,-23-23 19 15,12 19 39-15,-12-19 32 0,10 15 16 16,-10-15-11-16,0 0-16 0,0 0-13 16,0 0-13-16,0 0-10 0,0 0-10 15,0 0-9-15,0 0-1 0,0 0-15 0,8-69-2 16,-8 69-4-16,0-27-8 0,0 27-4 15,0 0-4-15,-5-45-4 0,5 45 0 0,0-31-5 16,0 31-4-16,9-31-5 0,-9 31 0 16,10-34 0-16,-10 34 0 0,11-27-1 0,-2 10-1 15,-9 17 0-15,18-24 2 0,-18 24-2 16,18-24 7-16,-18 24-8 0,20-22 6 16,-20 22-8-16,24-17 7 0,-24 17-7 15,18-11 2-15,-18 11 6 0,20-12-2 0,-20 12-3 16,0 0 0-16,36-10 1 0,-36 10-3 15,0 0 5-15,26-5 2 0,-26 5-5 0,0 0 4 16,32-7 1-16,-32 7 1 0,0 0-2 16,0 0-7-16,37 3 6 0,-37-3 2 0,25 12 3 15,-25-12 0-15,22 12-1 0,-22-12 1 16,26 23-2-16,-14-14 2 0,5 6 1 16,-17-15 2-16,28 28-2 0,-11-13 1 0,-4 0-2 15,4 4 0-15,-2-4 3 0,0 4-5 16,-3-1 1-16,3-3 5 0,2 5-2 15,-4-1 1-15,-13-19-3 0,24 33 4 16,-13-21 0-16,-11-12-5 0,20 25-23 0,-13-9-24 16,-7-16-39-16,15 21-26 0,-15-21-33 15,15 15-56-15,-15-15-134 0,12 12-517 0,-12-12-115 16</inkml:trace>
  <inkml:trace contextRef="#ctx0" brushRef="#br0" timeOffset="13672.0544">22335 14462 3867 0,'0'0'-76'16,"0"0"27"-16,10-36 13 0,-10 36 19 0,0 0 7 15,0 0 16-15,0 0-4 0,0 0 6 16,0 0 7-16,0 0-3 0,0 0 0 0,6-25 8 16,-6 25-16-16,0 0 18 0,0 0 9 15,0 0-17-15,0 0-3 0,0 0 5 16,0 0-8-16,0 0 5 0,0 0 10 0,0 0-16 15,0 0 7-15,0 0 8 0,0 0 8 16,0 0 7-16,25-13 9 0,-25 13-12 0,0 0-4 16,0 0 5-16,0 0-14 0,0 0 0 15,0 0 3-15,0 0 1 0,0 0-6 16,0 0-2-16,0 0-2 0,0 0-5 16,0 0 6-16,0 0-9 0,0 0 11 0,0 0-10 15,0 0-3-15,0 0 13 0,0 0 3 16,0 0 5-16,0 0 2 0,0 0-1 15,0 0-8-15,0 0 7 0,0 0-15 0,0 0-5 16,0 0 2-16,0 0-1 0,0 0-2 16,0 0-1-16,0 0 1 0,0 0-5 15,0 0-8-15,7-22 10 0,-7 22-1 0,0 0 7 16,0 0-8-16,0 0 0 0,0 0 3 16,0 0-9-16,0 0 4 0,0 0-14 15,0 0 6-15,0 0 9 0,0 0-7 0,0 0-3 16,0 0 5-16,0 0 16 0,30 55-15 15,-18-29 3-15,1-2 2 0,-1 12 7 16,1-6 2-16,6 6 12 0,-6-1 4 0,4 1 0 16,0 2 2-16,6-2 4 0,-8 1-3 15,7 4 0-15,1-2 2 0,-6-3-5 0,8 2-5 16,-5-4 1-16,4-1-4 0,-3-1 2 16,-1-1-2-16,-1-4-2 0,4 1 19 15,-9-6-2-15,4-2-5 0,-6 4-2 0,-2-11-10 16,-10-13-28-16,16 32-36 0,-6-20-37 15,-10-12-35-15,16 21-75 0,-16-21-217 16,0 0-441-16,0 0-125 0</inkml:trace>
  <inkml:trace contextRef="#ctx0" brushRef="#br0" timeOffset="13972.048">22335 14955 3917 0,'0'0'-12'15,"0"0"16"-15,0 0 19 0,-22-18-6 0,22 18-4 0,0 0-8 16,0 0 6-16,0 0-7 0,0 0 11 15,0 0-6-15,0 0 6 0,0 0-3 16,38-39 7-16,-21 27 4 0,6 0-5 16,-4 0-2-16,4 1 1 0,4-5-3 15,5 1 2-15,-4-3-12 0,7 1-41 0,-5-1-65 16,-6 0-130-16,-1 6-578 0,-1 0 135 0</inkml:trace>
  <inkml:trace contextRef="#ctx0" brushRef="#br0" timeOffset="14620.3557">20421 16819 3605 0,'-10'-25'-42'0,"10"25"16"16,0 0 26-16,-12-22 21 0,12 22-2 15,0 0 13-15,0 0-11 0,-12-24 16 16,12 24-19-16,0 0 5 0,0 0 11 0,0 0-14 16,0 0 2-16,-6-26-3 0,6 26-9 0,0 0 0 15,0 0 1-15,0 0-7 0,0 0 29 16,0 0-4-16,0 0 16 0,0 0 12 15,0 0-7-15,0 0 5 0,48 72 19 16,-33-55-13-16,-1 10 3 0,4-4-10 16,-3 4-5-16,5 3-11 0,2 0 0 0,-4 4 2 15,6-4 0-15,-4 2 11 0,7-2-9 16,-4 2-25-16,-5-5-37 0,9 3-44 0,-3-6-49 16,-3 3-59-16,-2-7-135 0,-11 2-530 15,7-6-21-15</inkml:trace>
  <inkml:trace contextRef="#ctx0" brushRef="#br0" timeOffset="15034.0503">20725 17499 3750 0,'0'0'-73'0,"0"0"-1"0,0 0 2 16,0 0 4-16,0 0 0 0,-31-43 16 0,31 43 3 15,0-31 3-15,0 31-2 0,3-33 7 16,-3 33 4-16,5-34 13 0,-5 34-4 0,3-34 11 15,-3 34-1-15,9-30 6 0,-9 30 4 16,8-32-5-16,2 17-2 0,-10 15 10 16,12-28 0-16,3 16-1 0,-15 12 12 0,23-21 14 15,-23 21 13-15,27-16-3 0,-27 16-2 16,33-7-1-16,-33 7 5 0,37 0-1 16,-37 0 3-16,34 11 4 0,-34-11 2 0,38 13-10 15,-16-2 6-15,1-2 7 0,-8 3-14 16,5-2 0-16,-1 2 6 0,-19-12-9 0,27 20 16 15,-27-20 24-15,23 13 5 16,-23-13 27-16,23 15 24 0,-23-15 7 0,9 17-5 16,-9-17-3-16,0 0-5 0,0 0 4 0,0 0-17 15,-14 42-10-15,14-42-2 0,0 0-16 16,-26 26-13-16,26-26-4 0,-29 18-5 16,16-8-12-16,13-10 0 0,-34 20-9 0,23-10-6 15,11-10-18-15,-27 15-25 0,27-15-26 16,-18 17-45-16,18-17-38 0,-24 12-48 15,24-12-88-15,0 0-635 0,-20 11-402 0</inkml:trace>
  <inkml:trace contextRef="#ctx0" brushRef="#br0" timeOffset="15724.0393">21431 16810 4149 0,'-25'9'-119'0,"25"-9"13"15,-18 15 11-15,18-15 8 0,-30 22 8 16,30-22 6-16,-24 21 7 0,13-5 5 0,11-16 6 16,-31 27 6-16,23-8 5 0,-4-1 12 15,12-18 18-15,-15 30-22 0,7-10 8 16,8-20 6-16,-7 31 1 0,7-31 16 0,0 35-12 15,0-35-3-15,12 27 10 0,-12-27-5 16,10 18 3-16,-10-18 2 0,25 15 2 0,-25-15 1 16,34 3 2-16,-34-3 2 0,30 0-7 15,-30 0 0-15,0 0 5 0,50-18-2 16,-35 12 12-16,-15 6-13 0,25-26 5 0,-12 13 1 16,2-4 12-16,-15 17 0 0,17-34 10 15,-12 19 8-15,-5 15 2 0,12-35-1 16,-12 35 5-16,8-27-3 0,-8 27 5 0,4-27-8 15,-4 27-9-15,0 0 0 0,5-37 6 16,-5 37-14-16,0 0 1 0,6-28 8 16,-6 28-6-16,0 0-10 0,0 0 10 0,5-25-14 15,-5 25 4-15,0 0 12 0,0 0-3 16,0 0-6-16,20-12 6 0,-20 12 4 0,0 0 7 16,0 0 13-16,0 0-3 0,0 0 2 15,62 22-5-15,-62-22 6 0,32 12-8 16,-17-6-1-16,-15-6-12 0,35 9 6 0,-15-3-3 15,-20-6-3-15,44 10-8 16,-26-6 13-16,-18-4-3 0,47 3-7 0,-29 2 12 16,-18-5-17-16,47 4 9 0,-47-4 0 0,35 1-32 15,-35-1-21-15,46-5-36 0,-30 0-69 16,-16 5-190-16,32-17-408 0,-14 7 471 0</inkml:trace>
  <inkml:trace contextRef="#ctx0" brushRef="#br0" timeOffset="16003.7793">22038 16467 3162 0,'-33'-2'-20'16,"33"2"-2"-16,0 0 12 0,0 0 15 0,-30 24 5 15,30-24-3-15,-8 25 10 0,8-25 36 0,-5 30-5 16,5-30-4-16,0 37 11 0,0-37 0 15,10 40 0-15,-5-18 4 0,3 0-19 16,2-2 0-16,3 4-8 0,-1-3 3 0,6-3-5 16,4 0-1-16,0 0-9 0,0-3 6 15,4-4-3-15,0 2-3 0,5-5-24 0,-4-1-21 16,3-7-21-16,-30 0-13 0,50 0-22 16,-50 0-21-16,47-7-13 0,-23-1-76 15,-24 8-138-15,36-24-341 0,-20 9 121 16</inkml:trace>
  <inkml:trace contextRef="#ctx0" brushRef="#br0" timeOffset="16802.0229">22296 15978 2850 0,'0'0'32'15,"0"0"3"-15,-15-24-4 0,15 24 3 0,0 0-19 16,-12-20 3-16,12 20 7 0,0 0-10 15,0 0-5-15,0 0-2 0,0 0-6 0,0 0 11 16,0 0 4-16,0 0 13 0,0 0 6 16,0 0 12-16,0 0 4 0,0 0 24 15,0 0 18-15,0 0-15 0,44 75-1 0,-27-44 9 16,-6 5-10-16,4-2-8 0,5 7 3 16,-3 5-17-16,0 1-7 0,3 1-4 15,0-6-5-15,0 5-9 0,-3-8 7 0,0 3-16 16,-1-7 2-16,-1 7 7 0,2-9-14 15,-5-1 6-15,-2-5-7 0,1-3-4 0,0-2 6 16,-3-4-2-16,-8-18 6 0,13 37 2 16,-8-21 17-16,-5-16 11 0,7 24 24 15,-7-24-11-15,0 0-5 0,8 22-8 0,-8-22-5 16,0 0-12-16,0 0-20 0,0 0-15 16,0 0-22-16,0 0-9 0,0 0-9 15,0 0-4-15,-20-77-7 0,20 77-8 16,-8-55 4-16,8 24-2 0,-3-1 2 0,3 2-6 15,0 0-5-15,0-2-3 0,3 5 5 16,0-1 8-16,-3 28 8 0,9-47 1 0,-8 26 5 16,-1 21 1-16,10-36 5 0,-10 36 4 15,10-30 6-15,-1 13 13 0,-9 17-14 0,11-24 10 16,-11 24-2-16,15-25-3 0,-15 25 7 16,14-20-7-16,-14 20 4 0,0 0 9 15,17-20 6-15,-17 20-7 0,0 0-1 16,13-19 5-16,-13 19-8 0,0 0 11 0,0 0-2 15,18-12 2-15,-18 12 6 0,0 0-9 16,0 0 7-16,0 0 5 0,0 0-1 0,0 0 6 16,0 0 5-16,0 0-13 0,0 0 15 15,0 0 13-15,0 0-1 0,0 0 1 16,0 0 7-16,0 0-11 0,9 56-2 0,-9-56 5 16,0 0-9-16,0 0 5 15,-20 49 2-15,20-49-6 0,-9 28-2 0,9-28 11 16,-8 31 0-16,8-31-15 0,-7 33 12 15,7-33-10-15,-1 34 5 0,1-34-3 0,0 35-6 16,0-35 5-16,0 30-6 0,0-30 0 16,1 30 13-16,-1-30-18 0,12 27 3 15,-12-27-1-15,12 26 5 0,-12-26 12 0,23 21-8 16,-23-21 1-16,18 18 10 0,-18-18-3 0,26 12 14 16,-26-12-11-16,30 8-8 0,-30-8 13 15,35 2-14-15,-35-2-2 0,37-2 4 16,-37 2-8-16,40-11 6 0,-40 11-31 15,40-9-33-15,-22 5-26 0,-18 4-43 0,35-20-76 16,-23 11-230-16,-12 9-374 0,17-24 209 16</inkml:trace>
  <inkml:trace contextRef="#ctx0" brushRef="#br0" timeOffset="17151.6179">23096 15734 3470 0,'0'0'-18'16,"0"0"12"-16,0 0 1 0,-19-21-1 15,19 21 26-15,0 0 34 0,0 0 17 0,0 0 8 16,0 0-10-16,0 0 20 0,0 0-10 15,27 83-2-15,-19-58-2 0,9 6 2 0,-3 3-9 16,-1-2 8-16,4 10-1 0,-1-6-1 16,3 10-1-16,-3 1 19 0,6-2-7 15,3 2-11-15,-3 0-3 0,5-4-10 16,-9-5-7-16,2-2-5 0,4-3-7 0,-6-3-12 16,2-1-30-16,0-4-16 0,4-1-33 15,-6-4-23-15,-1-4-24 0,0 1-33 0,-2-2-30 16,-4-6-51-16,-11-9-167 0,20 12-451 15,-20-12 19-15</inkml:trace>
  <inkml:trace contextRef="#ctx0" brushRef="#br0" timeOffset="17597.7715">23755 16009 3762 0,'0'0'-24'0,"-17"-16"-6"0,17 16 13 0,0 0 3 15,0 0 0-15,0 0-3 0,-27-15 11 16,27 15-2-16,0 0 2 0,0 0-1 0,0 0 1 16,0 0 8-16,-35 33 7 0,35-33 5 15,-12 26 5-15,12-26-3 0,-6 30-4 16,6-30 0-16,-9 37-1 0,9-37 3 0,4 37 6 15,-4-37-6-15,8 37-4 0,-1-18 2 16,-7-19-8-16,16 28 7 0,-5-13 5 16,-11-15-6-16,31 19 3 0,-16-14-5 0,-15-5-4 15,36 7-2-15,-36-7 13 0,43-7-7 16,-43 7-2-16,42-15 21 0,-19 6-16 16,-4-3 8-16,-3-4 14 0,1-3-1 0,0 1-8 15,-4 0 14-15,-13 18 3 0,9-47-4 16,-4 23 0-16,-5-4 13 0,0 28-10 0,-14-56 2 15,6 32 9-15,-7 1 4 0,6-1 4 16,-6 8-10-16,2-4-12 0,13 20-5 16,-35-22-2-16,35 22-30 0,-32-9-19 0,32 9-31 15,0 0-33-15,-52 22-35 0,35-10-84 16,-4 0-173-16,2 0-431 0,6-3 144 16</inkml:trace>
  <inkml:trace contextRef="#ctx0" brushRef="#br0" timeOffset="18143.8443">24329 15614 3638 0,'0'0'-6'0,"0"0"6"16,0 0 4-16,0 0 17 0,0 0 1 15,0 0-4-15,0 0 1 0,0 0-7 0,0 0-6 16,0 0 2-16,0 0 0 0,0 0 2 16,0 0-6-16,0 0-2 0,-76 44-2 15,76-44-4-15,-6 34 12 0,4-13-4 0,2-21 2 16,0 37 1-16,0-37 9 0,2 40-10 16,4-22 0-16,-6-18-2 0,10 32 6 0,2-18-7 15,-12-14 9-15,18 26 2 0,-18-26-5 16,22 18 14-16,-22-18 7 0,25 12-1 15,-25-12-3-15,22 6 3 0,-22-6-1 16,0 0-8-16,45-15 8 0,-45 15 1 0,37-25-12 16,-19 7 3-16,7-3-10 0,-6-2 1 15,3 2-4-15,-6 3 5 0,1-2 2 16,0 5-8-16,-2 2 10 0,-15 13-14 0,25-29 11 16,-12 19-11-16,-13 10 10 0,20-15-9 15,-20 15 0-15,20-8 9 0,-20 8 20 0,0 0-4 16,0 0 5-16,51 11 17 0,-33 5 2 15,-1 2 17-15,5 6 17 0,-4 4 2 0,4 3-2 16,3 2-9-16,-7 2-4 0,7 5 6 16,-1 1-1-16,-1 1-6 0,1 2 3 15,-8-5-1-15,3 10-1 0,-4 1 3 16,-10 0-13-16,5 5-1 0,-10-7-8 0,-7 14-7 16,-1-3-5-16,-12 2-10 0,-9 4-30 15,-8 4-43-15,-23 11-62 0,-5-8-77 0,-15-1-190 16,-22-9-585-16,-17-10-864 0</inkml:trace>
  <inkml:trace contextRef="#ctx0" brushRef="#br0" timeOffset="19289.9691">9581 9234 4728 0,'-18'-21'-104'0,"18"21"27"0,-15-18 15 0,15 18 19 16,-20-18 24-16,20 18 30 0,-17-19 15 16,17 19 17-16,-22-16 8 0,22 16 2 0,0 0 1 15,-23-22-10-15,23 22-14 0,0 0-2 16,-15-15-13-16,15 15-1 0,0 0-9 16,0 0 1-16,0 0-10 0,0 0 9 0,0 0 2 15,0 0-4-15,0 0-1 0,0 0 3 16,63 77 8-16,-41-43-4 0,10 11 2 15,10 17 14-15,11 28-4 0,7 7 6 0,9 6 9 16,-2 6 3-16,10 8-2 0,1 3 1 16,4-4 14-16,4 1-1 0,-1-3-7 15,0-5-1-15,-1-8-1 0,-2-2-5 0,0-10-4 16,-9-2-1-16,3-5-1 0,-4-4-2 16,1-1-4-16,-2-6-3 0,-10-13 0 15,-9-9-3-15,5 1-4 0,-3-4 1 0,-6 1 1 16,1-5-5-16,-11-6 2 0,2 3-3 15,-10-9 2-15,2-3-5 0,-10-2 2 0,1 3 0 16,2-7 0-16,-8-3-3 0,3 2 1 16,-5-3-1-16,-1 0-3 0,-14-17 0 15,23 24 2-15,-9-12 0 0,-14-12-2 0,18 20 1 16,-18-20 2-16,17 16 0 0,-17-16-2 16,0 0 0-16,21 23 0 0,-21-23-5 15,12 9 2-15,-12-9-6 0,0 0-29 0,0 0-30 16,17 18-34-16,-17-18-33 0,0 0-33 15,0 0-38-15,0 0-69 0,20 6-662 0,-20-6-648 16</inkml:trace>
  <inkml:trace contextRef="#ctx0" brushRef="#br0" timeOffset="19939.5527">11271 11803 4486 0,'0'0'-111'0,"0"0"20"0,0 0 13 16,0 0 16-16,0 0 4 0,0 0 5 15,65 41 35-15,-53-23 0 0,-1 1-1 0,3 2 5 16,7 1-1-16,1 3 7 0,-3-1 6 15,9-2-9-15,0-2 3 0,6-4 8 16,1-2-5-16,-5-6 1 0,7 2 2 16,0-8 0-16,3-2-5 0,-3 0 5 0,-4-2-2 15,1-1 10-15,-3-4-10 0,-2-1 15 16,-4-6-9-16,2 1 11 0,-12-2 6 0,1-5 13 16,1-2-12-16,-3-2 0 0,-9-1 19 15,3 0 9-15,-8 25 20 0,0-52-1 0,0 28 11 16,-8-5 0-16,8 29-2 0,-14-48-10 15,8 22-8-15,-10 2-6 0,6-1-5 16,2 5-5-16,-5-4-5 0,1 3-3 0,-3 0-6 16,15 21-7-16,-23-36 3 0,12 19-6 15,11 17 1-15,-13-34-1 0,13 34-10 0,-12-20 4 16,12 20-2-16,-13-22-2 0,13 22 0 16,0 0-5-16,-10-32-11 0,10 32-11 15,0 0-1-15,-3-30 6 0,3 30-5 16,0 0 9-16,-2-24-2 0,2 24 2 0,0 0-8 15,0 0 7-15,0 0 0 0,0 0-6 16,-3-35 6-16,3 35 0 0,0 0 2 16,0 0-2-16,0 0 4 0,0 0 7 0,0 0 4 15,0 0 18-15,0 0 14 0,-14-21-4 16,14 21-1-16,0 0-1 0,0 0-4 16,0 0-8-16,0 0 6 0,-63 21 0 0,63-21 6 15,-35 15-2-15,11-3 1 0,1 0 4 16,-4 2-2-16,-5 1-1 0,4 0-6 0,-4 3 0 15,3 2-6-15,-2-1-5 0,4-1-31 16,2-3-43-16,1 3-60 0,4-2-66 0,-1-5-171 16,-3-2-542-16,12-1-420 0</inkml:trace>
  <inkml:trace contextRef="#ctx0" brushRef="#br0" timeOffset="20778.2654">9350 8376 4109 0,'0'0'-183'0,"-8"-23"19"16,8 23 26-16,0 0 23 0,-10-30 34 15,10 30 23-15,0 0 26 0,-8-29 25 16,8 29 14-16,0 0-18 0,-4-27-3 0,4 27 21 16,0 0-14-16,-2-35 4 0,2 35-3 15,0 0 1-15,2-32-4 0,-2 32 9 16,0 0 0-16,-2-36-5 0,2 36 12 0,-3-27 11 15,3 27-8-15,-8-26 22 16,8 26 11-16,-5-28 6 0,5 28-1 0,-14-31 16 0,14 31-3 16,-15-28 3-16,4 12 13 0,11 16 21 15,-12-24-11-15,12 24-6 0,-13-25 4 16,13 25-1-16,-12-22-4 0,12 22-4 0,0 0-7 16,-14-26-7-16,14 26-12 0,0 0-1 15,-8-20-15-15,8 20 0 0,0 0-7 16,0 0-12-16,0 0-10 0,0 0 6 15,0 0-7-15,0 0-1 0,0 0 3 0,0 0-1 16,0 0 8-16,0 0-6 0,0 0-4 16,59 71 2-16,-31-43-4 0,2 8 6 0,5 2-1 15,-1 6 1-15,11 8-1 0,-5 0 4 16,5 0-8-16,0 4 3 0,1-4-1 0,-6 4 6 16,2-5 1-16,-7-7-18 0,-4-1-30 15,0-2-21-15,-1-5-30 0,-9-4-25 16,-4-5-32-16,-7-3-34 0,-5-3-75 0,-5-21-575 15,-5 31 23-15</inkml:trace>
  <inkml:trace contextRef="#ctx0" brushRef="#br0" timeOffset="21365.794">9215 7648 3584 0,'0'0'-123'0,"25"-52"36"0,-25 52 17 16,0 0 9-16,0 0 40 0,10-25 28 15,-10 25 19-15,0 0 11 0,0 0-7 16,5-24-5-16,-5 24-7 0,0 0 0 0,13-23-2 16,-13 23 0-16,0 0-7 0,20-20 0 15,-20 20-1-15,15-16 1 0,-15 16-2 0,24-15-5 16,-24 15-2-16,37-16 11 0,-16 9-2 15,4 1-9-15,2 0 0 0,2 0 8 16,2 4-3-16,-31 2-5 0,66-4-7 0,-31 8 7 16,-3-4 11-16,1 2-7 0,-1 3-8 15,-4-4 6-15,-28-1 0 0,44 11 3 0,-22-5 6 16,-22-6 1-16,21 18 10 0,-21-18 10 16,9 31 14-16,-9-31 13 0,-5 32 24 15,5-32-15-15,-7 38-8 0,-3-16 4 16,10-22-22-16,-13 40-4 0,4-21-2 0,-4-1-2 15,13-18 3-15,-17 35-18 0,7-19 6 16,2 4-12-16,8-20-4 0,-20 37-12 0,8-17-13 16,12-20-17-16,-20 25-12 0,8-11-2 15,12-14-11-15,-13 21-6 0,13-21-14 16,-14 20-15-16,14-20-22 0,0 0-28 16,-21 27-41-16,21-27-72 0,0 0-446 0,-10 12 628 15</inkml:trace>
  <inkml:trace contextRef="#ctx0" brushRef="#br0" timeOffset="21794.6194">9859 7504 2799 0,'0'0'-95'0,"17"-13"15"15,-17 13 24-15,0 0 8 0,31-11 21 16,-31 11 11-16,29-4-2 0,-29 4 9 16,35 0 6-16,-35 0 15 0,38 3-3 15,-38-3 19-15,42 12 2 0,-22-11-3 0,-20-1 3 16,34 15 5-16,-16-10 2 0,-18-5 20 16,27 12-6-16,-27-12 9 0,20 11 18 15,-20-11 10-15,0 0 13 0,27 12 26 0,-27-12-15 16,0 0-17-16,0 0-12 0,0 0-4 0,0 0-12 15,0 0-4-15,0 0-13 0,0 0-1 16,0 0-4-16,0 0-11 0,0 0-8 16,0 0-7-16,-106-23-17 0,95 11-9 0,11 12-35 15,-32-33-33-15,20 11-10 0,-1 2 18 16,4-4-4-16,-2 1 10 0,11 23 0 16,-14-46 2-16,11 23 11 0,3 23-2 15,0-40 4-15,0 40-1 0,3-37 3 0,-3 37 8 16,14-34 2-16,-3 15-6 0,1 3-33 15,5 1-34-15,6-5-57 0,-6 4-144 0,5 1-282 16,1-1 115-16</inkml:trace>
  <inkml:trace contextRef="#ctx0" brushRef="#br0" timeOffset="22132.2158">10411 6940 2271 0,'0'0'36'0,"0"0"9"0,28-7-7 15,-28 7-6-15,0 0-1 0,0 0 0 0,0 0-13 16,0 0 6-16,19 31-9 0,-19-31-3 15,11 19 0-15,-11-19-6 0,15 24 3 16,-15-24 8-16,21 28 7 0,-8-13-4 0,4 1 0 16,1-1-6-16,0-3 12 0,6 1-3 15,1 1-7-15,3-6 1 0,6-3 3 0,-2 2-1 16,1-3 3-16,2-1-6 16,-5-3 0-16,-30 0 6 0,57-3 2 0,-32-1 33 15,-1-3 2-15,-24 7 4 0,33-13 14 16,-19 2 0-16,-14 11 7 0,18-24 2 0,-18 24-4 15,8-31 2-15,-8 31-17 0,-3-32-2 16,3 32-4-16,-15-31-10 0,15 31 0 0,-29-31-2 16,13 16-11-16,1 3-7 0,15 12-12 15,-39-24-6-15,21 12-24 0,-2 1-8 16,20 11-16-16,-40-12-1 0,40 12-8 16,-41-6-24-16,41 6-13 0,-33 0-30 0,33 0-44 15,-35 6-78-15,35-6-491 0,-30 11 535 16</inkml:trace>
  <inkml:trace contextRef="#ctx0" brushRef="#br0" timeOffset="23262.1254">10538 5349 2901 0,'0'0'-108'0,"0"0"22"0,0 0 46 0,0 0 14 16,0 0 49-16,0 0 3 0,37 62-1 15,-24-45 17-15,7 3-11 0,7 1 4 16,-2 8-3-16,2-5 3 0,5 5-3 16,1 4 2-16,6-3-1 0,-1 4-7 0,2-4 2 15,0 5-6-15,2-5 6 0,0 2-6 16,-2-5-2-16,2 0-1 0,-5-2-2 16,-2-3 0-16,-5 0 2 0,5-4-4 0,-5 1-4 15,-3-3-1-15,-9-1-1 16,7-3 1-16,-8 0 1 0,-17-12 1 0,30 19-3 0,-16-11 28 15,-14-8 13-15,21 15 19 0,-21-15 18 16,19 13-15-16,-19-13 4 0,0 0-7 16,17 17-16-16,-17-17 0 0,0 0-8 15,0 0-7-15,0 0-3 0,0 0-9 0,13 15-26 16,-13-15-2-16,0 0-3 0,0 0-17 16,0 0-10-16,0 0-6 0,0 0 4 0,0 0-8 15,0 0 18-15,-62 18-5 0,62-18-1 16,-33 8-4-16,33-8-1 0,-36 7 0 0,36-7 0 15,-30 9 10-15,30-9-5 0,-36 11 2 16,24-2 2-16,12-9-2 0,-30 15 2 16,30-15 10-16,-27 24-4 0,14-12 2 15,4 6-2-15,-6 2 13 0,15-20-9 0,-17 43 2 16,6-22 1-16,7 5 1 0,3-2 1 16,1-24-10-16,-4 46 11 0,8-22 6 15,-4-24-3-15,8 47 7 0,4-26 4 0,-1 1-11 16,3-3 14-16,3-1 0 0,-1-6-2 15,4 1 14-15,0-1 4 0,6-7 7 16,-26-5 1-16,51 5 14 0,-24-5 2 16,3-10-21-16,-3 3 2 0,5-5 4 0,-2-3-7 15,0-6-6-15,-5-2 4 0,0-1-8 16,-1-3-21-16,1-5 10 0,-8 3-23 0,-4-3-2 16,-3-3-19-16,0 2-27 0,-3-1 1 15,-2 2 6-15,-5 0 11 0,0 1 5 0,0 0 0 16,0 31 3-16,-9-57 14 0,6 30 18 15,-2 2 4-15,-5 1 7 0,10 24 10 16,-10-39 8-16,10 39-6 0,-7-35 8 16,7 35-15-16,-5-28-5 0,5 28-2 0,0 0 3 15,-8-30-13-15,8 30 3 0,0 0 7 16,0 0-5-16,-4-32 0 0,4 32 8 0,0 0-11 16,0 0 8-16,0 0 0 0,0 0-9 15,0 0 9-15,0 0-5 0,0 0 0 16,47 4 3-16,-47-4-1 0,0 0 1 15,47 21 0-15,-47-21 2 0,40 14 2 0,-15-8 8 16,-6 0 2-16,-19-6-8 16,47 6 4-16,-26-3 6 0,-21-3 5 0,44 0 16 15,-44 0 19-15,33-6-6 0,-33 6 21 0,32-9 7 16,-32 9-14-16,22-20-7 0,-22 20 4 16,18-26-18-16,-18 26 16 0,9-29 17 0,-9 29-28 15,5-30 38-15,-5 30-13 0,-4-30-7 16,4 30 10-16,0 0-13 0,-6-36-13 0,6 36-8 15,0 0-1-15,-9-25-15 0,9 25-3 16,0 0-2-16,0 0-4 0,0 0-4 16,0 0 2-16,0 0-7 0,0 0 4 15,35-5-1-15,-35 5 8 0,0 0-16 0,0 0 9 16,62 22 2-16,-62-22-6 0,45 8-12 16,-21-4-22-16,6 2-25 0,2-6-37 15,-1 3-39-15,0-9-57 0,0 3-104 0,-1-3-519 16,-6-7 142-16</inkml:trace>
  <inkml:trace contextRef="#ctx0" brushRef="#br0" timeOffset="23613.9112">12371 5184 3500 0,'-25'-8'-119'16,"25"8"4"-16,0 0 8 0,-32-3 3 0,32 3 13 15,0 0 7-15,0 0 0 0,-30 15 12 16,30-15-2-16,-8 23 21 0,8-23 18 0,-8 27 29 16,8-27 15-16,0 31 9 0,0-31-4 15,13 41 15-15,-1-17-2 0,4-6-2 16,0 11-2-16,9-7 14 0,-2-2-21 0,7 2 15 16,0-4-7-16,4-3 1 0,3 2-4 15,-4-8 1-15,2 0 7 0,2-6 16 16,0-3 9-16,-4 0 14 0,-1-3 13 0,-4-6 17 15,1-5 2-15,-1 1 5 0,-6-11-16 16,5 4 1-16,-14-5-6 0,-4-2-11 16,1-11-12-16,-7 5-23 0,-3-12-13 0,-5 3-35 15,-7-5-5-15,-1-10-25 0,-4-2-38 16,-1-16-23-16,-1 1-50 0,-1 2-42 16,-7-9-111-16,6 7-391 0,-8-2 669 0</inkml:trace>
  <inkml:trace contextRef="#ctx0" brushRef="#br0" timeOffset="23866.7292">12216 4149 2765 0,'0'0'-81'0,"17"39"29"0,-6-17 46 16,-2 6 47-16,11 2 10 0,0 1 2 16,-2 5 31-16,12 5 1 0,0 0-2 15,5 2-6-15,1 4-1 0,9 4 3 0,0 0-10 16,3 3 11-16,1-1-18 15,1-5 0-15,2-2-10 0,-3 1-4 0,-3-5-3 16,0-7-4-16,-8 3-9 0,-3-10 6 0,5 4-13 16,-6-7 6-16,-2 0-6 0,-7-5-6 15,3 2 4-15,4-3-2 0,-10-4-29 0,-2-2-22 16,3 0-31-16,-5-1-50 0,-18-12-47 16,29 15-78-16,-29-15-505 0,20 9 462 15</inkml:trace>
  <inkml:trace contextRef="#ctx0" brushRef="#br0" timeOffset="24078.7546">12519 4869 3142 0,'0'0'34'0,"0"0"16"16,0 0 23-16,0 0 7 0,0 0 7 0,0 0 3 15,105-30-14-15,-67 11 0 0,3-4-12 16,4 3-2-16,5-5-27 0,2 1-1 16,5-2-32-16,-2 5-53 0,2-1-99 0,-9 1-281 15,-9 5-304-15,-1 3 501 0</inkml:trace>
  <inkml:trace contextRef="#ctx0" brushRef="#br0" timeOffset="24679.9877">10063 8470 3073 0,'-15'-24'2'0,"15"24"33"0,-14-21 19 16,14 21 27-16,-16-23 23 0,16 23 8 15,-15-19 21-15,15 19 23 0,-14-17-10 16,14 17-27-16,0 0-23 0,-18-21-13 0,18 21-9 16,0 0-19-16,0 0-15 0,0 0 3 15,0 0-12-15,0 0 3 0,0 0 0 16,0 0-11-16,0 0 2 0,0 0-4 0,65 38-10 16,-43-13 7-16,5-3 1 0,1 3-5 15,4 2-1-15,5 5 2 0,-4-2-4 0,9 2 1 16,-4-1 3-16,-2-4-27 0,4 4-28 15,-12-9-22-15,4 2-35 0,-2-6-37 16,-2 4-36-16,-4-7-68 0,-7 2-593 16,6-2 17-16</inkml:trace>
  <inkml:trace contextRef="#ctx0" brushRef="#br0" timeOffset="25060.1461">10366 8699 3588 0,'-7'-21'-122'16,"7"21"24"-16,0 0 20 0,3-35 10 16,-3 35 8-16,12-28 3 0,-12 28 12 0,17-31 5 15,-9 16 7-15,7-5-1 0,2 7-2 16,5-6 4-16,-2 4 0 0,3 0 2 16,7-5 8-16,-1 8-19 0,-1 0 5 0,-6 1-1 15,5 4 11-15,-27 7-11 0,41-6 10 16,-41 6 21-16,36 6 21 0,-36-6 34 15,33 21 0-15,-15-9-7 0,-4 5 0 16,-1 1 15-16,-1 3-17 0,1-3-3 0,-4 6-8 16,-1-2 2-16,2 1-3 0,-10-23 17 15,13 39 22-15,-9-17 11 0,-4-22 5 0,5 37 20 16,-5-37-15-16,-12 37 3 0,2-19-8 16,-3 0 1-16,-6 0-21 0,-1-2 3 0,0-1 1 15,-5 1-18-15,2-3-5 0,1-5 6 16,22-8-14-16,-49 17-3 0,28-11-10 15,21-6-21-15,-32 9-30 0,32-9-39 16,0 0-71-16,-29-3-70 0,29 3-208 16,0 0-324-16,0 0 476 0</inkml:trace>
  <inkml:trace contextRef="#ctx0" brushRef="#br0" timeOffset="25619.7573">11043 8073 3098 0,'0'0'-3'15,"0"0"26"-15,-75 27 1 0,75-27 15 16,0 0-15-16,0 0 0 0,-24 8-13 0,24-8-6 16,0 0-5-16,0 0 7 0,-16 22-4 15,16-22-3-15,-5 23-5 0,5-23 3 16,-9 35 6-16,8-15-1 0,1-20-8 15,0 41 7-15,0-41-14 0,1 45 24 0,3-21-16 16,4-6-4-16,0 6 8 0,-8-24-4 16,22 33-1-16,-10-19 0 0,3-2 12 15,-15-12-9-15,27 13-3 0,-27-13 5 16,23 14 5-16,-23-14 7 0,25 3 16 0,-25-3-7 16,0 0-7-16,0 0 9 0,37-24-9 0,-37 24-1 15,13-29-6-15,-13 29-7 0,15-36 0 16,-8 12 7-16,-7 24-14 0,8-42 7 0,-8 21-4 15,0 21-8-15,0-41 1 0,0 41 8 16,-3-36 19-16,3 36 5 0,-5-32 19 16,5 32-9-16,-3-29-4 0,3 29 1 15,0 0-11-15,0-35-6 0,0 35-11 0,0 0-11 16,0 0 1-16,3-32-6 0,-3 32 8 16,0 0 3-16,0 0-3 0,0 0-8 15,0 0 21-15,8-24-19 0,-8 24 6 16,0 0 1-16,0 0 2 0,0 0 8 0,0 0-12 15,0 0 9-15,0 0-9 0,0 0 7 16,0 0 2-16,0 0-7 0,66 39 5 0,-53-31-1 16,-13-8-3-16,34 20 10 0,-14-11-2 15,3-4 5-15,-23-5 7 0,49 10-8 16,-23-10 1-16,-1 2-9 0,-25-2-39 0,49-2-48 16,-24-8-105-16,2 2-248 0,-5-6-192 15,-2-3 119-15</inkml:trace>
  <inkml:trace contextRef="#ctx0" brushRef="#br0" timeOffset="25942.0749">11426 7535 2375 0,'0'0'-117'15,"0"0"13"-15,0 0 31 0,-18 21 19 16,18-21 22-16,0 0 17 0,5 33 23 0,-5-33 35 15,3 36 17-15,-3-36 3 0,10 42 1 16,-5-17 19-16,2-2-3 0,3 6-8 16,2-2-14-16,-4-2 5 0,10-1-22 15,-1 5-1-15,5-5 12 0,-2 1-13 0,8-8-11 16,-6 0 13-16,10-2-3 0,-4-3-6 16,-3-2 0-16,7-4-4 0,-2-4-4 15,2-2 2-15,-32 0-1 0,64-8-7 0,-34-2 14 16,0-2-12-16,-3-7-15 0,-1 2-7 15,0-6-16-15,-5 3-9 0,-2-5-26 0,-4-10-33 16,0 1-27-16,-7 0-28 0,-3 2-24 16,-1-8-70-16,-4 4-325 0,-9-7 112 15</inkml:trace>
  <inkml:trace contextRef="#ctx0" brushRef="#br0" timeOffset="26246.2142">11707 6866 2006 0,'0'0'-70'0,"0"0"21"0,0 0 7 16,0 0 31-16,0 0 11 0,0 0 65 0,0 0-9 16,0 0-5-16,19 82-1 0,-4-63 31 15,-2 2-7-15,7 3-1 0,4 2-1 16,-1 2 12-16,2-1-7 0,2 4-8 0,8 0-14 16,-2 2 16-16,3 2-18 0,-10-8-9 15,11 8-3-15,0-1 2 0,-4-5-14 0,-6-1 2 16,0-2-2-16,0 2-6 0,-6-8 2 15,0-2-2-15,-5-1-1 0,3-2 11 16,-6 0-6-16,-13-15 40 0,25 21 60 16,-25-21-23-16,13 16-4 0,-13-16-7 0,0 0-28 15,0 0-6-15,0 0 0 0,0 0-14 16,0 0-22-16,0 0-40 0,0 0-40 16,0 0-38-16,-41-79-78 0,39 48-157 0,-1-3-394 15,-2-10 547-15</inkml:trace>
  <inkml:trace contextRef="#ctx0" brushRef="#br0" timeOffset="26630.891">12425 6967 2872 0,'0'0'-157'0,"25"12"25"0,-25-12 2 16,17 12 29-16,-17-12 10 0,18 16 62 16,-18-16-2-16,13 19 31 0,-13-19 24 0,0 0 22 15,4 33 29-15,-4-33-12 0,0 27 5 16,0-27-1-16,0 0 4 0,-12 45-16 15,12-45 15-15,-13 29 2 0,13-29-12 0,-10 27-7 16,10-27-1-16,-12 27-4 0,12-27 5 16,-13 24 9-16,13-24-16 0,-14 29-6 15,14-29 21-15,-8 18-24 0,8-18-2 0,-14 18-4 16,14-18 12-16,0 0-21 0,-16 21-5 16,16-21-8-16,0 0 8 0,0 0-4 15,-14 24 11-15,14-24-16 0,0 0 1 0,0 0-1 16,0 0-1-16,-3 27-5 0,3-27 2 15,0 0-4-15,0 0 2 0,0 0 9 16,33 23-1-16,-33-23-3 0,31 10-1 16,-13-7 2-16,-18-3 1 0,55 0-9 0,-18-3 12 15,-4-2 7-15,8 0-7 0,4-2-4 16,-5 2 0-16,2-5-8 0,-5 5-2 0,1-3-24 16,0-7-33-16,-6 3-43 0,0-3-93 15,-9 3-234-15,-1-6-242 0,-3 1 120 0</inkml:trace>
  <inkml:trace contextRef="#ctx0" brushRef="#br0" timeOffset="27325.9827">12617 6327 2609 0,'0'0'-56'16,"0"0"29"-16,0 0 36 0,0 0 36 0,0 0-10 15,37 73 8-15,-25-53 9 0,1 0 26 16,6 2-8-16,-1 6 2 0,2 0-15 16,7 1 6-16,-5 0 22 0,11 7-15 0,-1-2-11 15,1 3 1-15,2-2-12 0,4-1 4 16,-2-2-6-16,-1-1-13 0,-4-4-1 15,2-3 19-15,-3 1-24 0,0-6 2 16,-3 4 2-16,-5-8-25 0,-1 1-24 0,-2-5-5 16,0 2-6-16,-20-13 10 0,29 19-4 15,-16-14-3-15,-13-5-21 0,0 0 5 0,35 0-4 16,-35 0 8-16,0 0 3 0,19-24 1 16,-19 24 8-16,8-24 8 0,-8 24 8 15,0-37 29-15,0 37 27 0,0-34 16 16,0 34 16-16,-8-34 18 0,8 34 8 0,-2-28-10 15,2 28-2-15,0 0-28 0,-3-32-4 16,3 32-10-16,0 0-19 0,0 0-6 0,-5-32-4 16,5 32-10-16,0 0 3 0,0 0-1 15,0 0 2-15,0 0-8 0,0 0-1 16,0 0 6-16,0 0-2 0,0 0 1 0,0 0 3 16,0 0-9-16,0 0 3 0,0 0 1 15,0 0-6-15,0 0-10 0,72 44 9 16,-72-44-16-16,31 8 4 0,-11-3-9 15,-20-5 10-15,42 0-13 0,-42 0 4 0,49-5-10 16,-28-2 15-16,6 2-3 0,-27 5 0 16,42-21 2-16,-25 11 6 0,6-6 1 15,-23 16 11-15,22-27 10 0,-10 12 8 0,-12 15 3 16,8-35 21-16,-8 35-8 0,0-33 12 0,0 33-1 16,-13-39-9-16,1 24 14 15,-1-5-7-15,-4 5 5 0,-7 1-14 0,4 1-1 16,-5 6-11-16,25 7-5 0,-57-12-6 15,29 12-12-15,28 0-15 0,-55 7-15 0,25 1-30 16,3 1-21-16,2 6-13 0,3-3-22 16,-3 3-27-16,8 2-29 0,-3 0-82 15,7-4-541-15,-2 2 219 0</inkml:trace>
  <inkml:trace contextRef="#ctx0" brushRef="#br0" timeOffset="27875.2362">13840 6218 3381 0,'0'0'-82'16,"0"0"28"-16,0 0 31 0,-32-15 20 0,32 15 1 15,0 0 7-15,0 0-10 0,0 0 2 16,0 0 3-16,-33 2 0 0,33-2-7 0,0 0 0 15,0 0 0-15,-14 39-8 0,14-39 13 16,-3 27 7-16,3-27-12 0,0 0-1 0,8 43-4 16,-8-43 7-16,5 28 1 0,-5-28 1 15,16 27 3-15,-16-27 5 0,13 24-5 16,-13-24 2-16,12 19-2 0,-12-19 0 0,20 16 13 16,-20-16-6-16,20 5-5 0,-20-5 5 15,0 0-2-15,0 0 7 0,57-23 5 0,-36 6 7 16,-4 2-3-16,0-4 12 0,-2 2 31 15,2-6-10-15,-17 23 19 0,16-39-4 16,-11 16 5-16,-5 23 12 0,4-37 11 16,-4 17-8-16,0 20-10 0,5-34-2 0,-5 34-17 15,-5-32-7-15,5 32-10 0,0 0 1 16,0-36-5-16,0 36-7 0,0 0-24 0,0 0-5 16,5-31-10-16,-5 31 4 0,0 0-2 15,0 0 5-15,0 0 0 0,0 0-3 16,0 0 5-16,73 40-1 0,-41-16 14 0,2 3-23 15,9 5 13-15,7 10 0 0,0 5-7 16,6 1 5-16,-3 3 1 0,-3 4 23 0,-4 4-9 16,-6 0 10-16,-7 2 7 0,-4 5 10 15,-18-5 18-15,-6 7 2 0,-15-1-9 16,-11 16-8-16,-23 34 21 0,-16-4-8 16,-15-3-20-16,-7 1-88 0,-7-7-91 0,-13-2-318 15,-9-8-414-15,-12-13-212 0</inkml:trace>
  <inkml:trace contextRef="#ctx0" brushRef="#br0" timeOffset="31091.5417">5381 15376 3934 0,'0'0'-82'0,"0"0"29"0,0 0 22 16,0 0 19-16,0 0 2 0,0 0 6 0,0 0 4 15,0 0-2-15,0 0 0 0,0 0-10 16,0 0 4-16,0 0-2 0,0 0-3 16,8 35 3-16,-8-35 6 0,8 21 0 15,-8-21 0-15,24 33-4 0,-11-10 8 0,-1-1-8 16,10 5 1-16,-2 0 3 0,3 2 0 16,4-2 4-16,0 5 6 0,1-6-12 15,7 9 17-15,0-5-7 0,1-1-11 0,-1-5 7 16,3-3-2-16,-3 2 4 0,4-5 13 15,-4 0-9-15,5-3-6 0,-3-3 2 0,0 1 6 16,-1-2-4-16,1-7 2 0,-3 7 3 16,1-10 3-16,-2 6-10 0,4-7 26 0,-3 4-22 15,1-4-8-15,3 0 4 16,-1-4 14-16,0-3-24 0,3 2-14 0,-2-5 10 16,3-2-6-16,-3-1-7 15,0-2 11-15,-4 3 2 0,6-3-9 0,-15 6-6 0,4-3 6 16,-4-2 10-16,-4 5-2 0,6 0-1 15,-8-3-1-15,4 3 23 0,-23 9-14 16,40-21-1-16,-21 7 7 0,-3 5-2 0,-16 9-11 16,35-24 7-16,-18 15 1 0,0-6-1 15,-17 15-1-15,32-25 5 0,-19 13 0 16,4-1 2-16,-17 13-9 0,32-27 5 0,-17 14 15 16,1 1-18-16,1-3 3 0,0-1-3 15,0 1-6-15,-1-1 2 0,4 1-9 16,-1-1-2-16,2 1 2 0,-4 0-5 0,-17 15 20 15,32-29-9-15,-20 18-4 0,-12 11-7 16,21-25 13-16,-21 25-11 0,22-21 1 0,-22 21 3 16,15-25-9-16,-3 14-26 0,-12 11-25 15,0 0-34-15,8-36-59 0,-8 36-146 16,0-23-279-16,0 23 114 0</inkml:trace>
  <inkml:trace contextRef="#ctx0" brushRef="#br0" timeOffset="31951.2005">7100 15155 2154 0,'0'0'-145'0,"-30"5"35"0,30-5 14 16,0 0 20-16,0 0 7 0,0 0 15 15,0 0-1-15,0 0 20 0,0 0-5 0,0 0 13 16,0 0 0-16,0 0 27 0,107-9-9 16,-83 4 18-16,1-5-9 0,-3 2 9 0,4-2-9 15,-7-2 9-15,9 0 5 0,-4 0 4 16,-3 3-1-16,1-5 1 0,-22 14 8 16,44-18 4-16,-28 9 4 0,-16 9-4 15,29-15 11-15,-29 15 4 0,25-12 11 16,-25 12 11-16,23-12-6 0,-23 12 32 0,0 0 14 15,25-9 3-15,-25 9 25 0,0 0-38 16,20-11-5-16,-20 11-6 0,0 0-17 0,0 0-13 16,0 0 13-16,0 0-33 0,34 0 1 15,-34 0 3-15,0 0-6 0,0 0-3 0,27 15 0 16,-27-15-4-16,0 0-4 0,16 26-1 16,-16-26-4-16,14 21-1 0,-14-21 0 15,8 27-2-15,-8-27-6 0,13 29 8 16,-4-14-5-16,-9-15 0 0,10 30 3 0,-2-11-11 15,-8-19 18-15,5 28 15 0,-5-28 9 16,7 31 24-16,-7-31 6 0,0 28-1 0,0-28 13 16,-3 28-4-16,3-28 11 0,-9 31 5 15,9-31-7-15,-11 27-9 0,11-27-8 16,-16 24-6-16,16-24-16 0,-13 23-6 0,13-23-9 16,-8 24-7-16,8-24-2 0,0 0 0 15,-14 31-6-15,14-31-4 0,-3 20 5 16,3-20-12-16,0 0 1 0,-12 32-3 15,12-32-4-15,0 0 2 0,-5 30 9 0,5-30-15 16,0 0 0-16,-6 28 6 0,6-28-6 16,0 0 6-16,0 0 0 0,-4 29-5 0,4-29 11 15,0 0-8-15,0 0 11 0,0 0 18 16,-5 24 12-16,5-24-4 0,0 0-5 0,0 0-5 16,0 0-12-16,0 0 7 0,0 0-2 15,-16 15-5-15,16-15 0 0,0 0-5 16,0 0-5-16,0 0-7 0,0 0 0 0,0 0-11 15,0 0 2-15,0 0-2 0,0 0-1 16,0 0-5-16,0 0 8 0,0 0 0 16,0 0-6-16,0 0 2 0,0 0 3 15,-54-27-3-15,54 27 3 0,0 0-2 0,-23-19-2 16,23 19-1-16,-19-15 4 0,19 15-5 16,-23-22 0-16,6 7-2 0,5-3-5 0,12 18-8 15,-30-34 7-15,15 13-6 0,0-2 8 16,2 2-10-16,-1-1 10 0,1 0 8 15,-5 4-3-15,9-4-1 0,9 22 7 0,-25-36-5 16,17 17-2-16,8 19-21 0,-24-27-24 16,24 27-44-16,-8-25-61 0,8 25-111 15,-8-26-572-15,8 26-72 0</inkml:trace>
  <inkml:trace contextRef="#ctx0" brushRef="#br0" timeOffset="33520.9996">9548 15441 3728 0,'33'29'-146'0,"1"-5"19"0,-4-2 8 16,3-4 14-16,-4-1-1 0,7-4 16 0,-2 1 11 16,-1-2 0-16,6-3 9 0,-1-3 15 15,-4 0-2-15,-1-3 20 0,2 1 20 16,-5-4 29-16,2 0 16 0,-32 0 23 0,57-10 18 15,-25 4 15-15,-2-3-11 0,5-3-1 16,4 0-14-16,-4-5 3 0,0-1-5 16,8 0-21-16,-1-4 8 0,3-2-6 15,0-1-19-15,1-3 12 0,-3 4-8 0,2-5 3 16,-3-1-12-16,2 2 0 0,-4-3 16 16,2 3-20-16,-12 4 4 0,5-1 2 0,-5 0-2 15,-2 3-9-15,1 2 9 0,-7 5-4 16,-4-2 1-16,4 4 3 0,-6-3 8 0,1 4-17 15,-17 12 5-15,32-26 5 16,-20 14-5-16,-12 12-1 0,25-21 11 0,-10 7-11 16,-15 14-2-16,22-18 0 0,-22 18-6 0,25-19 0 15,-25 19 0-15,26-18-4 0,-26 18 6 16,22-17 4-16,-22 17-12 0,20-15 4 16,-20 15 2-16,15-16 2 0,-15 16-10 15,0 0-21-15,19-23-23 0,-19 23-25 0,0-8-56 16,0 8-141-16,0 0-434 0,0 0 622 15</inkml:trace>
  <inkml:trace contextRef="#ctx0" brushRef="#br0" timeOffset="34595.8631">10914 14730 2940 0,'0'0'26'16,"0"0"28"-16,0 0-14 0,-15-19 13 16,15 19-9-16,0 0 16 0,0 0-15 15,0 0-6-15,0 0-2 0,0 0-1 0,0 0-6 16,0 0-17-16,0 0-2 0,0 0 7 0,0 0-3 16,0 0-21-16,0 0 25 0,0 0-8 15,0 0-2-15,0 0-3 0,0 0-1 16,0 0 10-16,0 0-11 0,0 0 5 0,62-5-5 15,-62 5 7-15,0 0-9 0,39 4 4 16,-39-4 3-16,0 0-3 0,43 1 9 16,-43-1-7-16,35 4 5 0,-35-4-9 15,34 0-4-15,-34 0 8 0,35 0 1 0,-35 0-11 16,33-4 0-16,-33 4 8 0,37 0 4 16,-37 0-6-16,34-1 9 0,-34 1-1 0,36-7-8 15,-36 7-8-15,34-8 18 0,-34 8-8 16,35 0-2-16,-35 0 5 0,27-9-3 15,-27 9 10-15,0 0 10 0,35-3-2 0,-35 3 5 16,0 0-3-16,0 0 1 0,30-1-14 16,-30 1-5-16,0 0-1 0,0 0-3 15,0 0 10-15,35 0-14 0,-35 0 7 0,0 0 4 16,0 0-3-16,0 0 13 0,34 4-21 16,-34-4 2-16,0 0 3 0,0 0 12 15,0 0-8-15,28 5-5 0,-28-5-8 0,0 0 11 16,0 0 1-16,0 0-14 0,0 0 10 15,0 0-6-15,28 4 4 0,-28-4 5 16,0 0-10-16,0 0-1 0,0 0 11 16,0 0-7-16,0 0-1 0,0 0 17 0,0 0-3 15,12 16 12-15,-12-16 27 0,0 0 1 16,0 0 0-16,0 0 3 0,0 0-4 0,0 0-10 16,0 0 9-16,0 0-13 0,0 0 7 15,0 0-5-15,0 0 2 0,0 0-3 0,0 0-1 16,0 0-4-16,0 0-2 0,0 0 1 15,0 0-5-15,0 0-1 0,0 0-3 16,0 0-6-16,-20 47 4 0,20-47-2 16,0 0-5-16,0 0 1 0,-17 26 3 0,17-26-7 15,-15 18 1-15,15-18 2 0,-13 21-2 16,13-21 5-16,-17 24-3 0,17-24-6 0,-20 31 2 16,8-15-4-16,12-16 0 0,-16 31-2 15,7-16-1-15,9-15 0 0,-15 24-3 16,15-24 4-16,-10 29-2 0,10-29-3 0,-8 21-1 15,8-21 1-15,-14 25 1 0,14-25 2 16,-10 20 2-16,10-20-3 0,0 0 2 16,-8 32-5-16,8-32 2 0,-8 22-1 15,8-22 0-15,0 0-4 0,-7 27 8 0,7-27-8 16,0 0 3-16,-2 27-3 0,2-27 5 16,0 0-1-16,0 0 3 0,-8 29-4 0,8-29 4 15,0 0 0-15,0 0 0 0,-3 27-3 16,3-27 7-16,0 0-8 0,0 0 3 0,-5 27 2 15,5-27-1-15,0 0-3 0,0 0 1 16,-12 25-1-16,12-25 2 0,0 0 1 16,0 0-2-16,0 0 2 0,0 0 3 15,0 0 0-15,-7 22 15 0,7-22 19 0,0 0 15 16,0 0 10-16,0 0-7 0,0 0-8 16,0 0-8-16,0 0-1 0,0 0-5 15,0 0-6-15,0 0-1 0,-58-32-6 0,58 32-2 16,-29-27-2-16,16 9-3 0,-7-4 0 15,-4-3-3-15,-1-2-1 0,3-3-3 16,-9-4 1-16,2-4-5 0,-1-1-16 0,-5 6-13 16,5-6-12-16,7 9-10 0,-3 1-25 15,5 6-32-15,-1 4-42 0,5 1-62 16,-1 1-153-16,6 5-563 0,12 12-598 0</inkml:trace>
  <inkml:trace contextRef="#ctx0" brushRef="#br0" timeOffset="41336.2107">7649 6024 4344 0,'0'0'-167'0,"12"-22"14"0,-12 22 13 16,0 0 20-16,0 0 25 0,0 0 29 0,0 0 19 15,0 0 43-15,5-20 2 0,-5 20 25 16,0 0 19-16,0 0 0 0,0 0 7 0,0 0 1 15,0 0-7-15,0 0-6 0,0 0 2 16,0 0-7-16,0 0 0 0,0 0-11 16,0 0-3-16,0 0-7 0,0 0 8 15,0 0-8-15,0 0 0 0,0 0-6 0,0 0 10 16,0 0-8-16,0 0-7 0,0 0 14 16,47 48 6-16,-39-33-18 0,5 4 10 0,1 6-8 15,-1 0 3-15,6 6 30 0,1 5-4 16,1 7-6-16,3 0 1 0,1 8 2 15,-5-3-7-15,8 1-9 0,-6 3 19 0,7-4-15 16,-3-6-2-16,1 0-3 0,-4 2 5 16,3-9-10-16,-6-3 4 0,0 3 6 15,3-4-9-15,-4-4-6 0,-3 1 15 0,1 0-17 16,-2-7 6-16,2 5 14 0,0-7-13 16,-4 1-9-16,4-1 5 0,1 0-5 0,-1-2-2 15,-1-2 10-15,1 2 6 0,-17-17-13 16,29 24 6-16,-14-12-5 0,-15-12 9 15,18 17-1-15,-18-17 3 0,15 18-4 0,-15-18 7 16,0 0-9-16,20 18 7 0,-20-18-35 16,0 0-38-16,12 15-42 0,-12-15-35 15,0 0-52-15,0 0-133 0,0 0-487 16,0 0 144-16</inkml:trace>
  <inkml:trace contextRef="#ctx0" brushRef="#br0" timeOffset="42197.6124">7682 6265 3477 0,'0'0'-91'0,"0"0"29"0,-10-29 28 16,10 29 22-16,0 0 24 0,0 0 22 15,0 0-9-15,0 0 16 0,-8-24 2 16,8 24 5-16,0 0 4 0,0 0-8 0,-3-26 0 16,3 26 14-16,0 0 11 0,0 0 12 15,-9-32-18-15,9 32 5 0,0 0-13 0,-3-28 1 16,3 28 1-16,0 0-22 0,0 0-2 16,0-43 10-16,0 43-11 0,3-27-12 15,-3 27 8-15,0-32-8 0,0 32-9 0,4-27 2 16,-4 27-3-16,0-34 3 0,0 34-5 15,5-38-1-15,-5 38-4 0,0-34 3 16,0 34-10-16,3-34 4 0,-3 34 9 16,2-29-12-16,-2 29 13 0,3-31-15 0,-3 31 2 15,3-25-1-15,-3 25 0 0,0 0 7 16,9-32-5-16,-9 32-6 0,0 0 0 0,0-27 0 16,0 27-5-16,0 0 2 0,0 0-4 15,5-27 2-15,-5 27-9 0,0 0 4 0,8-21-2 16,-8 21 1-16,0 0-4 0,15-25 9 15,-15 25-5-15,0 0 5 0,20-22 0 16,-20 22 9-16,15-16-9 0,-15 16 2 16,25-15 1-16,-25 15 6 0,31-18-11 0,-31 18 7 15,30-17 2-15,-9 9 0 0,-21 8-4 16,36-13 6-16,-20 4-2 0,-16 9 0 0,35-12 5 16,-16 6-15-16,-19 6 3 0,32-6 16 15,-32 6-13-15,33-8-13 0,-33 8 16 16,32-2-3-16,-32 2 4 0,32 0-1 0,-32 0-7 15,25 7 6-15,-25-7 9 0,25 9-9 16,-25-9 7-16,23 18 2 0,-13-3-8 0,-10-15 16 16,17 38-6-16,-4-17 13 0,-8 1-19 15,4 1 19-15,-6 5-19 0,-1-2 12 16,1 1-5-16,0-2 1 0,-3 3-4 16,0-28 19-16,-3 53-10 0,0-28 11 0,1-2-2 15,-6 2 4-15,1-1-11 0,-5 5-2 16,4-5 0-16,-5 0 7 0,-2-2-2 0,-2 6-1 15,0-3-1-15,-3 1-3 0,3-6-14 16,-4 2-27-16,-1-1-27 0,5 1-50 16,-1-7-69-16,1 0-231 0,-6-1-336 0,2-6 449 15</inkml:trace>
  <inkml:trace contextRef="#ctx0" brushRef="#br0" timeOffset="46971.8122">8549 6403 3012 0,'0'0'-124'15,"0"0"21"-15,0 0 25 0,0 0 12 16,0 0 22-16,0 0 9 0,0 0 11 0,0 0 3 16,0 0 21-16,0 0 36 0,0 0 32 15,42 18-16-15,-42-18 10 0,15 26-1 16,-2-6 4-16,-3-1-1 0,7 2-12 0,0 2 1 16,5 4-3-16,-2-3-10 0,0 6-8 15,0-6 6-15,5 0-16 0,-8-5 6 16,-1 1-11-16,1 0-1 0,1-5 5 15,-4 1-7-15,-14-16 0 0,20 20 2 0,-10-5 11 16,-10-15 32-16,17 16 15 0,-17-16-9 16,0 0 2-16,0 0-18 0,0 0 10 0,0 0-10 15,0 0-11-15,0 0 2 0,0 0-13 16,0 0 1-16,0 0-3 0,0 0 1 16,0 0-11-16,-87-21 7 0,87 21-11 15,-30-27 3-15,11 8-15 0,1-5-5 0,-2-2-3 16,3-1-6-16,-3-5-3 0,3 6-1 15,0-8-5-15,1 3 0 0,-8 0-1 16,13 3 17-16,-6-3-7 0,3 8 6 0,3 1 12 16,-1-2-6-16,4 1-1 0,-4-1 6 15,7-1-8-15,5 25 4 0,-12-50-2 16,9 22-2-16,3 28 6 0,0-49-2 0,0 25-4 16,0 24-1-16,12-48 3 0,-9 24-6 15,-1 1 2-15,-2 23-2 0,11-39 4 0,-6 24 3 16,-5 15 18-16,14-33-27 0,-14 33 9 15,16-27-7-15,-16 27 6 0,14-26 0 16,-14 26 4-16,17-21-6 0,-17 21 4 16,16-19-18-16,-16 19-2 0,19-19-11 0,-19 19-20 15,16-15-17-15,-16 15-38 0,0 0-59 16,31-18-126-16,-31 18-398 0,18-12 121 0</inkml:trace>
  <inkml:trace contextRef="#ctx0" brushRef="#br0" timeOffset="47245.7176">8912 5797 2760 0,'8'15'-48'0,"-8"-15"26"0,10 21 19 0,-10-21 34 16,15 28-6-16,-10-9 11 0,4 2 35 15,-1 0 6-15,4 3 6 0,0 2-10 0,-1-1-2 16,-1 2-3-16,2-3-21 0,0 5 4 16,3-3-8-16,-5 1-7 0,2-6 9 15,-1 3-15-15,-1-2 12 0,2-4-12 0,-4 0-7 16,-8-18-8-16,15 32-28 0,-6-17-21 16,-9-15-53-16,0 0-149 0,8 22-488 15,-8-22 538-15</inkml:trace>
  <inkml:trace contextRef="#ctx0" brushRef="#br0" timeOffset="47473.5275">8800 5648 3100 0,'0'0'52'0,"-2"-24"22"0,2 24 29 15,0 0 14-15,-8-33 6 0,8 33 3 16,0 0-10-16,-3-32-7 0,3 32-14 0,0 0-19 15,0-28 0-15,0 28-9 0,0 0 12 16,0 0-32-16,0 0-6 0,0 0-6 16,0-33-4-16,0 33-7 0,0 0-19 15,0 0-19-15,0 0-69 0,0 0-45 16,0 0-41-16,0 0-64 0,0 0-586 0,0 0 73 16</inkml:trace>
  <inkml:trace contextRef="#ctx0" brushRef="#br0" timeOffset="47949.7243">9220 5722 3496 0,'0'0'-110'16,"0"0"18"-16,0 0 10 0,0 0 7 0,0 0-2 15,-32-6 12-15,32 6 2 0,0 0 3 16,0 0 8-16,0 0 3 0,0 0 2 0,-22 34 4 16,22-34 9-16,0 0 2 0,-3 34 3 15,3-34 2-15,3 30 3 0,-3-30 0 16,10 40 3-16,-3-20 5 0,5 1 1 0,-1 3 3 15,3-1-1-15,-2-7-5 0,1 4 27 16,10-1-15-16,-6-4 3 0,0-3-1 0,1 0 11 16,-18-12-7-16,35 16 12 0,-35-16 4 15,34 5 21-15,-34-5 20 0,35 0 5 16,-35 0-1-16,27-12 15 0,-27 12 2 16,16-21 10-16,-16 21-2 0,14-24 2 0,-14 24-2 15,0-34-14-15,0 34-6 0,-19-41-16 16,8 20-5-16,-3-3 8 0,-2 1-11 0,2 2-8 15,-4 2-2-15,1 1-15 0,0 0-8 16,17 18-18-16,-28-24-40 0,16 14-35 16,12 10-40-16,-27-8-51 0,27 8-115 15,-26 0-377-15,26 0 121 0</inkml:trace>
  <inkml:trace contextRef="#ctx0" brushRef="#br0" timeOffset="48786.727">9528 5513 2568 0,'0'0'-128'16,"23"12"5"-16,-23-12 21 0,30 12 10 15,-13 2 50-15,3-6 3 0,3 5 3 16,-6-1 3-16,3 0 3 0,-20-12 4 0,34 25 60 16,-18-17 13-16,-1 4-10 0,-15-12-13 15,24 20 12-15,-24-20-5 0,22 15 24 16,-22-15 22-16,11 16 17 0,-11-16 13 0,14 11 17 16,-14-11 17-16,0 0-37 0,0 0-10 15,0 0-6-15,0 0-15 0,0 0 1 0,0 0-7 16,0 0-6-16,0 0 1 0,0 0 6 15,0 0-13-15,0 0 8 0,0 0 2 16,0 0-2-16,0 0-16 0,0 0-5 0,0 0-1 16,0 0-13-16,0 0 1 0,0 0-2 15,0 0-8-15,0 0-6 0,0 0 0 16,0 0-7-16,0 0-2 0,0 0 5 0,0 0-1 16,0 0-12-16,0 0 0 0,0 0 8 15,0 0-4-15,-9 44 4 0,9-44 1 16,0 0-1-16,0 0-4 0,19 16 4 0,-19-16-4 15,16 15 7-15,-16-15-12 0,22 16 3 16,-22-16 0-16,25 18 2 0,-11-9 0 0,-14-9 4 16,26 20-1-16,-26-20 5 0,25 13-3 15,-25-13-1-15,22 15-4 0,-22-15 4 16,24 14 3-16,-24-14 6 0,0 0 9 16,20 15 9-16,-20-15 10 0,0 0 3 0,0 0 5 15,0 0-7-15,0 0 1 0,0 0-5 16,0 0 13-16,0 0-6 0,0 0-2 0,0 0-7 15,0 0-8-15,0 0 6 0,0 0-8 16,-82-30-5-16,82 30-2 0,-25-15-2 16,25 15 0-16,-24-17-9 0,24 17 14 0,-20-15-15 15,20 15-7-15,-18-19-1 0,18 19-13 16,-19-15-9-16,19 15-1 0,-16-21-4 0,16 21 8 16,-17-23 5-16,17 23 0 0,-17-24-8 15,17 24-4-15,-18-27 13 0,9 11-17 0,9 16 4 16,-18-35 5-16,11 18-3 0,7 17 9 15,-16-33 1-15,6 14 1 0,10 19 1 16,-15-38-7-16,8 20 6 0,7 18 1 16,-14-38-4-16,14 38 5 0,-8-33 6 0,0 16-6 15,8 17 3-15,-9-39 2 0,9 39 4 16,-8-33-11-16,8 33 11 0,-3-31-1 16,3 31 1-16,-2-28-4 0,2 28-5 0,2-34 12 15,-2 34-6-15,11-30 1 0,-11 30 0 16,12-28-14-16,-2 11-22 0,2 2-33 0,-4-3-62 15,7 3-92-15,-1-3-561 0,-3 3 229 16</inkml:trace>
  <inkml:trace contextRef="#ctx0" brushRef="#br0" timeOffset="49717.596">10148 5069 3377 0,'0'0'-76'0,"0"0"11"0,-35-3-5 0,35 3 9 16,0 0-1-16,0 0 14 0,-45 21-2 15,45-21 6-15,-17 26 7 0,9-11 18 0,8-15-6 16,-9 41 6-16,9-19 6 0,0-22-4 16,2 57-2-16,10-27 2 0,-5-1 3 15,9 1 11-15,1 2 0 0,3-5 0 16,5 0 3-16,-1-5 6 0,2-1-9 0,1-2 0 16,-5-6 3-16,-2-1 9 0,-2 0 10 15,-18-12 23-15,34 9 10 0,-34-9-4 0,0 0 15 16,40-9 12-16,-40 9-20 0,0 0-10 15,15-32 11-15,-15 32 4 0,0-33-9 16,0 33-14-16,-10-39-5 0,2 10 2 16,-2 4-5-16,1 1-2 0,-4-4 1 0,-1 6 20 15,3 1 12-15,2 0-21 0,9 21-3 16,-23-37-8-16,18 22-9 0,5 15-11 16,-15-23-8-16,15 23 4 0,0 0-6 0,0 0-4 15,0 0-7-15,0 0 7 0,0 0 6 16,0 0-4-16,0 0 2 0,0 0 0 0,0 0 6 15,55 55-4-15,-33-41 8 0,0 7-4 16,6-2-6-16,0 0 0 0,3 2 9 16,-1-6-12-16,6 0 10 0,-10 2 1 0,2-10-4 15,0 4-2-15,-6-2 0 0,2-2 2 16,-24-7 8-16,40 2 2 0,-40-2 0 16,0 0-4-16,45-12 6 0,-33 3 4 0,-12 9-7 15,13-28 7-15,-13 28-6 0,8-40-6 16,-4 13-3-16,-13-8-12 0,3-2-17 0,-11-11-3 15,-3-5-15-15,-14-6-5 0,-9-6-2 16,-22-18 7-16,-2 0-1 0,-14-8 4 16,3 4 0-16,3-3 10 0,1 3-3 15,-3-2 5-15,8 6 1 0,8 2 24 0,10 15 11 16,11 13 16-16,0 7 1 0,10 5 12 16,0 5 0-16,6 4-6 0,4 5-4 0,4 2-2 15,-4 7-9-15,8-2 4 0,0 0-11 16,12 20-8-16,-13-27 19 0,13 27-19 15,0 0 5-15,-4-31-1 0,4 31-8 0,0 0 1 16,0 0 10-16,0 0-7 0,0 0 0 16,0 0 12-16,0 0 5 0,97 48 14 15,-65-18 1-15,3 2 3 0,14 11 5 16,3 4-5-16,6 2-4 0,16 22-9 0,6-3 2 16,-5-2-8-16,2 3 8 0,0-1-3 15,-11-14 7-15,-11-7-17 0,-2 3 11 0,4-4-15 16,-3-2 10-16,-6 1 5 0,-3-8-4 15,-5-4-13-15,-3-1 11 0,-5-5 7 16,-2-1-12-16,-3-2-6 0,0-5 4 16,-11-1 15-16,5-3-13 0,-8 0-1 0,2-3-19 15,-15-12-47-15,17 26-74 0,-17-26-109 16,-9 18-566-16,9-18 164 0</inkml:trace>
  <inkml:trace contextRef="#ctx0" brushRef="#br0" timeOffset="49957.4512">10036 4699 3368 0,'-18'-4'-163'16,"18"4"28"-16,0 0 44 0,0 0 15 15,0 0 39-15,0 0 16 0,0 0 26 0,0 0 6 16,90-29 0-16,-62 16 20 0,9 1 17 15,5-3-17-15,-5-2 7 0,11-1 5 0,4-3-3 16,-5 3-6-16,2-4-5 16,4 3-9-16,-14 4-37 0,4 0-49 0,-3-1-35 15,-6 1-40-15,-4 3-33 0,0 3-8 0</inkml:trace>
  <inkml:trace contextRef="#ctx0" brushRef="#br0" timeOffset="50126.3456">10814 4394 2201 0,'30'-8'-106'16,"-12"1"17"-16,-18 7 19 0,32-12 10 0,-32 12 22 15,0 0 49-15,32 3 80 0,-32-3 18 0,0 0-1 16,25 27 19-16,-11-11-27 0,-3 0 0 15,4 5-7-15,2 0 0 0,-4 4-9 16,7 2-4-16,1 2-21 0,-1-2 6 16,5 2-3-16,-5-1-17 0,5-1 3 0,-3 0-12 15,4-1 10-15,-6-7-15 0,-1 4 2 16,-2-4 5-16,1-4-15 0,-5 1-16 0,-13-16-24 16,20 24-48-16,-20-24-67 0,17 12-136 15,-17-12-396-15,0 0 116 0</inkml:trace>
  <inkml:trace contextRef="#ctx0" brushRef="#br0" timeOffset="50299.1479">10866 4421 2690 0,'-14'-30'-17'0,"9"6"45"0,-3 6 28 16,8 18 29-16,-10-38 16 0,10 38 11 16,-3-24-18-16,3 24-12 0,0 0 0 0,5-42-16 15,-5 42-8-15,16-39 12 0,-7 24-25 16,1-3-3-16,-10 18-4 0,20-30-22 15,-10 18-36-15,-10 12-39 0,22-26-64 0,-22 26-90 16,16-18-515-16,-16 18 527 0</inkml:trace>
  <inkml:trace contextRef="#ctx0" brushRef="#br0" timeOffset="50894.8515">11229 4062 3125 0,'0'0'12'0,"0"0"20"0,0 0-3 16,0 0 2-16,0 0-10 0,0 0 28 0,17 22-10 16,-17-22 13-16,0 0 13 0,40-4 4 15,-40 4-11-15,43-8-10 0,-43 8 5 16,44-10-8-16,-19 5-11 0,-25 5 7 0,48-7-13 15,-29 2-7-15,-19 5 13 0,48 0-20 16,-48 0 10-16,55 0-5 0,-28 5-4 0,0-2-6 16,-27-3 15-16,50 9-14 0,-30 1 2 15,0-5-4-15,0 5 1 0,-20-10 2 16,32 29 7-16,-22-13-15 0,-10-16 5 16,12 35 4-16,-12-14-5 0,0-21-10 0,0 42 10 15,0-16-11-15,0-26 8 0,-8 49 6 16,2-23-6-16,3-5-4 0,3-21 9 0,-5 42 3 15,2-19-17-15,3-23 15 0,3 43-18 16,-3-43 9-16,5 36-1 0,0-14-3 16,7 0 3-16,-4-7 3 0,6 4-1 15,6-4 0-15,3-3 3 0,-1-1-1 0,6-1-3 16,4 4 8-16,-2-6-9 0,7 1 4 16,0 1-3-16,-5-2-2 0,-2 2 1 0,0-5-2 15,-5 5 7-15,0-4-8 0,-5 3-1 16,-20-9 22-16,37 12-18 0,-20-2-9 15,-17-10-2-15,28 13 8 0,-28-13 8 0,20 18 2 16,-20-18 4-16,18 21 25 0,-18-21 3 16,4 25 13-16,-4-25 1 0,0 0 1 15,-22 47 5-15,14-30-3 0,-7 3-7 0,-2-3-7 16,-3 3-5-16,-5-5-1 0,5 0-3 16,-12 8-8-16,10-11-4 0,0 4-24 15,-1-5-30-15,-2 1-37 0,5-2-36 16,20-10-63-16,-37 15-79 0,17-13-606 0,-2-2-118 15</inkml:trace>
  <inkml:trace contextRef="#ctx0" brushRef="#br0" timeOffset="51433.4378">12258 4080 3770 0,'0'0'-101'0,"10"-21"41"16,-10 21-3-16,0 0 4 0,0 0 16 15,13-17 5-15,-13 17 9 0,0 0-1 16,17-24 3-16,-17 24 15 0,16-15-13 0,-16 15 8 16,19-15-4-16,-19 15 16 0,22-22 5 15,-11 11 0-15,-11 11-2 0,24-23 0 16,-24 23 11-16,22-21 8 0,-22 21-3 0,21-22 0 15,-21 22 0-15,17-18 6 0,-17 18 19 16,12-17-5-16,-12 17-12 0,11-20 9 16,-11 20 2-16,0 0-11 0,9-25 4 0,-9 25-5 15,0 0-2-15,0 0-4 0,0 0 8 16,-15-42-11-16,15 42-3 0,0 0-18 16,-29-15 9-16,29 15-4 0,0 0-19 15,-35-4 4-15,35 4 0 0,0 0-2 0,-43 5 2 16,43-5 10-16,-30 14-4 0,30-14-7 15,-32 27 7-15,15-9-2 0,4 0 4 0,-2 6 13 16,3 8-13-16,-2-1 4 0,-2 3-4 16,1 3 0-16,3 4 4 0,-1-1-6 0,4-2 17 15,1 4-11-15,1-3 3 0,6-6 2 16,1 6-5-16,1-6 7 0,6-3 7 16,1 2-7-16,6-1 13 0,6-8 16 15,3 2-2-15,4-6 2 0,3-4-8 0,3-5 3 16,1-7-9-16,3-3 19 15,8-3-21-15,0-7-13 0,0-2-23 0,-5 0-46 16,2-6-40-16,-7-3-92 0,-1-8-188 0,-2 2-267 16,-11-2 121-16</inkml:trace>
  <inkml:trace contextRef="#ctx0" brushRef="#br0" timeOffset="51813.6915">13136 3377 2701 0,'0'0'56'15,"0"0"-6"-15,0 0-2 0,0 0-5 16,-15-36-9-16,15 36-13 0,0 0 3 16,0 0-4-16,0 0 3 0,0 0-5 0,0 0 2 15,-59 44-8-15,48-26 21 0,-5 0-26 16,3 7 5-16,-4 7-7 0,6-2 3 16,-3 3-8-16,4 8 7 0,-1 1-4 0,9 0 14 15,-2 5-17-15,4-4 9 0,4 4-9 16,4-8 5-16,4 3 0 0,1-6 0 0,4-5 2 15,3-3 5-15,7-4 2 16,-5-9-4-16,3-3 11 0,1-4 23 0,1-4 14 16,-27-4 20-16,52-13 5 0,-27-1 13 15,2-1-10-15,0-9 24 0,-4-8 11 0,1-1-8 16,-6-13 11-16,-3-7 1 0,-2-6-4 16,1 2-13-16,-11-12-12 0,-3 2-16 0,-3-15-14 15,-11-7-2-15,-2-25-11 0,-13-11-10 16,-3-4-29-16,-3 3-8 0,-5 5-4 15,3 13-8-15,-3 7-2 0,0 24-19 0,10 16-46 16,2 16-42-16,-4 6-89 0,2 16-215 16,-11 8-430-16,5 3-87 0</inkml:trace>
  <inkml:trace contextRef="#ctx0" brushRef="#br0" timeOffset="59964.6435">7100 5233 1621 0,'0'0'170'16,"0"0"-100"-16,-25 12-10 0,25-12 28 15,0 0 8-15,-26 5-6 0,26-5-4 0,0 0 1 16,0 0-2-16,-27 12 0 0,27-12 12 16,0 0-3-16,0 0 0 0,0 0-11 0,0 0-2 15,-25 3-3-15,25-3-1 0,0 0-7 16,0 0-6-16,0 0-9 0,0 0-9 16,0 0 1-16,0 0-12 0,0 0-2 15,0 0-7-15,0 0-5 0,0 0-10 16,0 0 10-16,0 0-6 0,0 0 2 0,0 0-3 15,0 0-3-15,46-60 1 0,-14 36 3 16,5-8-1-16,8-1 4 0,7-8-8 0,3 1-1 16,7-7 13-16,27-13-10 0,-4-2 2 15,2 1 14-15,7-4-1 0,3 0-4 0,-2-2-7 16,1-1 1-16,4-4-1 0,-10 1 6 16,-1 1-5-16,1-1-1 0,-11 3 10 15,-1 3 7-15,-4-1-4 0,-14 9 8 0,-10 5-14 16,4 0 0-16,-2-2 2 0,-5 3-4 15,3 0-11-15,-2 0 8 0,4 1-8 16,-2 8 5-16,-6 5 8 0,-6 2-5 0,3 5 4 16,-13 1 10-16,4 6-2 0,-2 1 9 15,2-2 3-15,-2 3-2 0,2 1-6 16,-4-1-9-16,5 3 8 0,1-1 2 0,-1-4-1 16,6 3 9-16,6-5 3 0,0 4-9 15,4-4 2-15,-2 2 17 0,1-4-12 16,4 3 3-16,-7 1-3 0,5-1-4 0,-1-3-3 15,-1 3-2-15,-1 1-6 0,5-1-3 16,-2 0-1-16,0-5 0 0,11 4-6 0,4-5 2 16,-3 0-6-16,3 0-6 0,0 1 3 15,-11 4 4-15,-1 1-7 0,4 0 1 16,-3-2-5-16,1 5 0 0,-3 0-3 0,1 3 5 16,-4-5-3-16,3 5-1 0,-2 0-1 15,2-1 3-15,1-1-2 0,1 1 1 16,-4 3 1-16,2-3-1 0,0 1-4 0,-9 6 3 15,2-5-2 1,2 5-1-16,-5 0 4 0,0 0-3 0,-2 0-1 0,0 0 2 16,-5 2 0-16,4-2 3 0,-9 3-6 15,2 2 3-15,-4-1 0 0,4-3 2 0,-2 6-5 16,0-8 3-16,2 4-1 0,1-3 0 16,4-1 4-16,-4-2 0 0,6-1-5 0,-6 0 3 15,8 1-1-15,-8-2-1 0,4-5 2 16,0 2 0-16,3 0-3 0,-8 1 1 15,3 1 0-15,-2 3-2 0,-4-2 2 0,2 1-2 16,-7 2 0-16,3 2 0 0,-4-3-1 16,2 5 3-16,-2-2-2 0,3 2 3 0,-6-3-1 15,5 1-1-15,-4 4 0 0,-21 8 2 16,39-19-3-16,-22 13 1 0,-17 6 1 16,26-15-1-16,-26 15-1 0,32-14 0 0,-32 14 1 15,29-12 1-15,-29 12-2 0,26-8-1 16,-26 8 1-16,27-13-1 0,-27 13-1 15,29-9 0-15,-29 9 3 0,26-12 0 0,-26 12 2 16,30-10-3-16,-30 10 0 0,37-11 4 16,-37 11-4-16,29-7 3 0,-29 7-3 0,31-12 2 15,-9 5-1-15,-22 7 4 16,39-10-1-16,-18 3-8 0,5-4 5 0,-5 2 3 16,-21 9 0-16,44-18 2 0,-22 9-3 0,-22 9 1 15,31-12-3-15,-31 12 4 0,30-12-1 16,-30 12-2-16,26-11 4 0,-26 11-3 15,21-8 1-15,-21 8 6 0,0 0 6 0,27-8-2 16,-27 8-5-16,0 0 1 0,0 0-3 16,27-11-6-16,-27 11 3 0,0 0-2 15,0 0-2-15,0 0 3 0,25-6-2 0,-25 6 1 16,0 0 0-16,0 0-3 0,0 0 2 16,0 0-2-16,0 0 1 0,0 0 2 0,0 0 0 15,38 6-3-15,-38-6 0 0,0 0 2 16,19 19-2-16,-19-19 2 0,10 22 0 15,-10-22 1-15,15 33 3 16,-10-9-4-16,3-1 2 0,-3 4 0 0,2-2-2 0,1 5 3 16,-1-1-2-16,-2-2 2 0,0 3 0 15,2 2-3-15,-2-2 1 0,-2 6 1 16,-1-3-1-16,1-3 0 0,0 4 3 16,2-2-4-16,-1 1 0 0,1 0-3 15,-2-2 3-15,2 3-1 0,0-4 4 0,5 2-5 0,-5-2 0 16,-1 1 4-16,4-2 0 0,-5-2-1 15,2 0 2-15,4 0-2 0,-4 0-2 0,-2 0 0 16,9-6 1-16,-7 5 0 0,5-2 1 16,-2 0-2-16,2-2 1 0,2 3 2 15,0-3-2-15,1-2 1 0,2-1 0 0,-2 2-1 16,-1-2 2-16,0 0 0 0,1-4-2 16,1 3 3-16,-14-18-3 0,18 26 1 15,-18-26 0-15,17 24 1 0,-5-12 1 16,-12-12 0-16,15 25-1 0,-15-25 0 0,16 18-1 15,-16-18 0-15,9 23 1 0,-9-23 0 16,13 21-3-16,-13-21 4 0,10 18-3 16,-10-18-1-16,15 24 2 0,-15-24 1 0,8 24 0 15,-8-24 0-15,16 28-1 0,-16-28 0 16,10 29 1-16,-4-14-2 0,-6-15-1 0,14 33 14 16,-3-21 2-16,-11-12 5 0,17 32-8 15,-12-17 0-15,-5-15 0 0,19 23-6 0,-19-23 2 16,13 24-2-16,-5-9 1 0,-8-15-1 15,9 24-2-15,-9-24 1 0,13 28-1 16,-6-13 0-16,-7-15 2 0,15 32-3 16,-7-17-1-16,-8-15 3 0,14 31 0 0,-14-31-1 15,11 23-1-15,-2-6 2 0,-9-17-5 16,8 27 0-16,-8-27 4 0,8 25-3 16,-8-25-1-16,12 29 2 0,-12-29 0 0,8 27-1 15,-8-27-1-15,14 28 0 0,-8-13 0 16,-6-15 2-16,14 28-4 0,-14-28 3 0,12 27-4 15,-7-11 1-15,-5-16 1 0,10 24 0 16,-10-24 0-16,8 23-1 0,-8-23 1 0,8 21-2 16,-8-21-1-16,9 21 4 0,-9-21-3 15,8 21 1-15,-8-21 0 0,2 27 0 16,-2-27 4-16,11 25-4 0,-11-25 3 16,4 25-2-16,-4-25 3 0,5 25-4 0,-5-25 3 15,0 0-6-15,8 31 6 0,-8-31 0 16,0 0-1-16,2 25 2 0,-2-25 2 0,0 0 0 15,0 0 2-15,0 0-1 0,-2 30-2 16,2-30 0-16,0 0-1 0,0 0 1 16,-17 26-3-16,17-26 2 0,-21 13 0 0,21-13 0 15,-24 11-3-15,24-11 2 0,-25 12-1 16,25-12 2-16,-23 9 0 0,23-9 0 0,-27 13 1 16,27-13-2-16,-23 9 1 0,23-9 0 15,-26 11-1-15,26-11-4 0,-23 9 5 16,23-9-2-16,-25 11 0 0,25-11-2 15,-25 8 2-15,25-8 0 0,-27 9 0 0,27-9-2 16,-25 12 3-16,25-12 0 16,-28 14-4-16,28-14 3 0,-32 15 0 0,15-9 0 0,17-6 0 15,-32 15-1-15,16-4 0 16,16-11-1-16,-36 13 3 0,23-2-5 0,13-11 2 16,-35 15 0-16,18-6 2 0,17-9-2 15,-28 19 4-15,28-19-4 0,-29 11 3 0,29-11-3 16,-21 16 3-16,21-16-1 0,-31 16-2 0,31-16 2 15,-26 13 0-15,26-13-3 0,-25 18 2 16,10-9 2-16,15-9 0 0,-32 15-1 16,32-15-1-16,-30 19 0 0,15-14-1 0,15-5 1 15,-31 20 2-15,31-20-2 0,-25 12-1 16,25-12 3-16,-30 15 0 0,30-15-1 16,-26 12 0-16,9-2-1 0,17-10 0 0,-32 15 1 15,32-15 1-15,-37 17-1 0,17-9 0 16,20-8 0-16,-42 19-1 0,22-10 0 15,-5 0 0-15,5 0 0 16,-3 0 2-16,23-9-4 0,-46 19 3 0,28-11-1 0,-9 3 0 16,6-2 0-16,-5 0 0 0,0 1-1 0,1 2 3 15,1-4 0-15,-1 2-2 0,3-1 1 16,-8 0-1-16,9 2 2 0,-6 0 1 16,-3-1-2-16,3 2 0 0,-2-5 1 0,1 7-2 15,0-2 1-15,-4-3 2 0,-2 3-2 16,-1 2 0-16,2-2 0 0,-1 0 0 15,1 0 2-15,-2 0 0 0,1 1-2 0,4-4 1 16,-7 3-2-16,4-3 3 0,-6 3-2 16,3 0 1-16,2 2 1 0,1-8 0 15,-4 6-3-15,0 0 3 0,2-2-3 16,0 1 1-16,3-2-1 0,-1 5 2 0,-8-1 0 16,5-2-1-16,-1 5-2 0,-3-5 3 0,1 5 0 15,-1-5-1-15,3 2 2 0,-3 4-3 16,2-5 3-16,-1 3-2 0,4 0 0 15,-8 0 0-15,4 5 1 0,-8-5-1 0,2 1-1 16,7-1 1-16,-16 3-1 0,6 3 2 16,2-5-1-16,1 0 2 0,2-1-2 15,1 0 1-15,-2 0 0 0,6-3 0 16,-2 2-3-16,5-2 3 0,1-3 1 0,7 1-2 16,-4-2-3-16,9 2 4 0,-3-1-3 15,0-3-2-15,1 3 2 0,24-9-1 0,-40 18 1 16,20-8 2-16,-2 0 0 0,-1 2 4 15,3 0-4-15,-5 0-3 0,0 0 6 0,-2 1-3 16,-3 6 0-16,-2-7 2 0,10 0-1 16,-3-3-1-16,2 4 2 0,-2-4-2 15,5 1-3-15,0 2 3 0,20-12-3 0,-39 16 1 16,22-7-1-16,17-9 2 0,-31 21 0 16,19-12-2-16,12-9 0 0,-29 18 2 15,29-18-1-15,-25 15 1 0,25-15 1 16,-23 19 0-16,23-19-2 0,-22 19 2 0,22-19-1 15,-23 21 2-15,14-9-2 0,9-12 1 16,-25 22-1-16,25-22 0 0,-23 23-1 16,11-10 3-16,12-13-3 0,-27 32 3 0,16-20-1 15,11-12 1-15,-27 27 0 0,17-13 0 0,10-14-1 16,-24 24-1-16,24-24 1 0,-18 21 0 16,18-21-1-16,-23 18 1 0,23-18 0 15,-20 25 2-15,20-25-2 0,-19 18-1 0,19-18 1 16,-20 26 0-16,7-11-2 0,13-15 2 15,-19 27-2-15,8-13 2 0,11-14 0 16,-14 28-2-16,6-11 1 0,8-17 0 0,-19 30 0 16,19-30 2-16,-10 28-2 0,10-28 1 15,-16 29-1-15,7-12 1 0,9-17 0 16,-20 28-2-16,14-13 0 0,6-15 3 0,-17 32-1 16,17-32-1-16,-17 24-1 0,9-9 2 15,8-15 0-15,-17 28 0 0,17-28 0 16,-15 22 0-16,15-22 0 0,-13 25-1 15,13-25-1-15,-12 24-1 0,12-24 3 0,-12 23-2 16,12-23 1-16,-13 19 0 0,13-19 1 16,-9 27-1-16,9-27 0 0,-11 27 2 0,11-27 0 15,-15 24-3-15,15-24 4 0,-14 24-1 16,14-24-3-16,-13 32 3 0,13-32 1 0,-12 27-2 16,4-7 0-16,8-20 1 0,-20 34-2 15,11-16 7-15,1 1-7 0,8-19 4 16,-17 29-4-16,6-13 2 0,11-16 1 0,-14 28-2 15,14-28 0-15,-18 27 2 0,18-27-4 16,-14 29 1-16,8-14 1 0,6-15-1 16,-15 30 1-16,15-30 1 0,-19 31-2 0,11-15 1 15,-1 3-2-15,9-19 1 0,-21 30 2 16,12-12 0-16,9-18-3 0,-16 32 5 16,6-17-2-16,10-15-2 0,-12 26 2 0,12-26 0 15,-13 24-2-15,13-24 2 0,-14 20-3 16,14-20 3-16,-12 23-3 0,12-23 1 0,0 0-8 15,-13 21-7-15,13-21 0 0,0 0-3 16,0 0 4-16,-10 26-1 0,10-26 2 16,0 0 2-16,0 0 4 0,-12 18-1 15,12-18-3-15,0 0 8 0,0 0 0 0,0 0-3 16,0 0 1-16,-13 21 3 0,13-21-2 16,0 0 3-16,0 0-1 0,0 0 1 0,-13 21 0 15,13-21 3-15,0 0-4 0,-12 18 1 16,12-18-1-16,0 0 3 0,-20 24 2 0,20-24-3 15,0 0-1-15,-17 16 3 0,17-16-1 16,0 0 2-16,-12 19-1 0,12-19-2 16,0 0 0-16,-16 15 0 0,16-15-2 0,0 0 2 15,-27 19 0-15,27-19-1 0,-19 25 2 16,19-25 2-16,-25 16-1 0,25-16 0 16,-23 24-1-16,8-14 3 0,15-10-1 0,-27 17 0 15,27-17 1-15,-23 20-1 0,23-20 1 16,-20 15-3-16,20-15 0 0,-25 12 1 15,25-12 0-15,-19 15 1 0,19-15-1 0,-18 13-2 16,18-13 3-16,0 0-1 0,-32 15 0 16,32-15-2-16,-23 11 0 0,23-11 4 0,-22 11-2 15,22-11-1-15,-27 9 0 0,27-9-2 16,-28 10 1-16,28-10 2 0,-32 12-3 16,10-6 2-16,22-6-2 0,-40 19 2 0,23-12-3 15,17-7 3-15,-40 13 6 0,23-5-7 16,17-8-1-16,-28 12 0 0,28-12 3 0,-27 5 0 15,27-5 0-15,0 0 0 0,-30 10 1 16,30-10 0-16,0 0 3 0,-22 9 6 16,22-9 8-16,0 0 8 0,0 0 5 15,-27 10 4-15,27-10 0 0,0 0 2 0,0 0-4 16,0 0-3-16,0 0-3 0,-25 8 0 16,25-8-3-16,0 0-4 0,0 0-2 0,0 0-2 15,0 0-3-15,0 0 2 0,0 0-3 16,0 0 0-16,0 0-2 0,0 0 0 15,0 0-2-15,-30 3-3 0,30-3 1 16,0 0-2-16,0 0 1 0,0 0-1 0,0 0-2 16,0 0 0-16,0 0-1 0,0 0 0 15,-45-8 0-15,45 8-1 0,0 0-2 0,0 0 2 16,-35-7-1-16,35 7 2 0,0 0-5 16,-28-6 0-16,28 6-2 0,0 0-6 15,-34-9-3-15,34 9 2 0,0 0-1 0,-33-7 3 16,33 7 0-16,-25-8 2 0,25 8-1 15,-24-12 1-15,24 12-1 0,-25-20-2 0,25 20-3 16,-17-36 3-16,9 15-1 0,0-2 4 16,-2 2 1-16,10 21-2 0,-17-47 3 15,5 27 1-15,2-1-1 0,2-5 1 0,-4 5-1 16,4-5 4-16,-4 1-3 0,0 3-1 16,7-5-1-16,-3 2-3 0,1-2 4 0,5 0 0 15,-1-4 1-15,-2 0-2 0,2-1 2 16,3 1 1-16,0-1 2 0,0-3-3 15,0 4 0-15,-4 1 1 0,3-2-2 0,1 4 0 16,-9-2 0-16,4 3-1 0,5 27-1 16,-10-49 3-16,7 25 0 0,-2 1-2 15,5 23 4-15,-12-40-1 0,7 21 1 16,5 19 2-16,-15-33-3 0,15 33 3 0,-10-37-2 16,0 18 1-16,2-2 0 0,8 21-3 15,-20-39 3-15,15 19 1 0,-9 3-1 0,3-6 1 16,11 23 0-16,-21-36 0 0,10 13-2 15,11 23 3-15,-19-33-2 0,8 14 0 16,11 19 1-16,-20-34 0 0,8 19 2 0,12 15 2 16,-14-32-1-16,14 32-3 0,-16-29 5 15,7 9-7-15,9 20-1 0,-15-31 3 0,4 7-3 16,2 5 2-16,9 19-1 0,-16-39 3 16,4 20-1-16,12 19 0 0,-17-39-2 15,7 19-1-15,0 4 0 0,10 16 1 16,-17-36-1-16,9 21 0 0,8 15 0 0,-17-35-1 15,12 18-1-15,5 17 2 0,-15-31 1 16,15 31 0-16,-12-31 1 0,12 31 2 16,-13-28-4-16,13 28 0 0,-8-30-2 15,8 30 4-15,-12-27 1 0,12 27-1 0,-13-24-1 16,13 24 6-16,-7-23-15 0,7 23 2 0,-15-25-2 16,15 25 2-16,-10-29 3 0,10 29-3 15,-7-24 0-15,7 24-1 0,-10-27 3 0,10 27 2 16,-8-28-6-16,8 28 6 0,-12-28-1 15,12 28 0-15,-10-21 1 0,10 21 3 16,-7-28-1-16,7 28-3 0,-6-27 1 16,6 27 2-16,-12-29 1 0,12 29 1 0,-5-24 1 15,5 24-3-15,0 0 1 0,-9-38 2 16,9 38-1-16,-3-21 4 0,3 21-3 0,0 0 0 16,0 0-1-16,-10-34 5 0,10 34-4 15,0 0-1-15,-5-20 0 0,5 20 3 16,0 0-1-16,-12-27-2 0,12 27-4 0,0 0-4 15,-5-24 2-15,5 24-2 0,0 0 3 16,-16-27 13-16,16 27-13 0,0 0 3 16,-10-28 0-16,10 28 2 0,0 0-4 0,-9-22 2 15,9 22 1-15,0 0 4 0,0 0-3 16,-8-30 1-16,8 30-4 0,0 0 4 0,-9-22 0 16,9 22 1-16,0 0-3 0,-11-24 3 15,11 24-3-15,0 0 2 0,0 0-1 16,-10-30 0-16,10 30 2 0,0 0-2 0,0 0-3 15,-9-29 2-15,9 29 4 0,0 0-12 16,-6-27-12-16,6 27-13 0,0 0-11 16,-12-31-11-16,12 31-17 0,-12-22-27 0,7 12-35 15,5 10-74-15,-8-21-261 0,8 21-383 16,0 0-133-16</inkml:trace>
  <inkml:trace contextRef="#ctx0" brushRef="#br0" timeOffset="68540.3281">7321 4949 3762 0,'20'-33'-157'0,"0"1"13"15,5-1 21-15,-6 2 18 0,3-1 7 16,8-4 16-16,-2-5 0 0,6-1 9 15,-1-1 9-15,5-9 1 0,3-2 4 16,-6 2 5-16,-3 5 8 0,-1 8-4 0,-9 9 11 16,5-2 27-16,-9 5 6 0,-1 6-3 15,-4-1 9-15,4 10-12 0,-17 12-1 0,22-25-2 16,-22 25-7-16,22-7 4 0,-22 7 14 16,0 0-8-16,0 0 12 0,35 39 0 0,-22-22 0 15,-5 1-6-15,6-3 6 0,1 5 3 16,0-3-3-16,-2 0 3 0,-13-17-3 15,29 24 0-15,-16-11 12 0,6-5-5 16,-19-8 2-16,33 11 3 0,-33-11 4 0,54-11 5 16,-29-1-5-16,6-6-1 0,11-11 24 15,-5-4-15-15,8-16 2 0,4-4-5 16,-4-4-4-16,20-24 18 0,-20 7-4 0,9-10-3 16,-11 10 3-16,-9 17-14 0,-7 10 10 15,-1 4-5-15,-6 10 2 0,-5 2-5 16,4 3 0-16,-7 5-22 0,-1 8 11 15,-11 15-16-15,22-21 16 0,-22 21 5 0,0 0-10 16,0 0-1-16,0 0 4 16,40 43-6-16,-32-21 18 0,1 0-18 0,1-3 0 0,5 2 0 15,0-1 0-15,-2-1-8 0,-1-4 16 16,5 1 0-16,-17-16-6 0,28 19 6 0,-11-14-5 16,-17-5 12-16,37-1 3 0,-37 1 0 15,48-23 3-15,-21-1-6 0,12-4-3 16,-1-10 1-16,2 2 12 0,9-14-13 15,-2 2-2-15,4-7 5 0,3-1-5 0,-9 0 7 16,4 1-10-16,-1 5 0 0,-14 11-2 16,2 6 0-16,-14 1 4 0,2 7-9 15,-4 4-2-15,-4 1-5 0,1 5 2 0,-4 3 3 16,-13 12 4-16,24-12-7 0,-24 12 0 16,0 0 15-16,42 0-10 0,-42 0 0 15,38 9-7-15,-38-9 7 0,47 7-3 0,-19-2 23 16,1-5-11-1,3 3-4-15,1-6-7 0,4 0 21 0,5-3 4 0,3-6-15 16,7-3-4-16,-2-8-1 0,7-1 8 16,5-9 3-16,-5-4 0 0,4-7-4 0,0-1 10 15,-6-2-11-15,5-5 1 0,-8-4-1 0,15-15 2 16,-15 5 3-16,-9 12-12 0,1-2 7 16,-11 10-7-16,2 7-4 0,-10-2 6 15,-3 11 3-15,-2 4-9 0,-3 1 9 16,-2 8-7-16,-2-1 0 0,-13 18-3 0,19-19 6 15,-19 19 6-15,0 0-14 0,0 0 5 16,0 0 0-16,0 0-4 0,5 61-1 0,-5-61 5 16,8 38-4-16,-8-38 4 0,3 33 4 15,-3-33-4-15,9 24-2 0,-9-24 9 16,13 24-3-16,-13-24 5 0,17 12 9 16,-17-12 6-16,0 0 0 0,0 0 0 0,52-36 6 15,-35 15-7-15,3-9-6 0,0-1 15 16,-4-6-17-16,3 0-3 0,-1-1 9 0,-1 2-13 15,0-2 0-15,-4 5 2 0,0 6-12 16,1 1 16-16,-1 9-9 0,-4-6-8 16,-9 23 6-16,20-27-1 0,-20 27-13 15,25-15 9-15,-25 15 2 0,23-5-12 0,-23 5 18 16,0 0-6-16,45 20 2 0,-25-11 2 16,6 3-2-16,-8 1 2 0,9-1-10 15,-7-1 6-15,1 1 8 0,6 3-10 0,-5-6 13 16,-2-1-9-16,9-1-2 0,-4-1-4 15,6-6 12-15,3-3-6 0,6-7 2 0,3-2 0 16,13-10 0-16,1 1-2 0,4-10 2 16,5-5-10-16,-11-2 8 0,5 2 4 15,-6-5-4-15,-8 10-2 0,-7 4-4 16,-7 6 4-16,-5 0 6 0,-4 4-2 0,0 2 0 16,-4 3-10-16,-19 12-2 0,28-15 6 15,-28 15 0-15,27 0-2 0,-27 0 8 0,0 0-12 16,33 18 8-16,-33-18-2 0,27 24 12 15,-8-11-14-15,-3 3 0 0,4-5-2 16,4 2 4-16,-2-1-13 0,4-3-1 16,4-3-2-16,-4 0 3 0,9-3-7 0,-35-3 5 15,68-3-4-15,-28-3-2 0,4-3-5 16,-6-3 0-16,6 0 6 0,-6-5-10 16,-3 5 12-16,-1-3 2 0,-6 0 0 0,-3 0-4 15,-3 5 13-15,0-2-16 0,-22 12 11 16,35-20 0-16,-35 20-2 0,27-12-3 0,-27 12-4 15,25-11-8-15,-25 11 0 0,22-7 0 16,-22 7-13-16,31-3-8 0,-31 3-1 16,31-2-19-16,-31 2 1 0,35-10-11 0,-35 10 4 15,33-3 1-15,-33 3 4 0,35-6 7 16,-35 6 17-16,34-9-11 0,-34 9 16 16,42-16-5-16,-19 6 13 0,4 1-7 0,4 1 12 15,3-2 1-15,-2-2 6 0,0 3-11 16,-6 0 17-16,-2 2 15 0,-24 7 48 15,33-11 34-15,-33 11 4 0,27-4 1 0,-27 4-12 16,0 0-1-16,0 0 9 0,0 0 2 16,0 0 2-16,-35 74-7 0,21-49-12 15,1 5-8-15,-4 1 0 0,1 4-17 0,6-5 5 16,1 3 0-16,-3-1-19 0,7-5-2 16,-3 4 3-16,5-3 4 0,3-1-13 15,0-27 1-15,3 55-12 0,0-32 14 0,7 5-10 16,2-8 10-16,5 3-10 0,-4 1 5 15,9 1-7-15,0-1-9 0,0 2 0 16,1-2 25-16,5 3-18 0,-6 2 1 0,10 2-1 16,1-1 9-16,8 0-14 0,-5 2 2 15,4-5 1-15,1 3-1 0,-3-1 7 16,-6-4-15-16,-4 2 4 0,-1 2 8 0,-9-2-12 16,-1 0 2-16,-5 6 2 0,-7-1-2 15,-3 1 6-15,-4 3-2 0,-3 0-8 16,-3 0 3-16,-8 2 8 0,5 1-3 0,-1-1-4 15,-1-4 0-15,4-4 8 0,4-3-8 16,2 5 2-16,-2-5-4 0,5-27 1 16,0 46 1-16,5-20 4 0,-2-2-2 0,2-3 0 15,4 2 5-15,-9-23-10 0,8 33 5 16,0-15 0-16,-8-18-6 0,2 39 4 16,1-19-1-16,-3-20 8 0,-3 47-12 0,1-24 7 15,-1 4 2-15,-2 5 5 0,2-1 0 16,-2 0 6-16,-4 6-2 0,1 0-14 15,-5 0 12-15,-4 0-15 0,3-4 3 0,1-1 6 16,0-2-1-16,4-6-4 0,-2-1 4 16,-1-2-11-16,12-21 5 0,-12 30-3 0,12-30-10 15,-8 27-5-15,8-27 6 0,0 0-2 16,0 0 0-16,0 0 5 0,0 0-22 16,57-5 8-16,-57 5 6 0,43-15-5 15,-43 15-11-15,40-9 10 0,-40 9-14 16,42 0 5-16,-42 0-12 0,35 5 13 0,-35-5 7 15,24 24 3-15,-13-8-4 0,-6 7 16 16,4 5 11-16,-6 3-1 0,-3 2 0 0,0 0 14 16,0 4-1-16,-3 4 11 0,-2-1 0 15,-4 3-6-15,-6-3 5 0,0-1 10 16,-8 8-5-16,-6-5 5 0,-7 0-5 0,-6-2-3 16,2-6 4-16,-9-1 15 0,7-6 1 15,-6-2 9-15,-1-3-3 0,4-7-1 16,5-5-5-16,-5-4 2 0,6-3-1 0,1 0 5 15,4-6 0-15,3 3-5 0,31 0 0 16,-52-9-11-16,25 6-5 0,27 3-11 0,-33-10 13 16,33 10-17-16,-17-15-6 0,17 15 5 15,0 0-7-15,0 0-17 0,0 0-8 0,0 0-21 16,0 0-15-16,0 0-6 0,0 0-8 16,0 0 1-16,0 0 8 0,0 0 9 15,0 0 3-15,82 28 16 0,-82-28 11 16,0 0 7-16,-17 47 16 0,17-47 7 15,-32 39 11-15,12-17 14 0,-8-2 2 0,-2 3 18 16,-4-2 9-16,-4 1 5 0,-11 2 0 16,2-1 16-16,-6-2 19 0,-7-3-1 0,6 0 8 15,-6-1 5-15,5-3-8 0,-2 2-14 16,8-1-5-16,8-5-20 0,0 2-10 0,8-6-2 16,1 3-8-16,5-3-12 0,1 4-3 15,1-5-12-15,25-5-12 0,-37 7-14 16,37-7-21-16,-32 10-6 0,32-10 3 15,-22 5 18-15,22-5-2 0,0 0 0 0,-37 4-1 16,37-4 9-16,0 0 7 0,-33 3 0 16,33-3-2-16,0 0-1 0,-39 9-4 0,23-3 2 15,-6 3-1-15,-15 4 10 0,0 6 1 16,-14 2-11-16,-3 3 7 0,-20 7-13 16,4 3 26-16,-7-4-12 0,-23 17-6 0,-1 2 8 15,-2-4-8-15,2 6-3 0,3 2 5 16,-1-4 18-16,2-1 8 0,18-4 6 15,11-10 6-15,1 3-11 0,-3-4-1 0,4 1 0 16,8 1 2-16,1-8-4 0,2-5-2 16,6 3-9-16,11-10 7 0,-2 3-1 15,6-2 2-15,2-8-3 0,6 2-4 16,2-1-18-16,-4-6-14 0,28-3-19 0,-42 0-5 16,42 0-9-16,-54-12-6 0,28 5 15 15,-5 4 0-15,0-2 10 0,-6 2 0 0,3 3-5 16,-9 3 6-16,-2 0-3 0,1 6 7 15,-8-1 1-15,-1 11 2 0,-7 2-6 0,6 5 10 16,-11 7 0-16,-2 5 10 0,3 1-2 16,3 4 4-16,-1 7 13 0,5-3 1 15,-2 1 4-15,6 3 3 0,1-3 1 16,-2-1 20-16,9-5 0 0,0-3-9 0,3-4-2 16,4 0-1-16,-4-4-10 0,5-1 19 15,2-5-13-15,5-3 6 0,3-5-4 0,0 3-3 16,2-5 3-16,5 1 2 0,0-4-28 15,3 0 13-15,17-12-8 0,-30 16-25 0,30-16-6 16,-27 15 3-16,27-15 5 0,-20 9-5 16,20-9-12-16,-18 12-2 0,18-12-10 15,0 0-5-15,-30 18-4 0,30-18 3 16,-22 27 13-16,9-3-5 0,-4-1 10 0,-6 5-2 16,-1 3 10-16,1 1 0 0,-4 7 13 15,-6-3-2-15,-4 6-1 0,0-3 11 16,-3 1 22-16,-9 6-12 0,2-3 0 0,-9 3 14 15,0 1-8-15,3-3 13 0,-2-1-5 16,-2-1 0-16,0-1 8 0,8-10 2 0,8 0-4 16,-8-4 15-16,4-3-8 0,8-5 8 15,-3-4-6-15,6 1 7 0,-1-4-16 0,9 1 2 16,0-6-3-16,-4-2-9 0,30-5-6 16,-35 0-30-16,35 0-10 0,-32-17-19 15,32 17-15-15,-21-30-11 0,14 12 7 16,7 18 10-16,-5-40-1 0,-3 21 5 15,8 19 12-15,-14-29 29 0,14 29 10 0,-22-23 8 16,22 23 7-16,-26-12 1 0,26 12 10 16,-40 3 17-16,40-3 31 0,-51 12 11 15,21-1 30-15,9-2 24 0,-8-2 2 0,4 1 4 16,2 1 3-16,-6-4-7 0,29-5-7 0,-50 3-14 16,22-6-17-16,28 3-8 0,-59-22-9 15,27 2-28-15,-6-11-18 0,3-7-24 0,-2-9-20 16,5-8-48-16,5-12-44 0,9-14-58 15,1-45-102-15,17-11-589 0,8-14-148 16</inkml:trace>
  <inkml:trace contextRef="#ctx0" brushRef="#br0" timeOffset="296087.1076">22224 17811 1707 0,'-3'45'335'0,"-1"-23"-149"16,4-22-39-16,-6 52-17 0,2-25-35 16,1 5 0-16,-2 0-13 0,2-2-14 0,3 1-2 15,-5-3-11-15,1 3-3 0,4-31-5 16,0 56-4-16,0-32-6 0,0-24 1 0,4 40-14 16,1-19 5-16,-5-21-1 0,5 36 0 15,-2-16-10-15,-3-20-4 0,10 35 7 0,-3-21-7 16,-7-14-1-16,10 35-6 0,-2-15 4 15,1-1-4-15,-1 5-3 0,0-3 10 16,-3 6-3-16,2 1 4 0,0-4-10 16,1 2-14-16,0 3-7 0,1-4-24 0,1 1-26 15,-2 0-61-15,-3-7-152 0,0 1-398 16,4-3 120-16</inkml:trace>
  <inkml:trace contextRef="#ctx0" brushRef="#br0" timeOffset="296665.257">22621 17709 2815 0,'0'0'-19'0,"0"0"2"16,0 0 3-16,0 0 3 0,0 0-5 0,0 0 13 15,0 0-8-15,0 0 5 0,0 0 14 16,0 0 6-16,0 0-2 0,0 0 7 16,0 0 3-16,0 0 11 0,0 0-4 15,0 0-2-15,0 0 5 0,0 0-1 16,-54 37 3-16,44-21 7 0,10-16-13 0,-22 39 2 15,11-17 0-15,-8 8-8 0,4 2-3 16,-2 1 8-16,1 2-13 0,-8 1 10 0,8 3-7 16,-3-4-5-16,4 4 7 0,-3-8-5 15,4 9-5-15,-1-11 0 0,9 3 5 0,-3-8-9 16,2 3 2-16,6-3-12 0,-4-4 12 16,5 1-5-16,0-21-2 0,6 27 0 0,1-14 9 15,3-4-2-15,-10-9 0 0,0 0 9 16,37 11-11-16,-37-11 4 0,30 0-5 15,-30 0-4-15,35 0 2 0,-35 0 5 16,0 0-2-16,45-1 6 0,-45 1-7 0,0 0 10 16,42-2-3-16,-42 2 0 0,27-8 0 15,-27 8 11-15,30-2-5 0,-30 2 3 16,35-10-5-16,-35 10 4 0,39-10-4 0,-16 1-9 16,1 3 7-16,-1-3-3 0,7 1 3 15,-8-5-9-15,5 2 13 0,-2-1-11 16,1 4-25-16,0-4-19 0,-3 2-19 0,2 1-24 15,-3-3-57-15,-22 12-158 0,40-23-395 16,-20 9 681-16</inkml:trace>
  <inkml:trace contextRef="#ctx0" brushRef="#br0" timeOffset="297508.384">23206 17938 2927 0,'0'0'37'16,"0"0"29"-16,0 0 7 0,0 0-7 16,0 0-9-16,-43-20 2 0,43 20-6 0,0 0-5 15,0 0-8-15,0 0-9 0,-37 35-1 16,37-35 1-16,-19 24-10 0,19-24-4 16,-15 27 0-16,7-8 11 0,8-19-5 0,-17 38-5 15,11-14 5-15,4-3 5 0,2-21-7 16,-7 39-1-16,7-39-2 0,0 42-8 15,7-20 0-15,-7-22 4 0,5 33 3 0,3-17-1 16,-8-16-1-16,20 24-5 0,-20-24 2 16,20 19-3-16,-20-19 5 0,31 8-1 0,-31-8-9 15,33 0 13-15,-33 0-13 0,0 0-1 16,43-11 9-16,-43 11-5 0,24-13 8 0,-24 13 13 16,20-21-8-16,-20 21 8 0,10-22 4 15,-10 22-5-15,7-25-4 0,-7 25 16 16,0 0-4-16,3-32 11 0,-3 32-17 15,0 0 26-15,0 0-34 0,-7-43 12 0,7 43-1 16,0 0 2-16,-13-24-1 0,13 24 1 16,0 0-12-16,0 0 3 0,-17-16-10 0,17 16-6 15,0 0-6-15,0 0 3 0,0 0-9 16,0 0 6-16,0 0-4 0,0 0 4 0,0 0-3 16,0 0 3-16,0 0-2 15,0 0 2-15,0 0-4 0,0 0 1 0,70 28 7 16,-70-28-7-16,26 20-1 0,-26-20 1 0,30 15-3 15,-12-7 6-15,-18-8-3 0,34 7 3 16,-34-7-3-16,36 0 6 0,-36 0 7 16,0 0-1-16,46-15 4 0,-36 3 1 0,-10 12 13 15,21-32 11-15,-11 14-8 0,-10 18 12 16,12-40-10-16,-9 21-2 0,-3 19-1 16,2-35-4-16,-2 35-2 0,3-35-1 0,-3 35-3 15,4-29-6-15,-4 29-5 0,0 0 3 16,10-27-7-16,-10 27-2 0,6-18-3 15,-6 18 1-15,0 0 5 0,26-15-1 0,-26 15 1 16,0 0-3-16,33-10-4 0,-33 10 1 16,27-2-2-16,-27 2 5 0,0 0-4 15,37 0 3-15,-37 0-2 0,0 0 2 0,33-5-2 16,-33 5 3-16,0 0-2 0,34-5 1 16,-34 5 2-16,20-12 3 0,-20 12-4 0,31-31 1 15,-14 12-4-15,0 2 2 0,6-2 0 16,-6 0-1-16,0 0 4 0,-1 4-9 15,3-3 1-15,-19 18-1 0,27-22-2 0,-16 13 1 16,-11 9 3-16,25-11-1 0,-25 11 6 16,0 0 0-16,37 1 0 0,-37-1-5 15,29 15 5-15,-29-15-1 0,33 19 3 0,-16-3-5 16,0-4 2-16,4-1 0 0,1 1-20 16,-2-4-21-16,4-1-40 0,-24-7-37 0,55-3-83 15,-29-8-237-15,10-1-443 0,-6-3-274 16</inkml:trace>
  <inkml:trace contextRef="#ctx0" brushRef="#br0" timeOffset="298347.8187">24472 17121 3991 0,'0'0'-135'0,"0"0"25"0,-23-15 17 16,23 15 7-16,0 0 24 0,-25-13 18 15,25 13 18-15,0 0 8 0,-24-19 20 16,24 19 0-16,0 0 3 0,-16-13 8 0,16 13 9 15,0 0-6-15,0 0 3 0,0 0 3 16,-22-15-7-16,22 15 6 0,0 0 7 0,0 0-12 16,0 0 12-16,0 0 1 0,0 0 11 15,0 0-1-15,0 0 1 0,0 0 11 16,0 0-11-16,32 99-2 0,-19-66-4 16,2 3 7-16,2-3-11 0,0 8 4 15,3-5-12-15,-4 2 10 0,1-2-12 0,2 3 4 16,-3 1-8-16,-2 1 5 0,2-8-5 15,3 2 1-15,-6-5-7 0,-1-2-5 0,-4-7-15 16,2-1 8-16,2-5-5 0,-12-15 2 16,0 0 7-16,20 15-5 0,-20-15-4 15,0 0 3-15,0 0-8 0,0 0 2 0,29-55 1 16,-24 33 0-16,-2-6-1 0,0 1 1 16,2-2 0-16,0 5 2 0,2-3-7 15,1 0 9-15,-1 1 6 0,1 1-8 0,1 2 2 16,-1-4-1-16,6 3 1 0,-6 3-6 15,5-3 8-15,1 6-1 0,2-6-1 0,-2 7-1 16,2 2 1-16,-16 15 1 0,32-28 6 16,-15 22-7-16,-17 6-1 0,30-11-3 15,-30 11 5-15,35 5 4 0,-35-5 0 0,30 15 4 16,-10-3-9-16,-20-12 6 0,29 28 7 16,-17-11-5-16,-2 0-3 0,-10-17 13 15,11 34 5-15,-7-16-7 0,-4-18 3 0,-9 50-3 16,3-23-2-16,-8-2 0 0,-3 4 1 15,-3-4-4-15,0 4-1 0,-5-1 5 16,4-3-8-16,-3-7 0 0,7 1-6 0,-3-2-13 16,4-4-28-16,16-13-3 0,-24 22-31 15,24-22-26-15,-22 3-25 0,22-3-43 0,0 0-106 16,0 0-453-16,0 0 504 0</inkml:trace>
  <inkml:trace contextRef="#ctx0" brushRef="#br0" timeOffset="299183.1684">25322 16853 3105 0,'0'0'-42'0,"0"0"14"0,0 0 13 16,0 0 15-16,0 0 13 0,0 0 14 15,-85 20 18-15,85-20 4 0,0 0 7 0,-29 15-14 16,29-15 5-16,0 0-10 0,-21 10-1 15,21-10 2-15,0 0-7 0,0 0-17 0,-25 12 5 16,25-12-10-16,0 0 0 0,0 0 4 16,-7 29 6-16,7-29-2 0,-3 24-8 15,3-24 6-15,-5 36 2 0,1-9 10 16,4-27 10-16,4 50-18 0,-4-18 9 0,5-4 3 16,-2-1-13-16,4 5 2 0,-2-8-4 15,0 4-16-15,6-3 13 0,-6-3 3 0,7-5-10 16,-12-17 12-16,17 31-9 0,-9-18 7 15,-8-13-9-15,27 11 14 0,-27-11-13 16,0 0 0-16,35-8-6 0,-35 8 1 0,30-19 9 16,-13 4-7-16,-17 15 12 0,18-30-7 15,-9 13 10-15,-9 17 26 0,8-36-17 0,-8 36 2 16,0-34 6-16,0 34 0 0,0-37 0 16,0 37-8-16,0-31-2 0,0 31 10 15,-3-31-13-15,3 31-3 0,0 0 9 16,-2-35-11-16,2 35-4 0,0 0-12 0,-3-29 5 15,3 29-5-15,0 0 1 0,0 0-13 16,0 0 13-16,0 0-4 0,0 0-4 0,0 0 4 16,0 0 12-16,0 0-14 0,35 0 12 15,-35 0-7-15,0 0-5 0,35 29 1 16,-35-29 2-16,38 13 1 0,-16-6 3 0,-22-7 4 16,37 8-6-16,-14-3-3 0,-23-5 10 15,42-5-2-15,-42 5-2 0,50-12-6 16,-23-1 2-16,-5 2 6 0,1-8-8 0,1 4 11 15,-6-4-4-15,-1 2-7 0,3-3 2 16,-5 2-7-16,2-4 8 0,-4 5-4 16,0 0-9-16,-13 17 10 0,22-24-1 0,-22 24 7 15,17-21-7-15,-17 21-3 0,22-15 0 16,-22 15-3-16,16-13 4 0,-16 13 0 0,0 0 2 16,31-5 7-16,-31 5 6 0,0 0-16 15,35-4 12-15,-35 4-15 0,0 0 7 16,36 4 3-16,-36-4-3 0,0 0-4 0,34 3 8 15,-34-3 0-15,0 0-8 0,0 0 6 16,38-15 12-16,-38 15 6 0,27-15-1 16,-10 2 2-16,5-4-4 0,-6-1 1 15,6 2 5-15,-2-1-11 0,-3 3-2 0,3-2-2 16,-20 16 14-16,33-20-8 0,-9 13 10 16,-24 7 6-16,35-8-7 0,-35 8 1 0,47 3-1 15,-47-3-7-15,52 15 1 0,-26-6 1 16,0-1-4-16,2 2 0 0,0 4-1 0,-1-1-5 15,0-3-25-15,1 3-47 0,-1-1-48 16,-2-3-57-16,-6 1-165 0,-1-3-529 16,-5 1-176-16</inkml:trace>
  <inkml:trace contextRef="#ctx0" brushRef="#br0" timeOffset="300722.6764">23429 17306 3993 0,'-14'-18'-61'0,"14"18"12"0,0 0 2 15,0 0 10-15,-17-32 12 0,17 32 29 16,0 0 25-16,-13-22 12 0,13 22 20 0,0 0-6 15,-22-15 11-15,22 15 7 0,-25-9-1 16,25 9-6-16,-37-3-6 0,37 3-7 0,-45 0-1 16,45 0-11-16,-53 10 9 0,23-5-3 15,-6 2 0-15,6-2-10 0,-13 5 0 16,4-2-9-16,-4 2 2 0,3 2 1 0,-7-2-2 16,0 5 1-16,-6-3-5 0,-3 1-3 15,3-1-4-15,-4 3 2 0,8-4 5 16,8-2 1-16,-8 3 0 0,4-6-4 0,1 3 0 15,8 0-5-15,2-3 1 0,-1 1 0 16,5-2-7-16,-2 2-3 0,5-2 2 16,2 2-6-16,-1-1-1 0,0 4-1 15,-2 2 1-15,3 0-2 0,2 7 1 16,1 2-5-16,-7 1 3 0,3 3 1 0,7-1 0 16,-4 1-3-16,1 7 4 0,2-5-4 0,0 0 4 15,-4 5-1-15,9-8-2 0,-6 7-1 16,2-4 2-16,4-3 0 0,2-1 3 0,-2-2-4 15,3 0 0-15,-1 0-3 0,1-1 5 16,12-20-7-16,-23 31 6 0,14-20-2 16,9-11-1-16,-12 29-5 0,12-29 8 15,-10 23-3-15,10-23 1 0,-8 26 4 0,8-26-1 16,-5 27-4-16,5-27 3 0,-3 32 2 16,3-32-2-16,0 33-2 0,0-33 4 0,3 40-6 15,2-19 2-15,3 5 2 0,-4 3-2 16,12-6-3-16,0 8 7 0,0-1-7 15,-1 0 5-15,5 1 0 0,7 0-1 0,-2-3 0 16,4-1 1-16,1-3 0 0,5 4 1 16,10-2-2-16,-8-7-2 0,8 5 6 15,4-5-1-15,1-1 1 0,-5-6-3 0,2 0 2 16,3 2 1-16,-3-5 2 0,5-2-2 16,-2 4-1-16,0-5 1 0,5-1-2 15,0-1 1-15,1-4-2 0,11 4 0 0,-6-4 2 16,1 0-1-16,4 0 3 0,-1-4 0 15,3 0-2-15,-2-1 2 0,-1-4-2 0,0 1 2 16,4-4 0-16,1 0-5 0,4-3-1 16,4-6 4-16,4 3-1 0,2-3 4 15,-2-3-4-15,-4 1-2 0,1 1 1 0,-2-2-3 16,-12 4 1-16,-3 2 4 0,-5 4-5 16,1-6 4-16,-4 5 11 0,1 0-10 0,-6 2 3 15,-2 1-7-15,-2-3 1 0,-3 3-3 16,1-1 4-16,-1 1-2 0,-2 0-1 15,2 0 3-15,3-5-1 0,-2 2 5 16,3 0-7-16,-3 0 1 0,4-3 2 16,-7 3 0-16,10-2 0 0,-1 0 1 0,4-3-3 15,-2 0 0-15,0 1 2 0,0-1 0 16,0 4-2-16,0-4 2 0,-3 1 0 0,1-1-1 16,1 0 3-16,3-2 1 0,-1 2-2 15,2-4 0-15,-1 5-2 0,4-4 2 0,-3-1 2 16,-2 1-7-16,3 3 1 0,-5 0 3 15,2-4-5-15,-2 4 5 0,-2 1-3 16,1-7 1-16,-7 8 6 0,-5 0-3 0,11 0-2 16,-3-4 2-16,-1-1-4 0,-4 3 5 15,-2 1-1-15,1-4-2 0,4-1 4 16,-2 8 2-16,0-10-7 16,-1 3 2-16,-6 6 10 0,3-5-5 0,-7 1-3 0,5-1-1 15,-5-2 0-15,2 3-1 0,-2-5 1 16,3 1-1-16,-2 2 2 0,-1-4-1 0,1-2-4 15,-5 1 5-15,5 2-5 0,-2-4 2 16,-4 3 3-16,0-1-2 0,-2-4 7 0,-1 5-7 16,-2 0 1-16,0-1 0 0,-6 0 2 15,-3 1 6-15,-2 0 3 0,1 1 2 16,-2-2 7-16,-3 1 4 0,-2-2 2 16,-3 29 8-16,-3-51 5 0,-5 24-2 0,-4 0-1 15,4-2-3-15,-9 1 5 0,0-1-7 16,-10 2-2-16,2 2-4 0,-8 2-2 0,-4-1-6 15,-11 4-2-15,-6 8-1 0,-11 6-4 16,-10 12-7-16,-56 15-6 0,-11 15-6 16,-7 11-10-16,-5 9-14 0,-1 2-16 0,7 10-13 15,6 0-30-15,3 10-25 0,7-3-55 16,-8 2-111-16,6 7-651 0,-7-7-666 16</inkml:trace>
  <inkml:trace contextRef="#ctx0" brushRef="#br0" timeOffset="361490.1856">27647 6369 1751 0,'-16'-12'-68'16,"16"12"-28"-16,-24-18-116 0,24 18-396 16,0 0 373-16,-18-12 67 0</inkml:trace>
  <inkml:trace contextRef="#ctx0" brushRef="#br0" timeOffset="647036.6293">7457 11416 2695 0,'-22'-25'-142'0,"2"7"-2"0,0 0 0 15,8-2-26-15,-5 5-359 0,17 15 105 0</inkml:trace>
  <inkml:trace contextRef="#ctx0" brushRef="#br0" timeOffset="653172.0244">8082 11937 1936 0,'0'0'-26'0,"0"0"3"15,0 0 38-15,0 0 26 0,0 0 11 16,0 0 20-16,0 0 4 0,0 0 6 16,0 0-16-16,0 0-5 0,0 0-7 15,0 0-1-15,0 0-10 0,0 0-1 0,0 0-3 16,0 0-7-16,0 0 0 0,0 0-6 15,0 0-4-15,0 0-2 0,-78 4-3 0,78-4-3 16,-30 5-8-16,30-5 19 0,-34 3-14 16,34-3-6-16,-37 6-2 0,16 0 2 15,21-6-2-15,-44 9 0 0,16-3-1 16,4 3 7-16,-6 1-4 0,3-2-2 0,-4 4 5 16,-1 3 8-16,-2-3-11 0,1 3-5 15,-1 0 3-15,-1 0-6 0,2 3 3 16,-4 2 9-16,9-2-7 0,-9-3-2 0,8 3 0 15,1-3-8-15,-4 5 11 0,5-8 0 16,4 3-1-16,-2-2 1 0,3 2 2 0,-1 0-7 16,3 0 4-16,0-3 4 0,-1 5-14 15,0-2 10-15,4 0 1 0,0 4-8 16,-1 0 7-16,4-1 1 0,3 0 0 0,-3 4-1 16,-1-1-4-16,5 0 2 0,-5-1-3 15,7 1-2-15,-7 0 5 0,10 5 10 16,-7-2-7-16,2 0-11 0,2 1 11 15,-6 0-3-15,9 2 5 0,-6 1-5 0,6 3 11 16,-4-3-11-16,1 3-6 0,-1-4 17 16,4 5-11-16,-8-5 8 0,8 3-8 0,-3 2-3 15,3 1 3-15,-7 1 0 0,7 7 5 16,-3-5-2-16,3 1 0 0,1 1-9 16,-4-2 6-16,4-1 6 0,-2 4-4 0,6-6 4 15,-5 5-1-15,5 5-5 0,5-4 5 16,-2 8-5-16,0-3 3 0,1 2 2 15,4 1 3-15,-3-2-8 0,2 0 0 0,3-1 0 16,-2 2 2-16,1-2-4 0,2-5 4 16,-1 5 1-16,0-7-6 0,2 2 6 0,-3-1-3 15,1-1 5-15,1-2-5 0,-2 0 16 16,2 4-11-16,-4-9-5 0,3-3 5 16,-3 3-5-16,3 8 2 0,-3-7 1 15,3 2-3-15,1 2 0 0,-1 1 8 0,0 2 12 16,2 1-20-16,5 4 18 0,-6-2-16 15,13 4 6-15,-7-6-1 0,1 6-4 16,5-3 2-16,-2-1 0 0,0-1-8 0,-1-3 11 16,9 0-3-16,-9-4-3 0,7 8 1 15,6-5-8-15,-11-1 5 0,10 2 10 0,-2 0-5 16,0 0-3-16,2 2 18 0,-1-1-13 16,3-4-9-16,-2-1 12 0,-4-1-18 15,0-5 11-15,-1 0-6 0,5 0-1 0,-4 2 1 16,4-4 8-16,-7-1-10 0,5 2 8 15,2-5-1-15,2 3 3 0,-3 0-8 16,6-1 6-16,0-6 2 0,0 3-8 0,0-3 6 16,-4 2-3-16,7-3 5 0,-6 0 5 15,1-1-6-15,-2-3-8 0,-1 1 8 0,-7-5-6 16,7 4 2-16,-5-1 15 0,1-4-18 16,4 3 6-16,-7 0-8 0,4-1 7 15,1 1-9-15,-2-2 7 0,-1 2 2 16,3-4 3-16,-2 3-2 0,4-3-11 0,-7 0 6 15,7 0 26-15,-5 2-29 0,5-7 5 16,-1 6 5-16,-31-7-5 0,54 4 5 16,-24-3-8-16,0-1 6 0,-30 0 6 0,49 8-6 15,-23-8 2-15,-26 0-3 0,46 0 3 16,-18-3 7-16,-28 3-7 0,47-6-3 0,-17 0 5 16,-5-4 5-16,3-6-12 0,1 1 7 15,1-6-2-15,-3-1 2 0,0-2-3 16,4-5 1-16,-2 2 2 0,-4-2 9 0,3-4-11 15,1-7-7-15,3 3 2 0,-2-3 7 16,5-1-12-16,-10 2 10 0,8-1-3 16,-1 0 0-16,-2 3-2 0,2 0 5 0,-7 9-8 15,0-3-3-15,2 4 10 0,-9 0-8 16,7-2 4-16,-1 5 4 0,-4-5-6 16,2 4 6-16,-1-2-6 0,-2 2 4 15,6 0 1-15,-5-2-3 0,3 0-7 0,2 0 7 16,-3-2 4-16,5-2 6 0,-2 4-15 15,4-5-2-15,-1 2 14 0,-3 0-5 16,3-4-4-16,3-4 4 0,0-1-4 0,1-5 7 16,-2 4-10-16,2-3 0 0,-2 1 10 15,-3-1-3-15,0-4 5 0,1 4-7 0,-1 3-4 16,-5 3 13-16,-6 0-9 0,4 3 9 16,-3-2-2-16,-2-5 20 0,-1-4-7 15,4-2 1-15,-10-7 10 0,2-1 15 0,2-1 5 16,-4-1 6-16,1-3-7 0,-4-2-13 15,7-1 0-15,-2-2 7 0,3-11-11 16,-1-2 0-16,1 1 2 0,-1-3-18 0,-2 2 2 16,5 15 2-16,-8-2 0 0,3 3-12 15,-7 1 28-15,5 2-27 0,-4-3-1 0,-4 1 2 16,0 5-8-16,0-6 6 0,-4 2-9 16,-4-3 11-16,3 1-9 0,-7-1 7 15,-1-2-14-15,-6-7 5 0,3 3 2 16,-6-6 1-16,-8 4 1 0,0 2-6 0,-7 6-3 15,-5 0 3-15,-6 9-7 0,-8-2-10 16,-19-6 14-16,5 13-10 0,-4 12-5 16,2 0 9-16,-3 5-2 0,-2 2 4 0,-5 3-3 15,-5 5 1-15,2 3-2 0,-5 6 5 16,-1 1 6-16,-2 1-5 0,-10 4-5 0,0 2 12 16,-36-2-11-16,10 4 5 0,-18 6 12 15,1 4-16-15,-4 1-1 0,-6 3 11 16,2 3-23-16,2 8-3 0,2 3-23 0,6 2-20 15,0 10-34-15,5 7-51 0,-5-1-98 16,2 6-468-16,-5 7 568 0</inkml:trace>
  <inkml:trace contextRef="#ctx0" brushRef="#br0" timeOffset="654113.2895">727 13442 2815 0,'0'0'-160'0,"0"0"13"15,0 0 4-15,0 0 13 0,0 0 4 16,0 0 8-16,-15-24 7 0,15 24 6 0,0 0 5 16,0 0 8-16,0 0 5 0,0 0 16 15,17-39-7-15,-17 39 16 0,0 0-11 16,18-22 3-16,-18 22-7 0,18-13 2 0,-18 13 3 16,19-12 9-16,-19 12-7 0</inkml:trace>
  <inkml:trace contextRef="#ctx0" brushRef="#br0" timeOffset="654353.8185">811 13316 719 0,'0'0'12'0,"0"0"0"16,15-15 24-16,-15 15-6 0,0 0 22 15,5-21 33-15,-5 21 18 0,0 0-5 0,0 0 26 16,0-33-2-16,0 33 16 0,0 0 10 16,0 0 3-16,0 0 25 0,-5-39-32 0,5 39-29 15,0 0-15-15,0 0-3 0,-14-27-12 16,14 27-3-16,0 0-21 0,0 0-8 16,0 0-6-16,0 0-14 0,0 0 10 0,0 0-16 15,0 0-1-15,0 0 8 0,0 0-10 16,0 0-14-16,47 67 8 0,-28-30 2 15,7 10-5-15,1 5-2 0,3 10 2 0,0 2 0 16,5 1 15-16,-4 2-21 0,4 4-1 16,-2 1 2-16,-1-4-1 0,-2 3 6 0,2-7-8 15,-4 1-26-15,-4-3-30 0,2-11-34 16,-6 1-49-16,-3-2-55 0,0 1-455 16,-5-12 119-16</inkml:trace>
  <inkml:trace contextRef="#ctx0" brushRef="#br0" timeOffset="655602.0078">873 13572 2390 0,'-22'-12'-119'0,"22"12"9"0,0 0 16 16,0 0 7-16,0 0 24 0,-24-15 18 15,24 15-13-15,0 0 19 0,0 0 23 0,-18-13 16 16,18 13 0-16,0 0 16 0,-20-12 16 15,20 12 10-15,0 0 8 0,-24-13 13 16,24 13 6-16,0 0-5 0,-20-18-12 16,20 18-8-16,0 0 3 0,-16-18 9 0,16 18-10 15,0 0 1-15,-17-20-3 0,17 20-10 16,0 0-9-16,-15-33 2 0,15 33 15 0,-12-24 5 16,12 24 5-16,-7-25 0 0,7 25 1 15,-11-25-12-15,11 25 0 0,-10-25 20 16,10 25 2-16,-10-21 3 0,10 21-13 15,-15-23-6-15,15 23 18 0,0 0-10 0,-14-27 3 16,14 27-10-16,0 0-8 0,-13-25 5 16,13 25-17-16,0 0 5 0,-8-20-7 0,8 20-3 15,0 0-8-15,0 0 2 0,-9-29 16 16,9 29-28-16,0 0 5 0,0 0-8 16,3-33 2-16,-3 33-4 0,0 0 11 15,17-31-3-15,-17 31-8 0,12-21 10 0,-12 21-10 16,12-19-2-16,-12 19 8 0,21-22 0 15,-21 22-4-15,22-28 8 0,-12 13-3 0,5 0-7 16,-15 15-7-16,29-32 9 0,-18 20 0 16,-11 12 5-16,22-21-1 0,-7 9-6 15,-15 12 10-15,20-21-12 0,-20 21-6 0,15-17 10 16,-15 17-4-16,22-18-2 0,-22 18 2 16,23-12 4-16,-23 12-6 0,21-9-9 15,-21 9 9-15,0 0-8 0,31-6 12 0,-31 6 0 16,0 0-12-16,35 0 8 0,-35 0-3 15,0 0 7-15,36 17-6 0,-21-7 6 16,-15-10 9-16,26 27-18 0,-12-10 18 0,-4 1-5 16,5-3 4-16,0 8-8 0,-3-7 0 15,4 4 8-15,-7 2-12 0,1-2 14 16,1 4-8-16,0-3-2 0,-1 0 8 0,-4 4-8 16,1-2 6-16,0 2-4 0,1 1 5 15,-3-3 1-15,-2 5-10 0,6 1 16 16,-8-5-12-16,3 1 0 0,-1 3 6 0,-3-1-2 15,0-27-2-15,10 50-6 0,-10-30-2 16,0 9 10-16,0-2 2 0,0-27-4 0,-3 50-4 16,-4-26 8-16,4 1-16 15,3-25 12-15,-9 45-8 0,4-22 4 0,5-23 10 16,-8 33-8-16,0-15-2 0,8-18 2 16,-7 32 4-16,7-32-8 0,-7 22 2 0,7-22-2 15,0 0-2-15,-6 32 0 0,6-32 0 16,0 0 0-16,-2 23 2 0,2-23 0 0,0 0 2 15,0 0-8-15,2 34 2 0,-2-34 4 16,0 0-8-16,13 21 8 0,-13-21 16 16,17 16-18-16,-17-16-6 0,23 11 0 15,-23-11 4-15,32 12 8 0,-32-12-2 16,32 8-4-16,-6-6 2 0,-26-2 0 0,46 7 2 16,-20-4-2-16,-1 1 4 0,-25-4 4 15,49 3-8-15,-29-3-2 0,-20 0 0 0,47 2 4 16,-27 1 4-16,-20-3-15 0,40 3-1 15,-40-3 14-15,34 0 4 0,-34 0-14 16,26 4 10-16,-26-4-4 0,34 3 2 16,-34-3 2-16,0 0 0 0,35 5 8 0,-35-5-10 15,0 0 9-15,32 4-30 0,-32-4-49 16,0 0-73-16,28 0-115 0,-28 0-467 0,0 0 542 16</inkml:trace>
  <inkml:trace contextRef="#ctx0" brushRef="#br0" timeOffset="656357.2988">1911 13560 2890 0,'0'0'-119'0,"0"0"6"0,0 0 11 15,0 0 5-15,-55 34-3 0,55-34 12 16,0 0 12-16,0 0-3 0,0 0 19 15,0 0-8-15,0 0 12 0,0 0 4 0,0 0 10 16,0 0 3-16,0 0 7 0,0 0-16 16,0 0 12-16,0 0-1 0,0 0 8 15,0 0 3-15,0 0 14 0,0 0 3 0,0 0 0 16,0 0 1-16,0 0 8 0,34-77 8 16,-34 77-8-16,16-28 0 0,-7 16 0 15,-9 12-12-15,15-31 29 0,-7 11-13 0,2 3-4 16,-10 17 0-16,12-28 21 0,-12 28 46 15,12-24 18-15,-12 24 2 0,8-25-11 16,-8 25-20-16,0 0 9 0,2-37-4 0,-2 37 22 16,0 0 4-16,-2-32-12 0,2 32-11 15,0 0 10-15,0 0-10 0,-15-33 4 16,15 33 4-16,0 0-12 0,-14-15-2 0,14 15-12 16,0 0 0-16,0 0-6 0,-25-15-14 15,25 15 0-15,0 0 7 0,0 0-10 16,0 0-6-16,-36 3-2 0,36-3 3 0,0 0-3 15,0 0 2-15,-24 35-7 0,24-35-5 16,-13 30 5-16,13-30-3 0,-7 39 5 16,2-17-5-16,-2 1-7 0,7-23 10 0,-1 54-10 15,1-26 10-15,0 1-3 0,0-29-7 16,1 54 0-16,3-26 5 0,-1-4-13 16,2 4 8-16,2-7-2 0,4 3-5 0,-5-1 7 15,5-5-7-15,-11-18 4 0,25 30-4 16,-11-15 21-16,-14-15-14 0,31 20-2 15,-14-17-8-15,-17-3 13 0,40 0-3 0,-40 0 14 16,37-6-7-16,-37 6-14 0,45-20 14 16,-28 8-4-16,1 0-6 0,4-3-1 15,-5-3-25-15,0-1-15 0,-1-3-21 0,3 1-27 16,-1-6-22-16,-1-1-24 0,-5 1-55 16,-2 1-416-16,3-1 118 0</inkml:trace>
  <inkml:trace contextRef="#ctx0" brushRef="#br0" timeOffset="656795.9805">1898 11791 2201 0,'-20'-18'-134'16,"3"-3"18"-16,-3 5 33 0,8 1 10 0,12 15 9 16,-30-25 16-16,30 25 40 0,-27-22-5 15,27 22-3-15,-16-18 3 0,16 18 1 16,-17-16-14-16,17 16 5 0,0 0 21 16,-18-21-25-16,18 21 16 0,0 0-17 0,-17-15 13 15,17 15-18-15,0 0-1 0,0 0 19 16,0 0 8-16,0 0 5 0,0 0 0 0,0 0 9 15,0 0 32-15,0 0 3 0,52 83 16 16,-25-36 8-16,3 14 1 0,3 4-5 16,2 4-9-16,10 28-13 0,1-6 0 15,2-2-5-15,1 5 7 0,-11-20-15 0,-3-9 3 16,-1-1-7-16,2 0 3 0,-2-4 0 16,-4 0 9-16,-2-7-23 0,-4 0 6 15,-2-1 4-15,1 1-5 0,-3-8 5 16,-7 5-5-16,6-4-2 0,3 1-8 0,-11-7-9 15,6-2 13-15,3 1-85 0,0-6-108 16,-1-1-348-16,1-5 107 0</inkml:trace>
  <inkml:trace contextRef="#ctx0" brushRef="#br0" timeOffset="657632.106">2791 12379 1826 0,'0'0'-59'16,"0"0"23"-16,0 0-12 0,-37 3 15 0,37-3 12 15,0 0-4-15,0 0-5 0,0 0 13 16,-30 0-13-16,30 0 8 0,0 0-13 0,0 0-10 15,0 0 22-15,0 0 5 0,0 0 9 16,0 0 18-16,0 0-9 0,0 0 18 16,0 0 0-16,0 0 5 0,0 0 4 15,0 0-10-15,66-60 5 0,-48 43-4 0,-1-1-9 16,3-3 8-16,7 0 4 0,-11-1-4 16,3-7 0-16,-1 8-4 0,-1-3 3 15,0-3 5-15,-4-5 4 0,-1 7 3 0,-2-5 8 16,-2 1 39-16,-3 6-2 0,-2-5 5 15,2 1-20-15,-5 27 20 0,0-44-13 16,0 44-1-16,-5-44-1 0,5 44 4 0,-6-33-4 16,-4 14-4-16,10 19-14 0,-10-30 6 15,10 30 7-15,-17-22-15 0,17 22-1 16,-17-22 0-16,17 22-14 0,-25-9-4 0,25 9-2 16,0 0-3-16,-45 3-1 0,45-3 1 15,-35 18-6-15,18-4 5 0,0 1-2 0,17-15-3 16,-26 33-8-16,12-10 6 0,1 1-6 15,4 1 2-15,3 5-1 0,4 4-9 16,-1 3 6-16,-2-3 2 0,5 2-3 16,0 8 1-16,5-3-1 0,-2 1-2 0,2-2 0 15,-2 3 3-15,6-3-1 0,-1 1 1 16,2-4-3-16,4-3-8 0,-1-1 8 0,4 1 0 16,-1-7-2-16,4 2 2 15,1-5 0-15,-1-6-5 0,5-2 0 0,3 0 5 16,-3-9 0-16,4 5 2 0,-1-9-10 15,1-3 8-15,-29 0 6 0,61-15-1 0,-25 0-3 16,-6 0 6-16,1-5-8 0,0-5-5 16,0-4-8-16,-2-1-2 0,-4-7-19 15,3-3-3-15,-8 6 8 0,-3-3 13 0,0 3-19 16,-2-2-1-16,-2 2 6 0,1-1-6 16,-3 5-27-16,-2-4-24 0,2 0-40 0,1 4-32 15,-7-2-73-15,2 1-288 0,1 4 106 16</inkml:trace>
  <inkml:trace contextRef="#ctx0" brushRef="#br0" timeOffset="658301.7882">3519 11611 1841 0,'-13'-17'-66'0,"13"17"14"0,0 0 56 16,0 0 20-16,-27-15 12 0,27 15 7 15,0 0-5-15,0 0 4 0,-30-12-5 16,30 12-4-16,0 0-7 0,0 0 3 0,-25-3-8 15,25 3 4-15,0 0-4 0,0 0-11 16,-31 36 4-16,31-36-7 0,-13 39 7 0,8-19 0 16,-3 5-8-16,1-1 1 0,2 4 3 15,0 3-6-15,0-1 3 0,3 3 3 16,2-1-7-16,0-1 4 0,2 0 0 0,8 3 3 16,-5-7-17-16,7 4-3 0,-1-5 10 15,3-3-7-15,-1 2 7 0,9-3 7 0,-5-7 0 16,4 1-7-16,-1-4-7 0,1-3 17 15,-21-9-3-15,36 9-1 0,-36-9 1 16,40 0-4-16,-40 0 7 0,31-9 0 16,-31 9 0-16,26-18 3 0,-26 18-3 0,22-21 6 15,-14 8-6-15,-8 13-4 0,11-28 7 16,-11 28 9-16,6-34-3 0,-6 34 0 0,0-47 0 16,0 23-10-16,0 24-3 15,-3-55 10-15,0 27-7 0,-3-3 3 0,-4 6 7 16,-1-2-4-16,-6-1 6 0,-1 7-3 15,1-2 6-15,-2 7 2 0,-1-4-8 16,-3 2 8-16,3 5-6 0,20 13 3 0,-34-23-9 16,19 11-3-16,15 12-5 0,-21-16-3 0,21 16 0 15,-17-16-9-15,17 16 3 0,0 0 9 16,-23-15-12-16,23 15 9 0,0 0-9 16,0 0 12-16,-22-16-6 0,22 16 6 0,0 0-12 15,0 0 14-15,0 0-10 0,0 0-1 16,0 0-3-16,0 0 3 0,0 0 6 15,0 0-20-15,0 0 14 0,0 0-2 16,0 0 2-16,0 0-3 0,0 0 12 0,62 59-9 16,-46-47 3-16,4 3-9 0,4 1 9 15,3 2 12-15,-1-1-9 0,-1-1-6 16,2-4-9-16,3 5 12 0,0-8 0 0,1-3-2 16,4-3-1-16,0-3 14 0,-2 0-5 15,-3 0 2-15,2 0-5 0,-32 0-6 16,52-3 9-16,-30 0-9 0,-22 3 6 0,43-3 3 15,-43 3-1-15,35-9-30 0,-14 0-62 16,2-4-113-16,-6-2-386 0,-1-4 114 0</inkml:trace>
  <inkml:trace contextRef="#ctx0" brushRef="#br0" timeOffset="659052.2759">4170 10199 2143 0,'0'0'-34'0,"0"0"27"0,0 0 17 16,0 0 15-16,0 0 2 0,-30-4 0 15,30 4 20-15,0 0-20 0,0 0-1 16,0 0-3-16,0 0-10 0,0 0 0 0,0 0 12 16,0 0 4-16,0 0 30 0,0 0-7 15,0 0 2-15,0 0-10 0,-31-4 3 0,31 4-16 16,0 0 0-16,0 0-5 0,0 0 7 15,0 0-11-15,0 0 3 0,-26 27-4 16,26-27-2-16,-9 30-5 0,1-9 2 16,1 3-11-16,-1 6 0 0,1 0 6 0,2 0-1 15,0 11-12-15,-2-4 12 16,6 6-5-16,-3-3-7 0,-1 4-1 0,5-5 3 0,0-2-2 16,0 0 2-16,5 3 2 0,0-2-4 15,2-2-9-15,1-6 6 0,1-2 5 16,3 1-3-16,1-9 3 0,4 2-5 15,-1 1 0-15,1-8-1 0,5 0 6 0,-5-3-2 16,6 0 7-16,-1-3-2 0,-22-9-3 16,42 14 7-16,-26-10-12 0,-16-4 13 15,37 12-13-15,-17-11 5 0,-20-1-5 0,40 2 5 16,-40-2-6-16,35 9 17 0,-13-8-11 16,-22-1 2-16,39 7-2 0,-39-7 6 15,36 7-9-15,-36-7 3 0,37 8-5 0,-20-4 5 16,-17-4 0-16,40 15 5 0,-23-6 0 15,-17-9 1-15,35 15-6 0,-18-6 8 16,-17-9-1-16,27 23 1 0,-19-11-3 0,-8-12 6 16,22 21-1-16,-22-21 6 0,13 28-3 15,-13-28 2-15,0 30 3 0,0-30-6 16,-8 41 41-16,-4-23-14 0,0 4-7 16,1-2 4-16,-8 7-5 0,2-7 0 0,1 2-8 15,-6-2 2-15,4 0-6 0,-3-1-3 16,1-4 7-16,0 0-10 0,4-2-8 0,-5 0-8 15,21-13-40-15,-28 12-26 0,28-12-72 16,-22 6-131-16,22-6-395 0,0 0 118 16</inkml:trace>
  <inkml:trace contextRef="#ctx0" brushRef="#br0" timeOffset="659643.9019">4722 10501 2664 0,'0'0'-11'0,"0"0"-1"0,0 0 0 15,0 0 4-15,0 0-4 0,0 0-3 0,0 0 7 16,3-40 2-16,-3 40-3 0,15-25 12 0,-15 25-12 15,17-29 9-15,-2 12-6 0,-15 17 0 16,20-28 6-16,-12 13-3 0,-8 15 6 0,22-34 3 16,-10 19-6-16,-4-5 6 0,-8 20-6 15,24-36 0-15,-19 21-3 0,-5 15 6 16,16-32 6-16,-9 14-3 0,-7 18 5 16,10-30 27-16,-10 30 6 0,7-30 7 0,-7 30-4 15,5-28-3-15,-5 28 2 0,0 0-11 16,0-38 4-16,0 38-8 0,0 0-5 0,-5-35 0 15,5 35-6-15,0 0-3 0,-7-27-2 16,7 27 3-16,0 0-6 0,-17-18 8 16,17 18-20-16,0 0 7 0,-18-12-7 15,18 12 3-15,0 0 2 0,0 0-5 0,0 0 2 16,-49 9 1-16,49-9-1 0,0 0 3 16,-28 31-12-16,18-14 9 0,0 6 1 15,1 4-3-15,-2 8-3 0,2 4 10 0,-4 8-7 16,5 12 8-16,-4 0-11 0,-3 1 13 15,7-1-12-15,-1-2-6 0,-1 3 11 16,3-10-1-16,7-4-4 0,-1-3 2 0,2 0-8 16,-1-3 16-16,7-3-6 0,6-4 3 15,-2 2-10-15,7-8-2 0,-1-2 4 16,8-4 16-16,5-3-9 0,8-3-4 0,11-7 10 16,1-11-5-16,12-7 9 0,12-12-9 15,6-5 12-15,19-16-8 0,-4-4-54 16,-22-1-198-16,-16 7-437 0,-11 4 121 0</inkml:trace>
  <inkml:trace contextRef="#ctx0" brushRef="#br0" timeOffset="660675.9563">1336 15386 2695 0,'-22'-17'-77'0,"22"17"3"0,-17-20 17 15,17 20 29-15,-16-18 16 0,16 18 5 16,-17-22 38-16,17 22 15 0,-17-15 25 16,17 15 25-16,-15-19-9 0,15 19 22 15,0 0 3-15,-18-21 1 0,18 21-6 0,0 0-6 16,-19-16-6-16,19 16-20 0,0 0-19 16,0 0 3-16,0 0-19 0,0 0-5 0,0 0 12 15,0 0-23-15,0 0 6 0,0 0-9 16,36 86-3-16,-11-46 0 0,6 4-1 15,11 11 0-15,-2 4-1 0,2 3 5 0,20 20-3 16,-10 2-2-16,5-1 0 0,-14-9 3 16,9 15-13-16,-8-11 3 0,-9-11-4 15,-3 4-1-15,-1-4 5 0,3 2 0 0,-6-9-9 16,-6-6 2-16,1-6 4 0,-3-1-10 16,-6-9-11-16,-2-5-3 0,-2-6-10 15,1 0-26-15,-4-4-19 0,1-1-12 0,-8-22-4 16,2 30-18-16,-2-30-13 0,0 0-18 15,0 0-7-15,0 0-13 0,0 0-1 16,0 0-28-16,0 0-445 0,-30-68 119 0</inkml:trace>
  <inkml:trace contextRef="#ctx0" brushRef="#br0" timeOffset="661396.4737">1669 15955 2317 0,'0'0'-150'0,"-17"-27"25"0,9 9 34 15,8 18 1-15,-15-30 12 0,15 30 2 16,-12-28 6-16,4 5 12 0,8 23 19 0,-14-33 39 16,6 12 39-16,8 21 3 0,-17-45 24 15,2 25 10-15,3 2 6 0,-1-4-6 16,0-3-13-16,4 3-2 0,-9 1-1 16,4 0-4-16,-1-1-9 0,5 0-4 15,-1 1-3-15,-3 2-4 0,14 19-4 0,-25-36-7 16,20 20 3-16,5 16 10 0,-17-28 29 15,17 28 7-15,-13-21 19 0,13 21 16 0,-8-21 7 16,8 21-5-16,-15-20-1 0,15 20-21 16,0 0-18-16,-17-24 0 0,17 24-13 15,0 0 2-15,-22-19-21 0,22 19-7 16,0 0 16-16,-12-21-10 0,12 21-9 0,0 0 6 16,-18-21-9-16,18 21-2 0,-8-23 4 15,8 23 3-15,-10-24-15 0,10 24 1 0,-12-21 6 16,12 21 0-16,-12-26-4 0,12 26-13 15,-10-25-2-15,10 25 3 0,-5-30 1 16,5 30-4-16,-10-27 3 0,10 27-1 0,-3-32-6 16,3 32-2-16,-4-27 0 0,4 27 11 15,0 0-14-15,-1-33 1 0,1 33 11 16,0 0-10-16,0-29 6 0,0 29-1 0,0 0-13 16,0 0 15-16,15-36-2 0,-15 36-4 15,17-24 4-15,-4 10-8 0,4-2 8 16,-17 16-4-16,36-24 2 0,-16 16 6 0,-20 8-8 15,49-16-4-15,-24 13 12 0,-25 3-10 16,49 0 4-16,-49 0-2 0,53 9-3 16,-24-3 5-16,-4 6 3 0,3 0-1 15,-4 3 0-15,6 5-6 0,-2-1 8 0,-3 4-8 16,0 5 4-16,2 1 2 0,-9-2-6 16,-1 3 8-16,5 2-9 0,-9-2 6 15,2 1 5-15,-1 2 5 0,-6-4-5 0,4-2 5 16,-4 4-7-16,-5 0 12 0,-1 0-6 15,2 1-5-15,-1-2 10 0,-3 1-3 0,-3 2-6 16,-1-2 8-16,2 2-12 0,-6 4 2 16,1 1 5-16,-4-2-9 0,-3-1 7 15,6-1-7-15,-4-7 0 0,7 5 2 0,-6-5 3 16,-1-3 6-16,5-1-17 0,7-23 6 16,-10 40-1-16,3-22-52 0,7-18-28 15,-1 30-44-15,1-30-47 0,0 0-55 0,0 27-531 16,0-27 392-16</inkml:trace>
  <inkml:trace contextRef="#ctx0" brushRef="#br0" timeOffset="661857.9371">1926 14510 3093 0,'0'0'-142'15,"-20"-23"22"-15,20 23 18 0,-11-27 5 16,11 27 0-16,-14-22 24 0,14 22 11 0,-15-22 8 16,15 22 6-16,0 0 11 0,-10-28 1 0,10 28 12 15,0 0 24-15,-15-19-6 0,15 19 6 16,0 0 20-16,0 0 23 0,0 0 0 15,-8-23 8-15,8 23-9 0,0 0-11 16,0 0-3-16,0 0-7 0,0 0 4 0,0 0-10 16,0 0-6-16,0 0 0 0,0 0 6 15,0 0-6-15,0 0 12 0,0 0-15 16,0 0 17-16,0 0-11 0,0 0 5 0,0 0 1 16,53 67 2-16,-33-36-9 0,4 2-2 15,1 8 5-15,0 5 3 0,3-2-9 16,-3 1 0-16,6 5 1 0,-1-4-4 0,-4 2 6 15,5-4-5-15,-6 1 8 0,8 2 0 16,-4-7-9-16,-4 1 9 0,0-1-6 0,-5-7-8 16,5 1 5-16,-5-4-5 0,-3 0 0 15,-1-6 8-15,1-6-5 0,-5 3-41 16,6-4-59-16,-9-1-51 0,-9-16-59 16,21 24-370-16,-21-24 111 0</inkml:trace>
  <inkml:trace contextRef="#ctx0" brushRef="#br0" timeOffset="663086.5512">2582 14520 2098 0,'-5'-26'-96'0,"5"26"23"0,-12-26 24 16,12 26 18-16,-11-24 8 0,11 24 35 15,-9-23 33-15,9 23 38 0,0 0 14 16,-16-24 7-16,16 24-10 0,0 0 10 0,-14-24-4 16,14 24 3-16,0 0-18 0,-17-15-9 15,17 15-6-15,0 0-11 0,0 0-6 16,0 0-8-16,0 0-6 0,0 0-4 0,0 0-5 16,0 0 3-16,-46 47-1 0,41-23-10 15,-4 0-7-15,6 3 9 0,1 0-15 16,-1 5 1-16,3-1-1 0,-5 0 3 0,10-3-2 15,-2 2 6-15,-1-6-13 0,5 4 6 16,1-2-7-16,0-5 3 0,2 1-5 16,5-5 0-16,-15-17-5 0,32 29 12 15,-18-23-9-15,-14-6 2 0,25 15 2 0,-25-15 1 16,28 12-8-16,-28-12 7 0,29 7-4 16,-29-7 9-16,0 0-5 0,31 5 1 15,-31-5 8-15,0 0-4 0,0 0 7 0,29-1 0 16,-29 1-10-16,0 0 6 0,0 0-1 15,13-32 7-15,-13 32-3 0,0 0-4 0,-3-41-4 16,3 41 6-16,0 0-2 0,-17-45-5 16,12 23 1-16,5 22-1 0,-22-35 9 0,12 15-4 15,-3 4 2-15,13 16 2 0,-25-30 0 16,13 20 0-16,12 10-2 0,-27-22-6 16,27 22 7-16,-21-15-7 0,21 15 3 15,-17-15-6-15,17 15-8 0,0 0 2 0,-24-15 4 16,24 15 6-16,0 0-8 0,0 0-7 15,0 0 12-15,0 0 1 0,0 0-4 16,0 0 4-16,0 0-4 0,0 0-4 16,0 0 8-16,0 0-8 0,0 0 2 0,0 0 0 15,52 62 12-15,-35-50-16 0,3 3 4 16,0-3-7-16,-1 0 9 0,2-2 0 0,4-2 7 16,-3 0-10-16,-22-8 8 0,45 7-12 15,-25-2 9-15,-20-5-6 0,41-5 11 16,-41 5-10-16,33-7 12 0,-33 7-7 0,28-16-4 15,-28 16 2-15,22-22 0 0,-10 10 0 16,-12 12 4-16,17-32-4 0,-9 15 13 16,0-5-15-16,-8 22-2 0,10-43-5 0,-10 19-14 15,0 24-8-15,0-50 1 0,-6 18-21 16,2 4-1-16,-4-11 4 0,0 4 3 16,-4-4 10-16,2 6 4 0,3 3 0 0,-3 1 6 15,2 2 3-15,-6-3-5 16,9 6 7-16,-6 1-8 0,11 23 8 0,-10-44-3 15,6 25 0-15,4 19 10 0,-5-31-10 16,5 31 7-16,0 0 0 0,-3-32 0 0,3 32 6 16,0 0-6-16,20-22 5 0,-20 22-3 15,0 0-2-15,33-8 8 0,-33 8 2 0,0 0-4 16,49 11-1-16,-49-11 5 0,40 16 6 16,-23-5-5-16,5-2 2 0,-2 4 3 15,-4 1-3-15,-16-14 9 0,32 23-9 0,-15-11 0 16,-17-12 6-16,20 22 2 0,-8-10-2 15,-12-12 5-15,18 18 1 0,-18-18 7 16,18 15 19-16,-18-15 13 0,0 0 20 0,14 15 1 16,-14-15-11-16,0 0 3 0,0 0-3 15,0 0-4-15,0 0-10 0,0 0 2 16,0 0-7-16,0 0-8 0,0 0-7 0,0 0 0 16,0 0-6-16,-19-94-5 0,19 63 6 15,-1-3-6-15,1 1 2 0,0-5-7 16,0 2-3-16,1-2 10 0,-1 8-9 15,5-2 6-15,-1 3-5 0,1 3-11 0,-5 26 8 16,3-47-11-16,-1 26 12 0,-2 21-3 16,3-31-13-16,-3 31 11 0,4-27-4 0,-4 27-4 15,8-24 1-15,-8 24 1 0,0 0 0 16,18-23 3-16,-18 23-1 0,22-8 2 16,-22 8 2-16,0 0 2 0,39-4-4 0,-39 4 2 15,0 0 2-15,45 12-6 0,-29 0 6 16,1 2 0-16,0 0 9 0,1 5-5 15,-1-1-2-15,1 10 3 0,-1 1-3 0,2-2-6 16,1 0-2-16,-4 5 14 0,6-5-16 16,-2 1 2-16,-3-7-47 0,-2 0-54 15,2-1-57-15,-2-5-77 0,-15-15-456 16,21 21 669-16</inkml:trace>
  <inkml:trace contextRef="#ctx0" brushRef="#br0" timeOffset="663654.1682">3567 13557 2763 0,'-15'-21'-56'0,"15"21"-1"0,-13-16 10 15,13 16 18-15,0 0-1 0,-17-22 0 16,17 22 9-16,0 0-13 0,0 0 6 16,-11-25 3-16,11 25-6 0,0 0 5 0,0 0 0 15,0 0-3-15,0 0 3 0,25-27 6 16,-25 27 4-16,0 0-11 0,0 0 10 15,31-4 3-15,-31 4-3 0,0 0 3 0,0 0 14 16,0 0-6-16,37 21 6 0,-37-21 6 16,0 0-6-16,15 23 24 0,-15-23 34 15,0 0 1-15,7 18 9 0,-7-18-14 0,0 0 5 16,0 0 11-16,0 0 13 0,0 0-6 16,0 0 5-16,0 0-20 0,0 0-5 0,0 0-15 15,0 0 4-15,0 0-15 0,-42-68-8 16,37 43-3-16,5 25-8 0,-7-51 1 15,7 23-11-15,0 0-2 0,0 28 8 16,0-57-11-16,4 31 1 0,-1-2 7 0,-3 28 0 16,8-44 7-16,-6 23-17 0,-2 21-7 15,12-36 12-15,-4 14 0 0,2 3 2 0,7 1-2 16,-4 0-2-16,-1-1 2 0,-12 19 0 16,30-27-5-16,-11 15 2 0,-19 12-4 15,30-17 7-15,-30 17-5 0,33-6 5 16,-33 6-8-16,32 4 11 0,-32-4 2 0,30 15-5 15,-12-3 2-15,-18-12 1 0,31 25-3 16,-18-10 5-16,-1 0 2 0,3 0-4 0,-4 1-13 16,-11-16 15-16,17 29-5 0,-7-17-8 15,-10-12 11-15,17 21-3 0,-17-21 2 16,15 18 1-16,-15-18 7 0,0 0-10 16,12 18-23-16,-12-18-12 0,0 0 5 15,0 0-19-15,0 0-16 0,0 0-13 0,0 0-33 16,0 0-25-16,0 0-26 0,0 0 11 15,0 0 2-15,0 0-2 0</inkml:trace>
  <inkml:trace contextRef="#ctx0" brushRef="#br0" timeOffset="663811.0722">3994 13059 1723 0,'0'0'-86'0,"-2"-36"36"0,2 36 33 16,0-27 0-16,0 27 8 0,0 0 9 15,-6-31-4-15,6 31-5 0,0 0-8 0,0 0 17 16,8-31-5-16,-8 31 10 0,0 0-5 16,20-12 9-16,-20 12-1 0,0 0-8 15,30-6 9-15,-30 6 0 0,0 0-9 0,44 3 12 16,-44-3-12-16,25 9 9 0,-25-9-5 15,32 12-8-15,-32-12 13 0,30 9-57 0,-30-9-118 16,25 8-209-16,-25-8 85 0</inkml:trace>
  <inkml:trace contextRef="#ctx0" brushRef="#br0" timeOffset="663998.9273">4044 12346 1600 0,'-17'-27'167'0,"17"27"-17"16,-18-23 7-16,18 23 34 0,-17-18-28 16,17 18-11-16,-18-15-8 0,18 15-34 0,0 0-22 15,0 0-13-15,-22-22-17 0,22 22-5 16,0 0-2-16,0 0-29 0,0 0-44 0,0 0-44 16,0 0-61-16,0 0-62 0,0 0-465 15,0 0 118-15</inkml:trace>
  <inkml:trace contextRef="#ctx0" brushRef="#br0" timeOffset="664517.6055">4260 12211 2641 0,'0'0'-38'0,"23"27"9"0,-23-27-1 16,0 0 3-16,0 0-3 0,4 25 8 16,-4-25-9-16,5 29 13 0,-5-29-1 0,10 36 0 15,-4-15 6-15,3 4-3 0,-1-2 0 16,2 4 6-16,-3 0 7 0,5-3-10 0,-1 2 4 16,-2-5-5-16,-1 0 8 0,0 0 6 15,-8-21-7-15,10 31 14 0,-10-31-14 16,16 32 14-16,-16-32-1 0,6 17 30 0,-6-17 34 15,10 19 33-15,-10-19-5 0,0 0-11 16,0 0-22-16,0 0 4 0,0 0-17 16,0 0-5-16,0 0-2 0,0 0-4 15,12-81-5-15,-12 48-1 0,0 0-13 0,0-2 8 16,3 2-5-16,-3-1-8 0,0 2-8 16,0-1 1-16,2-1-8 0,1 3 5 0,6 0-4 15,-4 1 4-15,1-2-9 0,3 5 4 16,2 3 0-16,1-4 1 0,-2 6-3 15,5 4 0-15,-1-1 5 0,-14 19-10 16,23-22 7-16,-23 22-2 0,25-1 3 0,-25 1-1 16,0 0-2-16,34 35 7 0,-24-10 0 15,0 1-7-15,5 4 5 0,-2 3-7 16,1 6 13-16,-3-6-11 0,8 3 5 0,-6-4-2 16,4 1-1-16,-4-3-2 0,6 2-2 15,-3-10-41-15,-2-2-44 0,2-1-60 16,8-1-50-16,-7-8-458 0,3 0 119 0</inkml:trace>
  <inkml:trace contextRef="#ctx0" brushRef="#br0" timeOffset="665253.8998">5131 12090 2586 0,'0'0'-33'16,"-3"-30"12"-16,3 30 0 0,-8-29 6 0,8 29 9 15,0 0 6-15,-5-36-13 0,5 36 13 16,0 0-3-16,-4-31 0 0,4 31 16 15,0 0 5-15,-11-18 15 0,11 18-6 0,0 0-1 16,0 0 1-16,0 0-7 0,0 0-11 16,0 0 2-16,0 0-2 0,-34 57-3 0,33-29 2 15,-3 1 1-15,4-29-3 0,0 56-6 16,5-32 8-16,2 0-5 0,3 2 0 16,2-5 2-16,-1-2-5 0,3-1 6 15,-14-18-6-15,27 24 0 0,-14-18 6 0,-13-6 5 16,0 0 0-16,0 0 8 0,0 0-2 15,52-21 2-15,-52 21 14 0,5-31-9 0,-5 31 3 16,0-40-11-16,0 40-3 0,-9-46 24 16,4 22-1-16,-3-2 2 0,8 26 7 15,-17-40 3-15,11 21 5 0,6 19 2 16,-9-29-5-16,9 29-6 0,-11-23-8 0,11 23-6 16,0 0-8-16,-14-24-6 0,14 24 4 15,0 0-3-15,0 0 1 0,0 0 1 0,0 0-6 16,0 0 0-16,0 0-13 0,0 0-2 15,0 0 13-15,30 93 2 0,-13-76-13 16,1 5-5-16,7-1 16 0,6-2-13 16,0 3 8-16,5 0-2 0,2-2-6 0,5 3 9 15,6 1 1-15,3-2-1 0,0 2-10 16,3-3 6-16,10 11 3 0,0-5-6 16,1 6 0-16,-1 3 12 0,0-3-7 0,0 4 1 15,-3 0 4-15,-8 1-3 0,-6-4 5 16,-8 2-2-16,-1-1 3 0,-4-5-9 0,-13-3 10 15,3-2-12-15,-5 0 17 0,-7-3-3 16,-1-2-2-16,-7 2 0 0,2-4 8 16,-7-18 5-16,0 35-1 0,0-35 32 15,0 0-1-15,-17 42-20 0,5-26 5 0,12-16-7 16,-36 25-12-16,15-12 6 0,0-1-8 16,-9-4-3-16,3 2 20 0,0-4 5 15,27-6-2-15,-55 6 16 0,31-6-15 0,24 0-1 16,-58-12-11-16,29 2 3 0,1-10-3 15,0-5-11-15,-1-13 1 0,4-8-3 16,-3-9-7-16,8-14 4 0,-2-10-3 0,3-38-8 16,6-3 9-16,5-6-15 0,4 12 3 15,8-16 12-15,-3-5-18 0,6-7-18 0,6-3-19 16,1-9-24-16,-4 1-16 0,2 4-22 16,-4 6-13-16,-3 18-23 0,-2 27-58 15,-6 17-113-15,-2 18-459 0,-3 16 335 0</inkml:trace>
  <inkml:trace contextRef="#ctx0" brushRef="#br0" timeOffset="666083.904">4056 12827 3154 0,'0'0'-167'0,"-12"-25"14"0,12 25 14 16,0 0 3-16,0 0 27 0,-10-32-5 0,10 32 10 16,0 0-9-16,-7-24 14 0,7 24 4 15,0 0 4-15,0 0 8 0,0 0 15 0,-1-33-15 16,1 33 19-16,0 0-2 0,0 0 25 16,0 0-4-16,0 0 3 0,16-26 9 15,-16 26-5-15,0 0 19 0,0 0 14 0,0 0-5 16,0 0 0-16,0 0 15 0,0 0 5 15,54 35 14-15,-42-17-5 0,-4 4-9 16,2-1 4-16,4 4 5 0,-1-3 0 0,-5-1-10 16,4-1 19-16,1 1-5 0,-4-3-79 15,-9-18-78-15,18 24-210 0,-18-24 82 16</inkml:trace>
  <inkml:trace contextRef="#ctx0" brushRef="#br0" timeOffset="666260.8941">3810 11964 1461 0,'-17'-12'126'0,"17"12"-14"0,-28-18-24 16,28 18-11-16,-17-12-9 0,17 12-16 0,0 0-1 16,0 0-5-16,0 0-11 0,0 0-63 15,0 0-165-15,0 0-295 0,0 0 103 0</inkml:trace>
  <inkml:trace contextRef="#ctx0" brushRef="#br0" timeOffset="673747.8189">88 12627 1683 0,'0'0'-71'0,"12"-30"42"0,-12 30 7 16,18-33 1-16,-5 9 12 0,3-3 9 0,-1-6 9 15,11-11 12-15,-4-2 5 0,10-13-18 16,5-4 9-16,23-19 17 0,2-4 3 0,3-3-5 16,5 2 20-16,9-7-12 0,3 4 2 15,10-3-8-15,-5 1 0 0,10 0-8 16,-10 2 4-16,7-3-5 0,-4 7-6 0,-3 0 6 15,-2-1-15-15,-1 1 8 0,3 3-11 16,-10 2 4-16,1 2-1 0,-1-6-3 16,2 13 4-16,-5-6-4 0,-1 4 3 0,-3 4 0 15,4 3-6-15,-17 4 10 0,0 15-11 16,-4-5-3-16,21-14 0 0,-16 14 10 16,-1 6-10-16,-3 4 7 0,-2-1 0 0,3 8-7 15,-3-3 0-15,5 0 0 0,-9 7 0 16,11-2 3-16,3-2-10 0,-2 1 11 15,5-3-4-15,0 2 7 0,-3-1-7 0,3 0 6 16,6 3-6-16,-11-3 7 0,2 2-10 16,-4 2-1-16,-6 3 4 0,-3 2 7 15,-2-3-7-15,1 4 0 0,-3 0 0 16,-3-2 7-16,7-2-14 0,-6 2 17 0,-1 4-6 16,6-6 6-16,-2 1-4 0,-5 5 1 15,8-2-10-15,-7 0 9 0,0 0-9 0,4 1 6 16,-4 2-6-16,-5 2 13 0,0 0 0 15,-4 7-7-15,1-3-3 0,-3 3 7 16,3 0-7-16,-2 1 3 0,1 1-3 0,1 0 6 16,1-1-6-16,8 2 7 0,-4 0 9 15,6-1-9-15,-3-3-1 0,1 4 1 16,2 0-14-16,1 0 7 0,-6 0 0 0,2 2 7 16,-6-2-7-16,1 3 0 0,3 0 9 15,-5 0-5-15,-3 3-4 0,-2-3 0 16,5 1 6-16,-4 3-6 0,0 3 10 0,3-3 9 15,-2 2 0-15,1 3-4 0,2 0 10 16,2 8-9-16,5-4-1 0,-2 7 10 16,5 1 2-16,-3 0-9 0,-2 3 0 15,4 4 12-15,-1 4-16 0,1 1-2 0,-3-1 14 16,4 2-8-16,-1 2 10 0,-1 2-8 16,4 1-6-16,-2-2 6 0,-3-1-15 0,2 5 20 15,-1-5-11-15,-3 5-3 0,6-2 3 16,-6 0-3-16,2 6-3 0,-6-5 11 15,8 7-6-15,-9 0 4 0,3 2-4 16,1 0-2-16,1 12-4 0,4 4 12 0,-9 0-1 16,8 5 0-16,-4 3-10 0,9 23 8 15,-4-14-11-15,-11-8 8 0,-3 0 2 0,2-2-5 16,-10-9 0-16,-2-6-5 0,7 2 3 16,-9-7 12-16,-1-5-15 0,-2-5 2 15,0-1-2-15,-2-5 5 0,-8-2 10 16,7-1 0-16,-4-3-10 0,1 2-6 0,-9-23 4 15,15 36 1-15,-10-21 1 0,-5-15-10 16,11 36 5-16,-6-18 7 0,-5-18-5 0,12 36 0 16,-7-12 3-16,-5-24-8 0,4 38 8 15,1-20-1-15,-5-18 3 0,3 38 11 16,-3-17-9-16,0-21 0 0,-3 46 0 0,3-19-5 16,-5 2 3-16,5-29-8 0,-4 52 10 15,4-24-9-15,-3 0 4 0,3-28 4 16,-2 51-4-16,2-27-2 0,-8 3 4 15,4-4-4-15,-1 4-7 0,-3 2 4 0,0 4 1 16,-7 3-5-16,1 0 4 0,-1 0 1 16,-1 6-1-16,2-4-8 0,-4 2 6 0,4 1 9 15,-2-1-13-15,2 0-1 0,3-3 3 16,-5 0 0-16,5 3 7 0,-3-2 0 16,1 5-7-16,5-4 11 0,-7 2-11 15,3-5 0-15,4 5-3 0,-4-5 8 0,2 1-7 16,3-7 2-16,2 2 2 0,0-2 0 15,-2 0-6-15,6-1 8 0,-6 1-4 0,0-2 0 16,6 1 7-16,-3-5-12 0,4-24-1 16,-5 53 6-16,5-29 6 0,-3 1-12 15,3-25 10-15,0 40 5 0,0-40-11 16,-3 40 2-16,3-40 4 0,0 36-8 0,0-36 1 16,0 30 8-16,0-30-10 0,-2 30 3 15,2-30 4-15,0 30-2 0,0-30-2 0,2 27 7 16,-2-27-5-16,0 35-3 0,0-35 3 15,0 36 5-15,0-36-3 0,0 43-4 16,-2-17-3-16,2-26 5 0,-3 48 0 0,-2-21 0 16,1 2-8-16,-1-2 5 0,2 3 1 15,-2-3 2-15,1 0-6 0,4 0-3 16,-3 2-18-16,3-29 14 0,-2 46-16 0,2-26-3 16,0-20 7-16,-5 42 6 0,5-42 1 15,0 33-10-15,0-33 9 0,-8 30-5 16,8-30 5-16,-5 35 7 0,5-35-5 0,-12 33 5 15,2-11-8-15,10-22 6 16,-16 38 6-16,7-18 8 0,-3-1-10 0,1-1 5 16,11-18-7-16,-20 41 9 0,10-20-2 15,-2-2-2-15,-1 1 7 0,-4 0 0 0,3 2-5 16,-2-4 7-16,-3 3-4 0,-4-1-3 16,0 1 5-16,1-3 7 0,-7 0-9 0,4 0 2 15,0-3-5-15,-2 2 7 0,2-2 1 16,0 0-1-16,-3-3 1 0,3 1-3 0,-5-3 0 15,8 2-10-15,-8-4-8 16,0 1 16-16,-1-1-16 0,0-2 0 0,1 0 3 16,-6 0-6-16,3 0 8 0,0 0-2 15,-9 3 2-15,2-2 2 0,-6-4 0 0,-2 5 9 16,-1 0-9-16,-1-4 1 0,0 7 4 16,-2-5-2-16,-5-3 8 0,10 2 0 15,-1 2 3-15,-1-4 0 0,8-3-6 0,-8 4 14 16,2-1-17-16,12-3 6 0,-5 0-2 15,3 0 7-15,2 0 0 0,3-3 3 16,-3 3-5-16,35 0 0 0,-62 0-3 16,30 0 5-16,2 0-5 0,30 0 5 0,-53 0 0 15,24 3-10-15,1 2 5 0,0 2 3 16,-4-2-6-16,2 8 6 0,-6 2-1 0,1 0-2 16,-3 4 0-16,3 3 6 0,-9 3-4 15,6 6 6-15,-6 0 5 0,6 5-10 16,-9 0 18-16,5 2-11 0,2 1-10 0,-2 0 10 15,4 9-10-15,-9-1 3 0,10-4-3 16,-5 9 2-16,4 5 4 0,3-3-1 16,-2 6-5-16,3 0 5 0,-1 2-10 0,5 0 5 15,5-4 10-15,-5-5-8 0,8-2-2 16,0 2 8-16,1-4-3 0,2 4-5 16,3-7 5-16,-8 1-5 0,12-12-2 0,-4 5-1 15,2 1 3-15,-7-4 0 0,2 3 3 16,-1 3 2-16,2 1 2 0,-9-2 1 15,5 5-1-15,-3-1 1 0,2 1-6 16,-6-2 3-16,4 0 30 0,-7 6 2 0,4-5 2 16,-4 3-3-16,2-2-8 0,-5-2 7 15,5 2-23-15,0-1 18 0,-5-2-3 0,4-1-11 16,5-4 0-16,-4 2 0 0,8-8-7 16,-3-1 4-16,10 1-4 0,-10-3 4 15,6 1-4-15,2 0 2 0,1 0-4 0,-1 2-1 16,-3 2-3-16,3-1 7 0,-3 2-7 15,-5 5 7-15,2 1-3 0,-6 3-1 16,1 0-3-16,3-1 7 0,-4 1-8 0,1 2-2 16,6-5 5-16,-3 2-1 0,2-10 5 15,1 2 1-15,2 0-3 0,-2-1-5 16,4 0-4-16,-4 2 4 0,-2 5 2 0,-1-2 0 16,0 1 9-16,-5-1-13 0,8 0-2 15,-3-10 4-15,2 5 0 0,-6-1-8 16,8-4 1-16,-6-3 5 0,5 2 9 0,-3-5 1 15,5-3 3-15,-5-1 4 0,5-1-1 16,3-4-1-16,-6 0 5 0,1 0-10 0,2-2 3 16,-4-5-5-16,-2 1 4 0,1 1 6 15,-2-3-12-15,-5-4 8 0,2-1 15 16,30-2 1-16,-64-10-7 0,29 3 12 16,-5-10-18-16,3-8 6 0,-3-5-14 0,-2-9 4 15,-6-11-1-15,-1-9-5 0,-6-25-3 16,-7-5 11-16,2-1-8 0,3-1-7 0,-5-6-4 15,2 1 6-15,5-3 2 0,-7-3-6 16,2-4 0-16,6-4 8 0,-4-7-14 16,14-3 12-16,-1-10-2 0,11-8-4 15,-1-14-3-15,7-12 6 0,8-12-12 0,3-9-2 16,5-16-24-16,-1 4-15 0,3-3-29 16,3 9-38-16,1 10-46 0,9 5-50 15,0 8-520-15,4 8 489 0</inkml:trace>
  <inkml:trace contextRef="#ctx0" brushRef="#br0" timeOffset="700272.7842">28213 6104 3015 0,'0'0'-67'0,"0"0"25"0,0 0 26 15,0 0 16-15,0 0 0 0,0 0 21 0,0 0-2 16,0 0 2-16,0 0-14 0,0 0 12 16,0 0-4-16,0 0 13 0,0 0 0 0,0 0 9 15,0 0 8-15,0 0 1 0,0 0 2 16,0 0 8-16,0 0-3 0,0 0 22 16,0 0 0-16,0 0-12 0,0 0 17 15,0 0-25-15,0 0-6 0,0 0-7 0,0 0-7 16,0 0-8-16,0 0 6 0,0 0 0 15,0 0-16-15,0 0-2 0,0 0 5 0,0 0-8 16,-96-15 2-16,96 15 3 0,-40 0-11 16,40 0 5-16,-48 3 7 0,23 0-18 15,25-3 18-15,-51 8-14 0,25-7-1 0,1 5 1 16,25-6-4-16,-46 6 0 0,46-6 0 16,-38 7 9-16,8 0-6 0,30-7-1 15,-35 4 2-15,35-4-6 0,-40 8 7 16,40-8-3-16,-37 9-2 0,37-9 2 0,-35 7 1 15,18 1-6-15,17-8 1 0,-35 9 2 16,16 2-7-16,19-11 5 0,-33 11 4 0,33-11-13 16,-32 11 11-16,32-11 0 0,-30 12-3 15,30-12-1-15,-35 16 18 0,18-8-19 16,17-8 5-16,-30 18 5 0,8-13-10 16,1 7 5-16,21-12 7 0,-31 13-9 0,31-13 6 15,-31 12-6-15,31-12 4 0,-22 10-4 16,22-10 7-16,-25 8-8 0,25-8 1 0,-24 11 15 15,24-11-12-15,-28 9 1 0,28-9-4 16,-25 4 2-16,25-4 2 0,-29 11 2 0,29-11-1 16,-28 6-1-16,28-6-5 0,-32 11 4 15,32-11-6-15,-25 7 7 0,25-7 1 16,-30 10-6-16,30-10 5 0,-32 12-8 16,32-12 4-16,-33 17 6 0,14-13-2 0,-2 5-6 15,1 5 2-15,20-14 1 0,-46 21-3 16,25-11 8-16,-9 2-1 0,8 0-1 0,-3-4-4 15,1 3 2-15,-1 1 4 0,5-3-4 16,20-9 7-16,-37 15-7 0,37-15 3 16,-30 12-6-16,30-12 5 0,-28 17-6 0,28-17 2 15,-29 12 2-15,29-12-3 0,-23 17 3 16,13-4 3-16,10-13 4 0,-24 27-10 16,13-14 6-16,11-13 15 0,-22 30-21 15,10-13 1-15,12-17 0 0,-20 27 4 0,9-12 1 16,11-15-4-16,-17 29-8 0,17-29 11 15,-14 26-4-15,14-26 5 0,-13 30-3 0,13-30-5 16,-13 24 9-16,4-10-6 0,9-14-4 16,-13 26 10-16,13-26-2 0,-5 24-2 0,5-24-2 15,-12 25-5-15,12-25 7 0,-5 28-2 16,5-28 0-16,-3 32-1 0,3-32 1 16,-5 32-5-16,5-32 5 0,-4 34 7 15,4-34-3-15,0 34 0 0,0-34-4 16,0 33 2-16,0-33 2 0,0 30 0 0,0-30-2 15,0 36 0-15,0-36 3 0,4 33-6 0,-4-33 3 16,0 32 0-16,0-32-4 0,5 30 6 16,-5-30-4-16,0 30 6 0,0-30-6 15,3 36 4-15,-3-36-2 0,2 38 7 0,1-19-7 16,-3-19 3-16,9 48 6 0,-6-21-12 16,-1-2 8-16,4-1 0 0,-1 3-8 0,0-5 6 15,-5-22-3-15,12 47-3 0,-9-31 3 16,-3-16 5-16,7 44 0 0,1-24-12 15,-8-20 13-15,5 37-1 0,4-19-12 16,-9-18 14-16,8 33-9 0,1-13 0 0,-9-20 9 16,8 33-7-16,-8-33 4 0,10 35-6 15,-7-20 7-15,-3-15 1 0,14 30-3 16,-9-11-3-16,-5-19 11 0,13 33-3 0,-5-14-11 16,-3 1 12-16,2 3-6 0,1 0 6 15,1-2-9-15,-1 3 7 0,4-2-16 0,-7 1 16 16,2 2-4-16,3-4 3 0,-4 5-1 15,4 0-5-15,2-2-5 0,-5-1 10 16,5 1 7-16,-7 3-19 0,6-3 14 16,-2-4 1-16,1 6-8 0,-4-2 10 0,4 0-10 15,4-1 4-15,-6 1-4 0,2-1 3 16,2-3 7-16,-4 3-6 0,4-2 8 0,-4 0-12 16,-8-21-4-16,20 41 8 0,-11-22-3 15,-1 1-2-15,0-2 1 0,-8-18-2 16,17 37-3-16,-3-18 5 0,-1-3-9 0,0 2 6 15,-1-2-5-15,-12-16 6 0,27 30 0 16,-9-18 11-16,-1 1-13 0,0-1 4 16,4-2-3-16,-21-10 10 0,41 17-2 15,-21-5-2-15,3-5-1 0,-23-7-1 0,42 16 3 16,-17-9-1-16,-5-2 1 0,5 2 1 16,2-6-4-16,0 6-7 0,-27-7 9 0,55 10 7 15,-22-7-7-15,4 0 4 0,-3 0-4 16,2 2 2-16,1-4 4 0,12-1-6 0,-1 3-3 15,2 0 3-15,7-3-4 0,-7 0 1 16,6 5 6-16,-6-4-2 0,3-1 4 16,-1 3-2-16,-3-3-4 0,3 5-5 15,-4-3 14-15,4-2-12 0,-2 2-3 0,-1 1 6 16,4 5 0-16,-3-6-12 0,2 2 13 16,-2 2-3-16,2-4-7 0,-5 5 14 15,2-2-2-15,-1 2 8 0,-3-4-20 0,0 3 1 16,-6 1 11-16,4-2 0 0,-2 5-5 15,-8-8 0-15,7 5-2 0,-6-1-4 0,2 0 20 16,-2 0-14-16,4-1-5 0,-3 0 0 16,2 2 2-16,-3-2 3 0,1 2 0 15,2-1-3-15,-1-4-4 0,-2 5 7 16,-1-1 4-16,3-3-4 0,-5 5 0 0,4-7 1 16,-4 2-2-16,2 0 1 0,-3 1-2 15,2-2 5-15,-2 1-1 0,-5-3 8 16,7 4-15-16,-32-4 6 0,57 3 16 0,-32 1-24 15,3-4 14-15,1 1-11 0,-1 4-2 16,-28-5 9-16,49 0-11 0,-24 3 13 0,-25-3-8 16,50 3 1-16,-25-3-1 0,-25 0 8 15,47 1-7-15,-24-1-1 0,-23 0 4 16,49 5 11-16,-26-5-15 0,-23 0 4 16,54 0-1-16,-32 3 0 0,-22-3 15 0,48 0-15 15,-48 0-3-15,44 0 19 0,-44 0-23 16,41 0 17-16,-17 0-13 0,-24 0 6 0,42-3-5 15,-42 3 2-15,48 0-1 0,-19 0 2 16,-1-5 1-16,-28 5-8 0,59-1-1 0,-23-2 15 16,-2 0-19-16,1 3 6 0,-5-5 7 15,5 4 1-15,-1-3-3 0,-3 1 3 16,-1-1-3-16,-30 4 3 0,57-9 4 16,-28 6-14-16,-1 0 7 0,-6-3 5 0,-22 6-6 15,48-9 1-15,-27 6-2 0,-21 3 4 16,45-14 9-16,-45 14-10 0,37-8-4 15,-14 4 2-15,-23 4 9 0,33-12-18 0,-14 6 10 16,-19 6 3-16,35-10-9 0,-35 10 6 16,30-11 3-16,-30 11-6 0,32-12 0 0,-32 12 9 15,32-12-11-15,-32 12 5 0,30-13-3 16,-30 13 1-16,32-15 2 0,-21 6 7 16,-11 9-10-16,32-22 3 0,-15 11 6 0,-1-1-4 15,-16 12-4-15,31-31 2 0,-16 18 2 16,-2-4 4-16,-13 17-8 0,25-37 6 15,-17 19-1-15,4-4 15 0,-2 5 5 0,-1-8 17 16,-1 3-8-16,-1-3 1 0,-1 2-12 16,3-6 5-16,-8 1-1 0,6 1-3 15,-2-3-7-15,-2-2 0 0,2-3-8 0,0-1 8 16,0-4-4-16,-1 1 0 0,1-2-9 16,0-3 7-16,-2 6-6 0,-1-3 0 0,1-3 4 15,1 5-1-15,-4-1 0 0,0 5 2 16,-4 0-1-16,4-1-4 0,0-2 4 15,-3 6-3-15,1-2-4 0,-1-3 7 16,-6 4-8-16,8 1 5 0,-8-1-2 0,1 2 0 16,6 3 3-16,-6-2-4 0,1 1 0 15,-3 4-3-15,4-2 4 0,-1-2 3 0,-1 5-4 16,-1 0 0-16,-1-1-5 0,2 1 4 16,-1 0-3-16,-2 0-1 0,1-2 7 15,1 5-4-15,-2-5-4 0,-4 1 4 0,6 2-2 16,-4-4 2-16,-2 0-2 0,1 0 6 15,-2-3-3-15,-3 1 3 0,1-1 9 0,-2-2 5 16,-7 6 0-16,5-8 5 0,-6 3 2 16,3 0 10-16,-4-5-4 0,-2 1-5 15,0-3 5-15,-2 2 3 0,1 1-6 16,2-1-2-16,-3-2 2 0,1 5 8 0,-3-4 5 16,1 1 2-16,-3 1 24 0,1 0-1 15,-1 2-8-15,0-1-7 0,-3 4-4 0,3-5-6 16,0 9-6-16,-5-5 2 0,6 4 1 15,-4 0-8-15,3 0-3 0,-8 0-5 0,11 6 2 16,-11-2-3-16,5-5 1 16,-9 6 0-16,4-5 4 0,-5 2-3 0,-2 2-4 15,-6-2 0-15,1 3-4 0,-17-3-2 16,-5 6-1-16,-11 2-1 0,-44-3-17 0,-23 8-23 16,-22 12-30-16,-20 6-30 0,-8 15-29 15,-21 20-20-15,-53 27-23 0,-7 16-35 16,-18 8-55-16,-7 13-687 0,-21 9-719 0</inkml:trace>
  <inkml:trace contextRef="#ctx0" brushRef="#br0" timeOffset="706939.3283">19083 1761 912 0,'0'0'153'0,"-12"-24"-96"15,12 24-6-15,0 0-12 0,0 0-4 16,0 0-6-16,0 0 14 0,-12-26-11 16,12 26 19-16,0 0 12 0,0 0 12 0,-10-18-15 15,10 18 2-15,0 0 3 0,0 0 11 16,0 0-7-16,-17-18 10 0,17 18-6 0,0 0 1 16,0 0 9-16,-21-13-13 0,21 13 22 15,0 0 5-15,0 0-17 0,-24-15-3 16,24 15 7-16,0 0-25 0,-20-12 5 15,20 12-7-15,0 0-7 0,-22-13 3 0,22 13-12 16,0 0-3-16,0 0 4 0,-26-7-17 16,26 7 5-16,0 0-6 0,0 0 5 0,-29-5-10 15,29 5-5-15,0 0 3 0,0 0-5 16,0 0-5-16,-42 25 9 0,22-13-4 16,2 3-5-16,-4 1 16 0,2 2-21 15,0 7 5-15,-8-5-7 0,3 3 2 0,4 1 0 16,-4 1 3-16,7-7-7 0,0 5 2 15,1 1-3-15,-2-3 3 0,4 1 0 16,0 1 10-16,5 1-17 0,-3-1 4 0,1 2 3 16,7-3-4-16,-5 3-1 0,10-25 5 15,-12 37-4-15,12-37 1 0,-5 32-6 0,2-12 5 16,3-20 1-16,0 0 1 16,3 42-3-16,-3-42 1 0,5 25 1 0,-5-25 10 15,15 22-2-15,-15-22-3 0,16 22 5 16,-16-22-9-16,18 15 2 0,-18-15 2 0,23 15 5 15,-23-15-5-15,24 12-9 0,-24-12 17 16,32 14-13-16,-32-14 10 0,33 6 0 16,-33-6-14-16,42 3 12 0,-24 1-7 0,-18-4 6 15,42 0-2-15,-42 0-6 0,44-4 22 16,-23 1-22-16,-21 3 4 0,44-5 0 16,-44 5-5-16,45-4 10 0,-22 0-1 15,-23 4-6-15,42-4 4 0,-42 4 5 0,39-3 22 16,-16 2-24-16,-23 1-7 0,39 0-3 0,-39 0 1 15,36 0 4-15,-36 0-9 0,32 1 18 16,-32-1-7-16,30 3-9 0,-30-3 12 16,32 8 4-16,-32-8-14 0,28 9 5 0,-28-9-4 15,24 15 1-15,-24-15-1 0,23 15 6 16,-23-15-4-16,15 15-3 0,-15-15 19 16,9 22-7-16,-9-22-10 0,8 25 8 0,-8-25-5 15,0 28-9-15,0-28 9 16,0 0 2-16,-8 43-2 0,8-43 2 0,-14 28 5 15,14-28-7-15,-15 27 0 0,5-12 2 0,-5 1-4 16,15-16 16-16,-32 28-5 0,14-15-5 16,-5 2 12-16,1 0-16 0,-7-3 8 15,6 0 1-15,-9 3-2 0,0-3 13 0,-3 3-14 16,2 0 9-16,-4 0 3 0,4-3-10 16,1 0 14-16,7-3-14 0,-2 3-6 15,4-1 7-15,-4-3-3 0,5-3-4 0,22-5 11 16,-40 17-1-16,40-17-7 0,-25 9-3 15,25-9-6-15,-30 9-9 0,30-9-21 0,0 0-33 16,-20 9-28-16,20-9-66 16,0 0-109-16,0 0-413 0,0 0 116 0</inkml:trace>
  <inkml:trace contextRef="#ctx0" brushRef="#br0" timeOffset="707980.8276">19638 1869 2650 0,'-28'-14'-133'16,"28"14"32"-16,0 0 8 0,0 0 21 16,-27-5 9-16,27 5-2 0,0 0 1 15,0 0 18-15,0 0-9 0,0 0 11 0,-57 22 10 16,57-22 3-16,-18 22 46 0,2-11 16 16,3 9 10-16,3-3 18 0,-7 5-12 15,4 0 9-15,1-2-4 0,4 2-7 0,-2 3-8 16,5 0-1-16,1 2-3 0,-4-2-7 15,8-25-10-15,3 56 9 0,2-32 7 16,0 5-7-16,0-5-3 0,7 1 8 16,3-1-8-16,0-4 2 0,4 0-3 0,-1-2 9 15,9-2-13-15,-2-4-2 0,7-3 11 16,-2-2-3-16,2-4 3 0,1-6 8 0,-33 3-25 16,65-8 13-16,-31 0-8 0,-2-1 3 15,-2-3-1-15,-4 0-2 0,-4-1 2 16,7-2-2-16,-9-3-6 0,1 3 8 15,3-4 0-15,-6-3 0 0,-1 0-3 0,1 0 6 16,-3 1 22-16,1-3-7 0,-10-1-4 16,4 4 13-16,4-5 4 0,-9 5 7 0,1-5 8 15,-6 26 10-15,9-36 10 0,-9 36-11 16,6-33-12-16,-6 33-4 0,5-27-6 16,-5 27-2-16,0-30-4 0,0 30-11 15,0 0-4-15,5-27-3 0,-5 27-9 0,0 0-4 16,0 0 1-16,5-24-1 0,-5 24-6 15,0 0 1-15,0 0 9 0,0 0-9 16,0 0-3-16,0 0 13 0,61 18-7 0,-61-18-1 16,31 18 6-16,-15-4-6 0,0-1-3 15,1-2 3-15,-17-11-5 0,32 22 7 0,-17-10-5 16,-15-12 3-16,23 20-7 0,-23-20-2 16,19 20 3-16,-19-20-3 0,20 16 0 15,-20-16 4-15,8 13-4 0,-8-13 9 16,0 0-2-16,12 20-5 0,-12-20 4 0,0 0 12 15,0 0 7-15,0 0-5 0,0 0 3 16,0 0 1-16,0 0 6 0,0 0 15 0,0 0-1 16,0 0-4-16,0 0 0 15,-82-32 1-15,67 20-7 0,15 12-3 0,-24-30-5 16,14 12-4-16,2-4-7 0,8 22 7 16,-18-44-8-16,14 23-1 0,4 21-1 0,-3-46-4 15,-1 18 0-15,4 28-5 0,0-49 6 16,4 25-3-16,-2-4-9 0,-2 28 9 0,13-52-2 15,-10 26-7-15,1 5 5 0,4-3-13 16,-8 24 13-16,18-40-2 0,-9 19-31 16,1 2-2-16,-2 0-9 0,7 1-13 15,-15 18-6-15,29-34-24 0,-16 23-22 0,-13 11-35 16,23-26-48-16,-23 26-59 0,20-21-536 16,-14 11 269-16</inkml:trace>
  <inkml:trace contextRef="#ctx0" brushRef="#br0" timeOffset="709155.1311">20538 1502 3320 0,'0'0'-113'16,"0"0"11"-16,0 0 2 0,0 0 6 16,0 0 6-16,0 0-3 0,0 0 12 0,0 0 6 15,0 0 10-15,0 0 5 0,-28 24 5 16,28-24-1-16,1 32 6 0,-1-32 9 15,7 37 2-15,-7-37 4 0,12 40 19 0,-1-23 0 16,-7 3-6-16,7-2 6 0,-11-18 4 16,20 31 3-16,-6-15 0 0,-14-16 14 15,28 17-7-15,-18-7-4 0,-10-10 8 0,27 7-4 16,-27-7 10-16,0 0 4 0,39-7 7 16,-39 7 69-16,0 0 34 0,26-23-18 15,-14 8-10-15,-12 15-12 0,17-33-16 0,-12 15 12 16,0-6-28-16,-5 24-4 0,8-51 7 15,-5 24-14-15,-1 3 2 0,-2 24-13 0,0-50-10 16,4 32 7-16,-4 18 0 0,0-41-13 16,0 41 6-16,0-30-8 0,0 30 2 15,0-28-4-15,0 28-3 0,0 0 9 16,0 0-18-16,0-33 7 0,0 33 2 0,0 0-7 16,0 0 0-16,0 0 0 0,0 0 0 15,0 0 7-15,0 0-7 0,0 0 0 0,21 70 4 16,-16-49 1-16,-5-21-10 0,19 44 5 15,-8-23 5-15,-1 4 0 0,5-4-1 16,-1 5-6-16,4-5 11 0,-3 0 1 16,4-1-6-16,2-4 1 0,0 1-7 0,-5-2-3 15,4-3 0-15,-1-3-13 0,-19-9-22 16,33 17 4-16,-33-17-5 0,34 1 2 16,-34-1-13-16,0 0 7 0,45-18 6 0,-45 18 11 15,28-24-6-15,-13 6 5 0,-6-5 0 16,-1 2 10-16,-1-3 5 0,-2-1 14 0,0 1 14 15,-5 24 2-15,13-47 0 0,-11 26-5 16,-2 21-1-16,15-38-2 0,-15 38-5 16,7-31 5-16,-7 31-8 0,11-23 0 15,-11 23-6-15,7-24 6 0,-7 24-2 0,15-16 2 16,-15 16-3-16,25-14 3 0,-25 14-3 16,25-9 6-16,-25 9-8 0,32-3 5 0,-32 3 2 15,0 0-4-15,42 7 2 0,-42-7 2 16,23 12 1-16,-23-12 13 0,25 20-21 15,-25-20 7-15,17 15 6 0,-17-15 5 16,17 18 3-16,-17-18 23 0,0 0-4 0,16 17 23 16,-16-17-6-16,0 0 8 0,17 13 27 15,-17-13 34-15,0 0 31 0,0 0-4 16,0 0-16-16,0 0-16 0,0 0-19 0,0 0-10 16,0 0-29-16,32-30 8 0,-32 30-14 15,0 0-1-15,13-32-11 0,-13 32 11 0,15-21-27 16,-15 21-1-16,17-16 6 0,-17 16-7 15,0 0 1-15,24-21-5 0,-24 21-6 16,25-12-8-16,-25 12 5 0,26-6-1 0,-26 6-4 16,26-6 6-16,-26 6-2 0,0 0-1 15,36-5 8-15,-36 5-17 0,0 0 8 16,34-5-1-16,-34 5 17 0,0 0-22 0,27-2 5 16,-27 2 0-16,0 0 6 0,0 0-5 15,30-17 1-15,-30 17-1 0,16-15-3 16,-16 15 3-16,15-21-9 0,-15 21 3 0,19-25 3 15,-19 25-14-15,20-21 10 0,-20 21 1 16,13-20-7-16,-13 20 4 0,14-18 0 16,-14 18-6-16,0 0 7 0,20-15 4 0,-20 15-10 15,0 0 8-15,32-6-3 0,-32 6-1 16,0 0 4-16,36 6 2 0,-36-6-4 16,29 10 3-16,-29-10-5 0,28 8 7 0,-28-8-3 15,29 15 5-15,-29-15 3 0,31 12-54 16,-31-12-70-16,24 20-103 0,-22-11-325 15,-2-9-265-15,13 25 129 0</inkml:trace>
  <inkml:trace contextRef="#ctx0" brushRef="#br0" timeOffset="710521.4889">29616 4755 1483 0,'9'-20'212'0,"-9"20"-43"0,0 0-35 0,0 0-20 16,0 0-15-16,0 0-12 15,0 0-10-15,0 0-15 0,0-29-3 0,0 29 7 16,0 0-7-16,0 0 1 0,0 0-1 15,0 0 10-15,-4-35 15 0,4 35-13 0,0 0-10 16,0 0 7-16,0 0 10 0,-1-35-4 16,1 35 5-16,0 0-2 0,0 0-23 0,0 0-9 15,0 0 5-15,-4-28-10 0,4 28-13 16,0 0 11-16,0 0-16 0,0 0 1 16,0 0-5-16,0 0-4 0,0 0 4 15,0 0-8-15,0 0-2 0,0 0 0 0,0 0-2 16,0 0 3-16,0-34-1 0,0 34 8 15,0 0-6-15,0 0-3 0,0 0 1 0,0 0 6 16,0 0-12-16,0 0 11 0,0 0-5 16,0 0 3-16,0 0-7 0,0 0-2 15,0-34 7-15,0 34-3 0,0 0-10 16,4-29 10-16,-4 29-6 0,0 0 8 16,1-36-7-16,-1 36 1 0,4-29 2 0,-4 29-2 15,3-33 7-15,-3 33-9 0,8-46-5 16,-6 21 22-16,1 2-21 0,1-6 2 0,1 4 0 15,-5 25 4-15,10-47 7 0,-5 23-12 16,-5 24 12-16,5-40-5 0,-2 21-10 16,-3 19 14-16,3-33 19 0,-3 33 14 15,9-30 7-15,-9 30 12 0,2-27-21 0,-2 27-3 16,0 0-2-16,3-27-10 0,-3 27-3 16,0 0-11-16,0 0 5 0,0 0-2 0,0 0 2 15,0 0 1-15,0 0 1 0,28 81-11 16,-26-48-3-16,3 11 4 0,5 5 3 15,-3 10 2-15,1-1-7 0,-3 5 5 16,3 0-4-16,-3-1 0 0,7-1 2 0,-3 1-3 16,2 1 0-16,1-9-1 0,-4 0-32 15,6-4-2-15,-3-5 7 0,-2-3 5 0,6-3 4 16,-3-4-4-16,-4-1 5 0,2-6 13 16,-3-1-15-16,-2 2 0 0,0-9-27 0,-2 6-13 15,-3-26-41-15,0 43-61 0,0-43-60 16,0 33-261-16,-5-18-253 0,5-15 518 15</inkml:trace>
  <inkml:trace contextRef="#ctx0" brushRef="#br0" timeOffset="711139.475">30310 4441 2885 0,'0'0'-156'15,"0"0"21"-15,0-32 34 0,0 32 48 16,0 0 25-16,0 0 47 0,0-33 3 16,0 33 6-16,0 0-4 0,0 0 0 0,0 0 12 15,-8-27 2-15,8 27 12 0,0 0 9 16,0 0-36-16,0 0 2 0,0 0-6 15,-35-3 1-15,35 3-1 0,0 0-3 0,-49 24 0 16,28-12-8-16,1 3 0 0,-2 1 6 16,-2 4-9-16,1-3 8 0,5 1 0 0,-9 1 1 15,10 1-1-15,-1-4-8 0,1 4-3 16,-1-2 4-16,3 0 1 0,1 0-4 16,14-18 5-16,-22 39 5 0,9-22-13 15,3 5 5-15,10-22 3 0,-13 35-8 0,6-22 5 16,7-13-5-16,-10 32 0 0,10-32 7 15,-3 30-2-15,3-30 3 0,0 27-3 0,0-27 0 16,0 0 0-16,3 39 0 0,-3-39-5 16,5 23 5-16,-5-23 8 0,0 0-13 15,8 25 5-15,-8-25-3 0,0 0-4 16,14 22 4-16,-14-22 6 0,21 13 7 16,-21-13 17-16,39 0-10 0,-39 0 12 0,53-6-20 15,-19-1 13-15,-2 5-8 0,1-6-5 0,-1-1 12 16,1 5-10-16,-1-4 5 0,-2 2-3 15,-1 0-6-15,-3 0 1 0,0 0-1 16,5-1-3-16,-6 2 0 0,1-2 4 0,-26 7 1 16,48-12-3-16,-30 6 2 0,-18 6-2 15,39-9-4-15,-39 9 12 0,30-10-10 16,-30 10 6-16,28-5-10 0,-28 5 3 16,29-5 9-16,-29 5-10 0,0 0 1 0,33-4-48 15,-33 4-66-15,29-4-79 0,-29 4-190 16,20-7-288-16,-20 7 118 0</inkml:trace>
  <inkml:trace contextRef="#ctx0" brushRef="#br0" timeOffset="712117.0515">31062 4475 2606 0,'0'0'-83'0,"-9"-34"28"0,9 34 3 0,0 0 11 15,0 0 15-15,-30-12 0 0,30 12 1 0,0 0-5 16,0 0 7-16,-40 5 3 0,40-5-10 16,0 0 13-16,-42 19-4 0,42-19-3 15,-28 25 14-15,16-13-4 0,-1 5 0 16,13-17 3-16,-31 33 1 0,18-18-1 0,0 4-3 15,4-2 7-15,9-17-8 0,-25 38 8 16,19-19 7-16,6-19 0 0,-16 33 0 16,16-33 18-16,-1 30 3 0,1-30-13 0,0 29-1 15,0-29 7-15,0 0-7 0,13 33-4 16,-13-33 15-16,20 12-4 0,-20-12-1 16,29 7 5-16,-29-7-12 0,0 0 11 0,40-4-3 15,-40 4 6-15,30-11-3 16,-30 11 16-16,25-19-3 0,-25 19 24 0,22-25 0 15,-22 25 8-15,13-23 11 0,-13 23 12 16,14-29-1-16,-14 29-9 0,5-30-5 0,-5 30-3 16,3-25-5-16,-3 25 4 0,0 0-6 15,0-32 6-15,0 32-16 0,0 0-17 16,0 0 0-16,0 0-12 0,0 0 4 0,0 0 9 16,0 0-29-16,0 0 4 0,0 0 0 15,0 0 0-15,0 0-3 0,0 0 3 0,0 0 0 16,0 0 0-16,0 0-2 0,45 57 6 15,-45-57-4-15,24 15-9 0,-24-15 8 16,26 15 1-16,-26-15-2 0,22 14-5 16,-22-14 4-16,22 7 5 0,-22-7-7 0,0 0 20 15,27 8-1-15,-27-8-6 0,0 0 11 16,0 0 1-16,26-24 6 0,-26 24 2 0,12-20-5 16,-12 20 0-16,5-30 19 0,-5 30 20 15,12-39-27-15,-9 21-11 0,-3 18 8 16,5-34-12-16,-5 34-6 0,7-27 4 15,-7 27-16-15,5-22 5 0,-5 22-16 16,0 0-4-16,7-25 10 0,-7 25-8 0,0 0-2 16,0 0 4-16,25-11 0 0,-25 11 6 0,0 0-8 15,0 0 9-15,0 0-5 0,36 3 6 16,-36-3-1-16,0 0 0 0,0 0-1 16,0 0 4-16,0 0 1 0,0 0-4 15,0 0 1-15,42 5 6 0,-42-5 8 0,0 0-12 16,0 0 4-16,0 0 5 0,0 0-3 15,0 0 6-15,12-22-10 0,-12 22 17 16,0 0-14-16,8-26 12 0,-8 26-19 0,7-29 1 16,-7 29 3-16,10-36-4 0,-3 21-6 15,-7 15 7-15,13-35-5 0,-5 20 7 0,-8 15-11 16,9-25-3-16,-9 25-4 16,0 0 7-16,10-32-11 0,-10 32 3 0,0 0 3 15,18-20 1-15,-18 20-3 0,0 0 6 16,0 0 1-16,0 0 1 0,37 4 1 0,-37-4-9 15,0 0 15-15,25 28-9 0,-25-28 1 16,19 23-2-16,-11-7-3 0,-8-16 10 0,18 35 6 16,-13-19-11-16,2 4 0 0,-7-20-3 15,18 36 14-15,-8-21-19 0,-10-15-35 16,14 28-38-16,-2-16-38 0,-12-12-37 16,11 22-68-16,-11-22-156 0,9 15-377 0,-9-15 403 15</inkml:trace>
  <inkml:trace contextRef="#ctx0" brushRef="#br0" timeOffset="713093.4621">31727 3209 3135 0,'-15'-20'-92'16,"15"20"28"-16,0 0 12 15,-13-16 10-15,13 16 7 0,0 0 3 0,0 0-9 16,0 0 4-16,-15-23 9 0,15 23 0 16,0 0 2-16,0 0 6 0,0 0-3 0,0 0 8 15,0 0-5-15,0 0-1 0,0 0-3 16,0 0 6-16,0 0 12 0,0 0-12 0,32 65 6 16,-32-65 2-16,11 33 1 0,-7-15 6 15,-4-18 0-15,13 44 6 0,-8-19-12 16,2 2 9-16,-2 0-3 0,3 11 9 15,1-2 3-15,-4 2 0 0,5-1-3 0,-5 2-2 16,6 3 2-16,-6 1 3 0,7-4 0 16,-4 4-3-16,1-2 0 0,-1-2 0 0,4 4-6 15,-5-2 9-15,1-5 0 0,0 2-3 16,-3-8 0-16,0 0 0 0,-1 0 6 16,4-3 3-16,-5-3-4 0,-3-24-8 15,5 41-6-15,4-23 9 0,-9-18 6 0,1 35-3 16,-1-35-7-16,9 28-2 0,-9-28 15 15,5 20-3-15,-5-20-1 0,0 0 6 16,3 28-11-16,-3-28 11 0,0 0-11 0,0 0 5 16,0 0 3-16,0 0 0 0,0 0-3 15,0 0 0-15,0 0 0 0,0 0 3 16,0 0-1-16,0 0 1 0,0 0 0 16,-52-48-6-16,52 48 2 0,-5-45 1 0,2 18-11 15,3 27-2-15,8-62-1 0,-4 23 3 16,4-3 3-16,0 3-3 0,1 4 5 0,-3-1 6 15,3 5-9-15,-1 4 1 0,-3-1-8 16,3 1 5-16,-2 2 0 0,5 3-8 16,-11 22 13-16,17-44-16 0,-12 26 3 0,8-1 0 15,1-1 3-15,-14 20-3 0,18-28 2 16,-3 12 1-16,-15 16-3 0,20-24-1 16,-20 24-1-16,29-14 4 0,-29 14-2 0,21-9 0 15,-21 9 2-15,0 0 6 0,0 0 14 16,52 17 0-16,-52-17 5 0,17 27-6 15,-7-5 1-15,2-2-4 0,-6 3-4 0,3 1 15 16,-4 1-7-16,2 2-9 0,1-1 3 16,-6-2 0-16,1 0 5 0,-3-24 26 15,3 47 7-15,-6-25 12 0,3-22 9 16,-5 52 22-16,-3-24-19 0,-1-1 5 0,-9 0-12 16,1 5 11-16,-5-5 18 0,2 1-20 15,0-1-15-15,-5-1 10 0,5 2-18 16,-8-5-1-16,2 2 14 0,-2 1-27 15,0 1-7-15,2-3 3 0,-4-1-8 0,7-2-2 16,3-2 2-16,3-4 5 0,-3 1-15 0,20-16-1 16,-28 24-17-16,28-24-43 0,-17 19-34 15,17-19-46-15,0 0-84 0,0 0-304 16,0 0-203-16,0 0 561 0</inkml:trace>
  <inkml:trace contextRef="#ctx0" brushRef="#br0" timeOffset="714069.2623">32803 3505 2845 0,'-23'-39'-133'0,"23"39"33"0,0 0 11 16,-17-16 50-16,17 16 11 0,0 0 9 15,-17-19 4-15,17 19 12 0,0 0 9 16,0 0 16-16,-17-22-1 0,17 22 7 0,0 0 8 16,0 0 18-16,-21-15 7 0,21 15-7 15,0 0-6-15,0 0-1 0,0 0-6 16,-22-17-4-16,22 17-2 0,0 0-4 0,0 0-10 16,0 0-5-16,0 0-6 0,0 0 3 15,-54 23-3-15,54-23-5 0,-25 21 5 16,10-6 0-16,0 3 0 0,-3-1-7 0,3 2 2 15,1-1 7-15,-2 2 8 0,6 2-27 16,-4-4 4-16,2 5-2 0,2-2 3 16,10-21 2-16,-8 42 0 0,0-19 0 0,8-23 7 15,0 39 1-15,0-39-6 0,3 37 8 16,-3-37-7-16,8 38 2 0,-3-22-8 0,-5-16 8 16,14 23 0-16,-14-23-2 15,16 24-6-15,-16-24 11 0,19 11-8 0,-19-11 17 16,0 0-10-16,33-3-7 0,-33 3 15 15,0 0-1-15,40-32-9 0,-23 14 9 0,-3 0 1 16,-3-3-1-16,4-4-7 0,-5-3 5 16,2 1 7-16,-4 0 0 0,1 0 34 0,-4 3 31 15,-2 0-14-15,-3 24-10 0,9-41 6 16,-9 41-10-16,5-30-13 0,-5 30-9 16,3-25-4-16,-3 25-1 0,0 0-15 15,0 0 2-15,0 0-3 0,0 0 4 0,0 0-5 16,0 0 1-16,0 0-9 0,0 0 6 15,0 0 5-15,0 0-2 0,0 0-15 16,28 80 12-16,-21-64-7 0,-7-16 7 0,17 28-7 16,-7-16-3-16,-10-12 4 0,27 23 0 15,-27-23 1-15,20 20 12 0,-20-20-8 16,16 9-3-16,-16-9 7 0,0 0-1 16,0 0-1-16,0 0-11 0,51-29 4 0,-36 13 1 15,-7-1 1-15,5-1-2 0,-13 18-3 16,27-35 5-16,-13 17-1 0,-6 3-1 0,5-3 6 15,-13 18-17-15,19-24 0 0,-8 9-2 16,-11 15-7-16,19-19 14 0,-19 19-7 16,25-13 2-16,-25 13 3 0,23-10 4 0,-23 10 0 15,29-3-11-15,-29 3 15 0,0 0-1 16,0 0-10-16,50 10 0 0,-50-10-1 16,20 3-5-16,-20-3 13 0,0 0-1 0,30 4 12 15,-30-4 0-15,0 0-4 0,0 0 6 16,0 0-11-16,32-17 9 0,-32 17-1 15,0 0-8-15,15-27 7 0,-15 27-7 0,13-29 9 16,-8 14-6-16,-5 15 27 0,15-30 9 16,-15 30-4-16,17-30-13 0,-10 14-2 15,-7 16-12 1,17-31 12-16,-17 31-13 0,10-25-9 0,-10 25 1 0,15-18 4 0,-15 18-11 16,0 0 12-16,16-15-4 0,-16 15-2 15,0 0 2-15,0 0-1 0,0 0 4 16,51 21-8-16,-51-21 3 0,21 21-2 0,-7-5 1 15,-14-16 4-15,20 31 7 0,-7-12 3 16,-1 1-4-16,-5 4-19 0,-7-24-54 0,13 48-70 16,-13-27-102-16,-3 7-583 0,3-28 73 15</inkml:trace>
  <inkml:trace contextRef="#ctx0" brushRef="#br0" timeOffset="715019.2657">31371 5008 3509 0,'5'-24'-132'15,"-5"24"33"-15,0 0 21 0,0 0 10 16,7-26 19-16,-7 26 6 0,0 0 10 0,0 0 0 16,0 0 10-16,0 0-3 0,0 0-1 15,0 0 17-15,0 0-17 0,0 0 8 16,0 0 0-16,0 0 5 0,0 0 4 16,0 0 4-16,0 0 6 0,0 0 0 0,0 0 25 15,-39 65 12-15,26-41-2 0,-4 11 10 16,-3-1-9-16,0 3-5 0,-8 9 12 0,-1 0 10 15,-4 11-6-15,-1 4-2 0,-1-3 5 16,0 4 4-16,-5-1-1 0,1 1-8 16,4 1 4-16,0-4-11 0,0 3-1 15,0-4-1-15,10-8-11 0,0-2 5 16,1 3 1-16,-1-6-12 0,3-1 13 0,6-7-15 16,-3-2 7-16,3 0-16 0,-1-8 0 15,3-2-24-15,1 1-57 0,3-6-56 0,10-20-102 16,-17 19-507-16,17-19 483 0</inkml:trace>
  <inkml:trace contextRef="#ctx0" brushRef="#br0" timeOffset="716090.8941">30369 6012 2961 0,'0'0'-146'0,"3"-34"12"0,-3 34 24 0,0 0 13 16,9-24 23-16,-9 24 33 0,0 0 22 16,0 0 19-16,3-29 31 0,-3 29 26 15,0 0 23-15,0 0 9 0,0 0 1 16,2-24 0-16,-2 24 18 0,0 0-24 0,0 0-3 16,0 0-1-16,0 0-20 0,0 0-5 15,0 0-6-15,0 0-5 0,0 0-10 0,0 0-2 16,0 0 1-16,0 0-7 0,-45 62 5 15,45-62-9-15,-14 39-3 0,6-17 4 16,4 2 1-16,-4 5-16 0,3-2 11 16,2 0-7-16,-7 0 7 0,8 5-9 0,2-4-5 15,-3 4 5-15,3-2-2 0,0 4-2 16,0-3 8-16,3 2-12 0,-1-1 5 0,3-2 3 16,0 1-8-16,-2-4 4 0,2 2-2 15,3-5 2-15,-3 1-4 0,2-2 14 16,3 1-8-16,2-4 6 0,-12-20-12 15,18 35-2-15,-9-23-6 0,-9-12 4 0,21 20 8 16,-21-20-6-16,22 20 8 0,-22-20-6 16,30 12 5-16,-30-12 5 0,30 0-10 0,-30 0 8 15,41-9-4-15,-41 9 0 0,43-18 3 16,-16 9-1-16,-5-5 0 0,-2 5-10 16,6-3 4-16,-7 0 0 0,1-1 4 15,-20 13 7-15,40-22-13 0,-28 13 2 16,-12 9 0-16,30-16-2 0,-30 16 2 0,27-13 0 15,-27 13-6-15,21-20 15 0,-7 11-12 0,-14 9 1 16,20-18 3-16,-20 18 1 0,23-17 0 16,-23 17-6-16,22-18 6 0,-22 18 2 15,20-18-6-15,-20 18-2 0,27-18 4 16,-27 18-4-16,22-15-2 0,-22 15 0 16,25-20 12-16,-25 20-5 0,23-13-18 0,-23 13 17 15,27-14-11-15,-27 14 9 0,30-13-8 16,-30 13-2-16,18-12 3 0,-18 12 5 0,20-7 0 15,-20 7 0-15,0 0 0 0,29-17 2 16,-29 17-4-16,17-12 8 0,-17 12-2 16,16-12-8-16,-16 12 8 0,0 0 2 0,20-19-4 15,-20 19 2-15,14-16-6 0,-14 16 8 16,0 0-4-16,13-31 9 0,-13 31 5 16,0 0-20-16,0-31 14 0,0 31 5 0,0 0 2 15,-15-36-3-15,15 36 3 0,-15-25 15 16,15 25-10-16,-18-21 2 0,18 21 2 15,-17-23-4-15,17 23-6 0,-18-24 10 0,18 24-14 16,-17-18-6-16,17 18 10 0,-22-22-9 16,22 22-3-16,-20-19 14 0,20 19 0 15,-23-19 10-15,9 5 12 0,14 14-14 16,-28-18 4-16,28 18-6 0,-29-22 21 0,13 13-5 16,16 9-8-16,-26-15 12 0,26 15-8 15,-31-16-9-15,31 16 3 0,-30-16 0 16,10 7 1-16,20 9 2 0,-46-15 3 0,26 6-12 15,-7 3 2-15,27 6-4 0,-50-16 3 16,25 9-29-16,2 3-1 0,1-7-3 0,22 11 6 16,-45-13 4-16,28 8-8 0,17 5-28 15,-40-10-67-15,40 10-77 0,-30-12-237 16,8 9-417-16,22 3 1 0</inkml:trace>
  <inkml:trace contextRef="#ctx0" brushRef="#br0" timeOffset="718052.3924">20583 2116 3575 0,'0'0'-156'16,"0"0"36"-16,0 0 26 0,0 0 38 16,0 0 12-16,5-26 12 0,-5 26 9 15,0 0 8-15,0 0 23 0,0 0-11 0,0 0 11 16,0 0 2-16,0 0-3 0,0 0 3 15,0 0-2-15,0 0-13 0,0 0 5 0,0 0-13 16,0 0 3-16,0 0 3 0,0 0-1 16,0 0 1-16,0 0 9 0,-22 87-7 15,27-50 5-15,-1 9 3 0,-3 2 2 0,3 11-3 16,-1 3 6-16,4 2-3 0,-6 5 0 16,3-1 5-16,8 6 10 0,-12-1 2 15,3 14 25-15,5-2-4 0,-4 6 7 0,-3-2-20 16,8-3 3-16,-4 4-1 0,0-6-9 15,5 5-1-15,-7-7-11 0,2 0 3 0,5-1 10 16,-5-13-2-16,3 0-9 16,-4 1 7-16,-4-6-9 0,3-1-5 0,1-4 7 15,-1-5-6-15,-3-4 3 0,5-6 3 16,-5 0-11-16,0-7 0 0,0-1 7 0,3-4-1 16,-1-3 3-16,-2-1-3 0,0-27-8 15,0 40 13-15,3-21-11 0,-3-19 2 0,0 34 13 16,0-34-17-16,0 27 10 0,0-27-20 15,0 0-51-15,-8 33-51 0,8-33-74 16,-12 20-179-16,0-13-309 0,12-7 117 16</inkml:trace>
  <inkml:trace contextRef="#ctx0" brushRef="#br0" timeOffset="718805.7126">20319 4426 2574 0,'0'0'-162'16,"0"0"11"-16,0 0 6 0,0 0 2 0,0 0 19 16,0 0 6-16,0 0 8 0,0 0 29 15,0 0 15-15,0 0 12 0,0 0 41 16,0 0 62-16,0 0-9 0,0 0-5 0,62 39 4 16,-62-39-1-16,30 25-9 0,-15-8 0 15,5-4 12-15,-2 2-13 0,1 5 0 16,9 1 0-16,2 0-5 0,-5 3 8 0,12-4 4 15,-8-2-1-15,2 7-5 0,11-3 5 16,-10 0-13-16,7-1 1 0,1 0-4 16,-9 1 3-16,8-4-10 0,-6 1 0 0,-1-1 6 15,5 1-3-15,1-1 4 0,-2-3-11 16,-3-3-1-16,-1 5 15 0,1-5-7 16,-4 0 3-16,-4-3-4 0,7 2 4 15,-9-3-10-15,0 0 6 0,4 3-7 0,-8-5 14 16,-19-6-7-16,38 12 4 0,-20-6 2 15,-18-6 20-15,32 6 21 0,-32-6 5 0,27 10 37 16,-27-10 36-16,27 3 49 0,-27-3 7 16,0 0-33-16,0 0-10 0,37-22-31 0,-37 22-19 15,15-24 3-15,-15 24-14 0,1-35-20 16,-1 35-8-16,0-40 2 0,-1 13-8 16,1 27-7-16,-19-55-7 0,11 26-2 15,-4-4-6-15,4-4-5 0,-2 3-1 0,1-1-8 16,-4 5-9-16,3 1 6 0,3 2 2 15,-3 0-14-15,2 3 14 0,-1-3-6 0,9 27-5 16,-15-44 4-16,9 22 3 16,1 1-4-16,5 21-6 0,-15-34 1 0,15 34-10 15,-10-31 12-15,10 31-15 0,-9-28 18 16,9 28-12-16,-8-28 15 0,8 28-16 0,-12-27 1 16,12 27 4-16,-10-26-5 0,10 26 16 15,-27-21-3-15,14 9 0 0,13 12-19 0,-40-22-3 16,10 13-6-16,-2 6 6 0,-7 0-3 15,-4 6 8-15,-17 9-7 0,-5 10-54 16,-11 6-54-16,-46 21-123 0,-5 13-595 0,-22 3-28 16</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01:16.608"/>
    </inkml:context>
    <inkml:brush xml:id="br0">
      <inkml:brushProperty name="width" value="0.05292" units="cm"/>
      <inkml:brushProperty name="height" value="0.05292" units="cm"/>
      <inkml:brushProperty name="color" value="#FF0000"/>
    </inkml:brush>
  </inkml:definitions>
  <inkml:trace contextRef="#ctx0" brushRef="#br0">3350 11937 121 0,'0'0'-8'0,"13"27"-26"0,-13-27-1 16,14 21 17-16</inkml:trace>
  <inkml:trace contextRef="#ctx0" brushRef="#br0" timeOffset="60702.6256">13054 9308 1266 0,'0'0'99'0,"0"0"-66"15,0 0-15-15,-24-15-46 0,24 15-37 16,0 0-21-16,0 0-156 0,-25-12-47 16,25 12 74-16</inkml:trace>
  <inkml:trace contextRef="#ctx0" brushRef="#br0" timeOffset="721895.3284">22686 14740 2729 0,'-60'-13'-534'0,"35"-4"-15"0,4 2 110 16</inkml:trace>
  <inkml:trace contextRef="#ctx0" brushRef="#br0" timeOffset="1.04672E6">13480 7195 3784 0,'0'0'-175'16,"0"0"7"-16,0 0 7 0,0 0 11 16,0 0-19-16,0 0-54 0,0 0-424 0,0 0 117 15</inkml:trace>
  <inkml:trace contextRef="#ctx0" brushRef="#br0" timeOffset="1.05126E6">14188 5217 2412 0,'-40'-2'-141'0,"40"2"0"0,0 0 17 16,-30-4 9-16,30 4-9 0,0 0 3 0,0 0-91 15,-49 0-179-15,49 0 91 0</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21:40.745"/>
    </inkml:context>
    <inkml:brush xml:id="br0">
      <inkml:brushProperty name="width" value="0.05292" units="cm"/>
      <inkml:brushProperty name="height" value="0.05292" units="cm"/>
      <inkml:brushProperty name="color" value="#FF0000"/>
    </inkml:brush>
  </inkml:definitions>
  <inkml:trace contextRef="#ctx0" brushRef="#br0">10392 6228 1723 0</inkml:trace>
  <inkml:trace contextRef="#ctx0" brushRef="#br0" timeOffset="12376.559">7627 7210 2969 0</inkml:trace>
  <inkml:trace contextRef="#ctx0" brushRef="#br0" timeOffset="12454.5127">7627 7210 2603 0</inkml:trace>
  <inkml:trace contextRef="#ctx0" brushRef="#br0" timeOffset="18090.1888">8905 8294 2760 0,'0'0'-651'16,"40"11"116"-16</inkml:trace>
  <inkml:trace contextRef="#ctx0" brushRef="#br0" timeOffset="18172.1383">8964 8311 2416 0,'38'14'-158'0,"-21"-6"2"0</inkml:trace>
  <inkml:trace contextRef="#ctx0" brushRef="#br0" timeOffset="34871.3257">17845 5384 1658 0</inkml:trace>
  <inkml:trace contextRef="#ctx0" brushRef="#br0" timeOffset="140316.8353">8378 10224 2248 0</inkml:trace>
  <inkml:trace contextRef="#ctx0" brushRef="#br0" timeOffset="193688.8017">19569 7515 1583 0,'0'0'-65'0,"4"-36"56"0,-4 36 14 16,0 0 21-16,0 0 21 0,0 0 24 15,0 0 2-15,-5-24-13 0,5 24 6 0,0 0-17 16,0 0-12-16,0 0-7 0,0 0-19 15,0 0-4-15,0 0-10 0,0 0 3 16,0 0-15-16,0 0-7 0,0 0-12 16,0 0 12-16,0 0 14 0,0 0-15 0,0 0-7 15,-15-18-17-15,15 18-5 16,0 0-25-16,0 0-28 0,0 0-64 0,-17-24-214 16,17 24 94-16</inkml:trace>
  <inkml:trace contextRef="#ctx0" brushRef="#br0" timeOffset="197693.5331">18726 4866 3023 0,'0'0'-696'0,"15"-31"673"0</inkml:trace>
  <inkml:trace contextRef="#ctx0" brushRef="#br0" timeOffset="243935.9336">30423 4758 3395 0,'0'0'13'16,"-14"-25"-17"-16,14 25 4 0,0 0-5 16,0 0 1-16,-3-27 4 0,3 27 4 0,0 0-8 15,0 0-12-15,0 0-34 0,57 4-79 16,-57-4-165-16,25 12-380 0,-25-12 117 16</inkml:trace>
  <inkml:trace contextRef="#ctx0" brushRef="#br0" timeOffset="258900.5918">28618 888 2465 0,'0'0'0'0,"0"0"12"15,-5-24-2-15,5 24-7 0,0 0-9 0,0 0-1 16,0 0-23-16,0 0-68 0,0 0-87 16,0 0-358-16,5-36 110 0</inkml:trace>
  <inkml:trace contextRef="#ctx0" brushRef="#br0" timeOffset="338130.3799">22674 11063 1818 0,'0'0'31'16,"0"0"-31"-16,0 0-46 0,0 0-22 0,0 0-55 15,0 0-2-15,0 0-20 0,0 0-229 16,0 0 94-16</inkml:trace>
  <inkml:trace contextRef="#ctx0" brushRef="#br0" timeOffset="392445.5516">30344 11423 2948 0,'-7'-32'-3'0,"2"3"29"16,-3 12 21-16,8 17-12 0,-9-31 10 0,9 31-3 16,0 0-13-16,-5-28-3 0,5 28-4 15,0 0-13-15,0 0 3 0,0 0-10 16,0 0-32-16,22-18-67 0,-22 18-150 16,0 0-421-16,0 0 120 0</inkml:trace>
  <inkml:trace contextRef="#ctx0" brushRef="#br0" timeOffset="403917.1336">12007 14217 3390 0,'0'0'-168'0,"0"0"-1"16,0 0-7-16,0 0 11 0,0 0 0 16,0 0 15-16,-56-20-2 0,56 20 9 15,0 0-1-15,0 0 4 0</inkml:trace>
  <inkml:trace contextRef="#ctx0" brushRef="#br0" timeOffset="403994.7513">11925 14191 1591 0,'0'0'-99'0,"0"0"14"0,0 0 6 16,0 0 12-16,-39-3-1 0,39 3-3 15,0 0 3-15,0 0-2 0,-30-3-41 16,30 3-151-16,0 0 72 0</inkml:trace>
  <inkml:trace contextRef="#ctx0" brushRef="#br0" timeOffset="418849.4573">29243 15618 2070 0,'0'0'-138'0,"0"0"-3"0,0 0-327 16,0 0 102-16</inkml:trace>
  <inkml:trace contextRef="#ctx0" brushRef="#br0" timeOffset="419053.4712">29676 15304 1743 0,'22'-13'64'0,"-22"13"-30"16,0 0 8-16,22-14-8 0,-22 14 0 15,0 0-45-15,30-7-115 0,-30 7-286 0,0 0 27 16,22-16 93-16</inkml:trace>
  <inkml:trace contextRef="#ctx0" brushRef="#br0" timeOffset="422039.8817">31209 17123 2143 0,'0'0'161'0,"0"0"-31"0,18-17-93 16,-18 17-68-16,0 0-131 0,0 0-405 15,22-13 117-15</inkml:trace>
  <inkml:trace contextRef="#ctx0" brushRef="#br0" timeOffset="447309.8255">26507 2657 3005 0,'0'0'18'0,"-26"-24"7"0,26 24 0 16,-18-16-10-16,18 16 0 0,0 0-13 0,-17-15 1 16,17 15 4-16,0 0-2 0,0 0-57 15,0 0-55-15,0 0-45 0,0 0-207 16,0 0-238-16,0 0 114 0</inkml:trace>
  <inkml:trace contextRef="#ctx0" brushRef="#br0" timeOffset="454417.0817">32166 1660 2812 0,'11'27'-131'0,"-11"-27"12"0,17 19 7 0,-17-19 8 16,25 19 13-16,-25-19 0 0,29 12-122 0,-29-12-291 15,21 12 111-15</inkml:trace>
  <inkml:trace contextRef="#ctx0" brushRef="#br0" timeOffset="474521.9536">27589 6862 3010 0,'-10'-18'192'0,"10"18"21"0,-17-21-30 15,17 21-25-15,0 0-35 0,-8-23-16 16,8 23-20-16,0 0-4 0,0 0-19 0,0 0 0 15,0 0-35-15,0 0-34 0,0 0-57 16,28-24-51-16,-28 24-75 0,0 0-197 0,25 8-390 16,-25-8 294-16</inkml:trace>
  <inkml:trace contextRef="#ctx0" brushRef="#br0" timeOffset="577283.6307">22540 5369 450 0,'0'0'523'0,"0"0"-135"0,7-29-66 15,-7 29-47-15,0 0-18 0,0 0-25 16,0 0-50-16,0-30-18 0,0 30-25 0,0 0-16 15,0 0-2-15,0 0-12 0,0 0-13 16,0 0-3-16,-3-36-26 0,3 36-3 16,0 0-10-16,0 0-1 0,0 0-19 0,0 0 4 15,0 0-17-15,0 0-1 0,0 0 3 16,0 0 4-16,0 0-14 0,16 78 10 16,-9-37-12-16,0-1 8 0,-1 5 2 0,4-1-14 15,1 6 6-15,-3-4 2 0,4 1-4 16,-7-2-2-16,6 2 4 0,-2-5 1 15,-1 1-14-15,-3-2 9 0,7-5-14 16,-6 2-10-16,3-5-27 0,-7-3-32 0,1-2-40 16,-1 1-63-16,-4-2-178 0,-1-5-378 15,-3-2 499-15</inkml:trace>
  <inkml:trace contextRef="#ctx0" brushRef="#br0" timeOffset="577699.9806">21823 5713 2987 0,'0'0'-107'0,"-15"-25"26"0,15 25 17 0,0 0 24 16,0 0 20-16,50-48 23 0,-25 26-3 16,7 0 23-16,4-2 5 0,5-4 14 0,4-3 15 15,0 1 0-15,3 0-7 0,-6 0-1 16,7 3-8-16,-4 0-8 0,2-2-1 15,-9 1 3-15,-3 6-11 0,1 1 5 0,-8 2-2 16,4-1-10-16,-2 1-6 0,-2 4 11 16,-1-5-6-16,-4 5 3 0,4 0-12 15,-5 0-5-15,-2 3 7 0,7 0 3 0,-9-5-17 16,6 4-34-16,1 5-37 0,-25 8-41 16,45-19-73-16,-23 14-485 0,-4-1 123 15</inkml:trace>
  <inkml:trace contextRef="#ctx0" brushRef="#br0" timeOffset="578155.9145">23132 5483 2896 0,'0'0'26'0,"0"0"3"0,0 0-9 16,0 0 11-16,0 0 2 0,0 0-8 0,0 0 5 16,0 0-15-16,0 0 0 0,0 0 0 15,0 0-1-15,0 0-6 0,24 15 6 0,-24-15 1 16,18 18-8-16,-6 0 5 0,0 0 7 16,4 5-12-16,1-2 7 0,3 1 5 15,-3 5-10-15,-2-6 3 0,3 5 0 16,-3-8-5-16,-3 0-5 0,2 1 7 0,-4-3 5 15,-10-16 18-15,16 24 15 0,-16-24 24 16,14 19 0-16,-14-19-27 0,0 0 6 16,0 0-1-16,0 0-4 0,0 0 22 0,0 0-16 15,0 0-7-15,0 0 21 0,-60-47-8 16,46 28-15-16,4-5-4 0,-5 0-10 16,5-2-2-16,0-4-3 0,3 3 3 0,2-4-18 15,0 4-1-15,2-2-5 0,3 29 1 16,12-61-6-16,-4 33-1 0,2-6-1 0,3 4-2 15,4 1-10-15,5-1-5 0,-5 5-20 16,9-3-26-16,-1 4-7 0,2 2-36 16,5-1-52-16,-2 4-164 0,2-4-425 0,0 5 427 15</inkml:trace>
  <inkml:trace contextRef="#ctx0" brushRef="#br0" timeOffset="578661.6695">23919 5158 3058 0,'0'0'-105'16,"0"0"-1"-16,0 0 11 0,-15 23 4 0,15-23 10 16,0 0 18-16,0 0 8 0,0 0 5 15,0 0 13-15,0 0 2 0,0 0 9 0,0 0 19 16,0 0 14-16,45 18-4 0,-45-18 7 15,0 0-4-15,37-11 7 0,-37 11 3 16,0 0 16-16,43-12-14 0,-43 12 10 0,25-18-3 16,-11 6-6-16,-14 12 8 0,30-24-3 15,-22 11-6-15,-8 13 6 0,22-23 2 16,-22 23-3-16,17-26 6 0,-17 26 28 0,11-25-9 16,-11 25 7-16,9-22-15 0,-9 22 8 15,0 0-3-15,0 0-9 0,-4-29-5 16,4 29-11-16,0 0-5 0,0 0 3 0,0 0-8 15,0 0 7-15,0 0-9 0,0 0-6 16,-73 48 11-16,53-18-11 0,1 5 10 16,-1-1 1-16,-3 11-4 0,6-4 3 0,4 4 0 15,4 0-2-15,6 0 7 0,3 2-3 16,0-4-2-16,8 0 5 0,6 0-6 16,2-2-4-16,14-1 7 0,1-1-4 0,5-4-1 15,5-8 7-15,0-3 0 0,8-1-4 16,-4-8-3-16,4-6 4 0,-3-6-4 15,3 0 3-15,-6-6-12 0,4 0-9 0,-3-6-21 16,-9-4-30-16,3-3-25 0,-4-2-29 16,-6-6-29-16,1-1-37 0,-9-10-71 15,0 3-357-15,-7-5 118 0</inkml:trace>
  <inkml:trace contextRef="#ctx0" brushRef="#br0" timeOffset="579426.4348">24606 4463 2419 0,'-18'-37'46'15,"4"8"27"-15,6 5 27 0,-4 6-3 0,12 18 15 16,-13-28-21-16,13 28-9 0,-8-19-19 16,8 19-19-16,0 0 0 0,-12-21-3 0,12 21-22 15,0 0 5-15,0 0 1 0,0 0-1 16,0 0 1-16,0 0 2 0,0 0 34 0,17 114-10 16,-11-71-3-16,8 6 1 0,-1 10-11 15,9 11 1-15,3 4 2 0,-3 0-12 16,21 25 1-16,-8-22 6 0,-3-6-9 0,5-2 8 15,3-6-31-15,-5-1 0 0,9-8-4 16,-6-3 6-16,1-9 0 0,1-4-1 0,-7-6-1 16,1-8 4-16,-3 1 1 0,-5-7 1 15,-1-9 30-15,-5-6 19 0,-20-3-2 16,45-12 0-16,-25-6-13 0,5-11-10 16,-12-5-9-16,-3-8 5 0,2-5-18 0,-7-13 2 15,-5-4-4-15,0-9 3 0,-3-10 0 16,-2-7-21-16,-9-2-2 0,9-4-7 0,-5 4 9 15,-5 2-7-15,2 12 6 16,0 0 2-16,4 16-1 0,-4 10 23 0,3 9-3 16,3 0-4-16,2 12-6 0,-3 6 3 15,8 25-8-15,-14-24 3 0,14 24 1 0,0 0 5 16,0 0-10-16,0 0 9 0,-16 84-6 16,11-40 2-16,5 6 4 0,0-1-5 0,10 13 7 15,-5 2-4-15,6 1 4 0,6 9 8 16,0-4-8-16,3 4 6 0,8-2-10 15,2-1 14-15,11-7-11 0,2 1 9 0,-1-3-10 16,6-8 9-16,9-7-3 0,-2-4 7 16,7-9-5-16,-6-9-2 0,-3-4 3 15,4-8-3-15,-10-11 5 0,5-4-5 16,0-8-5-16,3-8 11 0,-5-8-12 0,-2-2 1 16,-7-8-3-16,-1-3 2 0,-4-5-2 15,-5-2-3-15,-3 3-2 0,-5 4 15 0,-2 0-9 16,-5 12 10-16,-2-3-13 0,1 8 4 15,-2 0 0-15,-1 4-16 0,-12 18 2 0,18-25 0 16,-18 25-2-16,25-15 11 0,-25 15-2 16,30 0 4-16,-30 0-8 0,42 10-4 0,-13-5 10 15,-4 5-9-15,3-1 9 0,4-3 6 16,1-1-9-16,-1 3 0 0,-2-3 12 16,2-2-5-16,-3 1 8 0,-4 0 18 0,-25-4 26 15,45-4 15-15,-25-6-10 0,0-5-2 16,-3 0-11-16,-7-10-3 0,1 1 0 15,-11-4-12-15,0 28-20 0,-21-67-31 0,1 28-40 16,-17 4-27-16,-10 7-33 0,-17 5-14 16,-11 17-20-16,-25 9-14 0,-39 20-38 15,-5 4-104-15,14 4-497 0,2 8 158 0</inkml:trace>
  <inkml:trace contextRef="#ctx0" brushRef="#br0" timeOffset="579997.9473">26525 4684 3433 0,'0'0'-146'0,"0"0"13"0,0 0 37 16,0 0 56-16,0 0 47 0,0 0 48 0,0 0 19 16,82-21 24-16,-25-4 13 0,13-8 7 15,40-20 25-15,9-12-31 0,20-5-62 16,5-7 8-16,8-3-14 0,9-1-30 0,-2 1-97 15,-11-9-227-15,-2 7-459 0,-15-1 333 16</inkml:trace>
  <inkml:trace contextRef="#ctx0" brushRef="#br0" timeOffset="582057.948">23301 7335 3324 0,'0'0'-39'15,"-15"-19"9"-15,15 19 8 0,0 0 6 0,-13-19 13 16,13 19-1-16,0 0 4 0,0 0-8 15,-13-23 6-15,13 23-3 0,0 0-2 16,0 0 5-16,0 0 2 0,0 0-10 0,0 0 5 16,0 0-4-16,-17-13 4 0,17 13-5 15,0 0 10-15,0 0-7 0,0 0 4 0,0 0 11 16,33 71-4-16,-23-52 4 0,2 6 1 16,1 7-4-16,1 2 0 0,-2 0 5 15,1 2-1-15,-5-4 1 0,6-2-5 0,-1-3-3 16,-5-3 3-16,-1-4 0 0,5-1 28 15,-12-19 29-15,8 29 38 0,-8-29 41 16,14 27 29-16,-14-27-4 0,0 0-30 16,0 0-20-16,0 0-15 0,0 0-11 0,0 0-18 15,0 0-6-15,6-84-11 0,-9 49-6 0,0 2-10 16,1-11 14-16,-1 0-24 16,-2 2-11-16,1-1-10 0,4 4 11 0,-3 2-8 15,3 3-2-15,0 3 1 0,0 31-10 16,0-54 4-16,0 32-11 0,0 22 0 0,0-34 0 15,0 34 3-15,7-29-5 0,-7 29-1 16,13-18 1-16,-13 18 2 0,23-12 0 0,-23 12 2 16,22-6 0-16,-22 6-1 0,29-6 15 15,-29 6-14-15,31-5 4 0,-31 5-4 16,34-2 2-16,-34 2 2 0,37-10 2 0,-37 10 1 16,40-12 4-16,-17 0-6 0,-1-1-3 15,-2-3 6-15,3 1-3 0,-1-9-2 16,3 0 7-16,-5-6-8 0,0 0 0 0,-3-3 0 15,0-3 0-15,1-6 6 0,-1 3-7 16,-4-1 5-16,1-4 2 0,-3 9-6 16,3 0-3-16,-4 4 6 0,-2 7 0 0,1-2 0 15,-1 5 6-15,-8 21-15 0,8-34-2 16,-8 34 0-16,14-16 5 0,-14 16-8 0,0 0 6 16,0 0-2-16,0 0 11 0,45 66-7 15,-33-34 8-15,4 10-2 0,3-3-2 16,-1 4-2-16,2 3-2 0,5 1 7 15,-1 0 8-15,4-2-3 0,1 2-3 0,-1 0 0 16,-1-8-1-16,5 0-2 0,-4 2 7 16,4-6 3-16,-7-5-8 0,2-6-17 0,3 3-42 15,0-12-29-15,-7-3-51 0,6-8-80 16,-29-4-231-16,35-4-348 0,-13-8 207 0</inkml:trace>
  <inkml:trace contextRef="#ctx0" brushRef="#br0" timeOffset="582489.7595">24983 6074 3518 0,'0'0'-26'0,"-4"-32"19"0,4 32 3 16,0 0 8-16,0 0 5 0,0 0-9 15,-8-27 11-15,8 27-7 0,0 0-13 0,0 0 9 16,0 0 0-16,0 0-4 0,0 0-2 15,-57 47-3-15,44-30 2 0,4 7-1 16,-4-4 3-16,-1 8-1 0,6-1 6 0,0 0 0 16,-2 4-11-16,6-2 8 0,-1-2 6 15,2 3-1-15,-2 2 0 0,5 0-6 0,5-6 1 16,-2 5 6-16,2 0 3 0,5-1-8 16,2-1 0-16,0 2 8 0,6 1 5 15,1-5-2-15,1 0-2 0,3-3-1 16,2 5-8-16,-3-5 4 0,6 3 7 0,-4-2-5 15,3-1 1-15,-1-3-3 0,-6 5-2 16,2-5 13-16,2-1 2 0,-8-2-2 16,1 0 4-16,0-3-5 0,-6 0 7 0,-11-15 4 15,24 30 21-15,-11-18 27 0,-13-12 16 16,9 31-4-16,-9-31-8 0,3 29 3 0,-3-29-7 16,-8 34-11-16,8-34-14 0,-17 38 0 15,5-21-36-15,-3 2-37 0,2-3-36 16,13-16-37-16,-20 24-62 0,6-11-144 15,6-3-482-15,8-10 250 0</inkml:trace>
  <inkml:trace contextRef="#ctx0" brushRef="#br0" timeOffset="582821.9267">26068 6574 3461 0,'0'0'18'0,"0"0"16"15,-33-10-8-15,33 10 19 0,0 0 1 16,-17-13-15-16,17 13 3 0,0 0 1 0,0 0-9 15,0 0-6-15,28-53 3 0,-11 33-3 16,5-3-7-16,6-1 5 0,1-1 5 0,3 0-10 16,1-2 14-16,-1 3-10 0,-4 1-11 15,2-1-3-15,2 6 7 0,-5-2-7 16,-2 7-18-16,0-1-49 0,-3 4-67 0,-4-1-93 16,6 0-548-16,-9 0 330 0</inkml:trace>
  <inkml:trace contextRef="#ctx0" brushRef="#br0" timeOffset="584969.9175">26798 5498 3149 0,'0'0'-167'0,"0"0"16"0,0 0 27 0,0 0 14 16,0 0 12-16,0 0 21 0,0 0 14 15,0 0 5-15,0 0 28 0,0 0 14 0,0 0 6 16,55 39 23-16,-55-39 7 0,0 0 0 16,23 20-4-16,-23-20 0 0,14 12 13 15,-14-12-10-15,0 0 3 0,0 0 9 16,16 18 12-16,-16-18 9 0,0 0 10 16,0 0 0-16,0 0 12 0,0 0 11 0,14 15-28 15,-14-15 2-15,0 0-10 0,0 0-13 16,0 0 9-16,0 0-15 0,0 0-10 0,0 0-10 15,0 0 0-15,0 0-5 0,0 0-5 16,0 0-12-16,0 0 4 0,0 0-2 16,0 0-2-16,0 0 7 0,0 0-10 0,0 0 10 15,0 0 0-15,0 0-5 0,0 0 2 16,0 0-17-16,0 0 17 0,-27-68-7 0,27 68 10 16,0 0-3-16,0 0 3 0,0 0-3 15,0 0 3-15,0 0 10 0,0 0-10 16,0 0 8-16,0 0-11 0,0 0 8 0,0 0 2 15,0 0-4-15,0 0 7 0,0 0-5 16,0 0 0-16,0 0 18 0,0 0-10 16,0 0-8-16,0 0 2 0,0 0 11 0,0 0-8 15,0 0 6-15,0 0 6 0,0 0-14 16,0 0 22-16,0 0-20 0,0 0 10 16,0 0-5-16,0 0-10 0,0 0 17 15,0 0-12-15,0 0 5 0,0 0-8 0,0 0 3 16,0 0-5-16,0 0 5 0,0 0 3 15,0 0-8-15,0 0 0 0,0 0-13 16,0 0 6-16,0 0 9 0,0 0-7 0,0 0 3 16,0 0-5-16,0 0-13 0,0 0 0 15,0 0-8-15,0 0-5 0,22-18 10 0,-22 18 0 16,0 0-8-16,0 0 13 0,0 0 4 16,0 0 7-16,0 0-7 0,0 0-2 0,0 0 8 15,0 0 0-15,0 0-3 0,0 0 9 16,16-18-7-16,-16 18 4 0,0 0-9 15,0 0 17-15,0 0-3 0,0 0-3 16,9-29 6-16,-9 29 0 0,0 0 10 0,0 0-2 16,6-24 11-16,-6 24 2 0,0 0-11 15,0 0 16-15,0 0 0 0,0 0-11 16,0 0 5-16,0 0-10 0,4-27 5 16,-4 27-6-16,0 0-2 0,0 0 3 0,0 0-3 15,0 0-10-15,0 0 12 0,0 0-7 16,0 0-5-16,0 0 5 0,0 0-2 15,0 0-6-15,0 0 1 0,0 0 2 0,0 0-3 16,0 0 6-16,0 0-3 0,0 0 2 16,8-25 1-16,-8 25-6 0,0 0 3 0,0 0 0 15,0 0 0-15,0 0 3 0,0 0 2 16,0 0-13-16,0 0 13 0,0 0-10 0,0 0 10 16,0 0-7-16,0 0 4 0,0 0 3 15,57 28-5-15,-57-28 5 0,0 0 7 16,0 0 13-16,0 0 2 0,0 0 11 15,0 0-5-15,0 0 9 0,0 0 9 0,0 0-12 16,0 0 14-16,0 0-22 0,0 0-2 16,23 7-3-16,-23-7-14 0,0 0 3 0,0 0-2 15,0 0-2-15,0 0-1 0,0 0-1 16,12 25-3-16,-7-1 19 0,-1 6 15 16,4 7 5-16,-3 6-1 0,7 11 3 15,-6 6-11-15,8 2 6 0,-3 3-6 0,6 8-9 16,3 1-1-16,-3-4-11 0,3 1 14 15,-3-12-1-15,-1-1-12 0,3-5-2 16,-6-5 13-16,1-4-11 0,1-7-5 0,-7-2 8 16,-1-7-5-16,1-2-3 0,0 0 15 15,-3-5 8-15,-5-21 20 0,9 35 9 0,-9-35-6 16,0 26-2-16,0-26-16 0,0 0-5 16,-25 23-12-16,25-23-1 0,0 0-12 15,0 0-12-15,-65-32-12 0,44 10-5 16,-4-8-9-16,0-11-14 0,-1-2-9 0,5-12-5 15,0-11 1-15,-6 0-2 0,10-9 3 16,0 1-5-16,4-5 7 0,-2 2 4 0,10-3 3 16,-3-1 7-16,1 10 2 0,5 4 4 15,2 0-7-15,0 2 10 0,2 4 1 16,1-4-3-16,6 5 10 0,-4 3-5 16,8 1 17-16,0-1-8 0,-1 6 5 0,5 4-1 15,5 2-7-15,-4 5 13 0,-5 2 1 16,4 8-7-16,0 2 16 0,1 6-15 0,-4 4 5 15,2 3 3-15,-16 15 5 0,29-10-2 16,-29 10 4-16,0 0-6 0,48 22 4 16,-34-6-2-16,12 8 13 0,-12 1-7 0,3 9-2 15,-1 0 4-15,-6-1-8 0,4 1 9 16,-1 2 20-16,-6 5-6 0,-2 3 18 16,-5-3 0-16,-9 0-17 0,4 6 6 0,-10-5 7 15,-3 8-11-15,0-6-3 0,-4-1 2 16,5-7-3-16,-5-3 1 0,4-4 5 15,1-1-15-15,2-8 8 0,0 0-2 16,2-3-17-16,13-17-6 0,-20 20-1 0,20-20-21 16,0 0-3-16,0 0-9 0,0 0-12 15,0 0 3-15,-17-62-1 0,24 28 1 0,6-5 5 16,7-8 0-16,5-3-3 0,-1 2 6 16,2 2-5-16,4 2 11 0,1 1 6 0,-10 6 6 15,9 4-9-15,-8 5 9 0,5 2 4 16,-10 5 1-16,1 3 8 0,2 5 20 15,-20 13 8-15,32-15 6 0,-32 15 1 0,33 3 2 16,-33-3 3-16,37 12 5 0,-37-12-6 16,25 22-5-16,-11-10 9 0,1 6-3 15,-15-18 15-15,16 30 3 0,-12-13-3 0,-4-17 8 16,3 37 6-16,-3-37 6 0,-3 37 15 16,3-37 5-16,-14 34 10 0,4-19-30 0,10-15 0 15,-13 25 7-15,13-25-11 0,-17 16-5 16,17-16-1-16,0 0-8 0,0 0-9 15,0 0-8-15,0 0-1 0,0 0-12 16,0 0-11-16,0-87-19 0,19 44-2 0,11-8 3 16,3-6-4-16,7-3-1 0,-6-1 2 15,6 6 3-15,-10 13-2 0,-3 0 3 16,-2 9-1-16,-7 2-2 0,2 3 11 16,-1 4-8-16,-6 1-2 0,1 6 13 0,-1 1-12 15,-13 16-2-15,22-31 4 0,-12 19 1 16,-10 12 4-16,15-18-2 0,-15 18-5 0,17-12 5 15,-17 12 9-15,0 0-6 0,0 0-2 16,0 0 8-16,40 27-7 0,-40-27-2 0,21 39 6 16,-12-16 6-16,4 5-5 0,2 3 1 15,0 0-2-15,2 2 7 0,1-2-6 16,9-1 3-16,-7 2-3 0,2-8 3 0,6 2 1 16,-4-5 1-16,1-3-2 0,-5-2-2 15,0-1 14-15,-3-7 12 0,-17-8 15 16,37 12-9-16,-37-12-10 0,0 0 12 0,41-29 4 15,-27 11-10-15,-1-4 2 0,-11-3-10 16,1-3-3-16,-3 28 1 0,-8-65-6 16,-7 29-7-16,0 2-2 0,-2-1-3 0,-6 5 2 15,1 1-4-15,0 8-2 0,-3 0-21 16,2 6-20-16,-2 5-16 0,25 10-12 0,-46-8-15 16,46 8-16-16,-41 3-23 0,22 2-23 15,-3 2-42-15,22-7-136 0,-28 15-454 16,15-9 284-16</inkml:trace>
  <inkml:trace contextRef="#ctx0" brushRef="#br0" timeOffset="585269.906">28547 4433 3327 0,'40'-7'-110'16,"-40"7"47"-16,42 3 49 0,-20 6 36 0,1 3 6 15,3 9 11-15,2 4 12 0,0 2 7 0,1 8 21 16,8 4-13-16,-4 2 22 0,4 2-15 15,5 9 7-15,1-3-1 0,1 4-26 0,-6-4 2 16,4 4-2-16,-10-10-4 0,0 4-16 16,-11-5-1-16,4 5 2 0,-6-8-34 15,-11 5 6-15,1-1-5 0,-8 0 1 0,-6 3 0 16,-3-1 1-16,-12 7 6 0,-5-3-4 16,-4-4 11-16,-14 8-14 0,-2-7-4 15,-6-2 6-15,0-8 4 0,2-3 5 0,2-4-1 16,2-8-9-16,5-3 7 0,1-3-3 15,4-4-20-15,14-6-27 0,21-5-34 16,-37-9-39-16,37 9-69 0,-20-43-253 0,20 12-312 16,5-9 442-16</inkml:trace>
  <inkml:trace contextRef="#ctx0" brushRef="#br0" timeOffset="585557.8756">28940 3689 3356 0,'0'0'14'0,"0"-27"11"16,0 27 21-16,0 0 11 0,-3-35 16 0,3 35-4 15,0 0-1-15,-8-30-12 0,8 30-13 16,0 0-2-16,0 0-6 0,0-32-15 16,0 32-14-16,0 0-27 0,0 0-38 0,0 0-38 15,0 0-26-15,0 0-71 0,0 0-201 16,0 0-298-16,0 0 670 0</inkml:trace>
  <inkml:trace contextRef="#ctx0" brushRef="#br0" timeOffset="586332.9301">29156 4059 2777 0,'17'13'-31'0,"-17"-13"25"0,0 0 6 16,0 0 14-16,0 0 14 0,0 0 2 0,43-10-3 15,-43 10 0-15,31-20 10 0,-31 20 0 0,21-24-3 16,-9 12 17-16,-12 12 22 0,23-27 0 15,-13 14-4-15,-10 13-5 0,21-37 15 16,-13 22-16-16,-8 15 7 0,8-33-2 16,-8 33-12-16,9-36 16 0,-9 36 19 0,0-27-17 15,0 27-6-15,0 0-11 0,-9-33-4 16,9 33-10-16,0 0-13 0,0 0-5 0,0 0-3 16,0 0-1-16,-70 49 1 0,50-16-3 15,-5 11 3-15,1 1-10 0,-1 9 1 16,5-2 2-16,4 3-5 0,-1 1-6 0,2 0 9 15,10-8-12-15,0-2 9 0,5 1-16 16,5-8 6-16,3-2-10 0,5-5-12 16,9-3 2-16,0-16-20 0,3 1-5 15,2-13-10-15,-27-1 3 0,58-7 6 16,-21-10 6-16,-8-4 3 0,11-13 1 0,-10-5 8 16,2-11-1-16,-2-9 2 0,-7-3 8 0,2-5 7 15,-5 8-12-15,-6 4 11 0,-1 2 7 16,-3 11-2-16,2 1 20 0,-7 11 13 15,-2 2-9-15,6 7 1 0,-9 21-1 0,8-26-8 16,-8 26 5-16,0 0-1 0,0 0-9 16,0 0 3-16,0 0-4 0,13 93-6 15,-4-59 8-15,1 3 0 0,0-3 3 0,7 3 5 16,-1-4 3-16,11 2-4 0,-2-8 0 16,9-2 1-16,6-4 4 0,-5-3-10 15,7-7 7-15,-1-7 10 0,1-7 1 16,2-6 3-16,-2-6 3 0,6-9-12 0,-8-9 3 15,4-14-3-15,-1-10-15 0,-14-3 13 16,-4-11-21-16,-5-5-20 0,-8-9-15 0,-12 11-28 16,-4-11-34-16,-9-4-22 0,-17-22-30 15,-4 0 0-15,1 2 15 0,-9 6 4 16,4 0 12-16,4 18 5 0,2 17 40 16,11 3 36-16,-5 14 36 0,10 12 17 0,-3 1-3 15,6 5-13-15,0 12-3 0,4 3 0 16,9 18-1-16,0 0 7 0,0 0 2 0,0 0 11 15,0 0 39-15,-40 59 15 0,37-23 4 16,6 3 13-16,2 8 5 0,0 8 2 16,12 4-12-16,1 0-8 0,11 11-5 0,2 1-39 15,20 25 11-15,-1-7-15 0,13-2 7 16,3-15-6-16,-10-11-1 0,1-13-35 16,-5-8-74-16,-5-13-111 0,-12-7-423 0,0-2-26 15,-10-9 116-15</inkml:trace>
  <inkml:trace contextRef="#ctx0" brushRef="#br0" timeOffset="586496.0464">29911 3209 2712 0,'0'0'-14'0,"35"-48"20"0,-10 24-9 15,10 4 9-15,9-5 2 0,4 0-2 16,9 0-1-16,-2 1-7 0,2 2-87 15,-4 0-239-15,-4 4-244 0,-9 3 113 16</inkml:trace>
  <inkml:trace contextRef="#ctx0" brushRef="#br0" timeOffset="587175.8862">24635 8529 2400 0,'0'0'84'0,"-9"-24"-15"15,9 24 7-15,0 0 10 0,-8-30-11 16,8 30-4-16,0 0-15 0,-8-32-7 16,8 32-5-16,0 0-1 0,10-30 7 0,-10 30-13 15,0 0 1-15,23-25-2 0,-23 25 0 16,25-5-3-16,-25 5 4 0,0 0-5 0,54 17 24 16,-31-3 2-16,-1 2 0 0,1 9-13 15,6-1-5-15,-4 5-7 0,-7 1 0 16,4 1 0-16,-5 1 3 0,-1 1-6 0,-7-2-1 15,-4-3 12-15,-5 5-20 0,-4-2-2 16,-1 2 10-16,-8 2-52 0,-9-2-7 16,-3-1-11-16,-2-5-4 0,-3-5-21 15,-5-1-48-15,2-4-76 0,-7-5-263 0,-4-7-230 16,6-1 118-16</inkml:trace>
  <inkml:trace contextRef="#ctx0" brushRef="#br0" timeOffset="587423.8929">23976 8305 2866 0,'8'-26'51'0,"-8"26"-2"16,0 0-8-16,5-27 10 0,-5 27-16 16,12-21-10-16,-12 21 2 0,23-29 2 15,-6 11-8-15,10-1 1 0,4-9 6 16,15-6 3-16,5-5 10 0,3-5 3 0,1 5-19 15,-1-7 4-15,1 2 22 0,2 2-25 16,-4 1-7-16,-8 10-6 0,-4 1-11 0,-8 7-23 16,-1 7-34-16,-2 0-34 0,-2 3-20 15,-4 2-48-15,-2 7-99 0,-22 4-409 16,36-3 120-16</inkml:trace>
  <inkml:trace contextRef="#ctx0" brushRef="#br0" timeOffset="587696.4517">25172 7784 2718 0,'16'18'0'0,"-16"-18"47"0,17 29 22 0,-2-11 32 15,-7 1-6-15,13 8 2 0,-1 3 9 16,1 4-3-16,15 3 2 0,-1 4-13 15,8 8-12-15,-1 0-4 0,-2 0-7 16,5-1-8-16,-8 7-11 0,0-13 1 0,-9 1-7 16,1-1-9-16,-1-1-1 0,-9-6 3 15,1-4-7-15,3-3-41 0,-6 1-48 16,0-6-39-16,-9-2-50 0,10-6-54 0,-18-15-166 16,17 25-356-16,-9-17 538 0</inkml:trace>
  <inkml:trace contextRef="#ctx0" brushRef="#br0" timeOffset="587972.6971">25826 8769 3186 0,'0'0'62'0,"0"0"37"0,0 0 2 15,-20 15-3-15,20-15-23 0,0 0 10 16,-29 17-2-16,29-17-7 0,-25 15 6 0,8-6 1 16,17-9-8-16,-28 18 1 0,28-18-20 15,-20 14-2-15,20-14-13 0,-25 11-3 16,25-11-9-16,0 0 0 0,-15 15-20 0,15-15 15 15,0 0 1-15,0 0-6 16,0 0-2-16,0 0 3 0,0 0-3 0,65-40-2 0,-37 22-4 16,1-6 1-16,1 1-2 0,0-1 1 15,5-1-10-15,-5-2 8 0,9 0 2 16,-7-2-3-16,-7 1-8 0,3 5-3 16,-3-6-34-16,-5 1-37 0,-1 1-25 0,-4-2-47 15,-9 2-60-15,-1 0-195 0,-10-5-392 16,-1 4 209-16</inkml:trace>
  <inkml:trace contextRef="#ctx0" brushRef="#br0" timeOffset="588209.8808">24926 7826 3426 0,'0'0'-81'0,"0"-24"37"0,0 24 42 15,0 0 18-15,18-43 25 0,-4 24 18 16,2-1 3-16,1 0 38 0,5-4-2 0,4 3-7 16,5-4-15-16,0 0-9 0,3 3 6 15,6-2 15-15,7 1-9 0,8 2-11 16,-1-2-12-16,2 10-16 0,3-2-65 0,-6 1-43 16,-1 6-52-16,-3-2-65 0,-7 1-197 15,-2 1-391-15,-7 4 317 0</inkml:trace>
  <inkml:trace contextRef="#ctx0" brushRef="#br0" timeOffset="588841.68">26195 7379 3276 0,'15'7'-71'16,"-15"-7"23"-16,34 27 50 0,-14-2 17 0,5 5 17 16,10 13 23-1,-5-2-3-15,14 15 10 0,-4 0 18 0,7 4-17 0,15 20-6 0,-10-11 1 16,-11-10-19-16,5-2 1 15,-5-3 5-15,-6-7-8 0,-4-5-14 0,-5-2 5 16,-4-7 6-16,-4 2-1 0,1-8 36 16,-7-3 14-16,-4-1-3 0,-5-2-9 15,-3-21-4-15,-3 31 1 0,3-31-9 0,0 0-9 16,-27 27-7-16,27-27-3 0,-35-5-11 16,35 5-7-16,-55-28-2 0,20 9-14 0,-12-11-10 15,2-3-5-15,-2-13-13 0,-2-2-6 16,6-6-2-16,1-9-8 0,7-4-16 0,5-5 3 15,8 0 8-15,-1 0 0 0,9 8-10 16,6 0 15-16,5 4-3 0,-2 8 2 16,10-1 7-16,0 4-6 0,6-3 7 15,6 1 6-15,1 4 0 0,1 11 0 0,1 0 4 16,7 4-8-16,-1 6 11 0,-4 0 9 16,8 5-8-16,0 3 4 0,-6 6 2 15,4 1-2-15,-3 10 4 0,-25 1 7 0,54 6-2 16,-32 6 7-16,-1 6 12 0,-4 6-4 15,-4 3 1-15,-1 4 10 0,-3 1-10 0,-4 1 7 16,-2 2 13-16,-1-5 3 0,-2 8 3 16,0-6-7-16,0 3-4 0,-2-4 6 15,-1 0-14-15,3-31 2 0,-5 48-9 16,5-25 4-16,0-23-9 0,0 37 13 0,0-37-18 16,5 36 6-16,-5-36 4 0,10 35-13 15,0-17 4-15,1 0 9 0,6 2-7 0,0-3 9 16,3 2 22-16,8-1 7 0,2-2-8 15,2-1 7-15,5 1-11 0,-4-4 3 16,8 1-9-16,-5-1-1 0,3 0-2 0,-4 0-2 16,2-2-4-16,0-2-6 0,-4 1 5 15,-1 2-2-15,-2-2-19 0,-3-4-49 16,-1 5-37-16,3-4-30 0,-6 0-17 16,-23-6-26-16,37 6-37 0,-37-6-100 0,0 0-536 15,32-12 1-15</inkml:trace>
  <inkml:trace contextRef="#ctx0" brushRef="#br0" timeOffset="589329.9264">27519 7147 3799 0,'0'0'-33'16,"-4"-26"-5"-16,4 26 5 0,0 0 5 0,0 0 18 16,4-28 32-16,-4 28 17 0,0 0 9 0,0 0 15 15,0 0-13-15,0 0 31 0,70 43-13 16,-52-24 27-16,6 2-1 0,4 6-8 0,2 0-14 15,2-1-2-15,-4 6-7 0,1-4-6 16,-1 0-6-16,1 3-14 0,-8-8 6 16,6 2-1-16,-10-4-9 0,-4-1-4 0,4-5 3 15,-2-2 23-15,-15-13 19 0,17 31-12 16,-17-31-9-16,0 0-5 0,0 0-2 16,-30 33-7-16,30-33-6 0,-35 3-2 15,35-3-5-15,-54-15-2 0,26 3-4 0,-4-8-5 16,2-7-2-16,0-1-7 0,0-9-6 15,4-7-7-15,0 3-6 0,9-9-1 16,4 0-1-16,4 2-1 0,4-3 4 0,5 0-1 16,5-8 2-16,4 0 1 0,7 2-2 15,4 6 0-15,5 3 0 0,-1 4 4 0,3 4 0 16,3 11-3-16,-5 5-1 0,12 6 4 16,-12 8-3-16,10 7 6 0,-5 3-1 0,3 12 3 15,9-1 0-15,-3 6 3 0,4 10 10 16,6 2 8-16,-9 1-3 0,5 4 1 15,0 5 0-15,-5-3-2 0,6 1-1 0,-8 5-3 16,0 0 1-16,-6-3-2 0,0 4 4 16,0-3-2-16,-4 1-2 0,-6 0 0 15,-2 0-1-15,-2-4-1 0,-4 3 2 0,-1-2-22 16,-6 1-39-16,1 0-33 0,-6-8-50 16,-4 5-55-16,-13-1-117 0,-3-3-599 15,-9-2-455-15</inkml:trace>
  <inkml:trace contextRef="#ctx0" brushRef="#br0" timeOffset="589478.8566">27749 7710 4308 0,'-21'-17'-25'0,"2"0"13"0,11 2 0 15,8 15 4-15,-8-41-6 0,8 41 26 16,20-42 40-16,3 16 1 0,2-2-1 16,15-4-16-16,7 4-3 0,10-10 9 0,8 7-12 15,0 0-15-15,6 3-77 0,-3 0-114 0,-18 5-416 16,1 0-210-16,-13 8 176 0</inkml:trace>
  <inkml:trace contextRef="#ctx0" brushRef="#br0" timeOffset="605489.7265">2164 16029 3363 0,'0'0'-141'0,"0"0"14"15,0 0 21-15,0 0 18 0,0 0 26 0,0 0 19 16,0 0 26-16,0 0 12 0,0 0 21 16,0 0 17-16,0 0 16 0,0 0 17 0,0 0-2 15,0 0 7-15,0 0 18 16,0 0 1-16,0 0-9 0,0 0 25 0,0 0-4 16,0 0 10-16,-22 11-13 0,22-11 1 15,0 0-3-15,0 0-9 0,0 0-13 0,0 0-8 16,0 0 0-16,0 0-10 0,0 0-5 15,0 0 3-15,0 0-10 0,-52-11-4 0,52 11-6 16,0 0 0-16,-31-9-1 0,31 9-7 16,-29-9-5-16,29 9 4 0,-33-9 1 15,33 9 7-15,-42-12-1 0,17 6 8 0,-7-3-5 16,0-1-6-16,-1 5-1 0,-4-5 3 16,-7-2-10-16,-1 1 5 0,7-1 1 15,-9-5-5-15,3-5-6 0,-1 4 9 0,5-3-9 16,-5-5 4-16,5-1-3 0,-2-5-4 15,2 2-3-15,1-4 0 0,1-1 4 16,-4 0 1-16,4-2-5 0,4-1-1 16,2 2 1-16,1-1-4 0,-3-3 0 0,2 3-1 15,1-1 4-15,4-1-7 0,-2-2 3 16,6 4 1-16,0-5-2 0,-6 1 1 0,7-5-3 16,-3-1 1-16,5-4-2 0,-7 1 3 15,9-2-3-15,-5-1 1 0,-1 4-1 16,9-3 3-16,-5 3-3 0,2-1 1 0,-1 3-5 15,3-5 2-15,0 5 0 0,-2-1 0 16,6-5-3-16,1 8 0 0,-3-8 1 16,4 1 2-16,4 6-2 0,-1-4 20 0,-5-9-4 15,9 8 0-15,1 1-4 0,2 2 1 16,-3-3-3-16,3 0 1 0,0 0-1 0,0 0-2 16,3-2-2-16,-3 4-2 0,2-3 3 15,-2 0-3-15,3-1 3 0,-1-5-4 16,6 5 2-16,-3 4-3 0,-5 2 2 0,4 0-1 15,1 5 1-15,-4 6-2 0,1-5-3 16,-2 4 3-16,3 3 1 0,2-2 2 16,4-3-6-16,-8 0 2 0,3 6 0 0,4-1-1 15,-5-1 6-15,2 0-5 0,5 0 1 16,-1 4-3-16,-3-4 1 0,1 7 1 16,2-1-4-16,-4 2 5 0,1-4-1 0,4 2 1 15,-5 5 1-15,4 3-3 0,-9 21 0 16,15-44-1-16,-9 22 1 0,6 5 3 0,-12 17-5 15,13-38 3-15,-9 22-3 0,-4 16 1 16,15-30-1-16,-15 30 1 0,15-27 3 16,-15 27-1-16,17-26-2 0,-17 26 2 0,16-21 0 15,-16 21-3-15,17-21 3 0,-17 21-3 16,17-19 3-16,-17 19-4 0,18-20 4 0,-18 20 1 16,15-16 1-16,-15 16 2 0,15-17-3 15,-15 17 0-15,17-15-1 0,-17 15 2 16,0 0-4-16,22-18 6 0,-22 18-4 15,0 0-1-15,17-15 2 0,-17 15 0 0,0 0 2 16,16-13-6-16,-16 13 2 0,0 0-1 16,0 0 2-16,15-16 2 0,-15 16-3 0,0 0 3 15,0 0 0-15,24-16 1 16,-24 16-5-16,0 0 2 0,0 0-1 0,23-15 2 16,-23 15 1-16,0 0-1 0,0 0-1 0,25-12 3 15,-25 12-2-15,0 0-3 0,0 0 2 16,20-8 3-16,-20 8-4 0,0 0 2 0,0 0-3 15,0 0-1-15,0 0 4 0,24-10 1 16,-24 10-1-16,0 0 0 0,0 0 0 16,22-12 1-16,-22 12-2 0,0 0-1 15,23-12 2-15,-23 12-2 0,0 0 2 0,25-9-1 16,-25 9 2-16,0 0 1 0,18-14 0 16,-18 14-2-16,0 0-2 0,0 0 4 0,31-12 0 15,-31 12-3-15,0 0 1 0,30-12 1 16,-30 12-1-16,20-9-2 0,-20 9 2 15,28-9-4-15,-28 9 6 0,22-12-5 0,-22 12 1 16,25-10 5-16,-25 10-1 0,30-10-4 16,-30 10 5-16,27-9-4 0,-27 9-1 0,28-12 1 15,-28 12 2-15,32-12-1 0,-32 12-1 16,29-12 2-16,-29 12 1 0,31-15-1 16,-19 5-2-16,-12 10 1 0,33-16 4 0,-16 6-5 15,-17 10 2-15,30-15-1 0,-13 7 0 16,-17 8-1-16,32-15 1 0,-32 15-2 15,28-16-2-15,-28 16 3 0,24-15 11 0,-24 15-13 16,20-15 2-16,-20 15-1 0,22-13 2 16,-22 13-2-16,0 0 2 0,21-16-1 15,-21 16-2-15,0 0-1 0,29-16 0 0,-29 16 4 16,0 0 0-16,28-8 2 0,-28 8-4 16,20-12 0-16,-20 12 0 0,0 0 4 15,29-13-2-15,-29 13-1 0,0 0 2 0,25-5-3 16,-25 5-3-16,0 0 5 0,0 0-1 15,28-12 1-15,-28 12 0 0,0 0-1 0,20-12-1 16,-20 12 4-16,0 0 0 0,0 0-2 16,0 0-3-16,25-8 2 0,-25 8-2 15,0 0 3-15,0 0-1 0,0 0 2 16,0 0-5-16,0 0 0 0,27-7 3 0,-27 7-1 16,0 0 2-16,0 0-6 0,0 0 4 15,0 0 0-15,0 0 1 0,0 0 4 0,0 0-3 16,34-1-3-16,-34 1 3 0,0 0 3 15,0 0-3-15,0 0 3 0,0 0-4 16,0 0-1-16,36 12 0 0,-36-12-1 0,0 0-1 16,0 0 4-16,20 12-1 0,-20-12-1 15,0 0 2-15,0 0-3 0,19 12 1 0,-19-12 2 16,0 0 1-16,13 15-2 0,-13-15 3 16,0 0 1-16,17 19-3 0,-17-19 2 15,0 0-2-15,17 18 3 0,-17-18-3 16,0 0-2-16,16 22 1 0,-16-22 1 0,10 15-1 15,-10-15 0-15,0 0 1 0,22 22 0 16,-22-22-1-16,9 15-3 0,-9-15 5 0,16 15 0 16,-16-15 1-16,14 19-2 0,-14-19 1 15,16 16-4-15,-16-16 3 0,0 0-1 16,24 17 0-16,-24-17 2 0,13 17 2 0,-13-17-5 16,0 0 2-16,17 15 0 0,-17-15 2 15,0 0-1-15,12 15 1 0,-12-15-2 0,0 0 1 16,18 15 1-16,-18-15-4 0,0 0 1 15,0 0 2-15,22 20 1 0,-22-20-2 16,0 0 0-16,16 15-3 0,-16-15 3 0,0 0 0 16,14 12 3-16,-14-12-3 0,0 0 3 15,0 0-2-15,23 15-4 0,-23-15 2 16,0 0-2-16,17 15 4 0,-17-15 1 0,0 0-1 16,20 16-2-16,-20-16 1 0,0 0-3 15,22 16 6-15,-22-16-2 0,0 0-2 16,18 12 2-16,-18-12-4 0,0 0 2 0,17 12 1 15,-17-12-2-15,0 0-1 0,0 0 3 16,18 10 0-16,-18-10 0 0,0 0-1 16,0 0 0-16,0 0 1 0,0 0 0 0,20 12 2 15,-20-12 1-15,0 0 7 0,0 0-10 16,0 0 2-16,0 0 0 0,0 0 1 0,0 0 0 16,0 0-8-16,0 0-8 0,27 12-19 15,-27-12-32-15,0 0-29 0,0 0-33 16,0 0-26-16,0 0-41 0,0 0-60 0,0 0-630 15,0 0-311-15</inkml:trace>
  <inkml:trace contextRef="#ctx0" brushRef="#br0" timeOffset="607109.9358">2202 12194 3977 0,'0'0'-148'16,"0"0"29"-16,0 0 26 0,0 0 26 0,0 0 22 16,0-33 14-16,0 33 23 15,0 0 12-15,0 0 5 0,0 0 8 0,0 0 0 16,0 0 7-16,0 0-5 0,0 0 2 0,0 0 7 15,0 0-12-15,0 0-7 0,0 0 11 16,0 0-7-16,0 0 3 0,0 0-8 16,0 0-6-16,0 0 4 0,0 0 3 0,0 0-5 15,0 0-2-15,0 0 4 0,0 0-2 16,0 0 0-16,0 0-4 0,0 0 4 16,0 0-14-16,14-27 20 0,-14 27-10 0,0 0-4 15,0 0 2-15,0 0 4 0,0 0-2 16,0 0-4-16,35-5 8 0,-35 5 2 15,0 0-14-15,0 0 10 0,0 0 12 0,30-2-24 16,-30 2 20-16,0 0-6 0,0 0 0 16,27-5-8-16,-27 5-2 0,0 0 6 15,28-6-6-15,-28 6 14 0,0 0-8 0,32-8 2 16,-32 8-4-16,0 0 6 0,30-6-8 16,-30 6-2-16,0 0 4 0,27-9-6 15,-27 9 8-15,0 0 4 0,27-6-12 0,-27 6 6 16,0 0 12-16,0 0-12 0,33-7 0 15,-33 7 4-15,0 0-6 0,30-8 10 16,-30 8-6-16,0 0 4 0,0 0-4 0,25-7 0 16,-25 7 8-16,0 0-14 0,0 0 2 15,32-5 12-15,-32 5-4 0,0 0-6 0,25-10 2 16,-25 10 0-16,0 0 0 0,32-8 0 16,-32 8 4-16,25-11-4 0,-25 11 4 15,0 0 0-15,30-5 6 0,-30 5 4 16,0 0 21-16,22-10 27 0,-22 10-41 0,0 0 4 15,0 0 1-15,0 0 8 0,32-5-14 16,-32 5-7-16,0 0 3 0,0 0 2 16,21-13-5-16,-21 13-6 0,0 0 0 0,22-13 4 15,-22 13-4-15,0 0 2 0,25-12-7 16,-25 12 1-16,0 0 3 0,0 0-3 0,22-15-3 16,-22 15 13-16,0 0-22 0,0 0 5 15,23-12 6-15,-23 12-5 0,0 0 1 16,0 0 2-16,21-17-7 0,-21 17 12 15,0 0-3-15,18-15-2 0,-18 15 2 0,0 0 10 16,20-9-19-16,-20 9 7 0,0 0-4 16,0 0 1-16,0 0 5 0,23-12 1 0,-23 12 18 15,0 0-16-15,0 0-5 0,0 0-8 16,0 0 9-16,0 0-2 0,22-9 6 16,-22 9 0-16,0 0 25 0,0 0 13 15,0 0-41-15,0 0 23 0,0 0 7 0,0 0 28 16,0 0 12-16,0 0-11 0,0 0-4 15,0 0 1-15,0 0-7 0,0 0-3 16,0 0-6-16,0 0 1 0,0 0-2 0,-58-30 0 16,58 30 8-16,0 0 3 0,-37-7-5 15,37 7-3-15,-20-9-6 0,20 9-1 0,-25-10-3 16,25 10-8-16,0 0 0 0,-25-10-2 16,25 10-4-16,0 0 3 0,-27-11-6 0,27 11-3 15,0 0 3-15,-22-16-3 0,22 16 2 16,0 0-5-16,-25-15-3 0,25 15 1 15,0 0-4-15,-22-15 5 0,22 15-1 16,0 0-2-16,-18-15 1 0,18 15-1 0,0 0-4 16,-17-17 2-16,17 17-1 0,0 0 0 15,0 0-1-15,0 0 0 0,-17-21-1 16,17 21 1-16,0 0 0 0,0 0 2 0,0 0-5 16,0 0 0-16,-15-19 0 0,15 19 0 15,0 0 0-15,0 0 0 0,0 0 0 0,0 0 0 16,0 0-2-16,0 0 4 0,0 0-2 15,-21-17 1-15,21 17-1 0,0 0 2 0,0 0-2 16,0 0 0-16,0 0 0 16,0 0-2-16,0 0-2 0,0 0 7 0,0 0-3 15,0 0 2-15,0 0-4 0,0 0 5 16,0 0-3-16,0 0 2 0,0 0 5 0,0 0-1 16,0 0 0-16,0 0 0 0,0 0-1 15,0 0-3-15,0 0-1 0,0 0 0 16,0 0 0-16,-41 30 2 0,41-30-3 15,-15 23 4-15,15-23-4 0,-16 30 1 0,6-15-3 16,-2 3 5-16,0 1-3 0,12-19-3 16,-25 40 2-16,17-22-3 0,-4-2 7 0,12-16-4 15,-20 31 3-15,20-31-2 0,-15 25 4 16,15-25-3-16,-17 18 0 0,17-18 1 16,-10 18 0-16,10-18-1 0,-12 18-1 0,12-18-4 15,-13 24 4-15,13-24 0 0,-15 20-3 16,15-20 4-16,-15 25-4 0,15-25 1 0,-13 24 1 15,13-24 0-15,-17 24-1 0,17-24-1 16,-9 19 3-16,9-19-2 0,0 0 1 16,-18 25-4-16,18-25-1 0,0 0-1 0,-10 15-7 15,10-15-5-15,0 0-5 0,0 0 0 16,0 0-10-16,-12 23-4 0,12-23-12 0,0 0-6 16,0 0-11-16,0 0-10 0,0 0-6 15,0 0-20-15,0 0-24 0,0 24-25 16,0-24-32-16,0 0-61 0,0 0-615 15,0 0-151-15</inkml:trace>
  <inkml:trace contextRef="#ctx0" brushRef="#br0" timeOffset="609259.6782">2627 11976 3742 0,'0'0'-171'0,"0"0"26"0,0 0 20 0,0 0 19 15,0 0 6-15,0 0 7 0,0 0 5 16,0 0 8-16,0 0 6 0,0 0 1 16,0 0 18-16,0 0-3 0,0 0 4 0,0 0 8 15,2-27-3-15,-2 27 8 0,0 0-3 16,0 0 11-16,0 0 1 0,0 0-1 16,0 0 6-16,0 0 0 0,0 0 3 0,0 0 0 15,0 0 3-15,13-21 7 0,-13 21 0 16,0 0 0-16,0 0 7 0,0 0-7 0,9-23 3 15,-9 23 8-15,0 0-8 0,0 0 7 16,0 0-6-16,0 0 2 0,0 0-3 16,13-21 11-16,-13 21 0 0,0 0 0 0,0 0 0 15,12-22 4-15,-12 22 0 0,0 0 28 16,0 0 25-16,0 0 15 0,0 0 16 16,0 0-10-16,0 0-8 0,0 0-2 0,0 0-16 15,0 0-1-15,0 0 10 16,0 0-32-16,0 0 2 0,0 0-2 0,0 0 7 15,0 0-14-15,-52 52-11 0,52-52 0 16,0 0-3-16,-13 23 6 0,13-23-1 0,0 0-7 16,0 0-6-16,-14 18 0 0,14-18 8 15,0 0-6-15,0 0-2 0,0 0 6 0,0 0-6 16,0 0 0-16,0 0 5 0,0 0 3 16,0 0-8-16,0 0 32 0,45-54-32 15,-45 54-5-15,17-26 0 0,-17 26 5 0,12-15 0 16,-12 15 0-16,0 0 5 0,13-22 5 15,-13 22-12-15,0 0 10 0,14-15-6 0,-14 15 9 16,0 0-1-16,0 0 6 0,0 0-11 16,0 0 5-16,0 0 6 0,0 0-8 15,0 0-8-15,0 0 5 0,0 0 0 16,0 0-3-16,0 0-2 0,0 0 0 0,0 0-2 16,-9 73-1-16,9-73 3 0,0 0 0 15,0 0 0-15,0 0-2 0,0 0 2 0,0 0 5 16,0 0-8-16,0 0 8 0,5 21 0 15,-5-21-12-15,0 0 12 0,0 0 0 16,0 0 0-16,47-5 0 0,-47 5-5 16,0 0-5-16,34-7 0 0,-34 7 8 0,0 0-11 15,33-4 13-15,-33 4-5 0,0 0 0 16,0 0 0-16,32-5 5 0,-32 5 5 16,0 0 0-16,0 0 3 0,0 0-3 0,0 0-10 15,0 0 5-15,33 0 7 0,-33 0-4 16,0 0-8-16,0 0 7 0,0 0-4 0,0 0-3 15,0 0 0-15,0 0-5 0,0 0 7 16,20 12 6-16,-20-12-21 0,0 0 21 16,0 0-6-16,0 0-9 0,0 0-1 0,0 0 6 15,0 0 2-15,0 0 0 0,0 0 0 16,0 0-5-16,0 0 20 0,0 0 7 16,0 0 3-16,0 0 1 0,0 0-9 0,0 0 2 15,0 0-7-15,0 0-2 0,0 0 2 16,0 0 0-16,0 0-3 0,0 0 14 15,0 0-13-15,0 0-6 0,0 0 6 0,0 0 10 16,0 0-11-16,0 0-4 0,0 0 0 16,-70 33-1-16,70-33-2 0,-25 8 1 15,25-8 1-15,-27 6 17 0,27-6-19 0,0 0 7 16,-30 6 0-16,30-6-16 0,0 0 7 16,0 0 9-16,-30 7-4 0,30-7-10 15,0 0 7-15,0 0-6 0,0 0 2 0,0 0 2 16,0 0-9-16,0 0 9 0,-34-22 6 15,34 22-12-15,0 0 19 0,0 0-20 16,0 0-4-16,7-41 9 0,-7 41 2 0,0 0-9 16,0 0 2-16,22-33 12 0,-22 33-12 15,0 0 7-15,0 0 20 0,13-18-15 16,-13 18 10-16,0 0-10 0,0 0-1 0,0 0 1 16,0 0 6-16,0 0-18 15,0 0 7-15,0 0 0 0,0 0 5 0,0 0-5 16,0 0 6-16,0 0-1 0,-60 42 1 15,60-42-1-15,0 0-10 0,-22 18 10 0,22-18-10 16,0 0 5-16,-18 15 3 0,18-15 3 0,0 0-1 16,0 0-3-16,-8 23 4 0,8-23-19 15,0 0 9-15,0 0-5 0,0 0-4 16,0 0-10-16,0 0 12 0,0 0 4 16,0 0-6-16,0 0 8 0,0 0-1 0,0 0 3 15,0 0 1-15,0 0-9 0,0 0 11 16,0 0-5-16,0 0 5 0,0 0 18 0,0 0-13 15,0 0-7-15,0 0 11 0,0 0-9 16,0 0 0-16,0 0 0 0,0 0 0 16,0 0-3-16,0 0 8 0,0 0-3 0,0 0-6 15,0 0 10-15,0 0-3 0,0 0-8 16,0 0 10-16,-9 39-3 0,9-39-4 16,-13 24 2-16,13-24-3 0,-9 20-6 0,9-20 7 15,-8 22-2-15,8-22 1 0,0 0-1 16,0 0-5-16,0 0 9 0,0 30-10 15,0-30 4-15,0 0 3 0,0 0 3 16,0 0 5-16,0 0-5 0,0 0-2 0,0 0-5 16,0 0 7-16,0 0 4 0,0 0-4 0,0 0 7 15,0 0 0-15,0 0 2 0,52-52-4 16,-52 52-5-16,0 0 4 0,0 0-11 16,13-19 10-16,-13 19-1 0,0 0-4 15,0 0 2-15,0 0 0 0,0 0 0 0,0 0 0 16,0 0 2-16,0 0 7 0,0 0 9 15,0 0 9-15,0 0-11 0,0 0 4 0,0 0-3 16,0 0 1-16,0 0 12 0,0 0-21 16,0 0 4-16,0 0-5 0,0 0 3 15,0 0-13-15,0 0 12 0,0 0-8 16,0 0 3-16,0 0 3 0,0 0-8 0,0 0 7 16,0 0-5-16,0 0 6 0,0 0-10 15,0 0 6-15,0 0 2 0,0 0-3 16,0 0-3-16,0 0 6 0,0 0-8 0,17-13-2 15,-17 13 12-15,0 0-4 0,0 0-4 16,0 0 2-16,0 0-6 0,0 0 8 16,0 0-4-16,0 0 2 0,0 0 13 0,0 0-13 15,-35-39 2-15,35 39 0 0,0 0-4 16,0 0-4-16,0 0 4 0,-22-9-4 0,22 9-4 16,0 0 6-16,0 0-7 0,0 0-10 15,0 0 9-15,0 0 1 0,-15-21 1 16,15 21 4-16,0 0-5 0,0 0 9 0,0 0-6 15,17-50 4-15,-17 50 0 0,12-27-7 16,-12 27 5-16,13-29 4 0,-13 29 4 16,8-25-4-16,-8 25 2 0,19-23-8 0,-19 23-1 15,11-22 7-15,-11 22 2 0,0 0-2 16,9-24 9-16,-9 24-9 0,0 0 0 16,0 0 2-16,5-26 2 0,-5 26 1 0,0 0 7 15,0 0-7-15,0 0-5 0,0 0 12 16,0 0-14-16,0 0 7 0,0 0-8 15,-62 47 8-15,62-47-5 0,-17 27-5 0,5-14 5 16,12-13 0-16,-16 32 9 0,16-32-9 16,-12 23 2-16,12-23 4 0,-7 22-6 0,7-22-6 15,0 0 8-15,-5 24 0 0,5-24 2 16,0 0 5-16,0 0-9 0,0 0 2 16,0 0-2-16,0 0 6 0,0 0-2 0,0 0 5 15,0 0-9-15,0 0 6 0,0 0 0 16,0 0-6-16,0 0 0 0,0 0-8 15,0 0-45-15,0 0-58 0,0 0-91 16,0 0-244-16,0 32-215 0,0-32 121 0</inkml:trace>
  <inkml:trace contextRef="#ctx0" brushRef="#br0" timeOffset="610815.578">2288 15242 2629 0,'0'0'12'0,"0"0"34"0,0 0 10 15,0 0 8-15,0 0 9 0,-29 5-10 0,29-5-1 16,0 0 1-16,0 0-9 0,0 0-5 15,0 0-3-15,0 0-11 0,0 0 7 16,0 0-12-16,0 0-2 0,0 0-3 0,0 0-7 16,0 0 4-16,0 0 0 0,0 0 26 15,0 0 11-15,0 0 4 0,0 0 5 0,0 0-25 16,35 62 11-16,-21-43-9 0,-1 1-16 16,7 1 7-16,4 6-7 0,-3-3-10 15,8 1 20-15,3 3-50 0,-7-1-4 16,7 0 11-16,-2 1 0 0,1-2 1 0,-2-2 3 15,-4-3 0-15,2 5-8 0,-9-8 6 16,-1-3 6-16,0 0 0 0,-2 0 13 16,1 0-10-16,-16-15 12 0,20 20 16 0,-20-20 12 15,17 22 10-15,-17-22-11 0,15 18-6 16,-15-18-5-16,4 24 4 0,-4-24-15 0,0 0 7 16,-14 47-3-16,2-28 1 15,2 2-8-15,-1 0-3 0,-3 5-1 0,1-2-7 16,-5 0-2-16,-4 5-4 0,2-2 10 0,-2-3 2 15,4-2-7-15,-4-1 13 0,5-6 16 16,-5 4 11-16,6-3 1 0,-1-4 4 16,-2 0-11-16,19-12 2 0,-40 12-6 0,24-5-1 15,16-7-6-15,-41 4-4 0,41-4 0 16,-45 1-4-16,45-1 0 0,-45-1-6 16,45 1-1-16,-40-4-5 0,40 4 5 0,-37-4-8 15,37 4 2-15,-40-3-4 0,40 3-1 16,-30-6 3-16,30 6-3 0,0 0-4 0,-39-2 2 15,39 2-1-15,0 0 0 0,-30-7 0 16,30 7-3-16,0 0-3 0,0 0-9 16,-35-3-25-16,35 3-28 0,0 0-34 15,0 0-25-15,0 0-2 0,-15 0-18 0,15 0-22 16,0 0-23-16,0 0-49 0,0 0-590 16,0 0 19-16</inkml:trace>
  <inkml:trace contextRef="#ctx0" brushRef="#br0" timeOffset="611377.6602">3332 15244 3754 0,'0'0'-48'0,"0"0"17"15,0 0 13-15,0 0 14 0,0 0 18 16,0 0 23-16,0 0 7 0,0 0 7 16,0 0 8-16,0 0-12 0,0 0 12 15,0 0-11-15,0 0 2 0,0 0 0 0,0 0 8 16,0 0 1-16,0 0-12 0,0 0-7 15,0 0-4-15,0 0-7 0,-57 72 8 0,45-36-10 16,2 8-5-16,-2 10-22 0,1 6-9 16,-3 4 0-16,4 0 5 0,2 5-8 15,3-1-1-15,0-3 3 0,1-2 2 16,4-11 2-16,4 2-5 0,1-5-19 16,0-3-11-16,3-7-9 0,2-1-11 0,2-3 2 15,1-7 1-15,-1-10-4 0,5-6 5 16,-17-12-10-16,41 0-30 0,-17-15-15 0,8-7-48 15,6-16-35-15,6-10-31 0,4-8-481 16,-4-2 608-16</inkml:trace>
  <inkml:trace contextRef="#ctx0" brushRef="#br0" timeOffset="611623.2915">3892 15574 2763 0,'22'-34'-128'0,"-1"10"16"0,-7 5 14 16,-1 4 25-16,-1 3 15 0,-4 0 22 16,-8 12 29-16,24-20 1 0,-16 12 6 15,5-2 0-15,-13 10 6 0,21-15 1 0,-21 15 6 16,0 0 43-16,31-9 29 15,-31 9 17-15,0 0 16 0,0 0-4 0,37 30 1 0,-30-7 3 16,-1 1-22-16,1 7-2 0,-7 5-8 16,0 11-14-16,0-1-11 15,-7 3 1-15,4-1-16 0,0 6-1 0,1-1 0 0,-3-2-12 16,2-5-2-16,3 1-4 0,-4-3-29 16,4-11-20-16,0 0-16 0,4-5-8 0,-1-4 1 15,-3-24-2-15,20 29 5 0,-20-29-12 16,22-6-30-16,-22 6-42 0,52-56-58 15,-25 7-63-15,9-13-402 0,25-27 119 0</inkml:trace>
  <inkml:trace contextRef="#ctx0" brushRef="#br0" timeOffset="611853.6512">4882 15146 2484 0,'17'-10'-16'0,"-17"10"35"16,0 0 23-16,0 0 17 15,0 0 17-15,3 66-11 0,-11-36 24 0,1 8-6 0,-3 4 0 16,2 17 6-16,-7 0-8 0,0 3 5 15,1 1-18-15,1 2-11 0,1 10 4 16,-1-15-17-16,5 2-9 0,-3-6-7 0,3-7 4 16,8-6 4-16,-3-3-22 0,3-8-1 15,0-2-11-15,3-8 0 0,-3-22 0 0,22 21-2 16,-22-21-40-16,43-9-28 0,1-13-21 16,3-5-5-16,18-14-11 0,24-20-28 15,-4-1-40-15,4-2-44 0,-4 2-424 0,-3 0 116 16</inkml:trace>
  <inkml:trace contextRef="#ctx0" brushRef="#br0" timeOffset="612025.4549">5864 15375 2523 0,'17'-12'18'0,"-5"1"53"0,-12 11 21 16,0 0 3-16,0 0-20 0,0 0 2 15,0 0-13-15,13 53 4 0,-13-53 1 0,-8 56-19 16,4-20-2-16,-1 7 12 0,-6-2-18 16,6 1-6-16,-4 1 0 0,6-2-8 15,1-1-1-15,-1-3-1 16,3-4-5-16,0-1-10 0,0-1-13 0,5-4-22 0,2-3-10 15,3-1-19-15,5-5-28 0,1-6-55 16,-16-12-131-16,34 9-415 0,-11-9 123 0</inkml:trace>
  <inkml:trace contextRef="#ctx0" brushRef="#br0" timeOffset="613341.6404">7149 15399 2678 0,'0'0'-54'0,"0"0"18"0,0 0 19 0,0 0 11 16,0 0 9-16,0 0 12 16,0 0-18-16,0 0 9 0,0 0-4 0,0 0 1 15,0 0 12-15,-37 59-6 0,37-59 11 0,-8 34-8 16,8-14 11-16,-4 8 2 0,4-28-5 15,0 59-6-15,0-32 3 0,4 5 11 16,1-8-17-16,-2 4-8 0,2-8-23 0,7 2-5 16,0-2 0-16,-12-20 2 0,28 21 1 15,-6-18 2-15,-22-3-7 0,67-19-8 16,-24 4-15-16,9-13-17 0,10-6-10 16,0-1 7-16,8-4-2 0,-5 3 8 0,4 1 3 15,-2-1 5-15,-2 2 2 0,0 2 14 16,-8 5-4-16,-5 3-5 0,0-2 11 0,-9 9-8 15,-6 1 6-15,0 4 8 0,-7 0 8 16,0 2 24-16,-8 2 56 0,-22 8 42 16,43 0 21-16,-43 0 34 0,30 27-28 15,-16-3-8-15,-6 5 25 0,2 7-30 0,-6 8 2 16,-3-1-26-16,3 4 0 0,-1-2-2 16,2-3-16-16,0 5-15 0,3-4 1 0,4-5-11 15,-2-2-10-15,5-5 5 0,5 0-13 16,-3-12 3-16,8-4-7 0,2-10-1 15,3-1-4-15,13-13-3 0,-4-9-21 16,13-10 4-16,6-13-12 0,3-1-6 0,-5-8 11 16,0 4-22-16,-3 2-4 0,-6 8-4 15,-9 2 4-15,3 2-5 0,-13 9 6 16,0 1 5-16,-2 3 4 0,-6 6 6 0,0 4 24 16,-20 9 2-16,30-3 18 0,-30 3-3 15,0 0-1-15,33 32 6 0,-18-14-11 0,-8 6-2 16,3 1 5-16,-3 7 0 0,3 1-5 15,1-2-2-15,-5 1-1 0,2-5-6 16,-1 0 8-16,4 1-8 0,-6-3 4 0,9-4-9 16,1-6 9-16,3 3-6 0,4-11 1 15,5-3-11-15,-27-4 7 0,77-16-23 0,-26-6 3 16,6-2-20-16,9-8-2 0,-1-1-27 16,-2 1-3-16,3 3-8 0,-10 3-5 15,-5 5 7-15,-6 6 5 0,-5 0 6 0,-5 2 10 16,-5 1 4-16,0 5 6 0,0-2 2 15,-8 3 8-15,-22 6 19 0,44-3 30 16,-44 3 13-16,0 0 17 0,35 9 9 0,-35-9-5 16,13 20-8-16,-13-20 8 15,4 27-10-15,-4-27 11 0,0 30-6 0,0-30-14 16,0 33 8-16,0-33-20 0,13 32-25 16,-5-20-19-16,-8-12-20 0,30 15-28 0,-30-15-75 15,57-8-177-15,-22-2-233 0,4-7 111 16</inkml:trace>
  <inkml:trace contextRef="#ctx0" brushRef="#br0" timeOffset="613543.449">11404 15322 2275 0,'0'21'39'0,"0"-21"15"0,-10 45 9 15,2-16 11-15,-5 7 12 0,4 3-2 0,-4-6-13 16,-2 1-10-16,3 0-4 0,4-7-10 15,-4 2-13-15,10-5-13 0,2-24-16 16,-3 40-5-16,3-40-15 0,8 21-1 0,-8-21-18 16,0 0-33-16,46-6-37 0,-46 6-40 15,60-30-69-15,-27 8-370 0,12-5 111 16</inkml:trace>
  <inkml:trace contextRef="#ctx0" brushRef="#br0" timeOffset="613711.4577">12023 15449 2387 0,'0'0'53'0,"10"28"12"15,-10-28-20-15,-1 45 20 0,-3-16 1 16,-1 4-4-16,-1 3 10 0,1 5-15 0,-4-2 6 16,1 4-14-16,3-2-18 0,-2 1 2 15,6 0 7-15,-4-7-15 0,10 4-11 16,-4-6-21-16,3-3-20 0,7-3-31 0,-2-1-37 16,7-8-60-16,-2-3-199 0,9-8-239 15,-1-4 116-15</inkml:trace>
  <inkml:trace contextRef="#ctx0" brushRef="#br0" timeOffset="615265.4402">13144 15519 2218 0,'0'0'-47'0,"0"0"6"0,0 0 2 15,-7-27 7-15,7 27 4 0,0 0 14 0,0 0 3 16,0 0 32-16,0 0 26 0,0 0 22 16,-10-27 16-16,10 27 14 0,0 0 5 0,0 0-6 15,0 0-18-15,0 0 1 0,0 0-19 16,0 0-7-16,0 0-4 0,-23 69-11 0,15-44-8 16,8-25 9-16,0 49-12 15,0-24-4-15,5 3-7 0,-5-28-11 0,15 42-12 16,-7-26 0-16,-8-16-2 0,34 11-6 15,-34-11 8-15,60-17 2 0,-20-8-22 0,15-11-37 16,2-14-13-16,25-18-10 0,8-5-5 16,4-2 12-16,-4 1 7 0,2 4 10 15,4 4-4-15,-13 8 8 0,-14 14-15 16,-12 14 23-16,-12 3-2 0,-5 9 17 0,-5 3 34 16,-3 4 61-16,0 10 22 0,-32 1 11 15,45 8 12-15,-27 0-1 0,-1 9-4 0,1 4-3 16,-2 0-9-16,-8 5 1 0,2-2-9 15,-2 3-13-15,-3-2-15 0,2 2 0 16,5-1-3-16,-6-1-20 0,4-2-2 0,2-3 1 16,5 1-2-16,6-6-2 0,4-2 0 15,13-8-12-15,9 2 7 0,8-7 10 0,13 0-21 16,8-3 2-16,16-3-18 0,0 3-8 16,-7 0 0-16,6-4 2 0,-16 7-1 15,-1-3 6-15,-3 6-8 0,-4-3 7 16,-2 3 3-16,-7 1 1 0,-5-1 5 0,-5 2 13 15,1 5-26-15,-6-5 11 0,-3 4 11 16,-2 2-11-16,-5 1-1 0,-2 1 8 16,-3-4 4-16,1 3-5 0,-5 0 1 0,1 3 6 15,-2 2 6-15,4-1-17 0,-1 1 5 16,9 1 16-16,-4-2-16 0,6-5 10 0,11 5-2 16,12-4-13-16,3-5 8 0,10-7 1 15,7 0-5-15,12-3-2 0,10-1 1 16,-12-4-3-16,3 4-9 0,-1-2 0 15,-16 3 1-15,-6 0-1 0,-1-1-2 0,-11 8 3 16,-5-4-1-16,-1 3 5 0,-3 3 4 16,5-3-11-16,-15 1-7 0,1 4 12 0,-3-1-1 15,3-5 9-15,-11 6 0 0,3-2-4 16,-7-3-11-16,8 0 17 0,-5 3-10 16,5-3 6-16,0 0-11 0,0 0-3 0,2 0 3 15,5-3 0-15,0 3 4 0,11 0-16 16,1 0-2-16,9 6 2 0,4-3 7 15,5 1-5-15,13 5 4 0,4-4 1 0,5 4-8 16,3-1 0-16,3-2-8 0,10-2 5 16,-2-4-12-16,2-3 4 0,35-3 2 15,-6-11-21-15,-8 1 10 0,-4-7 4 16,-23 1 2-16,-16-2 8 0,3 6-5 0,-4-3 7 16,-10-2 0-16,0 5 0 0,-12 3 13 15,-3-3-2-15,-14 9 0 0,-3-1 5 0,-5 2 21 16,1 1 34-16,-13 1 36 0,2 0 27 15,-30 3 25-15,45 6 14 0,-45-6 7 16,32 9 37-16,-32-9 13 0,15 19-6 0,-15-19-15 16,5 24-23-16,-5-24-21 0,4 29-19 15,-4-29-14-15,0 0-12 0,0 39-17 0,0-39-12 16,0 30-7-16,0-30-2 0,-4 40-9 16,4-40 0-16,-1 50-15 0,1-26-3 15,0 5-2-15,1-2-24 0,3 5-21 0,6-4 3 16,-2-1-25-16,10 0-7 0,7-1-10 15,9-5-18-15,11-9-23 0,5-9-22 16,19-12-53-16,16-12-103 0,41-17-578 0,4-5-137 16</inkml:trace>
  <inkml:trace contextRef="#ctx0" brushRef="#br0" timeOffset="615418.545">22830 15275 3836 0,'18'-2'-90'0,"-18"2"25"16,32-3 32-16,-32 3 33 0,0 0 9 0,33 19 11 15,-21-7 7-15,-12-12-11 0,8 30 8 16,4-9-2-16,-10 8-6 0,-2-2-3 16,0 6-5-16,-2 11-73 0,-6-7-98 0,-2 0-425 15,0 0-101-15,1-13 118 0</inkml:trace>
  <inkml:trace contextRef="#ctx0" brushRef="#br0" timeOffset="704058.2868">16289 15790 4196 0,'-42'34'-66'15,"42"-34"-12"-15,-11 2-25 0,11-2-57 16,-17 14-133-16,8-2-474 0,1 0 342 0</inkml:trace>
  <inkml:trace contextRef="#ctx0" brushRef="#br0" timeOffset="704670.9289">17937 16963 3408 0,'15'16'92'0,"-15"-16"25"0,0 0 4 16,0 0 2-16,0 0-2 0,15 16-23 15,-15-16-17-15,0 0-17 0,0 0 4 16,0 0-17-16,0 0-10 0,0 0 2 0,15 12-13 15,-15-12 3-15,0 0 4 0,0 0-3 16,0 0 14-16,42 0 7 0,-42 0 3 0,37-3-1 16,-7-3-6-16,5 3 0 0,13-8-5 15,11 2-2-15,13-3-7 0,23-6-2 0,42-7-4 16,14 2-6-16,9-6 0 16,9-1 3-16,7-1-7 0,-4 7-4 0,7-5 4 15,-5 5-2-15,0-1-8 0,-5 9 1 16,4 0-6-16,-8 11 1 0,-8-1-1 0,-3 9-3 15,-2 2 0-15,-4 7-4 0,-6-1 2 16,-7 1-13-16,-4 5-14 0,-21 3-14 16,-19-8-20-16,-1 6-31 0,-6-3-30 0,1 2-43 15,-20-10-113-15,-3 1-619 0,-10-4-392 16</inkml:trace>
  <inkml:trace contextRef="#ctx0" brushRef="#br0" timeOffset="715400.6846">2336 11828 1456 0,'0'0'506'0,"0"0"-220"0,0 0-122 15,0 0-53-15,0 0-43 0,0 0-12 0,0 0-16 16,0 0 2-16,0 0 0 0,0 0 5 16,0 0-10-16,0 0 1 0,0 0-6 15,0 0-6-15,0 0-6 0,0 0-2 0,0 0 8 16,0 0-3-16,0 0-1 0,0 0-9 16,0 0 4-16,65-21-9 0,-65 21 4 0,0 0-2 15,34 4 0-15,-34-4-5 0,32 0 7 16,-32 0 3-16,28 2-3 0,-28-2-5 15,0 0 2-15,39 0 6 0,-39 0-3 16,28 2 9-16,-28-2-9 0,32 0 4 0,-32 0-6 16,33 8-3-16,-33-8 4 0,35 4 1 15,-35-4-8-15,36 3 13 0,-15 2-15 0,-21-5 7 16,40 5-4-16,-40-5-1 0,44 4-2 16,-22-1 1-16,-22-3 8 0,43 10-11 15,-23-7-2-15,-20-3 4 0,45 5-2 0,-23 2 2 16,2-2 1-16,-24-5-3 0,53 10 2 15,-28-4 5-15,7 2-1 0,-2-4-8 16,5-1 9-16,-1 1-5 0,6-2 3 0,-7-2-5 16,7 0 4-16,-1-2 5 0,4-2 4 15,3 1-15-15,-10-1 11 0,5-1-9 16,-8-1-9-16,0 3 18 0,1 0-9 0,-2-4 2 16,-4 5 3-16,2-1 6 0,-30 3-2 15,54-7-5-15,-21 7 14 0,-6-3-3 0,-27 3-11 16,48 0 7-16,-22-2-5 0,-26 2 9 15,56-3-15-15,-34 0 9 0,-22 3-5 0,55-4-4 16,-30 4 7-16,-25 0-3 0,54-3 13 16,-27 0-13-16,-27 3 7 0,52-6-5 15,-27 6-4-15,-25 0 4 0,43-3 1 16,-18-2-3-16,-25 5 0 0,40-3 4 16,-40 3 9-16,41-9 8 0,-41 9 5 0,33-3-15 15,-33 3 1-15,37-2 2 0,-37 2-6 16,33-2 0-16,-33 2 0 0,40-4-3 0,-40 4 3 15,37-4 0-15,-37 4 2 0,40-3 1 16,-14 0 1-16,-26 3-3 0,45-2 6 0,-20-2-15 16,5 4 17-16,-30 0-6 0,65-3-11 15,-33 3 7-15,1-6 10 0,2 4-7 0,4-2-6 16,-2 1 1-16,0 0-2 0,6 0 3 16,2-3 0-16,-6 3-2 0,8 3-1 15,-4-3 2-15,1 0 0 0,1 0 6 16,-3 3-7-16,1-3-2 0,0-2 12 0,6 4-15 15,-2-3 1-15,0 2 31 0,-4-3-30 16,2 2 4-16,-3 2-9 0,-5-7 2 16,5 5-2-16,-5-3-2 0,-1 0 7 0,0 3 6 15,-3-3 13-15,4 2 7 0,0 2-4 16,-1-1-4-16,-2-3 4 0,6 2-7 0,-2 2 0 16,1 2 4-16,6-6-9 15,-6 6-9-15,-1-7 7 0,1 7-3 0,1-3 4 0,-5-1-5 16,3 3-1-16,-4 1 0 0,3-4 8 15,-1 4-13-15,-4 0 2 0,-32 0 3 16,65 0 3-16,-40 0-7 0,2-3-1 16,-27 3 2-16,52 3 1 0,-27-3-6 0,-25 0 8 15,45 0-6-15,-45 0-1 0,44 0-1 16,-22 4 3-16,-22-4-6 0,48 0 6 16,-23 0-24-16,-25 0-6 0,62-4 3 0,-28 4 10 15,1 4 6-15,-2-4-4 0,2 0 2 16,-1 1 4-16,2-1-9 0,-2 0 4 0,-2 4 1 15,-2-4 5-15,5 3 7 0,-2 0-6 16,1 1-2-16,3-4 3 0,3 6 8 16,2 0-9-16,3-3 4 0,2 0 2 0,-6 0 1 15,8-1-6-15,-1-2 0 0,-1 0 12 16,7 0-13-16,-6 0 8 0,-2-2 11 16,7-1 1-16,-4 0-25 0,-4-4 7 0,3 5-1 15,-3-4 9-15,2 2-12 0,0 1 12 16,-2-4 4-16,-6 7 6 0,6-1-10 0,0-3 6 15,-1 4-3-15,-3-3-7 0,8 3 6 16,-1 0-4-16,1 3 3 0,-7-3 4 16,6 0-5-16,6 0-1 0,-12 0 4 0,6 0-6 15,1 4 2-15,-3-4 4 0,6 0-6 16,-3 0 16-16,-6 0 2 0,6 0 1 0,-1 0-4 16,-6 0 0-16,7 0-2 0,-6 1 6 15,-1-1 6-15,6 0 0 0,-1 0-5 16,2 4 2-16,-1-4-4 0,3 0-1 0,0 3-3 15,3 0 1-15,3 1-6 0,-4-1 5 16,1 0-6-16,4-1 1 0,6 5-1 16,-7-7-1-16,0 3-2 0,-5-3 3 0,-1 0 6 15,-2 0 4-15,-2 3-6 0,5-6 5 16,-11 3-3-16,-4 0 4 0,7-3 6 0,-9 3-2 16,3-3-4-16,1-1-3 0,-4 2 2 15,-3-4-3-15,6 6-3 0,-4-7 1 0,1 4-1 16,0-1-8-16,2 3 3 15,-4-6 4-15,6 3-4 0,-6 3 1 0,4 1-8 16,-9-4 5-16,9 0-2 0,-37 4 3 0,60-4-2 16,-26 4 4-16,-2 0-3 0,-2-2 2 15,0 0-5-15,2 4-1 0,-2-8 3 0,3 2-2 16,-1 4 0-16,3-3 3 0,-1 2-3 16,6-3-1-16,-3 1-3 0,-1-1 7 15,9 1-5-15,-4-2 2 0,4 1 2 0,2-2 3 16,-1 0-1-16,1 0 4 0,-2 0-3 15,4 3 3-15,-4 0 3 0,4 0 0 0,-1-2-1 16,-4 3 5-16,4 0-3 0,1 2 1 16,-2-5-4-16,1 5 1 0,1 0-1 15,-1-3-4-15,1 3-1 0,-9 0 2 16,3 0-2-16,1 0 0 0,-8 0-2 0,5-1-1 16,-1 1 2-16,-5-4-1 0,0 4 0 15,4 0-1-15,-4-3 2 0,0 3-2 0,0-4-4 16,2 1 3-16,0 0-1 0,-4 3 0 15,2-3 1-15,0 0-2 0,0 0 0 16,2 0 2-16,-5 3-3 0,6 0 2 16,-2-3-1-16,-3-1-1 0,-1 2 2 0,3-1-3 15,3 0 2-15,-8 3 1 0,9-3-3 16,-4-1 1-16,-1 4 0 0,-1 0 1 0,-1-2-2 16,5-1 3-16,-1 3-2 0,5-3 1 15,-6 3-2-15,8 0 2 0,-6-4-4 0,0 4 4 16,5 4-4-16,-2-4 4 0,2 0-1 15,-2 0-2-15,0 0 2 0,0 0 3 0,-2 3-2 16,3-3-1-16,-5 3-2 0,6-1 3 16,-5-2-2-16,3 4-4 0,-5-1 6 15,4-3-1-15,-1 0 0 0,-3 3 1 0,-1 0-1 16,-2-1 0-16,1-2-1 16,-4 4-1-16,-29-4 1 0,55 6 0 0,-25-3 1 0,-5 0 0 15,0 0 1-15,3 0-2 16,-2 0 0-16,-26-3 3 0,53 7-4 0,-31-7 3 15,-22 0 2-15,48 5-2 0,-24-2-3 16,1 2 1-16,-25-5-1 0,40 4 0 0,-17 1 1 16,-23-5-3-16,39 3 5 0,-19 0-2 15,-20-3 1-15,45 6 0 0,-20-3 1 0,-25-3-3 16,44 6 2-16,-14-3-1 0,2 0 1 16,-2-3 1-16,2 6 2 0,1-2-4 0,2-2-1 15,-1 4 3-15,2-6-1 0,-2 7-3 16,1-3 2-16,0 0 0 0,0 0 0 15,2 0 1-15,5 4-1 0,1 0 13 16,-4-3-2-16,3 2-1 0,-2-2-1 0,3 1-2 16,-1 4 1-16,2-4-2 0,1 0-1 15,-7 3-1-15,7-3 0 0,-6 3 3 0,4-3-1 16,-3 1-4-16,4-2 1 16,1 3 0-16,-10-2 0 0,10 0-1 0,-8 3-1 0,3-3 1 15,-1 0 0-15,-1 0-2 16,4 1 2-16,-3-2 0 0,-6 1 0 0,6-2-2 15,-4-2 2-15,0 4-2 0,0-2 2 16,-2 2-1-16,9-4 1 0,-10 6-3 0,5-4 2 16,0-1 1-16,4 5 2 0,0-2-2 0,4 0 1 15,-2 1 1-15,-1-2 2 0,0 2-2 16,3-1 0-16,-1 0-1 0,1 3 0 0,-2-6-1 16,6 6 2-16,-7-6-4 0,1 4 4 15,2 3-3-15,0-4 4 0,-5 0-4 16,-3-3 2-16,8 1-1 0,-1 7 0 0,-6-8 0 15,4 3-2-15,-7-3 1 0,11 3 1 16,-13-3-1-16,7 0 3 0,-1-3-3 16,-1 3 0-16,9 1 1 0,1-2-1 0,-2-4-1 15,4 2 2-15,-12 0 0 0,9 2 0 16,-2-2-3-16,-5 0 3 0,2 0-2 0,8-2 2 16,-6-2-3-16,-7 4 1 0,3 0 0 15,8-3 3-15,-9 3-4 0,3-3 0 16,-6 0 2-16,3 3 0 0,6-2 0 15,-10-2-1-15,5 1-2 0,-1 0 4 0,-4 0-3 16,7 0 1-16,-4 0-2 0,-3 0 4 16,7-2-3-16,-3 4 4 0,-3-2-4 0,6 0-1 15,-5 3 3-15,0-5 0 0,6 5-1 16,-9-5 0-16,3 5 0 0,-1 0 1 16,-2-2-1-16,1 2-1 0,-5-5 1 0,5 5 0 15,-5-5 0-15,-30 5-1 0,57-4 1 16,-28 4 0-16,-29 0-1 0,45-3 4 0,-45 3-2 15,47 0 1-15,-26-3-2 0,-21 3-2 16,46 0 1-16,-46 0 2 0,40-1 0 0,-40 1 0 16,42 0 0-16,-42 0 1 0,43-5-1 15,-43 5 0-15,44-3-2 0,-18 0 1 16,-26 3-2-16,42-3 2 0,-42 3 0 0,42-3 1 16,-42 3-1-16,47-3 0 0,-47 3 0 15,42 0 0-15,-19-4-3 0,2-1 2 16,-25 5 2-16,44 0 1 0,-44 0-3 0,58-3 1 15,-38 3-1-15,9-4 2 0,6 1-2 16,-2 3 3-16,2-2-4 0,-3 2 3 16,8-3 0-16,-5 3-1 0,1-3 1 0,-3-1 1 15,1 1-2-15,-3 0 1 0,3 3-1 0,-2-6-2 16,1 6 0-16,-1-3 4 0,-2-2-2 16,-30 5-2-16,57-2 3 0,-25 1 0 15,-2-3-1-15,-2-4-2 0,-3 6 1 0,-25 2 2 16,59-6-1-16,-27 2 1 0,-4 1-2 15,4 0 1-15,-4 1-1 0,4-2 1 16,-2 1 0-16,5-3 2 0,-5 4-3 0,-30 2 3 16,61-4-2-16,-36-2 0 0,1 3 0 15,-26 3 1-15,47-3-1 0,-25 0-1 0,-22 3 1 16,48 0-1-16,-48 0 1 0,46-3-1 16,-46 3 1-16,41-3 0 0,-17 6 0 15,-24-3 1-15,42-3-2 0,-42 3 1 16,40-3 2-16,-40 3 0 0,43 0-4 0,-43 0 0 15,34 0 3-15,-34 0 0 0,33 0-3 16,-33 0 2-16,34 0-1 0,-34 0 2 0,0 0-3 16,47 0 2-16,-47 0 0 0,23-3 0 15,-23 3 1-15,0 0 0 0,43 0-2 16,-43 0 1-16,0 0-1 0,34-3 5 0,-34 3-6 16,0 0 4-16,30 0-2 0,-30 0 2 15,0 0-4-15,0 0 2 0,44 0 0 0,-44 0 1 16,0 0 0-16,0 0-3 0,36 0 2 15,-36 0 2-15,0 0-2 0,0 0 8 16,0 0 8-16,34 3 1 0,-34-3 5 0,0 0 2 16,0 0 1-16,0 0-1 0,0 0 1 15,28 0-2-15,-28 0-5 0,0 0-1 0,0 0-1 16,0 0-1-16,0 0-1 0,0 0-2 16,0 0-3-16,0 0 2 0,0 0-2 0,27 3-3 15,-27-3 1-15,0 0-1 16,0 0-2-16,0 0 0 0,0 0-2 0,0 0 1 15,0 0 2-15,0 0-2 0,0 0-2 16,0 0 0-16,0 0 1 0,0 0-1 0,0 0-1 16,0 0 1-16,0 0 0 0,20 12 1 0,-20-12-2 15,0 0 2-15,0 0-1 0,13 16-1 16,-13-16 0-16,0 0-1 0,24 17 0 16,-24-17 3-16,13 18-2 0,-13-18 1 0,12 15-4 15,-12-15 5-15,17 24-2 0,-17-24 0 16,13 21 1-16,-13-21 1 0,12 26-2 15,-12-26 2-15,15 23-1 0,-15-23 0 0,5 31 0 16,-5-31 0-16,12 33 0 0,-7-15-2 16,-5-18 0-16,8 39 3 0,-3-15 0 15,-5-24-2-15,7 39 0 0,-2-20 0 0,1 3 0 16,-6-22 0-16,9 37 0 0,-9-37 0 16,5 33 1-16,-5-33 0 0,1 34-2 15,-1-34 0-15,0 31-1 0,0-31 1 0,4 29 1 16,-4-29-4-16,0 27-1 0,0-27 0 15,0 0-4-15,0 38 0 0,0-38 0 0,0 0 1 16,0 29-2-16,0-29 4 0,0 0-3 16,-4 29 3-16,4-29-1 0,0 0 2 0,-6 30-4 15,6-30 4-15,0 0 0 0,-15 27 0 16,15-27 0-16,0 0-1 0,-14 23 3 16,14-23 0-16,0 0-3 0,-16 18 2 0,16-18 1 15,-15 15 0-15,15-15 3 0,0 0-2 16,-26 15 0-16,26-15 0 0,0 0 0 0,-20 17 1 15,20-17-2-15,0 0 2 0,-25 14 3 16,25-14-3-16,-21 10-1 0,21-10 2 16,-29 9-1-16,29-9 2 0,-28 10-2 15,28-10 0-15,-44 8 0 0,24-4 1 0,-5 2 0 16,25-6-2-16,-52 9 2 0,27-6 2 16,-3 0-3-16,-3-1 1 0,0 7-1 0,1-8 3 15,-2 2-4-15,2 0 2 0,-5 1 0 16,4 0 3-16,0-3-1 0,2 2-2 0,-1 1 0 15,-5-4 0-15,5 4 0 0,30-4-3 16,-65 1 0-16,33 4 1 0,0-2-1 16,0-3 2-16,32 0-3 0,-58 4 2 0,34-4-1 15,24 0 2-15,-47 8-1 0,22-5-1 16,25-3 2-16,-41 3 1 0,17 0-1 16,24-3 0-16,-40 3 0 0,40-3-1 0,-42 3 1 15,42-3 2-15,-33 3-2 0,33-3-2 16,-39 6 2-16,39-6 2 0,-37 3-3 0,37-3 4 15,-33 3-4-15,33-3 5 0,-40 4-3 16,40-4 1-16,-34 2 0 0,34-2 0 16,-31 3 2-16,31-3-1 0,-34 0-2 0,34 0 3 15,-33 0-4-15,33 0 3 0,-34 0-2 16,34 0 3-16,-42-3-1 0,42 3 2 16,-41 0-4-16,41 0 2 0,-47-2-1 0,47 2 1 15,-52-4 0-15,20 4-2 0,32 0 2 0,-48-3 3 16,18 0-2-16,30 3 0 0,-59 0-1 15,27-3 0-15,4 3 0 0,-7-3 0 16,-1 3 0-16,3-3 0 0,-2 3 1 0,0-3-1 16,1 3-2-16,-11-3 2 0,7 6-2 15,-7-3 1-15,-4 0-2 0,0 3 2 0,1 0-2 16,4 0 1-16,-2-3 1 0,-6 3 1 16,5 0-3-16,-3 0 1 0,3 1 0 15,-5-2-3-15,5-2 1 0,0 3-1 16,2 0-1-16,-3 1 1 0,4-1-3 0,-6-3 2 15,12 4-1-15,-3-4 2 0,6 1-2 16,-10-1 2-16,10 3 0 0,0-3 1 0,1 0-3 16,-2 0 2-16,2 5-5 0,2-5 5 15,32 0-4-15,-63-5 0 0,36 5 5 16,-5-3-2-16,32 3 1 0,-57-1 0 16,31-3-1-16,26 4 1 0,-49-3 0 0,19-1-1 15,30 4 0-15,-50-3 3 0,50 3 1 16,-47-5 0-16,24 1-3 0,23 4 2 0,-42-6-2 15,12 3 4-15,30 3-1 0,-51-6-1 16,21 3 0-16,7-3 2 0,23 6-2 0,-54-3 2 16,31-3-4-16,23 6 3 0,-54-5-2 15,33 3 1-15,21 2 1 0,-54-5-2 0,26 0 2 16,-1 4-2-16,1-3 0 0,28 4 1 16,-60-4-1-16,31 4 0 0,-4-3 0 15,33 3 0-15,-66 0 1 0,33 0 0 0,1 0 0 16,-1 3 0-16,-2-3-2 0,1 4 1 15,2-4-2-15,-1 0 0 0,-2 0-3 0,-5 4 1 16,3-4-3-16,-5 0 1 0,4 0 0 16,-9 0 2-16,-2 0 2 0,-1 0-1 15,2-4-1-15,-3 4 2 0,0 0-1 16,-6 0 4-16,10 0-2 0,-5 0 1 0,2 0-1 16,1 0 1-16,1 0 1 0,-1 0-2 15,2 0 3-15,7 0-3 0,-3 0 0 0,-4 0 4 16,2 0-4-16,3 4 2 0,2-8 2 15,0 4-2-15,-9 0 1 0,2 0-1 0,-3 0 0 16,7-4 0-16,-6 4 2 0,2-3-1 16,-1 2-1-16,4-3 0 0,1 0 1 0,4 4 0 15,-1-3 1-15,-2 3 0 0,-1-3-1 16,-1 2 0-16,6-4 0 0,-7 1 0 16,-2 2 0-16,3-1-1 0,-1-3-3 0,-2 6-2 15,-1-4 3-15,-4 2 1 0,2 2 1 16,-4 0-2-16,-1 0 0 0,2 0 2 15,-6 0-2-15,5 2 1 0,-2-2-1 16,4 4 3-16,-3-1-2 0,1 0-2 0,-1 0-1 16,1-1 3-16,4 2 0 0,-3 1-1 15,1-4-2-15,0 5-2 0,3-2-4 0,-3 0-3 16,-1 0 2-16,1 0-1 0,5 0-8 16,-1-3 4-16,-1 7 2 0,7-6 6 0,-4 0-7 15,2 3-1-15,6-2 0 0,2 0 2 16,-4 3 0-16,7-3 1 0,-4-3 1 15,4 3 1-15,-8 0 3 0,8 0-1 0,-2 3 3 16,1-6-2-16,-1 7 3 0,5-7-1 16,-2 2 2-16,-1 1 0 0,33-3 1 0,-62 3-3 15,30 1 1-15,2-1-3 0,2 1-2 16,-4-3-3-16,-2-1-1 0,3 8 2 16,-3-5 2-16,-3-1-1 0,4 0 2 0,-2-2-2 15,1 5-2-15,-1-2 5 0,0 2-1 16,0-1-6-16,0-1 0 0,-4 0-7 0,1 1-5 15,-2-4 0-15,-2 3-9 0,-3-1 2 16,-2 1 1-16,0 1 5 0,-1-1-4 16,-1-3 3-16,-1 3 2 0,-2-1 9 0,-1 2-3 15,-4-4 12-15,-5 3-5 0,7 0 2 16,-2-3 12-16,-4 3-12 0,1-6 3 0,7 6-3 16,-2-6 10-16,1 3-3 0,5 0-2 15,1 0 0-15,6-3 0 0,4 0-3 16,3 3-1-16,-6-4 1 0,13 2 0 0,-2-1 11 15,30 3-6-15,-52-3 3 0,25-1-3 16,27 4-4-16,-38-5 4 0,38 5 2 0,-44-7-4 16,44 7-7-16,-40-6 6 0,40 6 15 15,-40-5 1-15,40 5 1 0,-50-4 2 16,31 1 11-16,19 3 7 0,-46-7 4 0,46 7 2 16,-44-2-1-16,22-1-2 0,22 3-3 15,-40-8-4-15,40 8-1 0,-37-1-4 16,37 1-2-16,-36-7-4 0,36 7-1 0,-41-4-5 15,41 4-6-15,-40-3-2 0,40 3 0 16,-42-3-4-16,17 3 2 0,25 0 5 16,-57-6-2-16,32 6 0 0,-6-3 0 0,-3 0 0 15,34 3 1-15,-70 0 0 0,31-3-1 16,4 3 0-16,-12-3-1 0,1 0 1 16,-3 3 1-16,1-3-3 0,-4 3 4 0,3 0 1 15,-8 0-5-15,2 0 2 0,2 0-1 16,-3 3 5-16,0-3-7 0,-5-3 7 0,4 3-3 15,-3 0 3-15,3-3 5 0,2 3-4 16,-3-3-3-16,1 3 5 0,0-3 4 0,0 0 2 16,-2 0-3-16,4 3 0 0,2-5 1 15,1 3-4-15,3 2 2 0,1-2-3 0,3 2-1 16,4-3-3-16,5 3-5 0,-1-5 2 16,-3 5-4-16,6 0 2 0,-1 0-1 15,2-1-1-15,-1 1 1 0,34 0 16 0,-63-4-17 16,31 4 2-16,-2 0-3 0,34 0 0 15,-63-4 2-15,31 4-1 0,2 0-1 0,30 0 1 16,-54-3 2-16,26 2 1 16,28 1-2-16,-54-4 2 0,26 4-2 0,28 0 5 15,-54-4-3-15,24 1 0 0,30 3-1 0,-56-3-2 16,24 3 3-16,3-1-3 0,-8-4 5 16,4 5-3-16,1-4-3 0,32 4 4 15,-68 0-2-15,38-2 0 0,-4-1-3 0,34 3 0 16,-60-3-2-16,28 3-1 0,2 0-15 15,30 0 5-15,-65-3 4 0,33 3 1 0,2 0 1 16,-4 0 5-16,-1 0 1 0,35 0 0 16,-65 0 3-16,27 0 4 0,2 3-3 0,3-3 1 15,-2 3-2-15,1 0 6 0,1-3-1 16,-1 6-5-16,-1-1 2 0,5-5-1 16,30 0 3-16,-60 4 2 0,33-1 1 15,4 1-5-15,23-4 3 0,-49 4 1 0,24-4 3 16,25 0 2-16,-40 1 0 0,40-1 2 15,-42 3 0-15,42-3 2 0,-40 0-3 16,40 0 3-16,-42 0-2 0,42 0 1 0,-38 0-2 16,38 0-4-16,-35-3 2 0,35 3-3 15,-32 0 1-15,32 0 3 0,-37 0-2 16,37 0-4-16,-40-1 4 0,40 1-3 0,-34 0 8 16,34 0-4-16,-36 0-4 0,36 0 1 0,-39 0-5 15,39 0 4-15,-40 1-1 0,40-1 0 16,-37 0-2-16,37 0 1 0,-37 0-2 15,37 0 4-15,-33 3-6 0,33-3 7 0,-32 0 3 16,32 0-7-16,-28 4 4 0,28-4-7 16,-30 4 3-16,30-4 0 0,-40 0-5 0,40 0 5 15,-39 1-1-15,39-1 1 0,-40 5 1 16,40-5 1-16,-42 3 0 0,19-1-6 16,23-2 3-16,-42 7-1 0,18-1-1 0,24-6 0 15,-48 6-7-15,25 0 4 0,1 0 1 16,-7 0 1-16,29-6 0 0,-50 12 2 0,20-2 0 15,3-5 4-15,0 6-5 0,-3-2 2 16,2-1-4-16,-4 2 3 0,-1-1-4 16,-4 4 2-16,7-4 3 0,-4-1 1 0,4 2-4 15,-2 0 8-15,6-2-7 0,-3 1 5 16,1 1-3-16,-1-3-2 0,-2 2-3 0,0-3-1 16,6 3-5-16,-5 0 4 0,0-3-3 15,-2 0 5-15,2 1-3 0,0-2 2 16,0 2 1-16,-5-3 1 0,0 0 3 0,1 1 0 15,-1 2-2-15,0-6 9 0,-8 3-7 16,6-1 4-16,-8 0 2 0,-4-1 7 0,2 3 4 16,-5-3-4-16,1 5 3 0,0-4 0 15,1 0 0-15,-7-1 3 0,0 1-4 16,1 4 3-16,-6-2 1 0,0 2-2 0,-5-4 2 16,-2 3-10-16,1 2 3 0,-3-4 5 15,-6 3-8-15,2-2 4 0,-5 2 1 16,3 0-2-16,-15-1-3 0,2-4 3 0,1 5-5 15,-1-1 5-15,8-3-3 0,0 0 3 16,3 3-7-16,2-2 0 0,-1-2-1 16,-4 1-6-16,1 0 2 0,1 0 0 0,1-3 3 15,4 4 0-15,1-1-7 0,1-1 4 16,-1 1 4-16,6 1-1 0,-6 0-2 16,9-1 0-16,0-2-2 0,6 7 6 0,6-4-1 15,-1 1 0-15,2-2-3 0,4 4 2 16,-3-4-3-16,3 2 2 0,3-1 2 0,6-1 1 15,1 2-10-15,4-2-3 0,-2 1 4 16,2-1-1-16,-4 2 3 0,2-1-3 0,1-1 3 16,2 2 0-16,-4-4 2 0,4 1 0 15,-8-2-3-15,5 4 6 0,-1 1-2 0,-2-4 7 16,1 2-2-16,3-3 4 0,-5 3-8 16,6-3 2-16,-1 4 5 0,5-4 0 15,30 0-6-15,-62 4 5 0,34-4-3 0,28 0 4 16,-49 0-1-16,24 0 1 0,25 0-1 15,-45 0 3-15,45 0 2 0,-39 0 5 0,39 0-1 16,-33-4 13-16,33 4-11 0,0 0-2 16,-42 0-6-16,42 0 6 0,0 0-2 15,-30 0-1-15,30 0-5 0,0 0 4 16,0 0-2-16,-30-7 0 0,30 7-2 0,0 0 4 16,0 0-3-16,0 0-2 0,0 0-4 15,-30-3 2-15,30 3-3 0,0 0 3 0,0 0-1 16,0 0 2-16,0 0-7 0,0 0 3 15,5-42 0-15,-5 42-4 0,15-28-1 0,-5 14 3 16,-3-4 1-16,-1 3-3 0,4-3 3 16,2-3 2-16,-5 1-5 0,4-1 3 0,1-3 1 15,2 2 0-15,-4-2 1 0,3 0-5 16,4-8 0-16,-1 5-2 0,1-4 5 16,-2 0-1-16,2 0-9 0,0-1 6 0,4-1 0 15,1 1-5-15,-2 3 3 0,-1-2 0 16,7 0 0-16,-6-1-4 0,6 2 3 15,-1-3 0-15,3-2 2 0,4-1 1 0,-7-1 1 16,2 5-4-16,-2 5 4 0,2 0 2 16,-7 3-2-16,5-2 1 0,-9 8 3 15,1-4 0-15,-2 7 2 0,-1-4 7 0,-14 19 0 16,23-28-8-16,-23 28 3 0,17-21-3 16,-17 21 2-16,16-18 2 0,-16 18-2 15,16-15 3-15,-16 15 3 0,0 0-5 0,16-20-5 16,-16 20-3-16,0 0-4 0,0 0-1 15,14-18 1-15,-14 18 1 0,0 0-6 0,0 0-2 16,0 0 7-16,11-21-2 0,-11 21 0 16,0 0 2-16,0 0-10 0,0 0 8 0,0 0-3 15,0 0-5-15,0 0 3 0,0 0-7 16,0-32 2-16,0 32 6 0,0 0-1 16,0 0 1-16,0 0-4 0,0 0 9 0,0 0-4 15,0 0 0-15,0 0-13 0,0 0-6 16,0 0-6-16,12-16-3 0,-12 16-13 15,0 0-12-15,37-4-8 0,-20-1-6 0,-17 5-17 16,40 0-21-16,-10 0-27 0,2 0-52 16,-1-3-172-16,1 3-380 0,3 0 436 0</inkml:trace>
  <inkml:trace contextRef="#ctx0" brushRef="#br0" timeOffset="788869.8057">20351 10332 3290 0,'0'0'-59'16,"0"0"33"-16,0 0 11 15,0 0 15-15,0 0 3 0,0 0-6 0,0 0 8 16,0 0-5-16,0 0 7 0,0 0-2 15,0 0 0-15,0 0 9 0,0 0 12 0,0 0 14 16,0 0 11-16,0 0 12 0,0 0 1 16,0 0-1-16,0 0 9 0,0 0-24 0,0 0 1 15,0 0-15 1,0 0 4-16,0 0 1 0,-36 3-12 0,36-3-2 0,0 0 10 16,0 0-11-16,0 0-12 0,-35-3 14 15,35 3-19-15,0 0 2 0,-30 0-1 0,30 0-1 16,0 0-3-16,-40 3 5 0,40-3-9 15,-28 3 2-15,28-3 3 0,-42 5-1 0,42-5 0 16,-35 10 3-16,15-4-5 0,-5 0 9 16,25-6-8-16,-51 14 8 0,31-10-2 15,-3 5-3-15,23-9 1 0,-42 14 5 0,24-8 2 16,18-6-1-16,-42 9-13 0,42-9-2 16,-34 13 0-16,34-13-1 0,-31 8 5 0,31-8-4 15,-32 9 5-15,32-9-1 0,-25 6 5 16,25-6-9-16,-29 9 4 0,29-9-5 15,-23 7-4-15,23-7 5 0,0 0-2 0,-34 8-5 16,34-8 6-16,0 0-12 0,-21 12-4 16,21-12 4-16,0 0 1 0,-20 11 5 15,20-11 9-15,0 0-8 0,0 0 5 0,-27 9 1 16,27-9-7-16,0 0 5 0,0 0 8 16,-19 13-1-16,19-13 14 0,0 0 8 15,0 0-3-15,-28 9-11 0,28-9-8 16,0 0 10-16,0 0-6 0,0 0 5 0,-25 9-3 15,25-9 12-15,0 0-23 0,0 0 20 16,-27 6-13-16,27-6-5 0,0 0 5 0,0 0 6 16,0 0-13-16,-20 9-1 0,20-9 3 15,0 0 0-15,0 0-4 0,0 0 11 0,0 0-14 16,-23 19 4-16,23-19-6 0,0 0 7 16,-7 25 9-16,7-25-12 15,0 0 5-15,-5 27 9 0,5-27-20 0,0 0 8 0,0 31 10 16,0-31-7-16,0 0 3 0,3 47-1 15,-3-47 14-15,9 33-18 0,-3-15-7 16,3 5 6-16,-9-23-1 0,11 43 4 0,1-23 0 16,-4 7-7-16,8-7 7 0,-5 5 0 15,6-4 4-15,-4 0-3 0,6-1-2 16,-4 1 8-16,3 0-4 0,-3 2-1 0,4-4 0 16,-4 5-6-16,3-6 13 0,1 0-11 15,-1 0-7-15,-5 2 4 0,6-7 5 0,-1 4-2 16,-6-2 8-16,1 0 1 0,-13-15-2 15,27 23-3-15,-14-11-4 0,-13-12 4 16,20 22-2-16,-20-22 15 0,19 15-10 0,-19-15-8 16,13 15 3-16,-13-15 5 0,0 0 2 15,20 21-4-15,-20-21 13 0,0 0-1 0,14 16-8 16,-14-16 3-16,0 0-3 0,18 17-1 16,-18-17 4-16,0 0 0 0,18 20-1 15,-18-20 1-15,17 18 3 0,-17-18 2 16,27 24-2-16,-15-12-7 0,-12-12-1 0,30 23-2 15,-12-11 9-15,2-2-4 0,-1 2-2 16,-19-12 12-16,31 18-18 0,-12-6 0 0,-1-2 0 16,-18-10 0-16,32 15 5 0,-20-5 0 15,-12-10-1-15,31 15-5 0,-20-6 1 16,-11-9 0-16,28 15 11 0,-28-15-14 16,32 14 4-16,-12-6 4 0,-20-8-3 0,42 20-9 15,-19-15 7-15,4 2 11 0,-4-2-19 16,11 1 8-16,4-2 0 0,-1-1 21 0,0 0-15 15,6-1 5-15,-3 2 5 0,11-4-4 16,-6 3-1-16,-3-3-1 0,-1 3-1 0,11-3-3 16,-13 0 5-16,6 3-10 0,-3-6 1 15,5 6-1-15,4-6 4 0,3 3 1 0,-2 0-2 16,8 0 3-16,9-6-4 0,-2 0-3 16,4 0 3-16,1 2-6 0,-3-6 1 0,0 9 11 15,-1-11-10-15,-6 4 7 0,3 4-6 16,-10 0 0-16,-3-4 1 0,-1 5 4 15,-1-2 1-15,5 2-9 0,-7-4 1 0,1 4-1 16,3-3 3-16,-4 3 9 16,4 0-18-16,-2-3 6 0,-1 3 3 0,8 0 2 15,-4-3-1-15,1 3 1 0,-4 0 7 16,5-5-9-16,2 6 7 0,-8 0-4 0,-1-3-1 16,1 2 10-16,-1-2-18 0,1 2 9 15,-4 3 3-15,-10-4-8 0,3 1-4 0,-1 3 9 16,0-3-1-16,-2 3 4 0,0 0-9 15,2-3 6-15,3 3-5 0,-6 3 8 16,-1-6-9-16,4 6 2 0,-2-3-4 0,-5 0 16 16,2 3-17-16,-4 0 12 0,-28-3-5 15,51-3 12-15,-51 3 6 0,46 0 5 0,-24 0 6 16,-22 0-1-16,45 3-1 0,-21-3-1 16,-24 0-2-16,57 4-3 0,-31-4 3 0,3 3-5 15,8-3 0-15,-4 4-4 0,2-4-4 16,0 1 10-16,4 2-11 0,-1-3-3 15,-3 5 4-15,6-3 0 0,-3-2-2 0,-3 2-6 16,0-2-3-16,9 0 8 0,-9 0-3 16,3 0-1-16,1 0-1 0,1-2 2 0,-3 2-1 15,5 0-1-15,4 0 0 16,-7 0-2-16,9 0-2 0,-6-2 5 0,-2 2-7 16,9 0 4-16,-2 0 1 0,1-5 0 0,-3 5-1 15,4 0-2-15,-1 0 6 0,3 0-3 16,-3 0 0-16,2 5-1 0,2-5 1 15,-2 0-1-15,4 2 2 0,-2 0 1 0,-4 3 4 16,-1-5-8-16,-3 0 1 0,4 3 5 16,-4 3-6-16,-6-3 5 0,4-3-1 0,-2 6 0 15,5-3 0-15,-3 3-2 0,-2 0 3 16,2 0-3-16,-2 0 5 0,2 1-2 0,3 1-2 16,-5 0-2-16,-6-6 2 0,1 4-2 15,3-2-3-15,-6 0 3 0,-3 1 0 16,1-5-2-16,-2 3 3 0,-28-3-3 0,55 5 0 15,-28-1 4-15,-2-1-3 16,2 0-2-16,0 1 2 0,4-1-3 0,-2 0 4 0,4-1-1 16,-1 2-1-16,2-4-1 0,2 3 4 15,-2-6-3-15,4 6 1 0,1-3 0 16,-4 0-2-16,-3 0 2 0,1 0-1 16,-1-3-1-16,-32 3 2 0,60 0-2 0,-31 0 0 15,-1 0-1-15,-28 0 2 0,62 0 2 16,-30 3-1-16,0-3-2 0,-2 0-1 0,3-3 0 15,2 3 2-15,-3 0-1 0,3 0 4 16,2-4-1-16,0 8 0 0,-4-8-2 0,2 4 1 16,-1-2 3-16,-2 2 4 0,-32 0 3 15,61 0 0-15,-39 0 1 0,-22 0-5 0,47 0 3 16,-47 0-1-16,42 0-4 0,-42 0 3 16,42 0 0-16,-22-3-2 0,-20 3-1 15,43 0-1-15,-43 0 0 0,35 0-2 0,-35 0 4 16,39 0 0-16,-39 0 6 0,38-3 2 15,-38 3 0-15,34 0 2 0,-34 0 2 16,37 0 3-16,-37 0-1 0,40-4-2 0,-40 4 2 16,37-3-3-16,-37 3-5 0,36-3 3 15,-36 3-2-15,45-5-3 0,-45 5-1 16,49-4-1-16,-21 1 4 0,1 3-7 0,6-5-2 16,0 1 3-16,-1 0-3 0,2-2 0 15,1 4-2-15,8-2-2 0,1 0 1 16,-10 1-1-16,4 2-3 0,2-6 2 0,2 0 0 15,-7 4-2-15,-1-3-2 0,5 3-5 16,-6 0 0-16,0 0 1 0,-2-3 3 0,7 0-7 16,-10 3 0-16,4-3 1 0,1-2 2 15,-10 4 1-15,7-4 1 0,-2 3 1 0,-30 5 1 16,49-16-6-16,-24 10 6 0,-25 6 0 16,36-12 0-16,-19-1 4 0,0 1 1 0,-17 12-1 15,30-35-1-15,-17 19 0 0,-4-3 1 16,-1-3 2-16,-3-2 0 0,4-1-4 15,-4 0 3-15,1-3 1 0,4-3-3 0,-5 3 3 16,-1-5 0-16,4-5-1 0,-6 5 3 16,4-7 0-16,-1 7 3 0,-3-2-2 0,-2 0 2 15,0 2 4-15,0-4 1 16,-2 5 1-16,-6-10-3 0,3 3 1 0,-7-2 0 16,-6-1 2-16,-1-5-1 0,-6 1-2 0,-6-2 0 15,-3 1 2-15,-6-7-3 0,-8 3 1 16,-6-2-2-16,-25-11 1 0,-8 2 4 0,-3 0-1 15,-2 6 0-15,-7 4 0 0,-3 2 0 16,-5 8-2-16,-3-3 0 0,-12 1-1 16,-2 4-1-16,-7-1 3 0,-4 8 5 0,-11-4-1 15,-1 5-6-15,-13 2 0 0,-13 0-1 16,-14 8-4-16,-24 0-5 0,-20 10-6 0,-11 9-5 16,-16 12-5-16,-70 3 0 0,-23 9 0 15,-10 8 1-15,-7 1-3 0,5 0-6 16,-9 5-25-16,-11 5-47 0,-8-2-58 15,-4-5-212-15,-8 12-559 0,0-3-644 0</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32:10.553"/>
    </inkml:context>
    <inkml:brush xml:id="br0">
      <inkml:brushProperty name="width" value="0.05292" units="cm"/>
      <inkml:brushProperty name="height" value="0.05292" units="cm"/>
      <inkml:brushProperty name="color" value="#FF0000"/>
    </inkml:brush>
  </inkml:definitions>
  <inkml:trace contextRef="#ctx0" brushRef="#br0">26751 5869 1731 0,'0'0'83'0,"0"0"17"0,-65 32-48 0,65-32-9 16,0 0 7-16,0 0 7 0,0 0-6 15,0 0 20-15,0 0 2 0,0 0 13 0,0 0 7 16,0 0-9-16,0 0-3 0,0 0-10 16,0 0 4-16,-52-18 4 0,52 18 12 15,0 0 8-15,0 0 2 0,0 0-17 16,-27-14-15-16,27 14 6 0,0 0-6 0,0 0-9 16,0 0 0-16,0 0-14 0,-20-12 1 15,20 12 4-15,0 0-5 0,0 0 8 0,0 0 8 16,0 0-7-16,0 0 0 0,0 0 0 15,0 0-3-15,0 0-16 0,0 0 6 0,0 0-6 16,0 0-5-16,0 0 2 0,0 0-13 16,0 0-10-16,0 0 7 0,0 0-9 15,0 0 8-15,0 0-1 0,-29-9-2 16,29 9-7-16,0 0 9 0,0 0-9 0,0 0-1 16,0 0 5-16,0 0-1 0,0 0-7 15,0 0 6-15,0 0-8 0,0 0 0 0,0 0 6 16,0 0-5-16,0 0-5 0,0 0 4 15,0 0-3-15,0 0 4 0,0 0-6 16,0 0 5-16,0 0 0 0,0 0 0 0,0 0-1 16,0 0 2-16,0 0-1 0,0 0-3 15,0 0 3-15,0 0 0 0,0 0 0 16,0 0 2-16,0 0-2 0,0 0-5 0,0 0 5 16,0 0 2-16,0 0 1 0,0 0-6 15,0 0 4-15,0 0 1 0,0 0-5 16,0 0 15-16,0 0-15 0,0 0 5 0,0 0-5 15,0 0 7-15,0 0-5 0,0 0 10 16,0 0-12-16,0 0 6 0,0 0-1 0,0 0-1 16,0 0-1-16,0 0 2 0,0 0 1 15,0 0-5-15,0 0 1 0,0 0 2 16,0 0-1-16,0 0 8 0,0 0-6 0,0 0-7 16,0 0-1-16,0 0 12 0,0 0-7 15,0 0 1-15,0 0 1 0,0 0 2 16,0 0-9-16,0 0 8 0,0 0-2 15,0 0 4-15,0 0-5 0,0 0 2 0,0 0-13 16,0 0 20-16,0 0-8 0,0 0-7 16,0 0 14-16,0 0-18 0,0 0 9 15,0 0-1-15,0 0 0 0,0 0 4 0,0 0-7 16,0 0 1-16,0 0 0 0,32 71-1 16,-32-71 12-16,14 32-7 0,-6-14-7 15,0 0 8-15,4 4 0 0,-4-1-3 0,1 5-4 16,6-3 11-16,-7 5-9 0,2-4 6 15,5 3-4-15,-6 5 3 0,4-2-5 0,2 0 7 16,-3 3-10-16,1-6 8 0,-5 2 8 16,4-5 2-16,2 4-14 0,-4 1 4 15,0-6 4-15,1 5-1 0,-2-4-2 0,2 3 3 16,-2-2-6-16,1-3-1 0,-2 5-2 16,2-8 13-16,-10-19-2 0,12 40-4 15,-7-27-1-15,-5-13 11 0,10 24-6 0,-10-24 6 16,7 26 6-16,-7-26 4 0,8 21 15 15,-8-21 23-15,0 0-9 0,0 0-6 16,0 0-7-16,0 0-4 0,0 0-3 0,0 0-4 16,0 0-7-16,0 0-2 0,0 0-1 15,-57-59-1-15,44 29-4 0,4-5 6 0,-7-1-13 16,1-4 0-16,0-4-1 0,1 4 4 16,1-3-5-16,-4 5 4 0,5-3-6 15,-3-1 4-15,2 3 1 0,1 2-1 16,-1 0-4-16,4 1 7 0,1 4-11 0,0-1 3 15,-2 4-3-15,5 1 1 0,1 1 0 16,-1 0 3-16,5 27-5 0,-6-47 9 16,4 29-6-16,2 18 1 0,-8-33-3 0,8 33 3 15,-4-27-4-15,4 27 6 0,0 0-10 16,-5-35 5-16,5 35-8 0,0 0 6 16,0 0-4-16,0-31 1 0,0 31 10 0,0 0-10 15,0 0 0-15,17-16 10 0,-17 16-11 16,0 0 5-16,0 0 3 0,0 0 4 15,48 13-9-15,-48-13 8 0,26 12-6 0,-26-12-5 16,28 13 5-16,-28-13 6 0,28 12-1 16,-28-12 0-16,22 12-5 0,-22-12 4 0,24 8 2 15,-24-8-1-15,0 0 2 0,25 12 4 16,-25-12-3-16,0 0 0 0,0 0-2 16,0 0 4-16,0 0-2 0,43-17-1 0,-43 17-2 15,9-25 3-15,-9 25 1 0,8-27-3 16,-8 27-2-16,8-38 1 0,-1 14-2 0,-7 24 1 15,7-44-2-15,1 19 0 0,-6 5 2 16,-2 20 2-16,11-46-7 0,-7 28 5 16,-4 18-1-16,10-38 3 0,-10 38 0 15,8-31-8-15,-8 31 6 0,2-25 3 0,-2 25-3 16,8-21 0-16,-8 21-3 0,0 0 3 16,5-24-2-16,-5 24 0 0,0 0-2 15,0 0 6-15,7-29-2 0,-7 29 0 0,0 0-9 16,0 0 7-16,10-20 0 0,-10 20 1 15,0 0 6-15,0 0-14 0,0 0 2 0,0 0 11 16,0 0-12-16,0 0 1 0,0 0 7 16,0 0-4-16,0 0 1 0,48 42 3 15,-36-20-4-15,-3-2 7 0,4 5-2 16,-1 1-1-16,6 7-4 0,-5-6 7 0,-1 5-6 16,5 0 5-16,-7-6 0 0,5 6 0 15,0-8-5-15,-2 6 6 0,-4-1-5 0,4-1 1 16,1-4-2-16,-6-1 7 0,2 2-1 15,2-5 0-15,-4 1-2 0,4 0 1 0,-7-1 0 16,-5-20-4-16,18 34 8 0,-18-34-6 16,13 27-9-16,-13-27-39 0,14 24-38 15,-2-12-28-15,-12-12-35 0,13 16-45 16,-13-16-95-16,0 0-549 0,18 10-22 16</inkml:trace>
  <inkml:trace contextRef="#ctx0" brushRef="#br0" timeOffset="3306.1592">27721 5587 3762 0,'-8'-35'-75'0,"8"35"30"15,-9-27 1-15,9 27 2 0,-15-25 4 16,15 25 16-16,-13-27 24 0,13 27 3 15,-17-21-1-15,17 21 0 0,-15-24-4 16,15 24 17-16,-13-20 7 0,13 20 18 0,-12-19-10 16,12 19 7-16,0 0 20 0,-17-20 1 15,17 20 0-15,0 0 9 0,0 0-18 0,-27-13-2 16,27 13-16-16,0 0 10 0,0 0-6 16,0 0-17-16,-43 25 2 0,30-10 6 0,13-15-14 15,-22 37 1-15,8-17-3 0,8 4 12 16,-4-3-14-16,5 6-2 0,-4-1 4 15,6-2-2-15,3-24-5 0,-3 49-5 16,3-20-5-16,0-29 5 0,11 45 5 0,-6-27-2 16,7 5-3-16,-4-10 10 0,-8-13-15 15,22 29 7-15,-12-16-10 0,-10-13 9 0,25 15-7 16,-25-15 9-16,22 12-8 0,-22-12 7 16,0 0-9-16,35 0 20 0,-35 0 9 15,0 0 4-15,34-22-8 0,-34 22 1 0,21-21-4 16,-21 21-6-16,10-26 6 0,-10 26-1 15,9-30 0-15,-9 30-4 0,0-34 4 16,0 34-3-16,0-34-7 0,0 34 6 0,0-30 4 16,0 30-8-16,-4-31-3 0,4 31 0 15,-5-29 0-15,5 29 8 0,0 0-11 16,-6-30 0-16,6 30 3 0,0 0-6 16,0 0 0-16,-4-27 4 0,4 27-12 0,0 0 7 15,0 0 1-15,0 0 0 0,0 0-2 16,0 0 5-16,0 0-5 0,0 0 7 0,0 0-7 15,54 56 2-15,-39-44 8 0,2 4-11 16,3-5 6-16,0 1 20 0,5 2-26 0,-2-6 2 16,-23-8 0-16,49 12-2 0,-24-6 7 15,-25-6-9-15,45 2 1 0,-45-2 5 0,42-3-7 16,-17-9 9-16,-5 0-3 0,5 1 4 16,-5-8-6-16,-3 1 7 0,3-4-5 15,-7 3 3-15,3-5 0 0,-1 6-2 0,-7-3 7 16,-8 21-8-16,17-37 1 0,-7 18-2 15,-10 19-1-15,15-32 10 0,-15 32-9 16,8-26 8-16,-8 26-14 0,12-23 20 16,-12 23-10-16,12-18-8 0,-12 18-6 0,0 0 12 15,16-20-6-15,-16 20 0 0,0 0 2 16,19-12 6-16,-19 12 0 0,0 0-3 0,0 0-4 16,43 5 17-16,-43-5-7 0,0 0-8 15,34 12 0-15,-34-12 2 0,0 0-10 0,23 9-1 16,-23-9 2-16,0 0-5 0,28 6 5 15,-28-6 2-15,0 0 5 0,0 0 0 16,31-12 1-16,-31 12-6 0,20-21 1 0,-20 21 4 16,20-32 0-16,-10 20 0 0,5-5 10 15,-15 17 0-15,18-32-13 0,-18 32 8 16,15-25 0-16,-15 25-2 0,15-18-6 16,-15 18 3-16,0 0-3 0,17-22 1 0,-17 22 2 15,0 0 6-15,20-9-12 0,-20 9 7 16,0 0-3-16,0 0 2 0,0 0 0 0,59 18 0 15,-41-12 9-15,-18-6-6 0,34 15-2 16,-13-7-1-16,6-4 7 0,-27-4-11 16,50 8-4-16,-21-5 1 0,-29-3-2 0,48-3-2 15,-23-2 4-15,-25 5 5 0,49-7-9 16,-24-1 12-16,-7 0-10 0,-1-2 11 0,1 1 1 16,-4-3 2-16,3-8-7 0,-6 5 5 15,1-3-5-15,-4-4 30 0,4 4-37 16,-7-3 10-16,2 1 0 0,-7 4 6 15,5-7 0-15,-5 23 0 0,3-33 1 0,-3 16-1 16,0 17 5-16,0-27-5 0,0 27 5 16,0-21-3-16,0 21-8 0,0 0 8 0,2-22 3 15,-2 22-7-15,0 0-4 0,0 0 6 16,0 0-5-16,0 0 6 0,0 0-8 16,0 0 5-16,0 0 0 0,38 37-6 0,-28-29-1 15,-10-8 4-15,24 13 8 0,-14-6-10 16,-10-7 15-16,30 5-11 0,-30-5-6 15,22 7 1-15,-22-7 3 0,25 0-1 0,-25 0 9 16,0 0-8-16,31-8 1 0,-31 8 2 16,12-16-2-16,-12 16 13 0,14-16-16 15,-14 16 24-15,3-25-22 0,-3 25 4 16,-3-24-4-16,3 24 6 0,-9-29-3 0,9 29-3 16,-17-24 6-16,2 9-1 0,2 1 7 15,-2 2-7-15,-2 5-2 0,17 7 2 0,-28-20-2 16,14 14 5-16,14 6-7 0,-20-9-1 15,20 9-6-15,0 0 0 0,-25 3 9 0,25-3-4 16,0 0 6-16,-15 26-13 0,10-13 10 16,5-13 2-16,0 29-6 0,0-29-6 0,9 27 8 15,-6-9-3-15,5-3 3 0,1-1 10 16,2 1-11-16,3-2 1 0,-6-1-8 16,5-4-2-16,-13-8 8 0,32 13-1 15,-17-10 3-15,-15-3 8 0,30 0-7 0,-30 0-1 16,36-8-3-16,-23-2-1 0,4 1 9 15,1-7 20-15,-1-2-26 0,-4-3 9 0,1-5-5 16,-3-1 8-16,4-6-10 0,-1-3 4 16,-8 6-6-16,1 0 17 0,-4 1-13 15,-3-1 0-15,4 3 12 0,-4 27 6 0,5-50-3 16,-5 28 16-16,0 22-8 0,0-35-2 16,0 35-12-16,0-28 1 0,0 28-1 0,0 0 10 15,5-29-14-15,-5 29-2 0,0 0-1 16,0 0 3-16,0 0-2 0,0 0 8 15,0 0-16-15,0 0 5 0,65 37 0 16,-65-37-4-16,32 16 2 0,-15-11-1 0,-17-5 3 16,33 12-3-16,-33-12-1 0,32 7 6 15,-32-7 0-15,32 7-11 0,-32-7 11 0,23 3 6 16,-23-3-3-16,0 0 4 0,30-17-11 16,-30 17 12-16,0 0-1 0,17-26-6 15,-17 26 6-15,8-29 4 0,-8 29-13 0,4-33-2 16,-4 33 17-16,-4-31-15 0,4 31 4 15,0 0 9-15,-5-37-11 0,5 37 3 0,0 0 3 16,-7-30-5-16,7 30 0 0,0 0-6 16,0 0 13-16,0 0-8 0,0 0-7 15,0 0 3-15,0 0 0 0,-43 51-1 16,43-51 1-16,-10 31-4 0,2-12-1 0,8-19 11 16,-4 40-9-16,4-40 3 0,4 40-1 15,-1-18-2-15,-3-22 1 0,15 39 4 16,-5-18-5-16,2-1 12 0,-1-2-5 0,-1 0 1 15,7 0-6-15,-3 2 3 0,2-5-5 16,1 1 8-16,1-1-3 0,9 0-3 0,-7-3 6 16,7 4 0-16,0-4-9 0,3 1 1 15,5 2 13-15,-5 0-10 0,0 1 14 0,0-1-15 16,-8-2-1-16,5 6 1 0,-9-8-10 16,-1 5 3-16,0-1 1 0,-17-15-1 15,30 28 5-15,-25-16 2 0,-5-12-1 16,12 28 4-16,-12-28 2 0,-4 31-2 0,4-31-3 15,-22 34-4-15,12-20-5 0,-6 2 2 16,16-16 0-16,-30 28-16 0,6-16-4 16,24-12-3-16,-33 13-12 0,16-8 0 0,17-5-2 15,-35-1-3-15,35 1-13 0,-25-24-11 16,11 7 3-16,3-8 0 0,4-7-4 16,2-10 2-16,5-5 5 0,5-5-1 0,0-7 12 15,8 2-3-15,-4-5 10 0,4 2-3 16,4 6 9-16,1 6 4 0,-1-6 7 0,0 7-2 15,-1 8 12-15,-2-1-3 0,4 3 7 16,-1 3 4-16,0-1-1 0,-1 5 0 16,5 3 5-16,-10-2 27 0,3 5-10 0,-1 0-1 15,-1 2 0-15,3-1 29 0,-10 3-3 16,6-2 21-16,-11 22-7 0,12-36 19 16,-12 36-6-16,5-35-3 0,-5 35-3 0,0-28-13 15,0 28 11-15,0 0-15 0,-22-27-1 16,22 27 1-16,0 0-9 0,-35-3-7 0,35 3-4 15,0 0 8-15,-50 28-12 0,32-16-1 16,4 6 1-16,-2 4 5 0,2-3-11 16,-1 6 3-16,3-2-8 0,1 4 12 0,1 2-12 15,6-4 2-15,1 7-4 0,3-7-2 16,3 4 10-16,6-4 3 0,-4 3-13 0,10-6 6 16,0-2 0-16,-2 2 4 0,7-5-8 15,-3-4 8-15,3 1-2 0,-3-5-2 16,3-3-2-16,-3-3 0 0,-17-3 12 15,41-3-20-15,-24-3 8 0,3-3 4 0,4-5 2 16,-8-3 2-16,1-5 1 0,2-6-11 16,-3 1 10-16,-2-5 4 0,-3-4-12 0,-1-2 0 15,4 5 16-15,-1-1-16 0,-8 2 4 16,7 5-2-16,-7 3-4 0,3-2 4 16,-3 5 2-16,-5 21-2 0,12-34 0 0,-12 34-6 15,8-30 0-15,-8 30-2 0,9-21 4 16,-9 21-6-16,15-20 8 0,-15 20 0 15,8-12-2-15,-8 12 4 0,17-6-6 0,-17 6 12 16,17-5-6-16,-17 5-4 0,0 0 2 16,26-4 2-16,-26 4-6 0,0 0 8 15,0 0-8-15,25-3 0 0,-25 3 8 16,0 0-6-16,0 0 6 0,0 0 18 0,0 0-8 16,27-12-10-16,-27 12 11 0,0 0-11 0,15-28 0 15,-15 28 2-15,7-31-4 0,-7 31 6 16,8-33 0-16,-8 33-6 0,2-30 6 15,-2 30-5-15,3-35-1 0,-3 35 4 0,9-28 2 16,-9 28-4-16,0 0 0 0,3-28-8 16,-3 28 0-16,0 0 4 0,0 0 0 0,17-15 2 15,-17 15-6-15,0 0-2 0,0 0 10 16,0 0-4-16,40 34-2 0,-30-25 8 16,2 0-10-16,-12-9 0 0,21 22 0 15,-7-14-3-15,-6 1 7 0,-8-9 7 0,17 15-3 16,-17-15 4-16,0 0 5 0,23 13 3 15,-23-13-1-15,0 0 4 0,0 0 6 16,25 7 6-16,-25-7-20 0,0 0 32 0,0 0-29 16,0 0-5-16,26-40 4 0,-26 40-4 15,0 0 7-15,13-25-7 0,-13 25-9 0,5-18-2 16,-5 18 6-16,0 0 3 0,13-21-7 16,-13 21 5-16,17-18-7 0,-17 18-6 0,15-20 15 15,-15 20-7-15,20-21-2 0,-20 21 5 16,20-18-8-16,-20 18 5 0,24-22 11 15,-11 10-11-15,-13 12 0 0,20-21 7 16,-20 21-7-16,20-23 0 0,-20 23 10 0,20-21-8 16,-10 4 3-16,-10 17-3 0,15-24 2 15,-10 9-4-15,4 3-6 0,-9 12 13 16,15-31-7-16,-12 19 2 0,-3 12 3 0,5-29 4 16,-5 29 0-16,0 0 3 0,9-30 12 15,-9 30-15-15,3-15 3 0,-3 15-9 0,0 0 2 16,0 0-1-16,0 0-3 0,0 0 1 15,0 0 10-15,0 0-5 0,0 0-11 0,0 0 13 16,0 0-2-16,38 39-13 0,-38-39 8 16,24 15 2-16,-24-15-4 0,22 11 1 15,-22-11 1-15,31 0 5 0,-31 0-6 16,0 0 4-16,50-15 4 0,-33 4 17 0,5-1-9 16,-5-3 6-16,1 0-9 0,-1-6 14 15,6-8-1-15,-3-2 0 0,5-2 3 16,-5 0 7-16,1-14-5 0,-5-3-12 0,-2 2 0 15,-3-7 2-15,-4-6 8 0,-2-3-14 16,-5-3-1-16,3-2-3 0,-6 2 1 0,-2-3-3 16,-2 3 7-16,4 4-11 0,-5 5-3 15,3 9 13-15,1 5-7 0,-4 4 0 0,3 8-3 16,2 2-1-16,-2 3-5 0,1 7-5 16,4 20 7-16,-5-17-6 0,5 17 0 15,0 0 4-15,0 0 0 0,0 0 6 16,0 0-12-16,0 83 3 0,2-52-1 0,5 8-5 15,3 4 14-15,5 7-4 0,1 3-1 16,1-1 3-16,7-2-3 0,1 1 7 16,3-4-4-16,0-2-3 0,1 0 0 15,1-6-19-15,-2 2-11 0,-4-13-7 0,1-1 4 16,-7-3-4-16,-1-1 1 0,0-5 7 0,-4-3 3 16,-13-15-14-16,17 24-17 0,-15-14-7 15,-2-10-15-15,6 11-16 0,-6-11-28 16,0 0-44-16,0 0-43 0,0 0-93 0,0 0-449 15,0 0 418-15</inkml:trace>
  <inkml:trace contextRef="#ctx0" brushRef="#br0" timeOffset="3490.1619">31665 2594 3271 0,'-23'-11'33'0,"23"11"26"0,-28-13 8 15,28 13 19-15,-22-8-27 0,22 8 14 16,0 0-24-16,0 0 0 0,-19-19 6 15,19 19-16-15,0 0-2 0,0 0-5 0,49-51-7 16,-21 32 3-16,4-3-4 0,5-2 3 16,10-2-16-16,1 2-31 0,4-1-75 15,-2-2-114-15,2 6-371 0,-10 2-131 16,-9 3 606-16</inkml:trace>
  <inkml:trace contextRef="#ctx0" brushRef="#br0" timeOffset="5312.1265">27181 7160 3005 0,'0'0'-10'0,"5"-29"-3"0,-5 29 0 16,0 0 5-16,11-22-2 0,-11 22 2 0,0 0 3 15,9-24-6-15,-9 24 6 0,0 0 5 16,20-23 3-16,-20 23 17 0,0 0-17 16,28-8 13-16,-28 8 2 0,0 0 0 0,42 8 2 15,-42-8 8-15,35 19 7 0,-16-7-3 16,2 4 2-16,1 3-5 0,0 0 0 15,-2-3 4-15,7 8-7 0,-9-1-5 0,-1-1-4 16,1 0 6-16,-1-4-3 0,-4 1-15 16,-1-2 15-16,-12-17-2 0,18 24 29 15,-18-24 27-15,15 19 3 0,-15-19 12 0,16 17 20 16,-16-17-18-16,0 0-1 0,0 0-20 16,0 0-14-16,0 0-2 0,56-36-10 0,-39 16-5 15,8-4-7-15,-1-2-3 0,2-1 3 16,6-1-9-16,0-1-1 0,3 2-5 15,9 0-8-15,-11 6 3 0,4 3-12 0,-4 1 0 16,2 5 4-16,-4 3 4 0,-3 4-9 16,4 1 2-16,-32 4-1 0,45 4 7 15,-45-4-1-15,33 12-6 0,-21-4-3 0,-12-8 6 16,24 23 8-16,-24-23-1 0,13 28-1 16,-13-28-6-16,3 31 10 0,-3-31 10 15,-11 32 1-15,11-32 5 0,-24 38 4 0,7-17 2 16,-4-2-6-16,-4 1 11 0,-7-2-1 15,-2 6 4-15,-1-8 2 0,0-1 1 16,0 1 3-16,5-8 0 0,3 0-10 0,-1-1-2 16,1-2-2-16,27-5-4 0,-39 11-5 15,39-11-6-15,-30 1-4 0,30-1-9 0,0 0-10 16,0 0-10-16,-28-20-20 0,28 20-21 16,0 0-23-16,0 0-18 0,40-51-14 0,-22 31-12 15,2 0-13-15,9 0-19 0,1-5-17 16,5 3-12-16,-5 0-2 0,-1-3 7 15,2 2 10-15,-2-1 12 0,-1 2 24 16,2-2 37-16,-6-2 32 0,-1 5 37 0,-4-5 42 16,-3 9 43-16,3-4 6 0,-2 2 13 15,-4 0-12-15,-1 1-6 0,-12 18-3 16,16-33-5-16,-7 19-6 0,-9 14 6 0,15-24-19 16,-15 24-5-16,13-23 1 0,-13 23-13 15,0 0 11-15,20-17-12 0,-20 17 6 0,0 0-6 16,32 0-1-16,-32 0-13 0,0 0 10 15,47 16 4-15,-20-8-7 0,-6-3-5 0,4 6 8 16,2-4-3-16,0-2-1 16,1-2 3-16,-1 1 1 0,-2-2-8 0,-25-2 13 15,49-2 15-15,-49 2 1 0,38-10 15 16,-14 1-1-16,-4-4 8 0,-7-2 9 0,4-1-3 16,-17 16-9-16,23-39 4 0,-11 20-3 15,-7 1 14-15,-5 18-2 0,17-32-9 0,-17 32-6 16,10-24-4-16,-10 24-10 0,17-21-11 15,-17 21-3-15,13-15 2 0,-13 15-6 16,0 0-6-16,35-11 5 0,-17 11-1 0,-1-1-2 16,-17 1 0-16,37-4-1 0,-37 4-1 15,45-7-1-15,-20 3-4 0,-25 4-5 0,44-17 9 16,-23 7-6-16,-21 10-1 0,37-15 4 16,-20 0 3-16,-2 3-6 0,-15 12 6 15,22-35-2-15,-12 17 0 0,-5-1 3 0,-5 19 13 16,8-46 3-16,-4 25-2 0,-4 21 1 15,-4-41-4-15,4 41 1 0,-5-40-3 16,5 25 1-16,0 15-3 0,0 0-1 0,-6-47-5 16,6 47-7-16,-2-21-1 0,2 21-3 15,0 0-2-15,2-21 4 0,-2 21-3 16,0 0-1-16,0 0 0 0,0 0 4 0,0 0-2 16,53 37 0-16,-35-15 1 0,8 6-2 15,-5 3 1-15,11 5 2 0,-2 7 0 0,5 0-1 16,7 9-2-16,3 2-5 0,2 4 1 15,0 3 2-15,1-2 2 0,1 1-3 16,-6-5 0-16,4 0-1 0,-8-7 2 0,-4-2 2 16,0-5-1-16,-12-4-2 0,1 2-3 15,-6-8 3-15,-6 5 4 0,-2-9-2 16,-5 3 2-16,-5-2-4 0,0 3 5 0,0-31 0 16,-10 56 0-16,-2-29 1 0,-1-2 0 15,0 1 0-15,-1-3-1 0,-3-3-1 16,-1 4-1-16,1-8 2 0,-3-1 2 0,-5-6 2 15,25-9 5-15,-40 5-1 0,40-5-1 16,-45-17 3-16,25 0-4 0,-2-7 2 16,-1-10-3-16,6-3-1 0,0-19-1 0,0-11-4 15,2-16-1-15,2-40-2 0,5-11 2 16,-1 0-3-16,3-3-4 0,4 2-7 0,2 20 2 16,-3 21 1-16,3 4-1 0,0 13 0 15,0 9-15-15,-6 3-23 0,12 13-31 0,-3 4-36 16,2 4-31-16,7 3-51 0,-4 8-170 15,2 6-517-15,2 5-309 0</inkml:trace>
  <inkml:trace contextRef="#ctx0" brushRef="#br0" timeOffset="6313.3312">27450 9694 3989 0,'0'0'-145'16,"0"0"9"-16,0 0 5 0,-5-25 9 0,5 25 10 15,0 0 5-15,0 0 13 0,0 0 15 16,0 0 5-16,22-18 15 0,-22 18 14 0,16-16-6 16,-16 16 21-16,26-22-3 0,-10 10 2 15,1-3 3-15,0 0 3 0,-1 0 5 16,3-3-3-16,1-2 0 0,-3 1 11 0,-1-2 3 15,4 3 18-15,-8 0 32 0,2-4 10 16,-1 0-6-16,-1 1 2 0,-12 21 10 16,18-46 4-16,-16 21-16 0,1 2 4 0,-3 23 14 15,-3-42-6-15,3 42-6 0,-10-44-5 16,3 24 1-16,7 20-10 0,-20-35 2 0,8 20 2 16,12 15-3-16,-22-25-7 0,22 25-3 15,-28-15-6-15,28 15 8 0,-28 0-15 16,28 0 4-16,0 0 0 0,-52 21-17 0,38-6 15 15,-2 4-3-15,2 4-9 0,-1 1-3 16,3 8 2-16,-1 1 4 0,1 1 0 16,2 4 21-16,7 6-6 0,0-4 13 15,1-3 2-15,4 3-9 0,1-1-1 0,9 0-1 16,1-3-8-16,0-4 4 0,8-5 1 16,2-3-3-16,4-2-1 0,3-14-7 0,3 4 2 15,4-11-6-15,0-2-9 0,8-7-24 16,-3 0-26-16,-2-5-46 0,2-5-51 15,-5-4-114-15,6-7-496 0,-8-1 394 0</inkml:trace>
  <inkml:trace contextRef="#ctx0" brushRef="#br0" timeOffset="6814.1107">28412 8461 3259 0,'0'0'-16'0,"0"0"13"0,0 0 8 15,-44 33 5-15,33-10 20 0,1-2 0 16,1 7 11-16,-2 7-16 0,2 1 9 16,1 5-5-16,4-2-3 0,3 1 4 0,-3 4-2 15,4-2-6-15,0 2 1 0,4-1 9 16,-8-1 9-16,4 2 2 0,-6-4 2 0,2-3-7 16,3 0 3-16,-8-7-6 0,3 0-4 15,1 1-3-15,-4-3 1 0,4-2-16 0,5-26 7 16,-16 47 4-16,0-31 0 0,5 4-24 15,-6-5 9-15,0-3-22 0,17-12 1 16,-36 22 4-16,19-16-8 0,17-6-9 16,-37 3 25-16,37-3-20 0,-40-3 3 0,40 3-2 15,-34-13-4-15,34 13 4 0,-20-23 17 16,20 23-21-16,-15-31 9 0,15 31 14 0,-5-31-14 16,5 31 0-16,4-32 5 0,-4 32-3 15,0 0 6-15,8-42 10 0,-8 42-14 16,13-25-2-16,-13 25 12 0,22-26-8 15,-22 26 12-15,23-20 0 0,-23 20-4 0,32-16 2 16,-15 10 12-16,-17 6-14 0,37-9 0 16,-37 9 14-16,43 0 0 0,-43 0 13 15,42 0-13-15,-13 3 9 0,-1 3-2 0,0 0-4 16,1-2-2-16,-2 3 1 0,4 2-5 16,-2-5 2-16,3 7 4 0,-7-5-13 0,1 0 9 15,6 0-12-15,-3-3-4 0,2-3-23 16,-31 0-35-16,56-3-43 0,-26-3-54 15,-5-5-67-15,0-1-529 0,-2-1 411 16</inkml:trace>
  <inkml:trace contextRef="#ctx0" brushRef="#br0" timeOffset="7128.0732">29017 8564 3283 0,'0'0'14'0,"0"-28"11"0,0 28 9 15,0 0 0-15,0 0 22 0,-15-31 7 0,15 31-18 16,0 0 2-16,0 0-2 0,0 0-18 16,-20-15 6-16,20 15-3 0,0 0 8 0,0 0-7 15,-45 42 33-15,28-20 4 0,1 5 12 16,-1 5-6-16,-7 1 5 0,8 3 0 16,-1 2-12-16,4-1-5 0,4 4 5 0,-2-5-15 15,7 5 4-15,4-8-14 0,4 1-4 16,4-5-3-16,0 1-6 0,6-6-7 15,1 0 4-15,3-4-6 0,4-6-3 0,3-4-2 16,2-8-1-16,3-2-4 0,-30 0-1 16,58-12-3-16,-24-2-19 0,-2-1-20 0,-2-11-37 15,-2 0-35-15,-1 1-38 0,-2-10-38 16,-3 1-53-16,1 1-611 0,-3-2-63 16</inkml:trace>
  <inkml:trace contextRef="#ctx0" brushRef="#br0" timeOffset="8026.0943">29379 8571 3813 0,'0'0'-57'0,"6"-30"37"0,-6 30 26 0,0 0 30 15,0-24 20-15,0 24 4 0,0 0-2 16,0 0-13-16,0 0-9 0,5-27-1 0,-5 27-1 16,0 0-11-16,0 0-4 0,0 0-5 15,9-24 7-15,-9 24-11 0,0 0 7 16,0 0-1-16,22-20-9 0,-22 20 6 0,0 0 1 16,11-16-13-16,-11 16 10 0,0 0-5 15,19-22 11-15,-19 22-9 0,0 0 2 0,16-20 10 16,-16 20-5-16,0 0 6 0,10-24 15 15,-10 24 4-15,0 0 1 0,9-28 2 16,-9 28 18-16,0 0 6 0,0 0 3 16,0 0-14-16,-25-25-11 0,25 25-6 0,0 0-2 15,0 0-4-15,0 0-7 0,-62 49-4 16,45-28-2-16,-1 11-1 0,4-2-9 16,-2 4-1-16,7 0 6 0,-4 3-6 0,4-7-1 15,6 5-1-15,3-5 1 16,3 2 1-16,2-2-4 0,0-3-2 0,7 0-1 15,0-2-2-15,10-3 5 0,-2-3-1 16,8-4 0-16,-3-5-1 0,10-3-5 0,-5-7 3 16,11 0-30-16,-41 0 5 0,65-11-1 15,-35 2 13-15,-3-3-9 0,-2-3 5 0,-3-5 3 16,1 6 0-16,-6-5 1 0,-1 1 6 16,-4-1 1-16,-12 19 13 0,24-27 15 0,-11 16-1 15,-13 11 1-15,17-20-6 0,-17 20-8 16,0 0-1-16,21-13-1 0,-21 13 4 15,0 0-5-15,0 0 1 0,47 33 2 16,-28-10-2-16,-3-4-4 0,11 8 9 0,-5-2-10 16,3 2-2-16,2 1 3 0,0-1 0 15,4 2-2-15,-2 1 7 0,-4-5-7 0,2 4 4 16,-6-10-4-16,-1 4 4 0,1-2-4 16,-5-1 3-16,-4-5-4 0,-2 3 4 15,-10-18 2-15,15 28-1 0,-15-28-3 0,2 27 1 16,-2-27 1-16,0 0 2 0,-14 35 0 15,14-35-2-15,-16 18-1 0,16-18 2 16,-25 9-2-16,25-9-2 0,-32 0 4 16,32 0-5-16,0 0 0 0,-60-18 1 0,43-2-5 15,-2-4-1-15,3-13-1 0,-8-10-10 16,13-13-15-16,-3-18-10 0,2-5-11 0,2-3-5 16,4 0 9-16,-1-3-6 0,-1 6 2 15,4 10 12-15,3 13 0 0,-3 8 4 0,-4 5 19 16,8 5 4-16,-3 3 3 0,6 6-4 15,0 6-3-15,2-2 8 0,0 5-7 16,-5 24 11-16,22-36-4 0,-9 17-1 16,-13 19-1-16,31-16 4 0,-10 10-7 0,-21 6 3 15,44 0 11-15,-44 0 2 0,55 10-4 16,-28-2 7-16,3 8-8 0,0-1 0 16,-3 7 7-16,-2-4-2 0,-7 3-5 0,-1 2-2 15,1-1 13-15,-4-2 7 0,-3 3-3 16,-6 1 8-16,-1 1 5 0,-4-25-6 0,-5 45 6 15,-4-22-4-15,-2 1-6 0,-9-4 6 16,0 7-6-16,-2-7-5 0,-10 3-4 16,0-5 2-16,-1 0 1 0,1-3-5 0,5 2-5 15,0-10-1-15,2 7-13 0,5-5-17 16,20-9-30-16,-31 9-30 0,31-9-22 16,-19-3-34-16,19 3-53 0,0 0-138 0,-8-36-469 15,8 36 133-15</inkml:trace>
  <inkml:trace contextRef="#ctx0" brushRef="#br0" timeOffset="8323.1108">30270 7187 3630 0,'0'0'-42'0,"-25"-24"14"0,25 24 5 15,-17-19 6-15,17 19-7 0,-15-20 7 0,15 20-1 16,0 0 3-16,-3-39-5 0,3 39 13 15,18-31-8-15,-18 31-1 0,22-32 0 16,-5 20 7-16,0 1 14 0,-17 11 8 0,35-12 1 16,-35 12 28-16,35 1 26 0,-35-1 13 15,48 24 26-15,-19-1-5 0,-6 8-1 16,4 6-2-16,3 7-21 0,-8 4-4 0,6 4-1 16,4 10-10-16,-7 0-7 0,7 4-7 15,-5-6-1-15,-4-5-4 16,2-2-8-16,-5-3-8 0,0-6-33 0,-6-6-35 0,1-4-41 15,-2-4-18-15,-6-7-60 0,-7-4-96 16,0-19-570-16,-8 33 49 0</inkml:trace>
  <inkml:trace contextRef="#ctx0" brushRef="#br0" timeOffset="8749.1264">30520 7762 3661 0,'-19'-15'-73'0,"19"15"28"0,-27-23 9 15,27 23 8-15,-20-24-1 0,15 9 3 16,5 15 1-16,-3-33 3 0,3 33-1 15,17-47 2-15,-1 23-4 0,3-5 11 0,11 1 3 16,-8 1 4-16,9 3-3 0,0 1 20 0,0 3 1 16,1 1 6-16,2 3-1 0,-11 4 4 15,7 4 12-15,-1-3-7 0,-6 10 26 16,-23 1 36-16,54 0-1 0,-33 8 5 16,8-3-4-16,-9 9 0 0,3-2-13 0,-1 1-10 15,-4 4-6-15,4 0-14 0,0 1-5 16,-2 0 2-16,-2 1 2 0,-4 0-4 0,2-6-11 15,-2 3 0-15,-14-16-4 0,23 26-4 16,-23-26-6-16,20 18 4 0,-20-18-13 16,14 9-16-16,-14-9-25 0,0 0-23 15,0 0-23-15,0 0 5 0,0 0-26 16,20-49-9-16,-20 49 7 0,-7-45-11 0,-3 13 13 16,2-5-2-16,-4-3 17 0,-5-11 3 15,-1 0 13-15,-1-2 37 0,-6 1 37 0,-1 1 15 16,0 0 52-16,5 5 24 0,-3 6 36 15,4 7-2-15,3 1-9 0,4 5-17 0,3 3-28 16,-3 4-5-16,13 20-8 0,-14-35 0 16,14 35-24-16,0 0-17 0,0 0-62 15,0 0-29-15,0 0-50 0,22-24-67 16,-22 24-230-16,23 3-329 0,-23-3 437 0</inkml:trace>
  <inkml:trace contextRef="#ctx0" brushRef="#br0" timeOffset="9123.5005">31458 6880 3164 0,'-82'30'12'15,"62"-22"29"-15,-5 4 22 0,3-2 20 16,-5 5 4-16,7 2-15 0,-1-2 9 0,-6 1-15 15,8 11-5-15,3-7-13 0,1 4-7 0,5 2 11 16,3-2-25-16,7-24 7 0,0 47 3 16,12-23-15-16,-4-4 0 0,9 3-2 0,3-7-1 15,3-1-5-15,-1-3 7 0,6-2-5 16,-4-4-5-16,3-3-7 0,-27-3 13 16,38 0-8-16,-38 0 0 0,33-8 1 15,-33 8-3-15,31-20 2 0,-20 4 3 16,-11 16-3-16,17-36-6 0,-17 11 9 0,3-3-3 15,-3 28-8-15,-5-58-1 0,-3 23 7 16,1 8 0-16,-4-5 11 0,2 8 26 0,-3 0-16 16,-1 5-10-16,13 19-29 0,-22-27-52 15,22 27-50-15,-30-12-65 0,30 12-176 16,-27-3-432-16,27 3 248 0</inkml:trace>
  <inkml:trace contextRef="#ctx0" brushRef="#br0" timeOffset="9478.1031">31602 6490 3490 0,'0'0'-29'15,"0"0"9"-15,0 0 29 0,0 0 7 0,12 52 21 16,-12-52 6-16,5 54 1 0,1-26-4 16,3 4 3-16,-1 2-8 0,4-2-11 15,1 0 4-15,-1 0-4 0,0-6-5 0,-2-2-1 16,1-1 3-16,-1-2-5 0,-10-21-1 15,14 30 15-15,-3-15 31 0,-11-15-23 16,0 0-1-16,0 0-1 0,0 0-8 0,0 0-1 16,0 0-3-16,39-54 4 0,-24 14-10 15,2-15-8-15,8-11 0 0,-2-1-6 0,-3 12 6 16,-3 0-2-16,0 8-4 16,3 8-1-16,-9 2 2 0,3 3-5 0,-1 4 7 15,1 6-4-15,7 4-1 0,-1 4 11 16,2 9 19-16,5-1-22 0,-27 8 18 0,57 8 4 15,-22 5-1-15,-2 5-9 0,3 6 11 16,-3 11-12-16,-5 2-4 0,1 4-19 0,-11 4-75 16,-11-4-125-16,0 2-384 0,-14 0-202 15,-1-3 242-15</inkml:trace>
  <inkml:trace contextRef="#ctx0" brushRef="#br0" timeOffset="31246.8949">7686 6612 797 0,'0'0'209'16,"0"0"-119"-16,0 0 11 0,0 0 30 0,0 0-3 15,0 0 3-15,0 0-15 0,0 0-36 0,0 0-14 16,0 0 17-16,0 0-2 0,0 0-13 15,0 0 5-15,0 0-12 0,0 0-11 0,0 0 5 16,0 0-7-16,0 0-7 0,0 0-3 16,0 0 20-16,0 0 5 0,0 0 16 15,0 0-2-15,0 0 19 0,0 0-2 16,-39-43-6-16,39 43-12 0,0 0-7 0,0 0-16 16,0 0 4-16,0 0-6 0,0 0-12 15,0 0-7-15,0 0 4 0,0 0-10 0,0 0 10 16,0 0-8-16,0 0-9 0,0 0 3 15,0 0-8-15,0 0 3 0,-35-3-6 16,35 3-3-16,0 0 3 0,0 0-5 16,0 0-2-16,0 0 0 0,0 0 5 0,0 0-5 15,0 0 10-15,-30-2-5 0,30 2-9 16,0 0 0-16,0 0 8 0,0 0-8 0,0 0 4 16,-30-10-4-16,30 10 6 0,0 0 4 15,0 0-8-15,0 0 6 0,0 0-3 16,-27-12-1-16,27 12 0 0,0 0-4 0,0 0 0 15,0 0 0-15,-23-9 4 0,23 9-4 16,0 0 12-16,0 0 0 0,0 0-10 0,-20-12 12 16,20 12-16-16,0 0 12 0,0 0 4 15,0 0-8-15,0 0 3 0,0 0-3 16,0 0-2-16,0 0 4 0,0 0-4 0,0 0 2 16,-34-3 2-16,34 3 9 0,0 0-15 15,0 0 0-15,0 0 0 0,0 0 2 0,0 0 4 16,-33 12-8-16,33-12 7 0,0 0 7 15,0 0-5-15,-29 12-7 0,29-12 4 16,-16 12 1-16,16-12-9 0,-22 15 12 16,22-15-4-16,-18 12 1 0,18-12 10 15,-17 17 4-15,17-17-10 0,0 0 5 0,-22 17-6 16,22-17-7-16,0 0-3 0,-20 16 2 16,20-16 2-16,0 0-4 0,-18 19 2 0,18-19 3 15,0 0-9-15,-14 18 4 0,14-18-3 16,0 0 3-16,-13 22 7 0,13-22 2 0,0 0-13 15,-15 31 1-15,15-31 10 0,-10 21 6 16,10-21-4-16,-10 25 20 0,10-25-4 0,-12 20 6 16,12-20-3-16,-10 24-7 0,10-24 7 15,0 0-3-15,-8 23-9 0,8-23-3 16,0 0 6-16,-9 22-8 0,9-22 6 16,0 0-9-16,0 0 0 0,-6 30 4 0,6-30-9 15,0 0 5-15,-2 24 14 0,2-24-5 16,0 0 3-16,-3 30 2 0,3-30-8 15,0 0-3-15,0 0 4 0,-6 34-3 0,6-34-7 16,0 0 4-16,0 0 5 0,0 26-5 16,0-26 4-16,0 0-2 0,0 0-2 0,-3 32 4 15,3-32-16-15,0 0 8 0,0 0-2 16,0 30-3-16,0-30 5 0,0 0 5 0,0 0-2 16,9 31-8-16,-9-31 10 0,0 0-11 15,3 27 8-15,-3-27 17 0,0 0-19 16,0 0-7-16,0 0 1 0,5 28 9 0,-5-28 3 15,0 0-4-15,8 19 1 0,-8-19 3 16,0 0-3-16,0 0-1 0,12 24-4 16,-12-24 1-16,0 0-2 0,17 19 2 15,-17-19-3-15,0 0 8 0,15 22-8 0,-15-22 2 16,0 0 2-16,16 18-1 0,-16-18 2 16,0 0-5-16,17 17-1 0,-17-17 3 0,14 14-2 15,-14-14 2-15,0 0 2 0,16 16 7 16,-16-16-10-16,0 0 13 0,0 0-2 0,19 19 5 15,-19-19 5-15,0 0-3 0,0 0-2 16,18 16-1-16,-18-16 4 0,0 0 2 16,0 0-9-16,0 0 3 0,12 19 0 15,-12-19 0-15,0 0-1 0,0 0-3 0,13 17 1 16,-13-17-1-16,0 0-4 0,0 0-4 16,15 23 5-16,-15-23 2 0,0 0-5 0,14 17-1 15,-14-17 2-15,0 0-3 0,0 0-1 16,15 18 2-16,-15-18-3 0,0 0-1 15,0 0 2-15,13 16-1 0,-13-16 3 0,0 0-4 16,0 0 3-16,0 0 0 0,12 18-1 16,-12-18 1-16,0 0-4 0,0 0 3 0,13 19 1 15,-13-19-4-15,0 0 3 0,0 0-1 16,24 13 2-16,-24-13 1 0,0 0-2 16,0 0 2-16,16 20-3 0,-16-20-1 0,0 0-1 15,0 0 3-15,17 20 7 0,-17-20-10 16,0 0-1-16,17 17 6 0,-17-17 4 15,0 0-5-15,18 13 2 0,-18-13-4 0,0 0 5 16,25 9-1-16,-25-9-5 0,0 0 6 16,25 10-4-16,-25-10-3 0,0 0 3 0,24 5-3 15,-24-5 2-15,0 0 1 0,0 0-3 16,30 10 0-16,-30-10 2 0,0 0-2 0,28 5 1 16,-28-5-2-16,0 0 9 0,29 7-9 15,-29-7 7-15,0 0-2 0,37 3 4 16,-37-3 3-16,23 7-3 0,-23-7 0 15,0 0 0-15,40 0-4 0,-40 0 3 0,34 2 1 16,-34-2-3-16,0 0-1 0,43 5 1 16,-43-5 0-16,32 0-3 0,-32 0 4 0,28 1 1 15,-28-1 0-15,37 0 0 0,-37 0 0 16,37 0 2-16,-37 0 2 0,37-1 2 16,-37 1 2-16,42-5 0 0,-42 5-1 0,40-2-3 15,-40 2 8-15,40-4 0 0,-40 4 1 16,33-3 1-16,-33 3 0 0,25-3 0 0,-25 3-1 15,0 0-2-15,35-3-2 0,-35 3-1 16,0 0-3-16,0 0-1 0,39 0-2 16,-39 0 1-16,0 0-3 0,0 0-1 15,27-4 0-15,-27 4 1 0,0 0-3 0,26-5 0 16,-26 5 0-16,0 0-2 0,0 0 1 16,44 0 0-16,-44 0-2 0,0 0 4 0,0 0-3 15,35-3 0-15,-35 3-3 0,0 0 0 16,30 3 1-16,-30-3 1 0,0 0-3 15,30 0 3-15,-30 0-3 0,0 0 3 0,27 3-3 16,-27-3 1-16,0 0 0 0,0 0-2 16,34 0 1-16,-34 0 2 0,0 0-1 0,0 0 1 15,26 2 0-15,-26-2-1 0,0 0-1 16,0 0 2-16,32 7-1 0,-32-7 1 16,0 0-1-16,29 10 1 0,-29-10 0 0,23 2-1 15,-23-2 0-15,0 0 1 0,30 10-2 16,-30-10 3-16,29 6-2 0,-29-6 2 15,23 7-1-15,-23-7-1 0,28 2 1 0,-28-2 1 16,0 0 0-16,37 10-2 0,-37-10 1 16,25 1-2-16,-25-1 1 0,22 8 2 0,-22-8-3 15,0 0 5-15,32 4-5 0,-32-4 1 16,0 0 1-16,28 8-1 0,-28-8 0 16,22 4 1-16,-22-4-1 0,0 0 0 15,35 12 0-15,-35-12-2 0,25 1 2 0,-25-1 1 16,0 0 0-16,45 7-1 0,-45-7 0 15,29 8 2-15,-29-8-2 0,40 0-3 0,-40 0 3 16,35 0 1-16,-35 0-1 0,39 0 3 16,-39 0-2-16,38 2 1 0,-38-2-2 15,37-2 1-15,-37 2 0 0,33 0 0 0,-33 0-15 16,35 0 2-16,-35 0 0 0,34-5 3 16,-34 5-1-16,37 0 2 0,-37 0 2 0,36-3 0 15,-36 3-1-15,34-1 4 0,-34 1 0 16,33-11-1-16,-33 11 1 0,39-8 0 0,-17 4 1 15,-22 4 0-15,40-9-1 0,-20 3 1 16,5 0 0-16,-2-4 1 0,2 1 0 16,-3-1 2-16,5 2 0 0,-27 8-1 15,43-19-3-15,-19 9 4 0,-4 4-2 0,-20 6 1 16,40-12 1-16,-23 5-3 0,-17 7 2 16,30-12 3-16,-13 4-3 0,-17 8 0 15,26-12 1-15,-26 12-1 0,27-12 1 0,-27 12-2 16,30-13 3-16,-30 13 3 0,25-22-5 15,-8 13 2-15,0-3 1 0,-17 12 2 0,32-27-3 16,-19 13 1-16,0-1-1 0,-13 15 5 16,27-32 0-16,-22 19 3 0,-5 13 11 15,15-28 11-15,-15 28 7 0,9-26-4 0,-9 26-2 16,5-24-4-16,-5 24-2 0,0 0 7 16,-12-43-3-16,12 43-1 0,-17-28 0 15,0 12 1-15,1 1-4 0,-4-5-1 0,-5 5 1 16,1 3-8-16,-4-3 1 0,-6 0-3 0,2 0-3 15,-1-2 0-15,0 2-2 0,-8 0-2 16,3 3 0-16,-6-5 0 0,8 5-1 16,-10 0-1-16,8 0-1 0,-6 0 1 15,4 0-3-15,-1 2-1 0,-5 1 0 0,6 0-1 16,-5 0 0-16,0 1-2 0,3 4 0 16,-3-4 2-16,0 1-1 0,0 2-1 15,-4-1-1-15,4 0 0 0,-4 3 2 0,1-2-2 16,1 1 0-16,-5-2 1 0,-1 4 0 15,-3-2-4-15,0-2-4 0,-13 4-5 0,0-4-6 16,-6 1-9-16,0 5-9 0,-7 0-21 16,-5-7-20-16,-8 14-24 0,-6-4-27 0,2 10-33 15,-28 11-36-15,-3 8-86 0,11 1-162 16,0 3-498-16,9-1-742 0</inkml:trace>
  <inkml:trace contextRef="#ctx0" brushRef="#br0" timeOffset="33799.3102">822 10033 4545 0,'0'0'-175'0,"20"30"20"16,-11-11 22-16,6 0 5 0,-3-2 22 0,3 2 8 15,0-4 13-15,-4 4 29 0,8-3 7 16,-9 1 22-16,-10-17 10 0,25 26 6 16,-18-14 9-16,-7-12 17 0,18 21 8 0,-18-21 13 15,15 18-2-15,-15-18 8 0,13 17-10 16,-13-17 3-16,0 0 7 0,14 18-3 15,-14-18-6-15,0 0 10 0,0 0 4 0,17 19 17 16,-17-19-8-16,0 0-4 0,0 0 22 16,0 0-12-16,0 0 14 0,15 18-19 0,-15-18 0 15,0 0-2-15,0 0-2 0,0 0-9 16,0 0-6-16,0 0 0 0,0 0-7 16,16 12-7-16,-16-12-3 0,0 0 2 15,0 0 3-15,0 0-11 0,0 0-1 0,0 0-1 16,24 15-3-16,-24-15-3 0,18 12 2 15,-18-12 2-15,0 0-4 0,24 15 0 0,-24-15-4 16,15 11 2-16,-15-11-5 0,0 0 2 16,30 12 2-16,-30-12-4 0,0 0 3 15,20 12-1-15,-20-12-3 0,0 0 2 0,0 0 2 16,13 15-2-16,-13-15-7 0,0 0-9 16,0 0-16-16,0 0-13 0,0 0-12 0,0 0-46 15,0 0-18-15,0 0-30 0,-45 24-42 16,45-24-44-16,0 0-593 0,0 0 23 15</inkml:trace>
  <inkml:trace contextRef="#ctx0" brushRef="#br0" timeOffset="34455.5588">536 9666 3685 0,'0'0'-74'16,"0"0"17"-16,0 0 8 0,0 0-1 16,0 0 3-16,0 0 9 0,0 0-3 0,0 0 20 15,0 0 7-15,0 0 7 0,0 0 10 16,0 0 11-16,0 0-1 0,0 0 8 16,0 0 11-16,45-18-7 0,-45 18 8 0,24-15 22 15,-24 15-10-15,18-20 7 0,-18 20 8 16,27-18 12-16,-10 6 15 0,-17 12 6 0,37-22-5 15,-14 7 7-15,-3 3-9 0,2 0-6 16,6 0-8-16,-3 1-7 0,-3 3-12 0,7-2 2 16,-3 1-2-16,3 6-6 0,1-3-5 15,2 3 1-15,-32 3-5 0,67 0-6 16,-32 3 5-16,3 0-4 0,6 3-10 0,1 3 8 16,0 6-5-16,-5 0-3 15,7 8 3-15,-4 1-2 0,-2 4 0 0,-3-1-3 16,-1 5-6-16,-4 2 0 0,-3-7-1 15,-4 4-4-15,-3 0 2 0,-1 1-1 0,-2-5 3 16,-2 3-1-16,-1-2 0 0,-9 1 6 16,6-2-3-16,-9 0-1 0,-5 6 3 0,0 2 0 15,-5 7-6-15,0 2 0 0,-4-1-1 16,1-1-3-16,-4 5 6 0,2 0-9 0,2-1-5 16,-4-1 4-16,2 2 0 0,0-5 3 15,2-3-3-15,-1 0-3 0,1-7 2 16,5-1-6-16,-2-4-2 0,0-4-15 0,5-23-16 15,-11 47-34-15,10-28-67 0,-11-3-65 16,12-16-191-16,-25 29-497 0,8-21-347 16</inkml:trace>
  <inkml:trace contextRef="#ctx0" brushRef="#br0" timeOffset="35233.6178">1557 9120 4133 0,'-24'-15'-123'0,"24"15"20"0,-20-12 19 16,20 12 7-16,0 0 12 0,-28-12 14 0,28 12-4 16,0 0 13-16,-24-10 1 0,24 10 4 15,0 0 6-15,0 0-1 0,0 0 5 0,0 0 5 16,0 0 8-16,-35 19 0 16,35-19 5-16,0 0 16 0,-13 28 11 0,13-28 12 15,0 30-1-15,0-30 20 0,3 38-22 16,7-14 1-16,-5 0-11 0,7 2 9 0,-4 2-7 15,4 2-10-15,6-2 6 0,6-1-1 16,-4-2-5-16,2-7 3 0,6 2-3 0,-4-9 1 16,2 2-10-16,1-7 6 0,-5-3-2 15,-22-3 5-15,47-3-9 0,-26-6 0 16,-21 9-11-16,41-21-1 0,-25 5 3 0,-7-4 9 16,1 3 0-16,-10 17-4 0,11-41-6 15,-11 21 16-15,0 20-4 0,-10-50 13 16,9 26-5-16,1 24-8 0,-17-47 15 0,12 23-3 15,-8-3-8-15,-1 7 10 0,1 1 27 16,4-2-15-16,-4 2 7 0,-5 2 0 16,18 17-11-16,-24-32 10 0,24 32-4 0,-18-21-9 15,18 21 5-15,-14-23-8 0,14 23-3 16,-13-18 0-16,13 18 3 0,0 0-13 0,-18-21 1 16,18 21 10-16,0 0-7 0,0 0-4 15,-12-22-1-15,12 22-4 0,0 0-5 16,0 0 17-16,0 0-12 0,0 0 2 15,0 0 2-15,0 0 13 0,0 0 1 0,0 0 13 16,0 0-6-16,74 28 6 0,-53-14-6 16,1-1 1-16,-4 5 2 0,2-1-11 0,7-2-3 15,-8 3 11-15,4-2-1 0,2 3-7 16,-5-7 2-16,0 3-3 0,4 1 9 0,-6-4 4 16,-1-3 0-16,-17-9 8 0,43 19 4 15,-26-12-14-15,-17-7 0 0,34 12 4 16,-34-12-11-16,31 1-1 0,-31-1 4 15,30 4-4-15,-30-4-9 0,0 0 3 0,39-12 1 16,-39 12-31-16,22-22-35 0,-9 7-27 16,-1-3-28-16,-12 18-34 0,18-46-35 15,-13 22-53-15,4-5-608 0,-8-1-13 0</inkml:trace>
  <inkml:trace contextRef="#ctx0" brushRef="#br0" timeOffset="35727.8394">2139 8345 3685 0,'-14'-27'-32'0,"14"27"13"16,-10-19 6-16,10 19 13 0,0 0 15 0,0 0 4 16,-16-21-5-16,16 21 14 0,0 0 1 15,0 0-9-15,-14-17 8 0,14 17-11 0,0 0 5 16,0 0-6-16,0 0-1 0,0 0-7 16,0 0 5-16,0 0 1 0,0 0-5 15,0 0-13-15,-43 38 8 0,43-38 11 0,-12 26 6 16,12-26-2-16,-5 39-6 0,5-39-7 15,0 32 1-15,0-32-3 0,-5 36 1 16,5-36 1-16,8 38 1 0,-8-38 4 0,9 32 4 16,-1-17-4-16,-8-15 2 0,19 24-2 15,-4-11 5-15,-15-13-9 0,23 15 7 16,-23-15 0-16,27 15-8 0,-9-9 1 16,-18-6 2-16,27 12-18 0,-27-12 14 0,32 11 18 15,-32-11-13-15,33 5-8 0,-33-5 5 16,34 7-7-16,-34-7 0 0,38 3 7 0,-38-3 0 15,42 3 9-15,-22-3 15 0,-20 0-3 16,42 3 19-16,-42-3 35 0,37 9-2 0,-37-9-7 16,33 10 8-16,-14-5-12 0,-19-5 5 15,28 12-7-15,-28-12-2 0,25 17-6 16,-10-9 1-16,-15-8-5 0,22 19-1 0,-22-19-5 16,12 18-3-16,-12-18-5 0,5 32-6 15,-5-32-5-15,-9 37-6 0,9-37 2 16,-13 39-7-16,4-18 0 0,-2 1-4 0,-1-3-6 15,0 3-6-15,12-22-13 0,-25 35-29 16,12-17-32-16,13-18-41 0,-24 24-29 0,24-24-41 16,-20 15-58-16,20-15-172 0,-28 3-454 15,28-3-191-15</inkml:trace>
  <inkml:trace contextRef="#ctx0" brushRef="#br0" timeOffset="36364.9719">1997 7562 3956 0,'-12'-18'-79'0,"12"18"29"0,0 0 14 15,-8-21 7-15,8 21 13 0,0 0 8 0,0 0 2 16,0 0-2-16,-12-26-4 0,12 26 4 15,0 0 1-15,0 0 20 0,0 0 5 0,0 0-8 16,-2-29 0-16,2 29-10 0,0 0 10 16,0 0 19-16,0 0-13 0,0 0 17 0,0 0 21 15,0 0-5-15,0 0 7 16,47 59-3-16,-27-27 8 0,4 10-2 0,1 2-10 16,3 3-2-16,4 1 0 0,3 8-14 15,7-1-5-15,-4-3 6 0,2-2-6 0,-1-11-4 16,-2 1 25-16,-1-5-6 0,5-3-2 15,-8-8-1-15,-6-2-1 0,3-2-3 16,-2-5 0-16,-8-2-3 0,6-1 5 0,-8-3-6 16,-18-9 5-16,33 11 8 0,-33-11-5 15,0 0-6-15,0 0 1 0,39-25-7 0,-39 25-3 16,10-35-5-16,-10 35 1 0,-5-45-8 16,0 16-2-16,5 29-2 0,-7-59-3 0,2 32-3 15,5-3 2-15,-5 2 0 0,5 28-6 16,0-52 2-16,0 52 2 0,5-40 5 15,-5 21-13-15,0 19 3 0,4-32 2 0,-4 32 1 16,13-27 2-16,-13 27-1 0,13-18 2 16,-13 18 4-16,24-19 0 0,-24 19 10 15,28-16 7-15,-28 16 4 0,35-12 5 16,-35 12-2-16,35-2 12 0,-35 2-1 0,44-2-1 16,-44 2-2-16,48 0 9 0,-22 2-4 15,2-2 0-15,0 2 1 0,-3 6-4 16,4-4 1-16,3 4 2 0,-6-3-6 0,5 5 0 15,-1-1-3-15,-2 1-3 0,2-2-3 16,-1 5-3-16,-6 1-4 0,6-2-1 0,-11-1-6 16,9 5-31-16,-11-1-54 0,4-2-82 15,-11 7-128-15,-1-5-300 0,-8-15-370 0,12 25-804 16</inkml:trace>
  <inkml:trace contextRef="#ctx0" brushRef="#br0" timeOffset="37255.8318">1640 10783 4619 0,'-3'-24'-134'0,"3"24"27"15,0 0 15-15,0 0 26 0,0-33 23 0,0 33 15 16,0 0 25-16,0 0 4 0,0 0 22 16,0 0 27-16,0 0 8 0,33-3 6 15,-33 3-2-15,0 0-6 0,52 47 1 0,-32-26-9 16,5-2-7-16,4 4-5 0,-7 1-6 15,6-4 0-15,4 2-3 0,-7-1-7 16,3 0-4-16,-4-4 2 0,1-4-8 16,-5 1-6-16,0 1 1 0,-3-6-11 0,-17-9-4 15,32 19 2-15,-19-11-1 0,-13-8 3 16,20 12 2-16,-20-12-14 0,0 0-4 0,22 13 8 16,-22-13-5-16,0 0-5 0,0 0 4 15,0 0 0-15,0 0-2 0,0 0 4 0,0 0 4 16,0 0 6-16,0-61-2 0,0 61 7 15,0-46-7-15,5 18-2 0,-2 1 15 0,4-4-15 16,-2 0 15-16,2 4-8 0,3-1 10 16,1 0-11-16,-2 3 13 0,1 4-3 15,1-2 9-15,-11 23 3 0,32-31 8 16,-23 22-4-16,-9 9 2 0,30-8 3 0,-30 8-5 16,31 0 0-16,-31 0 1 0,0 0-6 15,46 17 0-15,-46-17 2 0,26 18-1 16,-12-5-2-16,-14-13 3 0,16 38-2 0,-12-14-4 15,1-1 3-15,-5-23-3 0,-9 48 2 16,4-22-5-16,-3-2 0 0,0 0-2 0,-7 1-2 16,5-4-4-16,-5-1 1 0,3-4-8 15,12-16-37-15,-25 26-39 0,11-17-51 16,14-9-60-16,-23 9-152 0,23-9-503 16,0 0-80-16</inkml:trace>
  <inkml:trace contextRef="#ctx0" brushRef="#br0" timeOffset="37725.6473">2483 10105 3744 0,'0'0'-104'16,"0"0"33"-16,-20-15 11 0,20 15 23 15,0 0 2-15,0 0 4 0,0 0 2 0,-38 3 8 16,38-3 12-16,0 0 7 0,0 0 0 16,0 0 11-16,-27 39 2 0,27-39 7 0,-8 24 29 15,8-24 2-15,0 35 11 16,0-35 10-16,11 39-16 0,-11-39 5 0,14 39 7 16,-4-19-14-16,0-3 8 0,7 0 6 15,3-2 14-15,3-3-1 0,-1-3-6 0,-22-9-1 16,48 6-11-16,-24-6-2 0,-24 0-2 15,53-6-11-15,-33 0-6 0,-20 6 11 16,39-3 29-16,-39 3-7 0,28-12-6 0,-28 12-13 16,20-15 3-16,-20 15-7 0,9-22-9 15,-9 22-4-15,1-28-5 0,-1 28 5 0,0 0-4 16,-13-46-7-16,5 26-3 0,8 20 1 16,-25-42-3-16,6 17-3 0,1 2 1 15,-7-1-4-15,3 4-3 0,7 1 1 0,-5 1 1 16,3 3-8-16,-3-2-1 0,20 17-5 15,-25-21-11-15,25 21-11 0,-20-9-14 0,20 9-22 16,0 0-25-16,0 0-24 0,0 0-26 16,0 0-47-16,0 0-109 0,0 0-600 15,0 0-338-15</inkml:trace>
  <inkml:trace contextRef="#ctx0" brushRef="#br0" timeOffset="38532.8251">2771 9613 4161 0,'0'0'-75'0,"0"0"19"0,-42 7 21 16,42-7 2-16,0 0 20 0,-35 19 0 0,35-19 16 15,-17 24 7-15,17-24 5 0,-15 34 7 16,7-13 5-16,8-21-7 0,-3 46 22 0,6-18 2 15,-3-28-5-15,8 50-4 0,-3-25 1 16,4-2-4-16,-1 2 10 0,2-3-16 0,2-3-3 16,-12-19-7-16,23 36 4 0,-11-20 1 15,-12-16-8-15,18 20 2 0,-6-6 3 16,-12-14 2-16,19 16-1 0,-19-16 7 0,13 15 2 16,-13-15 19-16,0 0 16 0,17 12 2 15,-17-12-6-15,0 0-13 0,0 0 1 16,0 0-8-16,0 0 8 0,0 0-2 0,5-61-7 15,-5 61-6-15,0 0 7 0,-10-47 13 16,10 47-4-16,-9-28-3 0,9 28-5 16,-8-24 8-16,8 24 0 0,-8-23-1 0,8 23-5 15,0 0-7-15,-14-24-7 0,14 24-4 16,0 0-4-16,0 0 0 0,0 0-2 0,0 0-4 16,0 0-1-16,30-21 0 0,-30 21-5 15,0 0-1-15,49 0 2 0,-49 0-3 16,38-3-3-16,-13 0 1 0,7-3-1 0,-7 0-3 15,4-5 0-15,-1 4-2 0,-3-3 2 16,2-1-2-16,-5 0-2 0,3-2 4 0,-5 1 0 16,-3-3 1-16,-1 0-2 0,-16 15-1 15,27-35 4-15,-22 18 1 0,-5 17-2 16,3-40 0-16,-3 40-2 0,-5-44-2 16,5 44 2-16,-8-40 1 0,0 20 2 0,8 20 5 15,-5-35-2-15,5 35 0 0,-12-25-1 16,12 25-8-16,-2-24 6 0,2 24-1 0,0 0 2 15,0 0-3-15,0 0 0 0,22-25 2 16,-22 25-1-16,0 0 4 0,40 7-6 16,-40-7 2-16,0 0-3 0,49 11 0 0,-49-11 2 15,33 13-3-15,-21-7 3 0,-12-6 1 16,32 9 0-16,-32-9 0 0,21 9 2 0,-21-9 1 16,0 0 1-16,22 12-4 0,-22-12 1 15,0 0 0-15,0 0 0 0,0 0 0 16,0 0-3-16,0 0 5 0,0 0-2 0,0 0-2 15,0 0-2-15,0 0 4 0,-92-18-1 16,75 3-4-16,1-3 2 0,-8-7 0 16,4 0-2-16,2 0-2 0,1 1-1 0,4 0-8 15,-1-3-8-15,3 1-11 16,1-2-11-16,3-3-20 0,2-1-17 0,0 2-28 16,5-3-26-16,0-1-21 0,0-2-34 15,0 0-43-15,5 4-66 0,-5-3-583 0,0 5-291 16</inkml:trace>
  <inkml:trace contextRef="#ctx0" brushRef="#br0" timeOffset="38943.6291">3141 8477 4082 0,'0'0'-34'0,"-4"-23"41"0,4 23 8 16,0 0-3-16,0 0 15 0,4-35-3 16,-4 35-4-16,0 0-3 0,0 0 13 15,0 0 12-15,17-17 15 0,-17 17 4 0,0 0 1 16,0 0 1-16,61 30-12 0,-35-16-2 15,-5 1-6-15,11 1 1 0,-2 0 0 0,5-1-9 16,-1 0-3-16,-2 0 1 16,4-4-7-16,1 4-3 0,-3-3 3 0,-3-4-7 15,-2 3-1-15,-2-4 1 0,-6-1-10 0,4 4 2 16,-25-10 5-16,37 13-5 0,-37-13 2 16,30 9-1-16,-30-9 1 0,25 9-6 0,-25-9 0 15,0 0-1-15,19 13-3 0,-19-13 4 16,0 0-1-16,0 0-3 0,0 0 6 15,0 0-9-15,-40 58 9 0,23-42-12 16,-5 2-3-16,-5 4 6 0,6 3-2 0,-9-1 4 16,8 1-1-16,-7 6-4 0,4 0 3 15,2-1-2-15,5 5-1 0,2-5 10 0,1 3 4 16,5-2 8-16,4-2 2 0,4-2 1 16,2-27 4-16,8 50-7 0,2-32 2 15,5-3-3-15,6-3 4 0,7-9-5 0,-28-3 1 16,70-15-4-16,-30 0-46 0,2-10-58 15,0-3-91-15,-5-3-223 0,-9 3-504 0,-11 3-481 16</inkml:trace>
  <inkml:trace contextRef="#ctx0" brushRef="#br0" timeOffset="41956.7849">6583 7464 1921 0,'14'-27'590'16,"-14"27"-227"-16,0 0-154 0,0 0-63 15,0 0-35-15,0 0-7 0,0 0-22 0,0 0-3 16,0 0-7-16,0 0 21 0,0 0 16 16,-85 18 7-16,85-18 15 0,-32 18-5 0,15-11-8 15,17-7-6-15,-30 17-14 0,17-7-10 16,13-10-8-16,-27 16-17 0,27-16-6 0,-22 12-2 15,22-12-11-15,-17 12-4 0,17-12-2 16,0 0-1-16,-26 17 6 0,26-17-3 16,-17 10-4-16,17-10-7 0,-22 12 1 0,22-12-5 15,-27 15-1-15,27-15-3 0,-35 19-2 16,15-7-3-16,-2-1-2 0,-1-2 0 16,-2 3-4-16,-7 0-2 0,0 4 0 15,-5 0-3-15,-4 0 4 0,-8 4-5 0,-3 2 3 16,-1-4-4-16,-2 2-2 0,-2 7-13 15,-4-7-37-15,3-3-32 0,13 6-49 0,1-11-73 16,7 0-208-16,9-4-494 0,10-6-448 16</inkml:trace>
  <inkml:trace contextRef="#ctx0" brushRef="#br0" timeOffset="43995.5577">6063 12078 4342 0,'-35'6'-58'16,"10"-3"15"-16,-7 0 32 0,4 3 8 0,-4-2 32 16,2-2 21-16,-4 4 4 0,-2-6 30 15,-3 8 25-15,1-7-9 16,1 4-8-16,-8 0-9 0,11-3 2 0,-8-2-8 0,7 8-3 16,5-5-8-16,-5-3-5 0,5 3-10 15,30-3-4-15,-57 6-6 0,25-3-1 0,4 3-9 16,-6 0-3-16,-2 3-4 0,-3 1-1 15,-3 1-3-15,7 1-2 0,-10 1-3 16,2 4-2-16,6-2 0 0,-5 0-2 16,2 0-6-16,6-3-13 0,-2 0-27 0,-1 2-34 15,8-2-44-15,-3-3-54 0,4 0-116 16,1 1-655-16,1-2-716 0</inkml:trace>
  <inkml:trace contextRef="#ctx0" brushRef="#br0" timeOffset="45220.5707">6184 16262 4585 0,'0'0'-118'0,"-30"12"14"0,30-12 9 15,0 0 1-15,0 0 13 0,0 0 10 16,-21 15 14-16,21-15 11 0,0 0 19 16,-23 12 33-16,23-12 26 0,0 0 29 15,-20 18 12-15,20-18 0 0,0 0-4 0,-17 12-6 16,17-12-8-16,0 0-1 0,0 0-2 0,-20 14 0 15,20-14 6-15,0 0 18 0,0 0-3 16,0 0-8-16,-25 11-8 0,25-11-5 16,0 0-6-16,-22 16-2 0,22-16 3 0,-23 12-3 15,23-12-6-15,-25 16 13 0,8-8-1 16,17-8 9-16,-43 23 3 0,21-14-4 16,-8 3-2-16,-4 3-4 0,3 0 4 0,-13 4-12 15,-4 1-3-15,-6 1-8 0,0 0-2 16,-16 7-4-16,-2 0-8 0,-6 3-9 15,2-4-11-15,-1 5-14 0,-3-5-21 0,2-3-20 16,1 0-36-16,11-9-41 0,8-3-69 16,1-7-187-16,3-5-541 0,6-5-643 0</inkml:trace>
  <inkml:trace contextRef="#ctx0" brushRef="#br0" timeOffset="49247.0859">7596 16334 2471 0,'0'0'311'0,"0"0"-83"0,-22-16-84 15,22 16-6-15,0 0 5 0,0 0-20 16,-22-17 2-16,22 17-17 0,0 0-3 16,0 0-10-16,-18-12-13 0,18 12-8 0,0 0-1 15,0 0-12-15,0 0 2 0,-29-12-5 16,29 12-5-16,0 0-1 0,0 0 7 16,0 0 5-16,0 0-5 0,-23-10 0 0,23 10-7 15,0 0-4-15,0 0 1 0,0 0-5 16,0 0 3-16,-39 4-11 0,39-4-3 0,0 0-1 15,0 0-3-15,-48 6-4 0,48-6-3 16,-24 5 3-16,24-5 3 0,-26 7-1 16,26-7-2-16,-32 5-3 0,32-5-1 15,-25 7-6-15,25-7-1 0,-32 8 1 0,32-8-7 16,-30 13 4-16,30-13-3 0,-34 12 1 16,34-12-5-16,-23 14-1 0,23-14 0 0,-25 21 2 15,25-21-3-15,-24 27-1 0,16-7 1 16,8-20 1-16,-15 43-2 0,13-16-2 0,2 4 3 15,0 3-2-15,2 6 4 0,1 0-4 16,9 2-1-16,-7 2 0 0,13 8 1 16,-4-2 2-16,3-4-3 0,3 7 3 0,5-8-1 15,-2 2 0-15,7 2-3 0,-1-7 1 16,1-1 0-16,5-5-3 0,-2-4 3 16,8 2-2-16,-5-14 1 0,1 0 4 0,5-8-3 15,-2 1-3-15,5-11 3 0,0-2 0 16,-1 0 3-16,4-5-2 0,-1-2-1 0,-2-4-4 15,2-3 4-15,-3 1 3 0,-1-1-2 16,-4-1 0-16,-2 0 2 0,-1-2 5 16,-4 4 2-16,-2 0-1 0,0-4 6 15,-8 5 9-15,-2-3 4 0,2 0 7 0,-4 0 2 16,-4-9 3-16,-6 4-2 0,2-5 0 16,-7 1-2-16,1-8-5 0,-8-1-5 0,-4-4 0 15,-5-3-4-15,-4-2-2 0,-6-5 1 16,1 3 2-16,-7 1-3 0,-2 0 2 0,-6 1-4 15,3 1-1-15,-7 5-2 0,-3-2-3 16,-1 4-1-16,-4 4-2 0,-1 1-10 16,-7 2-19-16,2 9-17 0,-5 1-30 0,6 12-46 15,3 5-49-15,-10 2-101 0,-1 12-236 16,7 4-439-16,-18 6-720 0</inkml:trace>
  <inkml:trace contextRef="#ctx0" brushRef="#br0" timeOffset="52369.1845">7677 11941 4563 0,'0'0'-111'0,"0"0"19"15,-11-29 15-15,11 29 0 0,0 0 13 0,0 0 11 16,-14-22 14-16,14 22 10 0,0 0 14 0,0 0 6 16,-13-21-4-16,13 21 7 0,0 0 10 15,0 0-6-15,0 0 4 0,-12-19-7 16,12 19 16-16,0 0 2 0,0 0-8 0,0 0 6 15,0 0 0-15,0 0 5 0,0 0 13 16,0 0 12-16,0 0-2 0,0 0 8 0,0 0 0 16,0 0-6-16,0 0 0 0,-23-20-3 15,23 20-4-15,0 0-4 0,0 0 0 16,0 0 2-16,0 0-8 0,0 0-4 0,0 0 8 16,0 0-8-16,0 0 4 0,-22-12-5 15,22 12 6-15,0 0-6 0,0 0 8 16,-25-7-10-16,25 7-1 0,0 0-2 0,0 0 2 15,-32-11 4-15,32 11-10 0,0 0-2 16,-25-9 2-16,25 9 0 0,0 0-5 16,-35-6 4-16,35 6 2 0,0 0-6 0,-42-3-2 15,42 3-3-15,-35 0 7 0,35 0-3 16,-30 3-1-16,30-3-5 0,-32 3 7 0,32-3-5 16,-30 7 6-16,30-7-1 0,-22 5-1 15,22-5-2-15,0 0 5 0,-35 7-4 0,35-7 6 16,0 0-5-16,-28 6 2 0,28-6-8 15,0 0 5-15,0 0-1 0,-29 10-1 16,29-10-1-16,0 0 3 0,-20 12-5 0,20-12 6 16,0 0-1-16,-18 22 2 0,18-22-6 15,-15 18 0-15,15-18 2 0,-12 21-2 16,12-21-1-16,-13 21 6 0,13-21-5 0,-7 29-2 16,7-29 5-16,-10 27-2 0,10-27 0 15,-7 29 2-15,7-29-2 0,-1 28 2 0,1-28-4 16,-9 23 5-16,9-23-6 15,0 0 5-15,-3 34-1 0,3-34-1 0,0 0-3 16,-3 30 2-16,3-30-3 0,0 0 4 0,0 0 0 16,3 35 3-16,-3-35-2 0,0 0-2 15,8 27 3-15,-8-27 6 0,0 0-10 0,12 32 8 16,-12-32-3-16,17 20 4 0,-17-20-3 16,16 20 1-16,-4-8 0 0,-12-12 1 15,20 18 8-15,-20-18 11 0,25 23-2 16,-25-23-3-16,19 18-1 0,-4-9-4 0,-15-9 2 15,23 21-1-15,-4-12-2 0,-19-9 1 16,26 18-5-16,-9-7-1 0,-17-11 2 0,27 16 0 16,-27-16-3-16,30 13 2 0,-17-3-1 15,-13-10 2-15,25 12-2 0,-25-12 1 16,29 15 2-16,-29-15 0 0,32 13 0 0,-16-2 1 16,-16-11-1-16,32 13-1 0,-13-5-1 15,-19-8-2-15,38 17 2 0,-16-10-4 16,0 2 2-16,-22-9-1 0,43 13 1 0,-21-8-3 15,3 1-1-15,-25-6 3 0,43 6 1 16,-21-3-3-16,-22-3 1 0,40 3 2 0,-20 1-6 16,-20-4 4-16,42 4-1 0,-22-1-2 15,-20-3-2-15,40 0 2 0,-40 0-3 0,39 1 0 16,-39-1 3-16,43-1 1 0,-43 1-2 16,45-7 3-16,-19 3-3 0,2-2-1 0,-6-3 1 15,8 3 0-15,-8-6 3 0,6 3 2 16,-5-3-5-16,1-1 1 0,6 1-1 15,-10 1 0-15,-2-3 5 0,-18 14 2 0,39-22 5 16,-21 11 11-16,-18 11 3 0,25-19 6 16,-13 7-2-16,-12 12-4 0,20-32 6 15,-16 14 4-15,-4 18 3 0,8-37-1 0,-6 14 0 16,-2 23 2-16,-5-54 3 0,-4 27 1 16,-4-1-4-16,-2-6-6 0,-2 2-3 15,-3-1-3-15,-7 2-5 0,0 4-1 0,-3-1-3 16,-13-2-3-16,-1 2-1 0,1 2-2 15,-9 13-5-15,-5-7-2 0,2 11-7 16,-9-3-2-16,11 12-10 0,-9 0-13 0,-8 5-7 16,1 2-21-16,1 5-25 0,-8 6-45 15,3 4-49-15,-8 6-98 0,3 3-241 0,-24 16-438 16,-9-5-800-16</inkml:trace>
  <inkml:trace contextRef="#ctx0" brushRef="#br0" timeOffset="54865.9669">7940 6588 4609 0,'0'0'-181'16,"0"0"9"-16,0 0 19 0,-22-9 15 0,22 9 4 15,0 0 5-15,0 0 9 0,0 0 10 16,-48 2 12-16,48-2 16 0,0 0 19 0,0 0 20 16,-45 10 21-16,45-10 5 0,0 0 24 15,-29 5 5-15,29-5 20 0,0 0-18 16,0 0 7-16,-40 2-11 0,40-2 9 15,0 0 11-15,-35 1-14 0,35-1 23 16,-30 0 33-16,30 0-19 0,-30 4 1 0,30-4-7 16,0 0-5-16,-45 5-4 0,45-5 2 15,-29 3-7-15,29-3-11 0,0 0 0 0,-45 4-10 16,45-4 5-16,-33 4 9 0,33-4-3 16,-32 5-6-16,32-5-1 0,-29 4-5 0,29-4 2 15,-33 7-1-15,33-7-10 0,-29 8 13 16,29-8-10-16,0 0-1 0,-38 3 2 15,38-3 3-15,-27 4-7 0,27-4-10 16,0 0 16-16,-30 12-8 0,30-12-4 0,-20 9 4 16,20-9-11-16,0 0 5 0,-30 21 1 15,30-21-1-15,-19 23 14 0,19-23-10 0,-16 24 0 16,16-24 2-16,-24 28-6 0,24-28 4 16,-16 24 10-16,11-8 3 0,5-16-17 15,-15 27 8-15,15-27-9 0,-14 32 14 0,14-32-1 16,-12 27-12-16,6-10 3 0,6-17 8 15,-10 38-14-15,3-14 9 0,7-24 0 16,-5 43-2-16,0-16-4 0,5-1-5 0,0-26 15 16,-7 52-8-16,6-25 4 0,1-3-4 15,0-24 8-15,0 43-2 0,0-43 9 16,1 40-13-16,3-20-2 0,-4-20 4 0,8 45 2 16,-3-29 25-16,-5-16-7 15,15 40 6-15,-10-20-11 0,3-2-1 0,-8-18-1 16,19 37 5-16,-11-19-2 0,6 2-5 0,-14-20-7 15,25 35 5-15,-10-19-9 0,1 4 7 16,1-5 3-16,2 4-3 0,2-1-10 0,1 1 13 16,-2-1-8-16,0 1 0 0,0-1-2 15,5-3 2-15,-6 0-4 0,-1 2 0 16,2-2 9-16,5-3 7 0,-5 3-16 0,1-2 9 16,5-4 4-16,4 3-4 0,-5-2 5 15,6-2 4-15,9 6-1 0,-3-10-5 16,-1 7 16-16,8-5-13 0,-1 0 4 0,1 0-9 15,-1-3 9-15,4 0-12 0,-7-1-2 16,2-2 7-16,-2 0 8 0,2-2-1 16,3 2 0-16,-1-6-8 0,-4 1 5 0,7 1 2 15,-4-5-8-15,4-3 2 0,2 0-9 0,4-6 6 16,-3-2 4-16,-1-4 1 0,3-1 2 16,-11-4-4-16,5-1-2 0,-3 0 7 15,-8-7 7-15,4 2 7 0,-9-4 0 16,-3-1-2-16,-6-4-1 0,-7 4 1 0,-1-4-4 15,-10 3-7-15,-3-6-6 0,-8 3-5 16,-9-2-15-16,-14 3-9 0,-13 8 12 0,-21 0-17 16,-12 6-14-16,-17 11-23 0,-11 12-44 15,-42 16-35-15,-14 7-99 0,-3 15-610 16,-8 17-80-16</inkml:trace>
  <inkml:trace contextRef="#ctx0" brushRef="#br0" timeOffset="63709.5065">6854 16557 838 0,'0'0'299'16,"0"0"-71"-16,-15 18-66 0,15-18-23 0,0 0 13 0,-16 20-49 15,16-20-26-15,0 0-16 0,-14 26-1 16,14-26-8-16,-6 22-8 0,6-22-1 0,0 0-13 16,-2 30-7-16,2-30 9 0,0 0 3 15,-5 28-16-15,5-28-4 0,0 0-8 16,0 0 18-16,0 0 15 0,5 35-1 16,-5-35 9-16,0 0-1 0,0 0 10 0,13 21-3 15,-13-21 16-15,0 0 5 0,25 12-1 16,-25-12 3-16,29 3 1 0,-29-3-3 0,40-9-3 15,-40 9-7-15,59-18-17 0,-21 5-1 16,4-2 9-16,8-7-13 0,5 4-2 16,4-1 5-16,1 1 0 0,4-3 9 0,6 1 0 15,7 2-12-15,3 0-4 0,-11 3-2 16,1 1-1-16,-2 2 0 0,11-3-8 16,-9 2 3-16,-4-4-5 0,-5 2-2 0,1-4 1 15,0 1 5-15,-7-4-7 16,2 3 8-16,-8-2 14 0,-2-3 3 0,-7 4-8 15,-2-1 10-15,-3 2 8 0,-4 2 1 0,-3-1-1 16,0-1 2-16,-7 2 1 0,4-1-4 16,-2 3-9-16,2-7-7 0,4-1 3 0,-8-1-9 15,8-3-3-15,-2 0-4 0,-1-8-1 16,9-1-2-16,-8-2-5 0,5-2-3 16,-4 5 1-16,-3-4-6 0,1 6 1 0,-6-1-3 15,3 0-1-15,-1-2-2 0,-2 2 1 16,0 2-2-16,-3-4 0 0,-1 5-4 15,3-3-1-15,-6 6 6 0,-1 1-2 0,1 2-2 16,-4 3 4-16,1 1 0 0,-10 21-2 16,16-39-4-16,-7 19-1 0,-1 1 7 15,-8 19-6-15,14-30-4 0,-14 30 6 0,8-32-4 16,0 17-6-16,-8 15 9 0,9-30-4 16,-9 30 11-16,11-29-9 0,-11 29 0 15,12-24-2-15,-12 24 4 0,5-24-1 16,-5 24 4-16,12-22-5 0,-12 22-5 0,5-24 2 15,-5 24 3-15,13-35-2 0,-6 20 4 0,-7 15-2 16,18-36-2-16,-4 13 0 0,-1 5 2 16,0-1-3-16,-13 19 3 0,25-35-5 15,-11 16 3-15,-4-4 4 0,7 5-5 0,-2 0 0 16,1 0 3-16,1-2 1 0,0 7-1 16,3-7-1-16,3 1 1 0,-1 4-1 15,-2-4-5-15,4 3 8 0,-4 3-1 0,1-4-1 16,5 2-5-16,-6 0 5 0,3 1-2 15,0 1 1-15,8-3 3 0,-6-3-7 0,6 3 6 16,0-2 4-16,0 3-2 0,-1-2-3 16,2 1 2-16,0-4 0 0,1 5-1 15,-1 3-2-15,2-3 2 0,-3-1-1 0,3 0 0 16,-6 7 1-16,-3-3 5 0,1 0-7 16,0 2-1-16,-1 2 8 0,-25 8-7 15,41-16 2-15,-20 10-4 0,-21 6 5 0,34-13-2 16,-34 13-3-16,32-8 6 0,-32 8-2 15,30-12 6-15,-30 12-7 0,31-7 0 0,-31 7 0 16,34-7-1-16,-34 7 5 0,35-5-4 16,-35 5 1-16,33-7-1 0,-33 7 0 15,31-3 1-15,-31 3-2 0,35-6 2 16,-35 6-2-16,33-3 1 0,-33 3 3 0,34-3-1 16,-34 3-1-16,28-3 9 0,-28 3-9 15,0 0-2-15,40-3 1 0,-40 3-1 0,27 0 1 16,-27 0-1-16,0 0 4 0,35 0-4 15,-35 0 0-15,0 0 1 0,34 3 0 16,-34-3-2-16,26 6 0 0,-26-6 1 0,0 0 2 16,34 9 1-16,-34-9-1 0,18 6-2 15,-18-6 2-15,0 0 4 0,32 12-3 0,-32-12-6 16,20 4 3-16,-20-4 1 0,0 0 1 16,25 11-1-16,-25-11 3 0,19 16 7 0,-19-16-4 15,16 16-1-15,-16-16-2 16,14 19 0-16,-14-19 1 0,16 23 0 0,-16-23-2 15,12 28 1-15,-4-12 1 0,-8-16-2 16,15 34-2-16,-9-19 6 0,5 6-3 0,-11-21 2 16,14 44 0-16,-9-22-5 0,1 2 0 15,3-3 2-15,-3 6 2 0,4 2-3 16,-3-1 1-16,1 0-1 0,1-1 3 0,-1 0-4 16,1 1 0-16,1 1 0 0,3-2 1 15,-5 0 3-15,1 1-3 0,-1 1-1 0,5-2-1 16,-4 2 2-16,4-2 1 0,-6 1-2 15,5-5 0-15,-7 6 2 0,6-4-1 16,-2 2 1-16,-1-6-1 0,0 3-1 0,-8-24-1 16,10 39 4-16,-1-22-3 0,-9-17 2 15,10 38 0-15,-10-38 3 0,12 30 0 16,-12-30-2-16,5 25-6 0,-5-25 3 0,8 27 2 16,-8-27-2-16,5 29 3 0,-5-29 0 15,3 27-1-15,-3-27-2 0,4 29 2 0,-4-29-4 16,0 0 7-16,0 39-4 0,0-39 3 15,-4 31-1-15,4-31-3 0,-3 28 2 16,3-28 0-16,-10 34 0 0,3-13 3 0,7-21-3 16,-15 36-1-16,3-13 3 0,2-2-2 15,-1 0 13-15,-3 3 2 0,1-4-5 16,-4 2-4-16,-5 2 4 0,4 0-5 0,-7 0-2 16,3 3 2-16,-5-4-1 0,6 2 2 15,-6 1 10-15,5-3-3 0,-6-1 1 16,4 2-4-16,-1-3 0 0,4 3-1 0,-6-4-1 15,5-1-2-15,5 0 0 0,-6-3 0 16,6 2-3-16,0 0-1 0,1 0 2 0,-3 2 1 16,6-4-4-16,-4 4 0 0,4 2-1 15,1 2 0-15,-6-1-2 0,4 2 0 0,-7 4 2 16,4 1 1-16,-5 2-2 0,0-2-2 16,1-3-3-16,-3 5 7 0,-1-2-2 15,0 1 1-15,-5-2-2 0,0-2 4 16,5 0-1-16,-4-2-2 0,-3-3 2 0,4 3-3 15,-2-4 0-15,8-3 0 0,-5-3 0 16,4 5 1-16,0-5-2 0,-3 4-2 0,0-4 1 16,-1 3-2-16,-3-1 4 0,0 5-3 15,-2-2-3-15,-2 1 2 0,-1-1-1 16,2 0 3-16,-4-1 1 0,4 2-1 0,-2-6-1 16,4 7 4-16,-4-4-3 0,2 4 1 15,1-7 2-15,2 1 0 0,5-1-2 0,-2-2 4 16,0-2-6-16,7 3 4 0,-3-2-1 15,1 1 1-15,2-5 0 0,-3 4-2 16,23-12-1-16,-39 19 3 0,19-11-1 0,0 2-1 16,0 4-2-16,20-14 3 0,-40 21-2 15,20-9 2-15,1 0-1 0,-3-3 2 16,1 4-3-16,-1-2 4 0,0 1-3 0,1 5-2 16,0-7 1-16,3 2 2 0,18-12 0 15,-43 20-2-15,24-7 2 0,-1 1-1 16,-7-6 2-16,9 4-1 0,-2 1-2 0,-4-1 2 15,24-12-2-15,-38 21 1 0,21-12 0 16,-6 2 0-16,23-11-1 0,-40 16 3 0,20-4 0 16,20-12 0-16,-42 17-1 0,22-7 1 15,20-10-1-15,-45 18-1 0,26-13-1 0,-11 5 4 16,8-4-6-16,-3 3 3 0,-3 3 0 16,3-2 1-16,-7 2 1 0,0 1-4 15,-1 2 3-15,-1-3-1 0,1 0-1 0,-2 3 2 16,1-3-3-16,-3 3 4 0,9-7-2 15,-4 1-1-15,2 1 2 0,-5 2 1 16,5-4-2-16,0 4-2 0,0-4 5 16,3 0-2-16,-5-1-7 0,7-2 5 0,-5 2-3 15,0-4-9-15,30-3 3 0,-66-5-5 16,28-5 5-16,-9-5-1 0,-3-10 2 16,-10 0 1-16,-6-11 2 0,0 0 0 0,-20-25 1 15,-4 1 3-15,5-7 1 0,1-15-4 16,-5 1 4-16,4-6-4 0,3-3-3 0,0-7-20 15,0 6-25-15,3 1-32 0,4 8-49 16,3-5-63-16,5 4-193 0,2 3-504 16,13 13-383-16</inkml:trace>
  <inkml:trace contextRef="#ctx0" brushRef="#br0" timeOffset="102700.5101">2905 1971 3437 0,'0'0'-122'0,"0"0"36"15,0 0 23-15,0 0 27 0,0 0 48 0,0 0 8 16,0 0 11-16,0 0 12 0,0 0 20 16,0 0 8-16,0 0 3 0,0 0-2 15,0 0-28-15,0 0-10 0,0 0-7 0,0 0-6 16,0 0 4-16,0 0-1 0,-12-69 5 0,12 69-15 16,0 0-8-16,0 0 6 0,0-33-6 15,0 33 4-15,0 0-4 0,0 0 19 16,0-31-13-16,0 31 15 0,0 0 0 0,0 0-8 15,-5-31 6-15,5 31 0 0,0 0-12 16,-8-24 7-16,8 24 2 0,0 0-1 0,-17-19 13 16,17 19 0-16,0 0-1 0,-18-15-18 15,18 15 3-15,0 0-6 0,-25-10 2 16,25 10 5-16,0 0-19 0,0 0 7 16,0 0-2-16,-54 19 2 0,54-19 2 0,-23 15-20 15,23-15 20-15,-24 15-4 0,24-15-5 16,-26 19 7-16,26-19 1 0,-31 24-6 15,16-12-4-15,-5 5 9 0,4-2-10 16,-6 4 20-16,2-1-12 0,-4 2-4 0,-1 4-2 16,9-4 4-16,-13 2-6 0,6 2 6 0,4-3 2 15,-8 2-13-15,7-2 8 0,4-3 3 16,-1 2-10-16,0-1 11 0,2-1-4 16,2-1 1-16,-1 2-4 0,6 1 5 15,-7-2-6-15,15-18 15 0,-17 39-18 0,6-21 12 16,6 5-3-16,5-23-4 0,-14 43 5 15,6-22-4-15,8-21-3 0,-10 39 6 0,1-19 0 16,9-20-4-16,-8 34 14 0,8-34-11 16,-8 31 1-16,8-31-12 0,-7 31 7 15,7-31 3-15,-7 30 0 16,7-30 0-16,-3 33 3 0,3-33 7 0,-3 35-7 0,3-35 1 16,0 36 7-16,0-36-11 0,6 35 10 0,-1-16 4 15,-5-19-10-15,4 35 6 0,6-16 2 16,-10-19-7-16,11 38 1 0,1-20 7 15,0 1-5-15,-4 1 10 0,6 0-2 16,-3 0 3-16,3-1 3 0,-1-1 7 16,0 1-3-16,1-1-3 0,-1 2-1 0,2-2-7 15,2 0 3-15,-2-1 3 0,2-4-4 16,-1 2-1-16,1 2-6 0,0-2 5 0,0-2-6 16,3-1 4-16,6 0 23 0,-7-3-8 15,4 3-3-15,6-1 0 0,-1-2-4 0,-6-3 4 16,6 3-4-16,1-3-5 0,-7 0 2 15,6 0-2-15,4 0-4 0,-5 1 2 0,3-5 0 16,0 4-6-16,5-2 4 0,-2 0 1 16,7 0-2-16,-4-1-5 0,10 6-3 15,-5-9 9-15,2 8-10 0,4-3 7 0,-7 2-2 16,4 3-1-16,-1-2-2 0,-1 1 4 16,0-2-1-16,5 2 0 0,-9 2-5 15,6-4 1-15,-3-1 1 0,4 1 2 0,-1 1-5 16,-1 0 7-16,1-4-4 0,-1 1 2 15,4-2-1-15,-7-3-2 0,7 0-2 16,2 0 4-16,-6 0-3 0,4 0 6 0,-7 0-8 16,2 0 2-16,7 0 1 0,-13 3 1 15,6-3-7-15,-2 0 7 0,2 0-4 0,2 3 1 16,4 0-3-16,-6-3 3 0,7 3-4 16,-3 0 5-16,3 3 1 0,-1-3-1 15,4 0 0-15,-3 0 1 0,3 3-1 0,5-3-7 16,-7 4 9-16,2 0-3 0,-2-3-1 15,5 1-2-15,-5-1 4 0,4 4-2 0,-6-5 3 16,4 1-3-16,-3-4 0 0,2 8 3 16,1-1 0-16,-2-5-2 0,4 4-1 15,-2 1-2-15,-2-5 2 0,0 5 0 16,2-4-2-16,0 2 7 0,-5-2-8 0,-2 1 3 16,0 2 7-16,-5 0-7 0,0-2 5 15,-5 1-9-15,4-2 5 0,-6 1-1 16,4 0 0-16,-3-3 3 0,1 2 1 0,-5 1 5 15,7 1 4-15,0-5-1 0,4 5-4 16,-1-5 6-16,9-5-6 0,-7 5-1 0,6 0 0 16,1 0-1-16,-9-2-2 0,2 2 2 15,-5 0-1-15,4 0-1 0,-4 0 0 0,-3 2-1 16,6-2-1-16,-12 0-1 0,12 0 0 16,-6 0 0-16,3 0 3 0,-1 5-3 15,5-5 1-15,-3-5 3 0,11 10 1 0,2-5 0 16,-4 0-3-16,10 0-3 0,-7-5 2 15,11 5 0-15,-8 5 3 0,1-5-7 0,6 3 4 16,-7-3 4-16,4 0-5 0,-5 0 1 16,-3 6 0-16,2-3-3 0,-4 0 3 15,0 3-2-15,2 0-1 0,-2 0 2 16,1 3-1-16,-4 5 4 0,2-6-3 16,6 0 0-16,2 4 2 0,-6-7 0 0,2 3 0 15,1-1 2-15,4 0-2 0,-8-2 5 0,5 2-9 16,1-1 2-16,-4-1 0 0,-4 2 2 15,0-1-1-15,-2 0-2 0,6 0 1 16,-2 5-1-16,-5-7 1 0,3 7-1 0,3-2 1 16,-3 0 3-16,4 0-3 0,-1-3 0 15,1 1 2-15,-1 1-4 0,-1-1 2 16,0-2-1-16,-3 2-2 0,-4-3 2 0,-7 0 0 16,4-1 0-16,-7 2-3 0,2-1 1 15,0-4 3-15,-2 8 0 0,-3-5-2 0,3-1 1 16,-4 5-3-16,8 0 1 0,-4-2 3 15,5 1 2-15,0 1-1 0,9-2 1 16,1-1-3-16,0 2 0 0,4-3 2 0,4 0 1 16,1 0-2-16,-1 2-2 0,4-5 2 15,-3 0-2-15,-1 0-3 0,1-5 4 16,-1 2 1-16,2 3 2 0,-4-3-2 0,2 3 1 16,-1-3-2-16,-2 3-2 0,-3-3 1 15,5 3 0-15,-4 0 2 0,3 0-4 16,0 0 1-16,-2 0 2 0,1 3-1 0,-1-3 0 15,4 3 5-15,1 0-2 0,-1 0-5 16,6-3 7-16,1 5-4 0,0-5 2 0,10 0-4 16,-1-5-1-16,1 5 2 0,7-3 0 15,-7 0 2-15,6-3 0 0,1 3-3 0,-4-4 0 16,1 2 0-16,0-2 3 0,2 4-2 16,0-2 2-16,-6-2 0 0,2 0-1 15,2 5-5-15,-4-1 4 0,3-5 5 16,-2 8-5-16,-3 0-2 0,2-4 4 0,-1-1 2 15,-4 2-3-15,1 2 2 0,-1-2-4 16,-8-1 6-16,0-3-2 0,-6 4 0 16,6-3-4-16,-3 0 2 0,9 1 3 0,-11-2-3 15,8 1 2-15,1-3 0 0,1 0 3 16,-1 0-3-16,0-2-2 0,4-1 5 16,-7 3-2-16,1 0-2 0,1-1-1 15,-8 2 1-15,-2 1 4 0,-1 2-3 0,-1-2-1 0,1 4 0 16,-11 0-1-16,2-3 0 0,-6 6 1 15,-1-3 3-15,-4 0-2 0,-29 3-1 16,57-5-2-16,-32 5 1 0,-25 0-1 0,48 0 1 16,-23 0 0-16,4-4 2 0,-29 4-1 15,53-3 0-15,-21-2 3 0,-2 5 1 16,-30 0-4-16,60-3-1 0,-34 2 2 0,2-3-2 16,-28 4 1-16,57-4-2 0,-35 1-2 15,-22 3 3-15,46-1 0 0,-46 1 0 16,42-4 3-16,-20 1-2 0,-22 3 0 0,43-4 2 15,-43 4-3-15,46-3 1 0,-21 3-2 16,-25 0 2-16,48-3 0 0,-48 3-1 0,47-2 2 16,-47 2-2-16,44-4-5 0,-19 4 3 15,-25 0 4-15,45-3 0 0,-45 3-4 16,43 0 3-16,-18-3-2 0,-25 3 0 16,49 0 1-16,-49 0 1 0,42-6 1 0,-17 3 1 15,-25 3-2-15,50-3 4 0,-20-3-5 16,-8 3 1-16,-22 3-2 0,48-6 0 0,-19 6 1 15,-29 0 2-15,53-7 0 0,-26 4-3 16,-2-1 0-16,-25 4-17 0,44-4 3 16,-16 4 1-16,-28 0 2 0,50-4-1 0,-16 0 2 15,-7 1 4-15,4 0 1 0,-2 1-3 16,-29 2 2-16,62-4 0 0,-32 1 4 16,2 3-4-16,-1-3 2 0,-31 3-1 0,57-3 3 15,-33 0-2-15,7-1 4 0,-31 4-1 16,49-3-1-16,-26 3 1 0,-23 0 1 0,44-5 0 15,-17 5-1-15,-27 0 1 0,41-3 4 16,-14-1-6-16,-27 4 0 0,42 0 3 16,-17-3-1-16,-25 3 2 0,45-2-1 0,-21-1 0 15,-24 3 1-15,45-4-1 0,-45 4 0 16,45-3 2-16,-45 3-1 0,42-3-2 0,-19 1 9 16,-23 2-11-16,47-7 3 0,-20 4-1 15,-27 3 2-15,53-5-1 0,-26 1 0 0,0 1-2 16,3-5 4-16,-30 8-4 0,50-9 4 15,-25 6-3-15,0-2 2 0,6-2-1 16,-31 7 1-16,43-8-1 0,-21 4 5 16,-22 4-5-16,42-11 3 0,-19 7-2 0,-23 4-1 15,45-12 3-15,-23 6-1 0,6-3 0 16,-28 9 0-16,42-16-1 0,-18 7 1 16,-4-1 4-16,1-2 3 0,6 3 1 0,-7-3 0 15,4 0-4-15,-3-5 2 0,3 0-1 16,1 1-1-16,-2-6 2 0,2 1-3 0,-3-2-1 15,5 7 2-15,-10-4-1 0,1-1 4 16,4 3-3-16,1-1 3 0,-8-1 7 0,2 0 0 16,0 1 11-16,-1-5-1 0,-5-2-2 15,2 2 0-15,-1 0 6 0,-2-3 9 16,-5-1 2-16,6-3-3 0,-7 0-5 16,-4-4-2-16,0-1-3 0,0-3-7 0,-4-3-1 15,-4-5-2-15,3 2 0 0,-2-1-4 16,-1-4-5-16,-5-4 3 0,-1 1-3 0,-4-2-1 15,6-4 0-15,-10 0-1 0,4-10-2 16,0 9 4-16,-8-8-2 0,5 5 4 16,1 3 9-16,-9-5-3 0,4 13 3 0,2-4 0 15,-4 3 1-15,-8-2-4 0,5 8-4 16,-12 2 1-16,-5-4-3 0,-2 6-4 0,-1 0 2 16,-7 2-3-16,4 5-1 0,4 4 2 15,-1 2-2-15,2 3 1 0,1 2-1 16,3 1 0-16,6 1-1 0,8 2 0 0,-5 3-1 15,5 3 0-15,-2-5-1 0,7 8 0 16,0-3 0-16,-2 2-1 0,3 1 1 16,-1 1 0-16,2-1-2 0,-2-2 1 0,1 1-1 15,-1 5 0-15,0-2-1 0,-5 1-3 16,2 0-3-16,-11 0-6 0,-3 0-3 0,-5-1 0 16,6 3 2-16,-13-1 3 0,1 1 1 15,-3 4 0-15,5-3-1 0,-6 0 3 0,5 0-1 16,-2 2 3-16,-1-1 0 0,3-1 1 15,-1 0 1-15,-4 0-1 0,3 2 3 16,-8-4 1-16,1 1 2 0,0-1-4 16,-4-4 0-16,-5 0 3 0,1 4-2 0,1-5-1 15,-8 4 2-15,-6-6-3 0,-8 3-13 16,-12 0-1-16,-32-4-2 0,-1 3-1 0,-2 1 3 16,16 6-2-16,14 0 5 0,3-3-1 15,6 3 2-15,-3-1 2 0,6 2 0 16,0-2 2-16,8 1 1 0,8 2-3 0,2 2 0 15,-2-6-3-15,1 6-6 0,-13 1-3 16,-4-7-8-16,3 4-2 0,10 4 1 16,-15-3 0-16,-2 1-7 0,1-5-1 0,-4 4-6 15,-5 0-12-15,-4 1-1 0,4-2 0 16,-40 1-4-16,21 3 3 0,16-3-1 16,-2 6-6-16,-27 0-3 0,14 3-1 0,21-3-7 15,-35 9-11-15,4 3-7 0,-1-4-6 16,2 8 5-16,0-1-6 0,-3 3 8 0,0 0 14 15,-3 2 3-15,1-2 5 0,0 3 6 16,5-3 13-16,5-1 25 0,2 1-18 16,0 1 18-16,22-7 5 0,-22 6 15 0,21-1-12 15,-19-2 4-15,13-3-2 0,-21 6 1 16,5-2 3-16,16-6 4 0,13-1-3 0,0 0-6 16,-31 4 15-16,23-4-9 0,6 0 26 15,6-3-13-15,-4 7 0 0,-1-8 2 16,1 4 0-16,2 2-5 0,5-2 18 0,-3 3 8 15,3-2-7-15,-2 5 1 0,-1-4-1 16,3-1-6-16,-30 9 11 0,16-3-13 0,16-7 2 16,-4 0 4-16,1 5 18 0,2-5-18 15,-4-5 2-15,1 10-7 0,-3-7 1 16,2 1 4-16,-7 1-4 0,-30 3 5 0,-2-3-7 16,-7 5 0-16,2-2 11 0,9 4-5 15,-4-4-4-15,0 6-3 0,2 1-7 0,-10 3-15 16,-2 6-18-16,-8 5-10 0,-9 5-18 15,-8 3-27-15,-5 1-72 0,-13 0-242 16,3 0-299-16,-8-4 642 0</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34:17.600"/>
    </inkml:context>
    <inkml:brush xml:id="br0">
      <inkml:brushProperty name="width" value="0.05292" units="cm"/>
      <inkml:brushProperty name="height" value="0.05292" units="cm"/>
      <inkml:brushProperty name="color" value="#FF0000"/>
    </inkml:brush>
  </inkml:definitions>
  <inkml:trace contextRef="#ctx0" brushRef="#br0">13783 5628 4378 0,'0'0'-184'0,"0"0"14"0,0 0 21 16,0 0 12-16,0 0 16 0,0 0 9 0,0 0 15 16,0 0 13-16,0 0 15 0,0 0 9 15,0 0 7-15,0 0 4 0,0 0 6 16,0 0 13-16,0 0 5 0,0 0 12 0,0 0 0 16,0 0 15-16,0 0 11 0,0 0 5 15,0 0 3-15,0 0-9 0,0 0 1 0,0 0-3 16,0 0-3-16,0 0-2 0,0 0 13 15,0 0-11-15,0 0-4 0,0 0-8 0,0 0 7 16,0 0 3-16,0 0-10 0,0 0 0 16,0 0-2-16,0 0 4 0,0 0 1 15,0 0-6-15,0 0 1 0,0 0 4 16,29-7 6-16,-29 7-3 0,0 0 2 0,36-3 11 16,-36 3 7-16,39-12 12 0,-9 5 9 15,-3-5 0-15,8-3 6 0,0-6-12 0,17-2 4 16,-4-5 2-16,3 1-9 0,10-10 1 15,0 0-2-15,-1 1-5 0,2-8 2 16,-4 0-9-16,8-1 15 0,-4-1-10 0,14-14 1 16,-5 10-3-16,-14 5 1 0,3 1-9 15,-7 2 13-15,8 1-1 0,-10 2-14 16,6 0 2-16,-5 0-6 0,-5 6 11 0,1-1-1 16,1 2-8-16,0 5-10 0,-8 0-20 15,5 3-39-15,-10 1-33 0,-4 8-53 16,-7 3-134-16,-6 6-446 0,-3-1 530 0</inkml:trace>
  <inkml:trace contextRef="#ctx0" brushRef="#br0" timeOffset="5145.9553">16132 5176 2958 0,'0'0'-86'0,"0"0"23"15,0 0 22-15,0 0 13 0,0 0 26 16,0 0-1-16,-25-33 3 0,25 33 8 0,0 0 3 16,0 0-8-16,0 0 3 0,-14-24-1 15,14 24 9-15,0 0 3 0,0 0 10 0,0 0-3 16,0 0 8-16,0-33-3 0,0 33 5 15,0 0-5-15,0 0 4 0,0 0-2 16,0 0-11-16,0-36 2 0,0 36 3 0,0 0-8 16,0 0 10-16,0 0 12 0,4-30-8 15,-4 30 0-15,0 0-5 0,0 0 8 16,0 0 3-16,10-28-10 0,-10 28-6 0,0 0 3 16,0 0-2-16,0 0-2 0,1-31-2 15,-1 31-1-15,0 0-2 0,0 0-8 0,0-27 3 16,0 27 8-16,0 0-14 0,0 0 0 15,4-32 2-15,-4 32 11 0,0 0-17 16,0 0-4-16,3-33 4 0,-3 33 4 16,0 0-1-16,5-25 3 0,-5 25-6 0,0 0 2 15,0 0 2-15,7-32-2 0,-7 32-2 16,0 0 7-16,1-24-14 0,-1 24 7 16,0 0 0-16,9-24-6 0,-9 24 6 0,0 0 2 15,0 0-10-15,0 0 14 0,5-31-8 16,-5 31-4-16,0 0-1 0,0 0-1 0,0 0 8 15,0 0 4-15,0 0 4 0,0 0 7 16,7 79-2-16,-7-40-9 0,-4 8 11 16,4 1-7-16,-3 6 0 0,3 8-2 0,0-2 13 15,-2 2-7-15,2-8-8 0,0-2 6 16,2-2-6-16,-2-1 5 0,3-2-5 16,-3-5-4-16,4 2 0 0,1-3 2 0,-2-8 8 15,-1-1-2-15,1-6-4 0,4 3-12 16,-2-9-16-16,1 5-30 0,-6-25-38 15,14 31-67-15,-14-31-213 0,11 19-324 0,-11-19 673 16</inkml:trace>
  <inkml:trace contextRef="#ctx0" brushRef="#br0" timeOffset="5571.9251">15801 5187 2712 0,'0'0'-100'15,"0"0"23"-15,0 0 29 0,-4-38 8 16,4 38 18-16,0 0 16 0,0 0 3 0,0 0 6 16,5-40 3-16,-5 40 9 0,10-19 16 15,-10 19 15-15,12-24-4 0,-2 5 11 16,-10 19-1-16,28-35 2 0,-11 15-1 16,7-5-17-16,1-2 18 0,0-4-19 0,10-4-14 15,5-4 7-15,9-4-2 0,2-6-2 16,6 1-4-16,-3 1-5 0,-4-4 3 15,2 3 2-15,0-3-3 0,-5 9-4 0,-6 6 4 16,-9 2-17-16,-5 9 5 0,0-1 0 0,-6 2-20 16,3 8-12-16,-7 5-23 0,4 2-43 15,-21 9-87-15,30-13-329 0,-30 13-51 16,36-2 111-16</inkml:trace>
  <inkml:trace contextRef="#ctx0" brushRef="#br0" timeOffset="6249.9433">16731 5140 2020 0,'0'0'-69'16,"0"0"35"-16,-22-21-3 0,22 21 18 15,0 0 15-15,-25-17 15 0,25 17 4 0,0 0 8 16,-22-16-4-16,22 16 29 0,0 0 17 15,-17-17 20-15,17 17-7 0,0 0 12 16,0 0-6-16,-18-12-12 0,18 12 7 0,0 0-11 16,0 0-9-16,0 0-5 0,0 0-9 15,0 0-9-15,0 0 2 0,0 0-11 16,0 0-3-16,0 0 5 0,0 0-3 0,0 0 16 16,0 0-1-16,0 0 7 0,30 83-1 15,-13-52 5-15,1-1-16 0,-1 4 2 0,1 0 2 16,-3-2-8-16,2 1-7 0,2-4-4 15,-6-3-3-15,0-4-2 0,-4 3 9 16,6-8-14-16,-5 3-2 0,-10-20 13 16,18 31 13-16,-13-19 29 0,-5-12 20 0,12 24 16 15,-12-24-19-15,0 0 3 0,7 19-7 16,-7-19-13-16,0 0-3 0,0 0-12 0,0 0 5 16,0 0-16-16,0 0 2 0,-32-86-2 15,27 58-8-15,1-3-11 0,3-2 5 0,-6-2-3 16,7-1-21-16,7-5 0 0,-6 0-11 15,8-6 13-15,-1 3-2 0,6 1 1 16,2 3 14-16,1-1-25 0,-2 1 7 16,3 4 3-16,2-2 5 0,2 5-4 0,0 2-1 15,0 1-4-15,-1 2-8 0,8 3 7 16,-6 4 2-16,4 0 0 0,-2 6-5 16,-1 1-8-16,4 2-17 0,-1 2-17 0,-4 4-17 15,6 1-25-15,1 1-40 0,-3 1-44 16,-2 0-68-16,-25 3-536 0,48 0 291 0</inkml:trace>
  <inkml:trace contextRef="#ctx0" brushRef="#br0" timeOffset="7481.738">17664 4758 3255 0,'0'0'-113'15,"-13"12"21"-15,13-12 21 0,-20 15 3 16,20-15 12-16,-20 23 5 0,20-23 7 16,-26 31 13-16,15-13 20 0,2 7 11 0,-1-5-6 15,-1 3 4-15,7 4-7 0,-1-3 3 16,0 0 6-16,5-24 3 0,-3 47 0 0,3-25-3 16,0-22 6-16,8 38-6 0,-8-38 11 15,5 36-11-15,5-24 6 0,-10-12-1 0,7 29 9 16,-7-29-5-16,13 17 35 0,-13-17-9 15,0 0 3-15,17 16 4 0,-17-16 3 16,0 0-6-16,0 0-4 0,0 0-7 0,0 0-8 16,49-44 5-16,-43 26-3 15,6-3-2-15,-4-4-3 0,-3 2-3 0,0-3 3 16,7 1-5-16,-12 25-5 0,7-50 12 0,-7 30-5 16,0 20 17-16,5-34 6 0,-5 34-3 15,0-32 5-15,0 32-10 0,0 0-3 16,0-27 3-16,0 27-3 0,0 0 0 0,0 0-11 15,0 0 0-15,0 0 6 0,0 0-8 16,0 0 4-16,0 0-3 0,-15 83-5 16,15-83-1-16,3 33-4 0,-3-33 11 15,12 35-11-15,-7-16 10 0,-5-19-8 0,18 32 0 16,-4-20-6-16,-14-12 12 0,20 23-12 16,-7-10 17-16,-13-13-13 0,24 15 0 0,-24-15 8 15,28 9 2-15,-28-9 6 0,27 7 7 16,-27-7-7-16,0 0 1 0,35-7-3 15,-35 7 3-15,0 0-8 0,35-18 4 0,-35 18 4 16,15-12-11-16,-15 12-1 0,18-14 0 16,-18 14 3-16,0 0-9 0,31-8 7 0,-31 8-9 15,0 0-4-15,28-4 10 0,-28 4-7 16,0 0 0-16,35 17-4 0,-35-17 8 16,19 17-6-16,-19-17 0 0,21 25 4 15,-21-25 2-15,15 22-10 0,-15-22 6 0,24 17 0 16,-24-17 8-16,18 20-12 0,-18-20 2 15,15 12 11-15,-15-12-7 0,0 0-2 16,20 10 13-16,-20-10-7 0,0 0-3 16,0 0 3-16,42-34-4 0,-30 14 1 0,3-1 15 15,3 0-21-15,-6 0 8 0,1-2 13 16,-1 2-10-16,-12 21 8 0,25-34 21 0,-15 22-16 16,-10 12 2-16,19-23-1 0,-19 23-5 15,18-15-11-15,-18 15 17 0,0 0-9 0,28-1 1 16,-28 1 5-16,0 0-10 0,0 0 7 15,41 24-5-15,-33-12-4 0,-8-12 28 16,22 25-9-16,-11-13-3 0,-11-12 2 0,24 29 1 16,-12-13-5-16,-12-16-4 0,26 29-2 15,-11-14-13-15,-5 3-30 0,4-6-5 16,4 3-19-16,1 2-2 0,-19-17-10 0,36 22-6 16,-16-14-6-16,-20-8-17 0,41 4-16 15,-16-4 2-15,-25 0 4 0,52-7-2 0,-31 2 8 16,8-5 5-16,-9-2 11 0,2 0 3 15,-4-3 21-15,-1-2 15 0,-4-1 15 16,-5-4 16-16,-8 22 20 0,19-42 16 16,-14 22 12-16,-5 20 7 0,3-42-6 0,-3 21 11 15,0 21-1-15,-12-47 8 0,9 26 8 16,3 21 6-16,-17-37-15 0,7 21 11 16,10 16-8-16,-16-27-10 0,16 27 10 0,-24-22-10 15,24 22-10-15,-23-12-3 0,23 12-9 16,0 0 2-16,-37 7-8 0,37-7 0 0,-25 17-8 15,25-17 8-15,-27 25-7 0,17-13 1 16,10-12-1-16,-15 38 11 0,7-20-18 0,8-18 12 16,-5 33-19-16,5-33 8 0,3 38-6 15,-3-38 11-15,3 37-13 0,12-22 4 16,-3 3 4-16,0 1 7 0,8-4-8 0,-7 0-1 16,11-2-9-16,-4-1 1 0,-2 0 9 15,1 0 1-15,4-1-10 0,-23-11 11 16,28 17-9-16,-9-7 0 0,-19-10 0 0,25 19 1 15,-25-19-2-15,28 15 9 0,-28-15-7 16,22 17-1-16,-22-17 4 0,10 16-1 16,-10-16 3-16,-2 32 14 0,2-32-2 15,-23 39-9-15,5-16 3 0,-4 1 5 0,-3 3-15 16,-2 2 4-16,4-3-8 0,-7 3-42 0,8-2-38 16,2-4-50-16,5-5-82 0,-2 0-276 15,4-2-275-15,13-16 351 0</inkml:trace>
  <inkml:trace contextRef="#ctx0" brushRef="#br0" timeOffset="7929.9233">19559 5094 3198 0,'-23'-8'-68'0,"23"8"36"0,-20-12 12 0,20 12 17 16,0 0 8-16,-29-14 3 0,29 14 2 15,0 0 5-15,-21-10 2 0,21 10-7 0,0 0 2 16,0 0-15-16,0 0 13 0,0 0 7 16,0 0 9-16,0 0 12 0,0 0 2 15,0 0 4-15,0 0 29 0,6 63-9 0,-6-63 3 16,20 56 8-16,-1-24-28 0,-7 9-8 16,9 6 10-16,4 1 8 0,-6 4-21 15,3 7 0-15,6 9 6 0,-5 3-12 0,3 7 4 16,-8 4-16-16,14 25-3 0,-6-15 9 15,-10-9-15-15,4-5-4 0,-7-4-14 16,4-11-22-16,-11-9-26 0,4-6-30 0,4-6-23 16,-9-2-35-16,-2-13-131 0,2-4-467 15,-5-9 461-15</inkml:trace>
  <inkml:trace contextRef="#ctx0" brushRef="#br0" timeOffset="8387.5816">19268 4812 3068 0,'0'0'-81'0,"-10"-27"0"0,10 27 9 0,-8-27 23 16,8 27 16-16,0-35 13 0,0 35 9 15,0 0 0-15,10-52 5 0,3 32 9 0,-4-2-9 16,6-2 17-16,3-2-5 0,11-1 0 16,-1-2 10-16,9-1-2 0,0 0-3 15,4 5 6-15,-9 0-9 0,8 6 6 0,-3 4 8 16,2 3-3-16,-9 6 2 0,5 6 3 15,-35 0-3-15,65 18 16 0,-35 0 20 0,4 11-4 16,-4 8 4-16,-10 7-1 0,7 4-1 16,-7 5-1-16,-4 5-5 0,1-2-8 15,-5 4-3-15,-5-1 0 0,-4-6 8 16,-6 5-14-16,-4 3-6 0,-6 1 18 0,-13 6-23 16,0-3-4-16,-8-4 8 0,-3-5-17 15,9-9 4-15,-4-1-12 0,2-11-12 0,-2 2-21 16,6-8-39-16,0-8-55 0,3-2-116 15,1-6-479-15,7-7 558 0</inkml:trace>
  <inkml:trace contextRef="#ctx0" brushRef="#br0" timeOffset="9243.9082">20346 4558 3035 0,'0'0'-64'16,"0"0"10"-16,0 0 3 0,0 0 8 0,-84 21-6 15,84-21 10-15,-12 18 8 0,12-18-9 16,-15 24 17-16,15-24 3 0,-12 30 11 0,4-10 9 15,0 5 17-15,-2 2 7 0,0 2-2 16,0 4 4-16,0-1-9 0,1 2 5 16,1-3-5-16,3-2 0 0,-4 0 2 0,9-2-5 15,0-27 2-15,0 50-2 0,9-25-6 16,-1-5 13-16,-8-20-2 0,15 32 2 16,2-24 0-16,-17-8 5 0,30 17 3 15,-30-17-6-15,35 3-5 0,-35-3 7 0,32-9-10 16,-32 9 2-16,33-16-7 0,-17 5 5 15,-16 11 0-15,23-36-8 0,-16 21-7 16,-7 15 8-16,5-39-1 0,-5 16 5 0,0 23-9 16,-2-48-11-16,-6 22 11 0,3-1 2 15,-4 2 0-15,9 25 9 0,-20-42-9 16,13 22 9-16,7 20 3 0,-15-30-5 0,15 30 4 16,-11-20 1-16,11 20-12 0,0 0 6 15,0 0 6-15,0 0-10 0,0 0 4 16,0 0-2-16,0 0-4 0,0 0 2 0,-17 61-5 15,17-61 10-15,0 0-8 0,23 39 5 16,-11-27 5-16,-12-12-10 0,39 31 1 16,-24-19-1-16,3-3-1 0,2 1 6 0,-20-10 2 15,35 16-9-15,-11-10 9 0,-24-6-2 16,33 6-9-16,-33-6 9 0,0 0-7 16,54-16 3-16,-33 4 3 0,1 1 10 0,-3-3-11 15,-4-1-5-15,3 0 0 0,-18 15 4 16,20-22 3-16,-20 22 15 0,27-20-3 0,-27 20-8 15,18-15-7-15,-18 15 11 0,17-9-17 16,-17 9 11-16,0 0-1 0,0 0-5 16,48 9 1-16,-48-9 15 0,31 15-25 15,-11-3 10-15,-20-12 15 0,30 20-15 0,-15-10-2 16,-15-10 4-16,28 18-6 0,-28-18 0 16,14 18 8-16,-14-18-8 0,8 16 0 15,-8-16 6-15,0 0-10 0,0 0 15 0,0 0 7 16,0 0 2-16,-33 31 15 0,33-31-7 15,0 0-16-15,0 0 15 0,0 0 3 0,-56-47-4 16,48 29-9-16,-5-7 13 0,8 2-23 16,1-9 4-16,-2-2 4 0,12-6-5 15,-2-3-4-15,4 0 1 0,4 2-2 0,1 2 9 16,4 2-12-16,11-3-4 0,-3 3 4 16,10 0-30-16,-8 12-29 0,8 4-19 0,-1 1-40 15,-2 5-61-15,-7 3-237 0,1 3-312 16,-2 0 538-16</inkml:trace>
  <inkml:trace contextRef="#ctx0" brushRef="#br0" timeOffset="12148.8783">21955 4302 2911 0,'0'0'-126'0,"7"-22"14"15,-7 22 7-15,0 0 21 0,-4-34 9 16,4 34 25-16,0 0 11 0,-12-33 20 16,12 33 2-16,-11-19 11 0,11 19-7 0,-29-15-1 15,29 15 14-15,-31-6-6 0,31 6 3 16,-44 0 6-16,44 0-3 0,-53 9-7 16,22 0 7-16,1 3 4 0,-1 3-1 0,-3 5-6 15,2 2 3-15,2 2 3 0,-2 0-3 16,6 8 13-16,-8-2-10 0,11-3 11 15,-4 9-1-15,5-6 6 0,2 3 20 0,2 1-10 16,3-3-4-16,3-1 3 0,5 0-3 16,6-3-7-16,-3 0 16 0,4-27-1 15,5 47 15-15,7-26 1 0,-5-3-3 0,14-2 2 16,0-1 0-16,0-7-7 0,9 2 13 16,-5-3-4-16,12-4-11 0,-7 1 0 15,7-8-4-15,0 1 3 0,6-4-6 0,-4-6 3 16,3 1-9-16,-9-3 8 0,4-6-8 15,-14 0-2-15,6-8 6 0,-2 1 12 0,-9 1 26 16,-1 0-19-16,-6-1 12 0,5 3 25 16,-11 4 28-16,0-2-5 0,-5 23 18 15,11-33-17-15,-11 33-19 0,12-27-13 16,-12 27-12-16,8-16-5 0,-8 16-9 16,0 0-1-16,0 0-5 0,0 0-9 0,46 54-3 15,-31-29-5-15,0 4-4 0,1 1-1 16,3 0-2-16,-3 2 3 0,0 2-6 0,2-6 0 15,0-1-1-15,-4-2-7 0,-1-4 0 16,2 0-4-16,0-1 6 0,-6-5 2 0,-9-15-5 16,13 24 4-16,-13-24-2 0,0 0-2 15,17 13-2-15,-17-13-3 0,0 0-5 16,0 0 0-16,31-46 4 0,-19 25 4 0,-3-5-14 16,1 2 6-16,5 0 9 0,-7-1-11 15,2 3 2-15,5 1-9 0,-7 2 9 16,-8 19-4-16,26-32 1 0,-13 17 0 0,-13 15 3 15,23-21-5-15,-23 21 5 0,29-9-2 16,-29 9 2-16,33-3-3 0,-33 3 10 16,0 0-9-16,52 12-3 0,-25-6 10 0,-10 3-7 15,1 5 4-15,5-7 3 0,-3 7-10 16,1-2 14-16,-21-12-13 0,31 18 1 16,-12-5-2-16,-19-13 8 0,28 17-6 15,-19-4 6-15,-9-13-3 0,13 24 0 0,-13-24-10 16,10 32-28-16,-10-32-23 0,-7 30-28 15,7-30-51-15,-3 32-59 0,3-32-152 0,-5 34-482 16,-3-19 10-16</inkml:trace>
  <inkml:trace contextRef="#ctx0" brushRef="#br0" timeOffset="13001.8612">23156 4089 3665 0,'-13'-30'-115'0,"13"30"15"0,0 0 18 0,0 0 20 15,-34 3 27-15,34-3 23 0,0 0 19 0,-45 37 3 16,28-19 20-16,-3 9 0 0,3 2 24 16,-6 4-7-16,13 7-1 0,-7-2-1 15,-1 5-2-15,3-3-9 0,1 2 3 16,4-1-14-16,4-1-3 0,4 0 7 0,2-6-3 15,0-1-2-15,0 2 4 0,5-8 1 16,7 4-9-16,-4-5 5 0,9-7 6 0,3-2-16 16,-3-2 13-16,3-3 6 0,1-3-6 15,-21-9 9-15,44 12 14 0,-44-12 5 16,37-3 11-16,-37 3 0 0,41-9 0 16,-24-2 5-16,-17 11-6 0,35-22-7 0,-21 10-3 15,-14 12 0-15,21-20 4 0,-21 20-3 16,22-17-7-16,-22 17-9 0,17-16-13 15,-17 16 1-15,20-9-5 0,-20 9 3 0,0 0-3 16,37-10-7-16,-37 10-2 0,32 0-1 16,-32 0 0-16,41 0-4 0,-41 0 4 0,44-2-7 15,-12-1 3-15,-4 0-3 0,1-4 0 16,-1 4-2-16,-1-6 2 0,0 3 0 0,-2-3 1 16,0 1 0-16,-2-4 1 0,-3 0 1 15,2-6-4-15,-2 0 3 0,-3 2 10 16,0-6 3-16,-1 1-5 0,3-3-1 0,-6 6-3 15,2-1 1-15,-5-1 0 0,-10 20-3 16,20-24-5-16,-20 24-4 0,19-18 0 16,-19 18-1-16,0 0 2 0,30-3-3 0,-30 3-1 15,0 0-3-15,40 33 4 0,-23-9 4 16,-1-1-3-16,6 8 2 0,-2-3 1 16,4 6 1-16,1-1-1 0,-2 2 2 15,2-1-4-15,-3-1 1 0,5 1-1 0,-9 0-2 16,2 2-2-16,-1 0-7 0,-9-1-7 15,-4 4-11-15,-6-6-3 0,-6 1-16 0,-4 1-3 16,-6 0 17-16,0-1-1 0,-8-4 3 16,-1 2 2-16,2-8 8 0,-4 2-3 0,-5-6 18 15,7-1 24-15,-3-6 3 0,4-1 23 16,-1-7-3-16,25-5-4 0,-45 4-8 0,45-4-3 16,-37-16-3-16,19 6-22 0,1-13-29 15,7-1-34-15,2-8-36 0,3-8-64 16,-4-7-117-16,6-2-608 0,-5-9-330 15</inkml:trace>
  <inkml:trace contextRef="#ctx0" brushRef="#br0" timeOffset="13810.6851">22264 4127 4024 0,'0'0'-161'0,"0"0"12"15,0 0 21-15,0 0 21 0,0 0 23 16,0 0 9-16,0 0 7 0,0 0 9 16,0 0 1-16,0 0 16 0,0 0 2 0,0 0 2 15,-92 16 0-15,92-16 14 0,-26 9-2 16,26-9 8-16,-27 18 2 0,8-6 8 0,1 4 5 16,-4-1 3-16,-1 1-10 0,3 1 7 15,-5-1 3-15,0 6 5 0,-2-4-5 16,0 3 11-16,5-4 0 0,-5 1 4 15,2 3 4-15,-5-3-17 0,4 5 14 0,-1-2-8 16,-3 3-6-16,-5 1-4 0,-7 0-24 16,-2 5-35-16,-6-1-73 0,0-6-223 0,-2 2-226 15,-7 4 111-15</inkml:trace>
  <inkml:trace contextRef="#ctx0" brushRef="#br0" timeOffset="17763.3595">13022 8014 2343 0,'0'0'28'0,"0"0"-12"0,0 0 3 16,0 0-6-16,0 0-1 0,23 10-3 15,-23-10 1-15,0 0-1 0,0 0-3 16,0 0 3-16,0 0 1 0,0 0-1 0,17 20 3 15,-17-20-6-15,9 20 0 0,-9-20 15 16,16 26 0-16,-7-8 11 0,1 4 3 16,5 1 3-16,1 12 5 0,0-3 13 0,5 12-4 15,6 3-1-15,-2-2-3 0,2 1-1 16,16 10-3-16,-2-3 4 0,5 2 7 16,6-6 3-16,5-2 2 0,33 8-10 0,6-6 10 15,13-9 12-15,-14-12-1 0,-6-12-2 16,3-5-6-16,6-6 3 0,6-5-11 15,-5-5 8-15,4-6-22 0,30-5 9 16,-25-2-6-16,-14 3 12 0,-5-3-23 0,-2-1 0 16,-5-3 2-16,0 0 10 0,-4 4-21 15,-4-3 2-15,-4-2-2 0,-6 2-8 0,-3-1 1 16,6-5-7-16,-6 5 5 0,7-6-5 16,-16 7 15-16,3-3-10 0,2 1-3 0,-7 7-29 15,-8-1-1-15,-3-1-2 0,-4 6 0 16,-7-2 4-16,1 4 3 0,-9-1 6 15,3 3-5-15,-23 8 0 0,30-23 2 0,-16 15 16 16,-14 8-19-16,16-19 13 0,-16 19-4 16,0 0-13-16,10-25 4 0,-10 25 6 15,0 0-3-15,0 0-1 0,0 0 2 0,-23-45-16 16,23 45-5-16,-22-18 6 0,22 18 2 16,-32-12 2-16,7 3 5 0,25 9 19 15,-42-12 5-15,24 7-1 0,18 5 10 0,-42-10 20 16,42 10-20-16,-32-10 13 15,32 10-15-15,-26-8-2 0,26 8-4 0,-24-7 10 0,24 7-8 16,0 0-7-16,0 0-1 0,-25-16-1 16,25 16 6-16,0 0-6 0,0 0 1 15,0 0-6-15,0 0 2 0,67-37 3 0,-40 28-3 16,6 1 6-16,9-2 0 0,7 1-7 16,8-3 6-16,4 3 0 0,5-3 2 15,2 0-4-15,3-2 4 0,-3 1-5 0,2 5-2 16,-4-4 1-16,-5-1-1 0,-10 7 0 15,1-3-1-15,-7 2 2 0,0 2 3 16,-12-2-1-16,2 2-6 0,-6 0-6 0,-2 1 9 16,-27 4-5-16,43-8 15 0,-43 8 11 15,39-3 7-15,-39 3 4 0,26-5-7 0,-26 5-3 16,0 0 6-16,0 0-4 0,0 0-5 16,0 0 5-16,0 0-8 0,0 0-1 15,0 0 1-15,0 0-2 0,0 33-8 0,0-33 6 16,0 0-5-16,0 0-1 0,-36 37 15 15,17-21-19-15,6-1-1 0,13-15 4 16,-34 28-4-16,18-9 11 0,-3-6-7 16,-4 14-2-16,-4-2-2 0,2-1 4 0,-7 4-1 15,2 0-1-15,-5 4 3 0,1 0-7 16,-1 3 1-16,5-8 9 0,-2 7-5 0,-4-4 2 16,2 5-3-16,2-8-1 0,9 0-5 15,-7 0-2-15,3 0 15 0,-3-4-8 0,8 2-4 16,0-6 2-16,1 0-7 0,2-1 13 15,3-3-5-15,16-15 4 0,-29 25-8 16,14-15 7-16,15-10-4 0,-22 15 14 0,22-15-1 16,-25 5 10-16,25-5-3 0,0 0 3 15,0 0 3-15,-43-8 0 0,43 8 9 0,-22-22 3 16,22 22-1-16,-23-37-9 0,11 11 8 16,4 5-7-16,-4-6-4 0,7-1 1 15,-5 1-4-15,3-2-12 0,7 29-22 16,-12-50-38-16,11 26-59 0,1 24-63 0,-10-43-141 15,10 23-577-15,-4-2-341 0</inkml:trace>
  <inkml:trace contextRef="#ctx0" brushRef="#br0" timeOffset="19420.3853">16570 8160 4041 0,'0'0'-151'0,"0"0"21"0,0 0 18 15,0 0 3-15,0 0 5 0,0 0 7 0,0 0 18 16,0 0-9-16,0 0 15 0,0 0-2 16,0 0 3-16,0 0 22 0,0 0 2 15,0 0-1-15,0 0 5 0,0 0 8 0,0 0 7 16,0 0 9-16,0 0 9 0,0 0 17 16,0 0-15-16,0 0 1 0,-55 48 2 15,55-48 6-15,-17 32-6 0,17-32 3 0,-13 27-6 16,3-15 9-16,10-12-5 0,-9 26-7 15,9-26-14-15,-10 24-13 0,10-24-12 16,-6 24-20-16,6-24-18 0,0 0-59 0,-5 28-111 16,5-28-241-16,0 0 109 0</inkml:trace>
  <inkml:trace contextRef="#ctx0" brushRef="#br0" timeOffset="19661.2369">16588 8323 1902 0,'-10'18'56'0,"10"-18"-26"0,-31 31 17 0,16-13-8 16,-4-1 3-16,2 1 9 0,-4-3-17 15,2 0-3-15,3-3 8 0,16-12-3 0,-25 23-13 16,25-23-26-16,-17 12-17 0,17-12-36 15,0 0 3-15,0 0-19 0,0 0-12 16,0 0-22-16,0 0-67 0,0 0-290 16,0 0 98-16</inkml:trace>
  <inkml:trace contextRef="#ctx0" brushRef="#br0" timeOffset="19803.1481">16550 8242 1857 0,'20'-22'149'15,"-20"22"33"-15,15-15-11 0,-15 15 14 0,0 0-5 16,12-17-22-16,-12 17 8 0,0 0-24 0,0 0-17 15,0 0-16-15,18-20-28 0,-18 20-19 16,0 0-24-16,0 0-36 0,0 0-59 0,0 0-76 16,0 0-234-16,25-4-331 0,-25 4 650 15</inkml:trace>
  <inkml:trace contextRef="#ctx0" brushRef="#br0" timeOffset="21948.8015">17907 3973 2855 0,'-24'-18'-51'16,"24"18"1"-16,-18-16 25 0,18 16 0 15,-15-19-4-15,15 19 7 0,-19-16-10 16,19 16-3-16,-13-18 5 0,13 18 3 0,0 0 15 16,-18-32 9-16,18 32 12 0,-10-27 27 15,10 27 20-15,-9-24 16 0,9 24 12 16,-12-27 9-16,12 27-1 0,-8-24-8 15,8 24 3-15,-15-23-19 0,15 23 8 0,0 0-2 16,-13-24-6-16,13 24-18 0,-14-19 3 0,14 19-6 16,0 0-1-16,-20-24 6 0,20 24 1 15,-18-20-13-15,18 20-5 0,-27-15-7 16,27 15-1-16,-32-15 6 0,12 6 5 0,20 9-14 16,-47-15 8-16,22 4-17 0,-5 2 5 15,-5 5-2-15,-2-7 24 16,-5 2-31-16,1 3 1 0,-6 0-3 0,-2-1 4 0,1 2 9 15,-4-2-8-15,2-1 9 0,0 1 10 16,-7-1-7-16,6 1 6 0,-4 2-7 16,7-2 13-16,-11 2-43 0,6 2 12 15,-4-1-7-15,3-1 1 0,1 2-1 0,1 2 27 16,-5 1-6-16,5 1-2 0,-5-1 4 16,2 3 20-16,-10 6-6 0,-2-1 2 0,-10-1-7 15,-3 1 0-15,-9 4 18 0,-3 0 16 16,17-5-3-16,6 1 11 0,6 2-4 0,7-4-7 15,11 1-5-15,2-2-11 0,4-2-5 16,9 1-5-16,-2 1-3 0,2-2-3 0,30-3-6 16,-43 7-9-16,21-5 2 0,22-2-6 15,-38 11 3-15,38-11-4 0,-34 18 1 16,14-3-3-16,3 6 0 0,-4 8 1 0,4-2-3 16,-5 10-2-16,5 1-1 0,1-2 4 15,-1 9-2-15,3-10-3 0,3 8 3 0,2-2 1 16,-2 1-2-16,6 5-3 0,1-4 1 15,-1 4 0-15,2-1 2 0,3-3 0 16,0 3 0-16,-3-2-1 0,3 1-3 0,0 0-1 16,-2-1 0-16,2 2 1 0,0 1 3 15,2 0-1-15,-2-1-4 0,3-1 5 16,0 5-2-16,6 0-2 0,-1 5 5 0,5 0-3 16,2 4-1-16,2-4 3 0,0 0-4 15,3 4 4-15,12 6-4 0,-7-14 0 16,5 11 2-16,2-2 1 0,-4-14 0 0,1-1 1 15,4 2-2-15,-1-5 0 0,1-3 1 16,2-1-2-16,-4-2 1 0,4-3-1 0,0 1 2 16,-7-9-4-16,4 2-1 0,2-5 2 15,2 1 2-15,-2 1-3 0,4-8 4 16,-3 4 1-16,9-5-2 0,-4 0 0 0,4-3-1 16,2 2 3-16,1-5 1 0,2 0-4 15,4-3-1-15,-1 3 1 0,3-2 1 16,-3-5-2-16,-2 4 0 0,6-2 1 0,-6-1-1 15,5-1-2-15,0 1 3 0,4 1-1 16,6 2 3-16,0-1-4 0,0 4-2 0,6-6 3 16,2 5 0-16,-3 0 3 0,4 0-1 15,-5 0-2-15,3 2 1 0,1-5 1 0,-4 2-2 16,-1-4 4-16,3 3-5 0,-3-6 2 16,-1 3-1-16,-7-3 4 0,12 5-3 15,-1-5 0-15,2-5 0 0,1 2 0 16,6-3-1-16,12 3 6 0,5-6-5 0,-2 1-2 15,2 1 3-15,0 1-2 0,-8 2-1 16,10-3 2-16,-11-2 1 0,1 3-4 0,-12 0 3 16,2 2-1-16,-6-1 2 0,1 2-1 15,-2 0 0-15,-2-1 0 0,2 1-1 16,-3 1 3-16,1-1-2 0,-3-1 2 0,0 4-2 16,-2-3-1-16,-5 3-1 0,-3 0 2 15,3 0 0-15,-5 0-2 0,4 0 0 0,-4 0 4 16,4-3 0-16,-6 3-1 0,-3 0-1 15,7 0 7-15,-6-2-7 0,-1 2-1 16,0-3 0-16,2 3 0 0,3-4 2 16,-5 1-1-16,2 0-2 0,-2 0 1 0,0 3 0 15,1-3-2-15,0 0 2 0,5-2 0 0,-8 5 2 16,2-1-2-16,-3 1-1 0,2 0 0 16,-3-3 0-16,8 0 1 0,-7 3 2 15,1-5-2-15,3 5-1 0,-1-4 3 0,0 0-4 16,3 4 5-16,4-3-4 0,-3-1 1 15,-4 1-2-15,7 3 4 0,-4-3 0 16,1 3-6-16,3-3 1 0,-4 3 2 0,6-3 2 16,-6 0 0-16,9 0-1 0,-3-3 0 15,3 0 1-15,3-4 0 0,-3 2-1 16,0-1 2-16,-2-1-2 0,-1-1 1 0,1-1-1 16,-3-1-1-16,1 2 2 0,2 0 3 15,1 2-1-15,-4-4 2 0,6 1-3 16,-6-3 1-16,5 1 1 0,0 3-2 0,1-2 3 15,3-5 0-15,-1 0 1 0,5-4 4 16,4 1 0-16,-6-5 6 0,8-1 3 0,-8-1 2 16,-1-3 2-16,-5 1 3 0,3-7 3 15,-8-1 1-15,5 2 1 0,-5-5-1 0,-4-3-1 16,-2-1-3-16,0 3-3 0,-2-4-2 16,-2-1-4-16,-9 7-1 0,1 0 0 0,-6 3-1 15,1-3-3-15,-4 3 0 0,0-4-2 16,-7 8 1-16,-3-1 1 0,5-4-3 15,-8 2 3-15,-2-4 2 0,-1 0 4 0,-3-4-2 16,-2-2-1-16,-4 0 2 0,-2-3-5 16,-3 1-2-16,0-3 1 0,0 1-1 15,-7 2-1-15,6-3-1 0,-11-3 0 16,4-5-3-16,-9 4 3 0,-3 0-3 0,-5-7-3 16,-10 0 2-16,-4 0-1 0,-9 5-3 15,-21-17 2-15,-13 5-1 0,-2 9 1 0,-13 1-2 16,-10 5-1-16,-13 6-2 0,-6 7 3 15,-9 4-4-15,-16 7 0 0,-11 6-3 16,-22 4-2-16,-17 5-5 0,-21 9-8 0,-26 6-10 16,-11 13-35-16,-61 19-39 0,-11 22-52 15,-30 17-50-15,-35 19-173 0,-19 14-196 16,-14 0-341-16,-19 1-562 0</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27T18:34:59.719"/>
    </inkml:context>
    <inkml:brush xml:id="br0">
      <inkml:brushProperty name="width" value="0.05292" units="cm"/>
      <inkml:brushProperty name="height" value="0.05292" units="cm"/>
      <inkml:brushProperty name="color" value="#FF0000"/>
    </inkml:brush>
  </inkml:definitions>
  <inkml:trace contextRef="#ctx0" brushRef="#br0">2356 5848 1703 0,'25'-19'385'0,"-25"19"-179"15,0 0-63-15,0 0-30 0,0 0-19 16,0 0-28-16,0 0 3 0,0 0-14 0,9-20-17 0,-9 20 22 16,0 0-5-16,0 0-7 15,0 0-5-15,0 0 19 0,8-25 5 0,-8 25-8 16,0 0-1-16,0 0-10 0,0 0-5 16,0 0-8-16,0 0 2 0,3-32-4 15,-3 32-18-15,0 0 6 0,17-20-4 0,0 7-4 16,0-5-1-16,14-7-1 0,10-10-1 15,15 0 9-15,1-2-11 0,7-7 7 0,38-8-11 16,0-7 4-16,3 3 4 0,4 0 5 16,13 2 5-16,-3-3-16 0,0 6 8 15,6-2-2-15,-3 5 6 0,-1 1-16 0,6 1 4 16,-8 2-2-16,6 1-6 0,-1 8 9 16,11-1-7-16,4 0 4 0,8 6 2 15,6-2-8-15,1 1 6 0,4 1 0 0,5 2-2 16,6-3 12-16,0 4-16 0,0-1 12 15,-4-4-5-15,-1 5-10 0,2-3 6 0,-7 1 3 16,3 2-4-16,-1-1 0 0,-1 1 0 16,6-1 0-16,4 1 6 0,-2-3-8 15,2 3 6-15,-9 3 6 0,3-3-6 0,-9 2 1 16,3 0 5-16,-6 0-6 16,0 1 0-16,-3 1 5 0,10 3 8 0,-4-2-5 0,4 4 1 15,2-1-11-15,-2 0 0 0,-7 4 11 16,-5-3-19-16,0 5 2 0,-3-2 14 15,-5-2-14-15,-5 1 6 0,-4-4 0 16,1 5 13-16,-22 0-19 0,25-5 8 0,-4 4-1 16,5-7-1-16,6 2 0 0,5 2-6 15,1-4 8-15,0-4-11 0,-2 3 7 16,3 0 3-16,-1-3-8 0,-3-2 10 0,1 4-3 16,-1 1-4-16,-5-3 2 0,2 1 4 15,-4 5 5-15,7-3 0 0,-1 1-7 0,8 2 6 16,-4 2-3-16,-6-1 12 0,1 1-17 15,-7 4 14-15,-1-8-8 0,2 8 8 16,-4-3 2-16,2 3-14 0,-1-4 18 16,-24 6-1-16,-8 6-12 0,-3-4 7 0,-2 2 0 15,4 2-1-15,-1 2-3 0,-2-2 6 16,-2 2-11-16,0-2-5 0,11 4 9 0,-13 3-3 16,3-3 6-16,-13 3-3 0,1 0-1 15,-2 0-4-15,-8 0 1 0,3 3-10 16,-4-3 10-16,-3 3-3 0,-3 1-6 0,2-1 11 15,-4 2-10-15,-5-1-1 0,6-1 11 16,-14 2-4-16,14 2 6 0,-4 2-4 0,-3-3-3 16,-2 3 3-16,3 3 3 0,-3 5-11 15,-2-2 13-15,2 0 1 0,0 4-7 16,-5-2-8-16,8 6 11 0,-7-1 11 0,3 2-8 16,2-3-15-16,-8 5 3 0,6-2 14 15,-1 0-10-15,-5-2-2 0,-2-2 9 16,4 7-9-16,4-3 0 0,-1 0 5 0,-2-1-5 15,7 4-8-15,7 1 10 0,2-1-5 16,6 1 4-16,-5-1-6 0,-3 1 7 16,7-1-4-16,-4 2 1 0,6-5 7 0,-10 1-1 15,3 0 3-15,-9-3-9 0,-3-4 7 16,0 3-1-16,-2-2 3 0,2 3 3 16,-18-7-12-16,6 0 4 0,-7 0-6 0,-3-3 3 15,4 3 6-15,-9-3 10 0,2 2-9 16,-9-1-9-16,6-1 5 0,2 6 7 0,3-3-1 15,-1 0-2-15,-1 5 2 0,3 1-2 16,-3 0 11-16,5 2 4 0,-5 1-6 0,1 0-2 16,-1 1 10-16,-2 4-7 0,0-6 3 15,0 2 5-15,-3-1-2 0,1 5-7 16,1-5-3-16,-1-3 0 0,-8 7 0 16,10-6 6-16,-6 3-9 0,4-1 3 0,1-3 2 15,-4 2-5-15,2-2-3 0,1 1 8 16,-1-2-2-16,-1-1 4 0,5 1-14 0,-8 1 5 15,7-3-1-15,-3 0 1 0,0 0 6 16,1 2 3-16,1 1-5 0,-1-3 6 16,0 4-1-16,1-1-3 0,4 1-4 0,-1 3 2 15,5-4-4-15,-9 4 3 0,9 0 1 16,-2-3-7-16,0 1 6 0,-10 2-7 0,7-3 6 16,-8 3-5-16,2-4-2 0,1 0-1 15,0 2 1-15,-7-2 6 0,5 4-4 16,0-1-2-16,-1 1 1 0,-1 0-3 0,-1 2 7 15,6-3-3-15,-4 7-6 0,1-2 2 16,5 1-1-16,-5-1 4 0,0-2-2 0,0 0 3 16,-1 1-3-16,-1-3-1 0,4 0-4 15,-9-5 5-15,7 7 4 0,-8-5-4 16,6 1 1-16,-3 4-2 0,2-3 2 0,-2 5-1 16,2-1 1-16,5 4-3 0,1-4 4 15,-3 7 0-15,4 3-4 0,-2-5 2 16,3 4-2-16,-4-4 1 0,1 1 1 15,-7-3 3-15,9-2-3 0,-11 2 1 0,-1-4-1 16,3 4 1-16,-2-4-5 0,-4-2 6 16,2 2 0-16,-2 0 1 0,4 5-1 0,-4-7 4 15,-6 4-3-15,12-2 2 0,-12 0-5 16,4-3 1-16,3 5-1 0,-8-5 8 0,5 1-4 16,-1-3 0-16,-6-1-5 0,2 3 2 15,-7-24 2-15,12 35 0 0,-1-21-4 16,-11-14 4-16,7 35-3 0,3-17 1 0,-10-18-1 15,8 39 0-15,1-20 2 0,-4 2 2 16,2 5-1-16,-7-26-1 0,5 47 3 0,3-23-4 16,0 0 3-16,-6 6-4 0,1-2 4 15,-3 4-2-15,0-1 1 0,0 0 0 16,-3 0 1-16,-2 3 0 0,-3 2-3 0,-2 1 1 16,-1 0-1-16,1 7 0 0,-8 3 1 15,0-2 2-15,-1 4 0 0,1 1-5 16,-2-5 2-16,-7 2 1 0,2-3-1 15,3-2-1-15,-1-3 1 0,-6 3 2 0,1-12-1 16,-1 6-4-16,3-7 4 0,-14 1 2 16,1 2-1-16,-4-2 2 0,-3 1-5 0,-4-3 4 15,-2-3-2-15,0-1 3 16,-1 1-1-16,4-3-3 0,-1 0 2 0,7-7 2 0,1 4-3 16,0-5 0-16,0 1 0 0,0 0 1 15,1 3-7-15,-3-2 2 0,2 3-5 16,-4-1 1-16,-3 2-1 0,-1 1-6 0,-7-5-19 15,7 8-5-15,-4-6 1 0,-3 0 2 16,0 0 3-16,4 0-1 0,-9-1 6 0,2 0 6 16,0-1-2-16,-1-4 1 0,1 5 2 15,2-5 4-15,2 3-1 0,5-5 2 16,4-2 2-16,2 2 1 0,-4 0-3 0,2-2 5 16,9 3 0-16,-4-5 5 0,0 0-1 15,4 0-2-15,6-4 2 0,-8 1-1 16,6 1 6-16,1-1-4 0,-1 0 2 0,3-3 3 15,-8-3-3-15,6 3-3 0,-8-3 6 16,-5 3-6-16,-1-4 1 0,3 1-1 16,-4 1 6-16,6-3-2 0,-7-1 3 0,6 5 1 15,6-2 0-15,4 0-3 0,-4-2-2 16,-2-1-4-16,8 3 5 0,-6 0 2 16,3 1-5-16,3 2 4 0,-3-5-2 0,34 5 0 15,-65-2-3-15,31-1 2 0,1 3-1 16,-5-2 2-16,-3 2-2 0,3 0 6 0,-4 0 0 15,-5 0-7-15,-3-4 4 0,7 4 3 16,-6-4-4-16,9 2 3 0,-4 2-2 0,3-5 2 16,-1 4-2-16,5 1-5 0,-1-4 5 15,4 1 3-15,-1 0-8 0,1 3 2 16,3-2 2-16,-3-2 2 0,34 4-4 0,-57 0 2 16,26-3-3-16,31 3 1 0,-54-3 2 15,29 3 0-15,-7-3 2 0,32 3-2 0,-58 0 0 16,33-2-2-16,25 2-1 0,-62 0 3 15,32 0-3-15,3-4 1 0,27 4 3 16,-49 0-1-16,49 0-1 0,-40-3 3 16,40 3-2-16,-33 0-1 0,33 0 4 0,0 0-6 15,-47 0 3-15,47 0 4 0,0 0-3 16,-34 0 3-16,34 0-6 0,0 0-1 0,0 0 3 16,-35 0 3-16,35 0-5 0,0 0 4 15,0 0-2-15,-40 0 0 0,40 0-3 16,0 0 3-16,0 0 3 0,-40 3-6 0,40-3 0 15,0 0-1-15,0 0 6 0,-27 4-5 16,27-4-1-16,0 0 0 0,0 0-2 0,-23 8 3 16,23-8-1-16,0 0 0 0,-15 25-2 15,15-25 4-15,-4 24 0 0,4-24 0 16,-5 35 1-16,5-35 5 0,5 40-3 0,-1-15-6 16,2-1 1-16,-1 3 7 0,0 1-6 15,2 4 6-15,3-2 1 0,-3 4 0 16,3 0 0-16,5 3-2 0,-3-2-3 0,-1 0-2 15,1-1 10-15,1 4-10 0,-4-2 6 16,-1-3-1-16,-1 6 4 0,1-6-6 16,-3 4 4-16,-1-3-3 0,-4 3 3 0,0-1 0 15,0 3 0-15,-4 7 0 0,-1-10 0 16,-8 6 1-16,3 2-3 0,-2-1 6 16,-3 4-3-16,-8-1-2 0,-4-1 1 0,2 2 1 15,-7 0-2-15,-1-2 2 0,-11 6 0 16,2-6-1-16,-5-3 1 0,6 0 1 0,-11-2 0 15,3 2 2-15,1-8 1 0,6-1 4 16,-7 2-8-16,1 0-2 0,-7 1 2 0,6-6-3 16,1 6 0-16,-9-3 1 0,10 1-2 15,-13 1-1-15,3-3-1 0,-5 2 4 16,-2-3-3-16,12-3 3 0,-13 3-2 0,0-4 2 16,-5-2 2-16,1 0 2 0,-4-1-4 15,-4-3-2-15,1-1 1 0,-2 1 0 0,-6-6-2 16,5 3 2-16,-3-6-4 0,1 3 5 15,-5 2-3-15,-1-9 0 0,-5-1 1 16,14 0-3-16,-1-4 13 0,2-1 6 0,-2-2-3 16,-1-2-1-16,5-1-3 0,1-1-1 15,1-2-1-15,-1 1 0 0,0-6-3 16,4 6 1-16,0-6-5 0,-2 6 4 0,5-3-2 16,-2-3 0-16,4 5-5 0,-5-3 5 15,1 1-4-15,1-2 2 0,1 1 0 16,-10 1 0-16,7 4 2 0,-4-1-5 0,0 1 4 15,-2 0 0-15,-3 1-3 0,-5-1-3 16,2 1 1-16,-1 3 4 0,-13 0-1 0,-4 0-3 16,1 3 1-16,-4 1-2 0,0 3 1 15,1-3 1-15,-6 4 0 0,-28 1-2 16,16-3 0-16,18-3 4 0,-5 0 2 0,3 0-2 16,4 1 0-16,-6-4 0 0,8 0 0 15,-3 0 2-15,6 0-1 0,13 0-2 0,0 0-1 16,3 0 0-16,6 0-2 0,-4 2 7 15,6 1-6-15,1 0 7 0,2 0-6 16,1 3 0-16,6-3 0 0,-4 4-3 0,12-4 5 16,1 5-1-16,-3-4-4 0,6 1 6 15,6 2-3-15,1 1 0 0,7-3 4 16,3 2-3-16,-2 1-3 0,4 2 2 0,0 2-2 16,-2 6 0-16,2-3 6 0,-1 5-6 15,5 1 0-15,-2-3 2 0,0 1 0 16,4 0-3-16,7-2 3 0,-3 2 0 0,4 3 1 15,2 2-5-15,-2 0 4 0,0 8 1 16,1-2-4-16,5 6 3 0,-1-1 2 0,1 5-3 16,-2 4 3-16,5-5 0 0,-4 6 4 15,5 0-1-15,-5 5 0 0,6-4 9 16,-9 2-7-16,3-1-6 0,-4 2 4 0,-2 3-3 16,4-2 0-16,-4-4 2 0,-3-1-2 15,0 2 1-15,3-8 2 0,-3-1-2 16,0-1-1-16,3-2 0 0,-3 1-3 0,0 5 5 15,-5 2-2-15,1 4 0 0,3-5 0 16,-3 3 1-16,-1 2 0 0,-3-4-2 0,-4 4 1 16,0-5 2-16,-11 12-3 0,4-7 6 15,-9 2-1-15,-1 1-1 0,-8-3-2 0,0-1 3 16,-1-3-2-16,1 1 3 0,-8-1-5 16,1-4 0-16,2 0-2 0,0-3 2 15,-1-3 6-15,-2 0-9 0,-4 2 5 16,0-1-6-16,-6-2 3 0,1 1-2 0,1 1 2 15,-7-6-2-15,-2-1-1 0,0 0 5 16,3-4-4-16,-6 1-2 0,1-2 0 0,-5 2 5 16,-1-4-4-16,-4-4-4 0,-33 8 5 15,24-9-2-15,2-3-3 0,6-1 2 16,-6 1-2-16,-36 4 3 0,7 0 0 0,16-3-2 16,15-4 0-16,-3 0 3 0,4 0-4 15,-3 3-2-15,6 0 3 0,1-2-12 0,2 2 3 16,0 1-1-16,2 2-1 0,3-3 3 15,-7 1 3-15,-3-1-6 0,5 0-1 16,-5-3 5-16,-1 0 6 0,-5 1-1 16,1 0-5-16,-1-4 8 0,-1-5 10 0,-1 4-16 15,4-2 6-15,3-6-2 0,2 3 3 16,-1-6 1-16,10 0 1 0,-3-4 0 0,1 0-1 16,4-2 2-16,11 3-5 0,4 0 4 15,1-3 2-15,-1-1 2 0,7-2-6 0,-6-2 9 16,0 5-4-16,3-3 0 0,-11-6 5 15,6 0-4-15,-2-8 9 0,2 5-7 16,3-3 14-16,6-4 3 0,5 3 14 0,0-6-12 16,-3-2-6-16,8-11-5 0,0-4 0 15,-5 0-9-15,-11-20 7 0,-2-10-6 16,-6 6 0-16,-4-6 2 16,-5-2-3-16,-9 0 1 0,-5-1 3 0,1-2-2 0,-9 2 15 15,11 0-1-15,-4-3-4 0,13 1 4 0,2-4-4 16,8 1-4-16,13-7 1 0,12 1-4 15,4-1 0-15,3-2 1 0,14 12-4 16,8 5-2-16,1-2-1 0,-3-31-2 16,-5 4 4-16,3-7-5 0,1 4 2 0,-5-3 8 15,6 5-7-15,2 4 0 0,-2 14-1 0,5 15-1 16,-2-4 6-16,7 9-8 0,0-4 0 16,-2 0-1-16,7-1 4 0,2 8-2 15,-1 0-2-15,4 1-1 0,5-5 6 0,0 0-4 16,4-11-2-16,-4 10 2 0,5-10 0 15,3 0 4-15,0-1-5 0,11-34 2 0,-2-5-3 16,-4 3 1-16,10-7 3 0,6-4-6 16,-1-5-1-16,16-15-1 0,14-2 7 15,-1-5-1-15,8 0 6 0,7-4-1 0,7-5 2 16,5-7 0-16,19-43 0 0,9 3 1 16,2 7-10-16,3-2-25 0,5 8-50 15,4 3-52-15,-19 34-66 0,22-25-171 0,16 10-512 16,11 8-283-16</inkml:trace>
  <inkml:trace contextRef="#ctx0" brushRef="#br0" timeOffset="6502.2559">24487 3255 1222 0,'0'0'261'16,"0"0"-149"-16,0 0-36 16,0 0-24-16,0 0-8 0,0 0 7 0,0 0 11 0,-16-25 31 15,16 25-10-15,0 0 1 0,0 0 8 16,0 0 3-16,0 0-6 0,-17-21 12 16,17 21-9-16,0 0-14 0,0 0-8 0,0 0-4 15,-18-15-4-15,18 15-2 0,0 0-10 16,0 0 18-16,0 0-11 0,-14-20 11 15,14 20-4-15,0 0-8 0,0 0 1 0,0 0-3 16,-22-13 1-16,22 13-5 0,0 0-3 16,0 0-11-16,-16-17-9 0,16 17 6 15,0 0 8-15,0 0-5 0,-22-15-4 16,22 15 7-16,0 0 0 0,-22-10 5 0,22 10-5 16,0 0-5-16,-35-5-6 0,35 5 1 15,-30 0 21-15,30 0-35 0,-38 5 3 0,38-5 1 16,-52 15-16-16,23-5 3 0,1 2 1 15,-2 5 0-15,-5-1 0 0,1 4 3 16,2 1-6-16,-1 0-4 0,1 3 7 16,2 3-7-16,-2 0 0 0,-1 4 0 0,4-2 8 15,4 3-10-15,2-2 4 0,4 2-5 16,-4 2 4-16,6-3-9 0,6-2 6 0,-3 0-5 16,6-1-7-16,-2-3 7 0,5-5-2 15,-2 6-1-15,7-26 3 0,-2 39-7 16,2-39 7-16,5 35-2 0,-5-35-4 15,12 28 4-15,-12-28 4 0,20 23-2 0,-3-11 1 16,0 0-3-16,-17-12 2 0,45 17-4 16,-17-14 7-16,-1 4 3 0,3-4-7 0,5-3 5 15,-5 2 5-15,9-2-8 0,-4-5 2 16,10-2-1-16,-6 0-4 0,4-1 5 16,-4-1 6-16,4-3-4 0,1-2 0 0,-3 2 11 15,-1-3-18-15,-1 3 5 0,-2-5 3 16,0 5-1-16,3 4 2 0,-10 0 2 15,-3-3-6-15,3 5 2 0,-5-4-4 0,-2 5 5 16,-23 5 2-16,45-10 1 0,-25 8 8 16,-20 2-16-16,34 0 6 0,-34 0 6 15,35 2-12-15,-35-2 2 0,27 10 8 0,-27-10-2 16,28 15-10-16,-13-6 7 0,-15-9 4 16,22 20-5-16,-22-20 8 0,17 21-10 15,-17-21 4-15,16 24 0 0,-16-24 4 16,16 21 0-16,-16-21 5 0,11 23-4 0,-11-23 1 15,0 26 5-15,0-26 0 0,0 0-2 16,-13 53-2-16,-1-32-7 0,6 4 4 0,-5 0 5 16,-9 2 4-16,5 0-6 0,-6 5-5 15,3-2-4-15,-9-2-2 0,4 4 12 16,0-5 6-16,-2 0-20 0,6 2 6 16,-4-4-1-16,3-7-5 0,5 4-23 0,0-5-27 15,1 0-53-15,2-2-54 0,14-15-74 16,-28 18-528-16,16-12 357 0</inkml:trace>
  <inkml:trace contextRef="#ctx0" brushRef="#br0" timeOffset="6798.1075">24862 3490 3262 0,'0'0'4'0,"0"0"29"15,0-31 31-15,0 31 8 0,0 0 4 0,0 0-5 16,0 0-19-16,0 0-13 0,-2-38-2 16,2 38-13-16,0 0-6 0,0 0-4 15,0 0 9-15,0 0-7 0,0 0 2 16,0 0 1-16,46 65-9 0,-35-43 3 0,-1-2 3 16,2 5-13-16,-2-1 9 0,0 5-3 15,2-1-1-15,-4-3 3 0,4 2-9 0,-7-2 4 16,7-1-2-16,-7 1 5 0,5 0 2 15,-5-7-9-15,3 3-45 0,-8-21-24 16,8 30-33-16,-8-30-50 0,9 30-168 16,-9-30-418-16,0 0 496 0</inkml:trace>
  <inkml:trace contextRef="#ctx0" brushRef="#br0" timeOffset="6997.0489">24680 2904 3164 0,'-20'-20'-15'0,"3"8"32"0,17 12 22 16,-23-24 20-16,23 24 10 0,-17-15-7 15,17 15-20-15,0 0 2 0,-20-18-14 0,20 18-4 16,0 0-9-16,0 0-2 0,-12-22-15 16,12 22-32-16,0 0-44 0,0 0-63 15,0 0-85-15,30-16-484 0,-30 16 622 16</inkml:trace>
  <inkml:trace contextRef="#ctx0" brushRef="#br0" timeOffset="7358.1096">25048 2615 2989 0,'0'0'-15'0,"0"0"7"0,-40-38 6 15,40 38-9-15,0 0-7 0,0 0 2 16,0 0-13-16,0 0 16 0,0 0-11 0,0 0 10 16,0 0-2-16,0 0 2 0,23 74 4 15,-10-44 4-15,4 5 6 0,3 5-11 16,4 7 11-16,-3 2-3 0,10 10 1 0,0 1 2 15,3 2 11-15,1 4 0 0,8 24-6 16,-1-13 11-16,-2-8-5 0,7 23 3 16,-10-21-6-16,-4-9 0 0,3-1 11 0,-3 1-9 15,-1-1 3-15,-2-2 6 0,-2-8-6 16,-4-6 3-16,1 0-1 0,-7-7-2 0,1-5-52 16,-6 2-62-16,-6-8-103 0,1-2-425 15,-11 0 115-15</inkml:trace>
  <inkml:trace contextRef="#ctx0" brushRef="#br0" timeOffset="7675.685">25118 3495 2550 0,'0'0'18'0,"-5"-32"2"16,5 32 7-16,0 0-16 0,0 0 7 16,5-39-15-16,-5 39 8 0,12-24 4 15,5 6 7-15,3-2 7 0,5-4-1 0,5-1-6 16,8-2 3-16,7 0-6 0,-3 1 2 15,2 5 12-15,-6-2-20 0,-1 8-2 0,0 2-17 16,3-4-50-16,-7 2-66 0,-1 3-106 16,-10 2-376-16,6 3 117 0</inkml:trace>
  <inkml:trace contextRef="#ctx0" brushRef="#br0" timeOffset="8129.4084">25834 3189 2323 0,'0'0'-62'0,"0"0"-1"0,0 0 8 15,-17 17 0-15,17-17 5 0,0 0 7 16,0 0-1-16,0 0 3 0,25 42 3 0,-25-42 11 16,27 27-4-16,-5-14 31 0,0 1-31 15,-2-3 23-15,0 5 4 0,5-4 24 16,-3 0-8-16,4-3 3 0,-6 1 8 0,-1 0-7 15,-19-10 18-15,38 12-15 0,-38-12 11 16,30 3 32-16,-30-3 31 0,36 0 10 16,-36 0 0-16,26-12-7 0,-26 12-6 0,32-25-12 15,-17 9-8-15,-1-3-4 0,-3 1-2 16,3-3-11-16,-3-5-5 0,1-1-3 16,-7 3-5-16,2-4-4 0,1 0 0 0,-3 1-16 15,-1 0 5-15,-4 27 0 0,8-44-3 16,-6 25 5-16,-2 19 2 0,6-33-12 15,-6 33-3-15,5-26 1 0,-5 26-8 16,0 0 5-16,0 0-3 0,17-15-4 0,-17 15 4 16,0 0-2-16,0 0-4 0,0 0 6 15,49 50-11-15,-36-32 2 0,0 0 9 0,4 1-4 16,5 1 6-16,0 3 8 0,1-4-10 16,2 2-5-16,3-3-13 0,1 2-9 15,-1-5-29-15,1-3-31 0,4-3-48 0,-4-3-74 16,2-6-467-16,0 0 121 0</inkml:trace>
  <inkml:trace contextRef="#ctx0" brushRef="#br0" timeOffset="8889.9133">27087 2949 2695 0,'0'0'-42'16,"-12"-30"30"-16,12 30 18 0,-13-27 14 16,13 27 8-16,-12-28 15 0,12 28 34 0,-13-19-7 15,13 19-17-15,0 0-4 0,-22-24-1 16,22 24-10-16,0 0-11 0,0 0 13 0,0 0-14 15,0 0 8-15,0 0-22 0,0 0 5 16,0 0-1-16,-18 66 1 0,18-66-3 16,10 35-5-16,-10-35 5 0,21 37-7 0,-7-19-3 15,3-6 1-15,-1 2-5 0,3-2 2 16,-19-12-4-16,30 15 7 0,-30-15-1 16,30 12-4-16,-30-12-2 0,32 0 9 0,-32 0-3 15,0 0 10-15,31-15 2 0,-31 15 7 16,0 0 6-16,16-29 0 0,-16 29 1 15,-7-27 7-15,7 27-5 0,0 0-6 0,-24-49 10 16,11 34-7-16,-4 0 8 0,-1-2-4 16,18 17 5-16,-35-23-16 0,18 13 3 15,17 10-3-15,-35-15-2 0,35 15 1 0,-29-6-8 16,29 6 3-16,0 0-13 0,-36 12 7 16,36-12-4-16,-14 21-3 0,14-21 9 15,-11 30-3-15,11-30-9 0,3 35 4 0,-3-35-8 16,13 40 4-16,-1-18 0 0,3 0 0 15,2-4-4-15,1 1 1 0,2 0-1 16,9-6 2-16,2 2-15 0,-2-2 17 16,-1-3-2-16,2-1-4 0,6-2 3 0,-6-1-5 15,-2-4 12-15,-28-2-2 0,45 0 1 16,-45 0-3-16,40-8 0 0,-18-1-7 0,-22 9 13 16,30-25-5-16,-16 5-1 0,-4-4 2 15,-4 0-5-15,3-7-1 0,-8-3 2 16,3-13-6-16,-8 2-25 0,3-17-19 15,-11 0-18-15,-1-12 0 0,-4 0-7 16,-6-5-7-16,-3 2 7 0,-12-30 0 0,3 6 10 16,-10 2 3-16,11 22 11 0,-1 11 11 15,5 5 17-15,0 11 15 0,3 3 15 0,4 4 5 16,3 9-10-16,3 1 0 0,0 5-10 16,4 7 2-16,4 1 8 0,9 20-7 15,0 0-3-15,-8-24 2 0,8 24 8 0,0 0-5 16,0 0 0-16,0 0 5 0,35 74 10 15,-20-37-5-15,5 12 3 0,-3 3-8 0,3 7 10 16,5 10-13-16,4-1 13 0,-4 1-5 16,7 3-2-16,-2 2 2 0,0-5 0 15,5 0 5-15,-2-1 0 0,2-4-10 16,-4-2 14-16,-1-9-1 0,-4-5-8 0,-5-1 2 16,-1-10 3-16,-4 0-1 0,1-3 11 15,-4-6-8-15,2-3-3 0,-3-5-21 16,-3-1-29-16,-9-19-78 0,11 28-145 0,-11-28-388 15,0 15 116-15</inkml:trace>
  <inkml:trace contextRef="#ctx0" brushRef="#br0" timeOffset="9266.0839">27127 2842 2568 0,'-28'-15'-57'0,"28"15"5"15,-27-12 30-15,27 12-6 0,0 0 6 16,-17-12-3-16,17 12 15 0,0 0-12 0,0 0-1 15,0 0 7-15,0 0 6 0,29-45-6 16,-9 30 2-16,3 0 14 0,14-6 14 16,-4-5-1-16,8 2 13 0,4-6-10 15,8-8 4-15,7 2-4 0,-6-1 6 0,5-3-6 16,2-3 2-16,0-1-2 0,-3 5-4 16,6-3-5-16,-16 12 2 0,-6 3 0 15,3-2-6-15,-15 11-3 0,0 0-6 16,-8 3-3-16,3 6 9 0,-1-1 0 0,-24 10 15 15,33-3 7-15,-33 3 5 0,37 15-3 16,-20 0-3-16,-1 7 8 0,1 3-11 16,2 3 5-16,-1-1-5 0,-1 4 2 0,3 0-3 15,3 0-3-15,-3 1 3 0,-1-2-6 16,1-3 3-16,7 3 3 0,-9-3-6 16,2-4 6-16,7 2-6 0,-11-7-1 0,3 1 18 15,-1-3-20-15,2-4 2 0,-20-12-7 16,30 21-11-16,-30-21-22 0,27 6-164 0,-27-6-434 15,0 0 117-15</inkml:trace>
  <inkml:trace contextRef="#ctx0" brushRef="#br0" timeOffset="9420.9066">28208 1840 2740 0,'-37'-57'142'0,"5"13"6"0,2 7-21 16,5 7 17-16,2 5-37 0,6 3 1 15,0 4-15-15,-1-4-15 0,4 7-27 0,14 15-2 16,-16-29-4-16,16 29-8 0,0 0-22 15,0 0-36-15,0 0-47 0,36-33-50 0,-16 30-93 16,-20 3-289-16,59 3-185 16,-27 7 119-16</inkml:trace>
  <inkml:trace contextRef="#ctx0" brushRef="#br0" timeOffset="9922.0933">29091 1878 2701 0,'0'0'-92'0,"-32"6"21"16,32-6 4-16,-23 6 2 0,23-6 21 0,0 0 22 15,-32 9 15-15,32-9 23 0,0 0 10 16,-27 6-7-16,27-6 3 0,0 0-10 0,0 0-3 15,0 0 1-15,-25 7-10 0,25-7 0 16,0 0 15-16,0 0-6 0,0 0 4 16,0 0-4-16,-27 9 9 0,27-9 6 15,0 0 9-15,-18 11-4 0,18-11-5 0,-32 29-1 16,12-11-9-16,-5 4 15 0,3 3-9 16,-1 2-3-16,3 1-12 0,0 3 1 0,0 1 11 15,3 1-6-15,4 0-3 0,-3 5-8 16,6-5 0-16,7-2 6 0,0 0 2 15,3 0-3-15,6-4 4 0,4-1 4 16,6-2 1-16,0-2-12 0,8-2 15 0,1-5 4 16,-3-2-10-16,4-3 2 0,-1-3 0 15,-25-7 24-15,46 0-3 0,-46 0 2 0,41-17-6 16,-24 3 25-16,-2-5-3 0,-6 0 3 16,-1-5 0-16,-8 24-13 0,0-53-8 15,-8 26 5-15,2-1-14 0,-5-1 2 16,1 2-5-16,-2 3-11 0,2-2 9 0,2 5-7 15,8 21-7-15,-17-39-19 0,5 23-49 16,12 16-55-16,-12-25-62 0,12 25-181 16,-13-25-293-16,13 25 120 0</inkml:trace>
  <inkml:trace contextRef="#ctx0" brushRef="#br0" timeOffset="11038.2217">29121 1827 2453 0,'0'0'-126'0,"45"27"50"16,-33-12 50-16,0 0 6 0,-2 6 13 15,5-1 10-15,0 4-3 0,-2 1 14 0,-1 2-4 16,5 0-7-16,-1 0 17 0,-4 2-10 16,1-4 0-16,3-4 0 0,-8 4-4 15,2-3 11-15,2-7 2 0,-12-15 45 16,15 30 69-16,-15-30 45 0,8 26 46 0,-8-26-60 15,8 18-4-15,-8-18-11 0,0 0-4 16,0 0-21-16,0 0-5 0,0 0-28 0,0 0-6 16,0 0 3-16,0 0-29 15,0 0-16-15,-26-87 2 0,26 60-11 0,0 27 0 16,10-55-5-16,-7 27-3 0,5-3-4 16,1-1-8-16,-1 5 8 0,6 0-13 0,-4 3-2 15,6-2-1-15,-2 5-6 0,-3 6 3 16,-11 15-9-16,22-26 11 0,-22 26 0 0,20-9-12 15,-20 9 25-15,0 0-15 0,37 7-8 16,-37-7 7-16,25 22-2 0,-25-22 0 16,32 24 8-16,-19-9-10 0,4 3 7 0,-5-3-5 15,8 5-1-15,-4-1-19 0,-4-1-25 16,5-3-18-16,-2 0-14 0,-2 2-3 16,-13-17-2-16,20 17 5 0,-20-17 6 0,17 13-5 15,-17-13-1-15,0 0 12 0,0 0-3 16,0 0 12-16,49-28 4 0,-49 28 7 15,13-34-6-15,-10 13 20 0,2-6-8 0,-1-4 2 16,-4 0 7-16,0-3 2 0,0 1 31 16,-9 1 4-16,6 1 11 0,-2 0 19 15,2 6-5-15,-6 1 11 0,9 24-9 16,-5-37-19-16,5 37 1 0,0 0-5 0,-8-22 2 16,8 22 2-16,0 0-2 0,0 0-6 15,0 0-1-15,0 0 0 0,0 0 1 0,0 0-5 16,27 83-2-16,-21-65 13 0,3 5-17 15,-1-1 8-15,4-2 0 0,1-1-8 16,2-1 8-16,-1-3 2 0,-1 5-6 16,-13-20 11-16,23 24-11 0,-23-24 4 0,21 18 7 15,-21-18 8-15,16 12 20 0,-16-12-10 16,0 0-5-16,0 0 11 0,0 0-5 0,45-21-8 16,-45 21 3-16,12-30-5 0,-12 30-5 15,0-38 2-15,0 13 3 0,0 25-7 16,-17-50 10-16,6 22-12 0,-1-1 17 0,4 8 2 15,-7-3-3-15,5 1 2 0,-4 5 4 16,14 18 1-16,-25-30-10 0,25 30-8 16,-15-27 2-16,15 27-10 0,-17-16 4 15,17 16-3-15,0 0 1 0,0 0-8 0,-25-4 17 16,25 4-26-16,0 0 4 0,0 0 13 16,-10 52-5-16,10-52-12 0,2 46 14 0,-2-46-12 15,13 53 7-15,-4-29 3 0,4 5-10 16,4-2 8-16,9 0-3 0,0-5-5 15,4 3 3-15,5-8 6 0,3 0-9 0,-1-2 3 16,3-6 5-16,0-3 1 0,-6-6 4 16,3 0-6-16,-2-6 10 0,7-3-4 15,-6-6-3-15,10-9 22 0,-13 3-20 0,0-8 4 16,-1-5 4-16,-7-1 2 0,-5-1 7 16,-3-2-14-16,-2-4-4 0,-6 2 1 0,1-7-4 15,-4 2 0-15,-1-5 9 0,-1-2-14 16,-3-1 12-16,-1-9-10 0,0 2 1 15,-5 0 2-15,-6 3 2 0,1 4-2 16,-2 10 12-16,0-1 5 0,-5 11-10 16,2 3 7-16,-1 4 2 0,2 8-12 0,14 18-5 15,-35-7-4-15,35 7 8 0,-43 25-2 16,23 1-14-16,-1 7 7 0,5 4 2 0,2 7-1 16,-1 7-21-16,7 5-7 0,5 9 8 15,6-1-2-15,5 1 9 0,9 9 1 0,3 2 6 16,9-2-2-16,21 22 5 0,12-4-8 15,10-2 3-15,6-7-63 0,4-8-92 16,-5-6-289-16,-15-13-335 0,-9-8 240 16</inkml:trace>
  <inkml:trace contextRef="#ctx0" brushRef="#br0" timeOffset="11868.0596">24651 5591 3322 0,'-11'-13'-103'0,"11"13"29"0,-22-19 27 16,22 19 32-16,-20-15 27 0,20 15 13 15,-15-16 24-15,15 16-8 0,-17-15 8 0,17 15 14 16,0 0-8-16,-17-18-4 0,17 18 17 16,0 0-21-16,-16-18 0 0,16 18-3 15,0 0-9-15,0 0 4 0,0 0-21 16,0 0-6-16,0 0 0 0,0 0 0 0,0 0 4 15,0 0-7-15,0 0-5 0,0 0 16 16,5 80-2-16,10-44-3 0,-7 4 6 16,5 10-17-16,6 1 0 0,-2 5 6 0,4 2 3 15,-1 1-9-15,4 3 5 0,1-7-5 16,-3-2 17-16,4 0-16 0,-4-8-3 16,3-5 2-16,2-3 9 0,-4-6-7 0,11-4 1 15,-4-7-3-15,3-5 12 0,1-6-10 16,-2-6-2-16,4-3 7 0,-2-6-6 0,11 0 10 15,4-6-3-15,-4-3-10 0,8-5-4 16,-1 1 10-16,5-5-3 0,-7 1-7 16,4-4 11-16,-6 8-2 0,2-9-10 0,-1 4 8 15,-4 0-7-15,4 3 2 0,-4-6 7 16,-8 7-1-16,-1 2-6 0,0-1 2 16,-6 1-4-16,3 6-16 0,-4 0-44 0,-9 0-63 15,5 3-101-15,-9-2-563 0,-4 5 229 16</inkml:trace>
  <inkml:trace contextRef="#ctx0" brushRef="#br0" timeOffset="14002.0326">26264 5665 3496 0,'0'0'-28'0,"17"-29"21"0,-17 29 9 0,0 0 20 16,13-18 4-16,-13 18-11 0,0 0-4 15,15-25 2-15,-15 25 2 0,20-24-5 0,-6 7-3 16,2-1 9-16,3 3-5 16,-3 0 1-16,1-4-1 0,0 0-5 0,1 5-2 15,-1-5 2-15,-4 0 15 0,-13 19 18 0,25-30-11 16,-16 15 14-16,-9 15-5 0,12-26-12 16,-12 26 8-16,0 0-1 0,-4-33 8 15,4 33-14-15,0 0 4 0,-32-20-1 16,32 20-13-16,0 0 4 0,-45-1-6 0,45 1 2 15,-35 13-17-15,10 4 9 0,0 4 1 16,-2 3-5-16,5 5-4 0,-4 6 3 0,4 3 3 16,-3 9-1-16,1-1 0 0,8 1 4 15,1-8 0-15,5 4-13 0,3 1 2 16,4-4-1-16,3-6 8 0,6 4-5 0,6 1 5 16,5-9-3-16,1 2 0 0,12-11 1 15,4-2-1-15,2-7 2 0,8-7-1 16,3-5 1-16,1 0-6 0,-1-2 7 0,5-8-1 15,-3-2-11-15,2 0 5 0,-2-8 7 16,-1 2-10-16,-2-6-2 0,-6-4 0 16,-2 6 2-16,-8-4 15 0,-3 0-13 0,0-1 8 15,-5 2-9-15,-6 3 10 0,-2 1-3 16,1 2-1-16,-15 19 7 0,15-34 10 16,-7 20-9-16,-8 14 0 0,10-26-1 0,-10 26 6 15,0 0-7-15,15-21-11 0,-15 21 3 16,0 0 3-16,0 0-9 0,24-6 9 15,-24 6-6-15,0 0-4 0,0 0-3 16,47 6 10-16,-47-6-5 0,35 0 3 0,-35 0 5 16,38-6-8-16,-18 0 3 0,-20 6 9 15,34-9-7-15,-14 1 4 0,-20 8-1 0,31-12 9 16,-31 12 12-16,29-18 16 0,-29 18 6 16,18-18-12-16,-4 6 6 0,-14 12-10 15,13-26-6-15,-13 26-3 0,0-30-2 0,0 30 1 16,0 0-8-16,-13-45 3 0,13 45-4 15,-22-28-2-15,9 16 5 0,13 12-1 0,-26-23-4 16,26 23-1-16,-28-15-1 0,28 15-4 16,-25-9-3-16,25 9 1 0,0 0-1 15,-33-4-4-15,33 4 7 0,0 0-6 0,-27 22 0 16,27-22-1-16,0 0-5 0,-9 38 0 16,9-38 7-16,0 33 2 0,0-33-10 0,9 37 5 15,-1-16-2-15,4 1 4 0,0-3 3 16,4 2 0-16,1-6 1 0,3 4-1 15,5-6-1-15,-1-4 4 0,2 1-11 16,6-8 14-16,2-2-4 0,6-2-2 0,-2-5 1 16,6-5 16-16,-4-1-14 0,2-2-2 15,-2-7 2-15,2-2-4 0,-2-8 2 16,-3 2 2-16,-1-10-7 0,-6-4-14 0,1-1-11 16,-1-17-14-16,-2-7 0 0,-8 0-3 15,2-11-7-15,-10-7-1 0,3-29 4 0,-7 8-4 16,-6 9 4-16,1-35 5 0,-6 6 4 15,-4 18-7-15,0 19 20 0,1 9-1 0,-6 7 14 16,-1 13 6-16,4 8 9 0,-1 7 13 16,-2 7-2-16,4 2-9 0,-2 11 0 15,7-1-10-15,3 28 14 0,-10-27 3 16,10 27 2-16,0 0-13 0,0 0 2 16,0 0-2-16,0 0-1 0,10 105 5 0,6-57-2 15,1 6 0-15,-2 0 5 0,5 2 6 16,7-2-11-16,-2 8 13 0,7 1-11 0,-2-4-1 15,0-11 10-15,2-2-5 0,0 1-10 16,0-8 10-16,-2 5-5 0,-9-10 5 16,6-3 15-16,-5-4-24 0,3 2-3 0,-3-6 21 15,-6 1-23-15,-2-7 5 0,3 1 3 16,-2-3 0-16,-15-15 3 0,21 28-1 16,-12-16 4-16,-9-12-3 0,16 22-1 0,-16-22 7 15,12 16 2-15,-12-16 13 0,0 0 2 16,12 18-1-16,-12-18-6 0,0 0 1 0,0 0 2 15,0 0-3-15,0 0-14 0,-54 12 15 16,54-12-12-16,-40 0 2 0,40 0-3 16,-47 3 0-16,21 0-3 0,-8 4-4 0,-3-3 2 15,1 5 3-15,-5-2-10 0,0 7-1 16,-5 1 9-16,6-2-6 0,3 2 6 0,-3 0-8 16,7 3 5-16,1 1-10 0,10 0 13 15,-3-1-14-15,9 0 2 0,-3 2 8 16,6-3-8-16,4 5 1 0,9-22 6 15,-16 34-8-15,16-34 7 0,3 33 16 0,-3-33-14 16,17 32-10-16,-4-17 30 0,5-6-19 16,8-3-3-16,9-1 4 0,0-5 4 0,7-8-1 15,3 0-4-15,3-5 3 0,6-3 5 16,3-1-11-16,-9-4 0 0,2-3 1 16,-1 4-25-16,-9 1-3 0,-1-4-10 0,-8 7-5 15,-1-7 5-15,-3 2-7 0,-2 2 9 16,-8 4 9-16,0-4 9 0,-2 4-4 15,-15 15 1-15,18-31 14 0,-6 16-10 0,-12 15 11 16,8-29 2-16,-8 29 4 0,12-24-1 16,-12 24-7-16,5-24 2 0,-5 24 6 15,0 0 12-15,12-27-2 0,-12 27 3 0,11-20 1 16,-11 20-5-16,0 0 4 0,12-31 12 16,-12 31-6-16,14-20 1 0,-14 20-5 0,11-22 17 15,-11 22 1-15,14-24-5 0,-14 24 8 16,10-26-9-16,-10 26-2 0,8-21-2 15,-8 21 16-15,5-24-16 0,-5 24 1 16,0 0 0-16,8-32-2 0,-8 32 9 0,0 0 2 16,-5-31-3-16,5 31 3 0,0 0-19 15,-16-21 4-15,16 21 6 0,0 0-6 0,-35-6-5 16,35 6-2-16,0 0-10 0,-49 21-1 16,32-8 5-16,1 2 0 0,16-15 3 15,-31 30-9-15,16-10-3 0,7-2 9 0,0 3-6 16,8-21-2-16,-7 47 15 0,5-25-21 15,2-22 6-15,9 48 7 0,1-25-7 0,5-2 2 16,2 0-2-16,6-6 13 0,2 2-5 16,3-5 0-16,1-8 8 0,8 1 0 15,-4-2-13-15,2-6 15 0,-35 3-4 0,62-12 2 16,-33 3 2-16,1-8 3 0,-4 2 2 16,-4 0 7-16,0-3 6 0,-9-3 9 15,1 1-1-15,-4-1 6 0,1 0 7 16,-11 21-3-16,6-40-6 0,-6 40-8 0,0-38-4 15,0 38-2-15,-2-40-4 0,2 40 0 16,-9-40-3-16,6 18-3 0,3 22 0 16,-8-42-7-16,-1 21 0 0,9 21 4 0,-18-44-4 15,13 29 0-15,5 15-4 0,-13-35-1 16,13 35-1-16,-12-27-1 0,12 27-3 0,-13-22-1 16,13 22-2-16,0 0-1 0,-9-29-1 15,9 29-4-15,0 0 0 0,-5-27 2 0,5 27 4 16,0 0-4-16,14-30 2 0,-14 30-2 15,13-22 2-15,-13 22-3 0,20-23-1 16,-7 9 3-16,-13 14-1 0,29-28-2 0,-12 13 2 16,3 3 4-16,3 0-10 0,-6-5 6 15,-17 17-4-15,43-18-3 0,-21 9 4 16,-22 9-6-16,33-9 4 0,-33 9-4 16,36 3 1-16,-36-3 0 0,25 12 1 0,-25-12 3 15,25 30-4-15,-19-10 0 0,3 5 7 16,-8 4-2-16,3-2-2 0,-1-3 1 0,2 0-3 15,0 3 7-15,-1 0 2 0,-4-27 2 16,8 45-9-16,-3-20 12 0,2-8-9 0,-7-17 18 16,15 38-14-16,-7-22 3 0,-8-16-3 15,17 27 6-15,-17-27 1 0,22 13 1 16,-22-13-2-16,28 3 4 0,-28-3-3 0,0 0-2 16,53-23-23-16,-29 8-32 0,1 0-40 15,2-9-40-15,5-5-49 0,-4 1-69 16,-1-2-613-16,3-10-188 0</inkml:trace>
  <inkml:trace contextRef="#ctx0" brushRef="#br0" timeOffset="14493.001">30142 3141 3884 0,'0'0'-150'0,"-39"-4"8"0,39 4 9 16,0 0 7-16,-57 24 10 0,39-17 2 15,1 2 13-15,-5 3 0 0,22-12 9 0,-30 23 4 16,17-11 14-16,13-12-2 0,-30 27 10 16,16-12 8-16,6 5 11 0,8-20 28 0,-22 36 19 15,14-14 6-15,-2 3 1 0,5-5-4 16,-7 7 0-16,12-27 3 0,-8 47-9 16,3-20 12-16,5 0 1 0,0-27-4 15,-4 47 13-15,4-26 5 0,0-21-14 0,0 39 8 16,0-39 12-16,9 35-18 0,-4-20-6 15,-5-15 0-15,11 31 6 0,-11-31 0 0,17 21-3 16,-7-7-4-16,-10-14 4 0,27 20-9 16,-10-12 12-16,-17-8-9 0,38 17 3 15,-16-8-1-15,0-3 7 0,-1 3-9 16,-21-9 3-16,41 13 2 0,-20-8 1 16,-21-5 2-16,34 18 21 0,-21-9 10 0,-13-9 24 15,29 20-1-15,-18-10 13 0,-11-10-3 16,17 27 2-16,-12-10 8 0,-5-17 0 0,3 33 30 15,-3-33 18-15,-5 45-13 0,-3-21-18 16,-4 8-12-16,-11-5-13 0,1 7-3 16,-6-3-12-16,-7 3-4 0,3-1-6 0,-3 2-10 15,6-7-6-15,-6-1 1 0,5-6-17 16,0 2 5-16,1-2-6 0,6-9-30 16,-2 1-42-16,1-5-32 0,6-4-58 0,18-4-71 15,0 0-232-15,-48-27-306 0,33 5 418 16</inkml:trace>
  <inkml:trace contextRef="#ctx0" brushRef="#br0" timeOffset="15264.0278">29989 2577 3045 0,'0'0'-147'0,"-13"-22"26"16,13 22 14-16,0 0 11 0,0 0 9 0,0 0 19 15,0 0-8-15,-8-24 24 0,8 24 12 16,0 0 4-16,0 0 5 0,0 0 42 0,0 0 26 16,0 0 9-16,75 46 44 0,-55-28 19 15,2 9-12-15,1 2 30 0,-3 4 0 0,9 9-15 16,-6 0 6-16,2 5-10 0,-5 2-38 15,5-2-2-15,-3 4 0 0,0 2-5 16,-1 3-4-16,-4-1-10 0,0 3-6 0,-5 1-3 16,3-4 3-16,-2-3-4 0,-1-5-1 15,-7-5-22-15,7 2 9 0,-2-4 13 16,-5-3-25-16,3-6 1 0,0-1 7 0,-3-1-19 16,4-2 15-16,-4-3-4 15,1-2 1-15,-6-22-1 0,10 33 9 0,-10-33-1 16,12 26-1-16,-12-26 7 0,5 25 3 15,-5-25-4-15,0 0-4 0,10 17 4 0,-10-17-6 16,0 0-3-16,0 0 11 0,0 0-18 16,0 0 4-16,42-68 3 0,-25 35-8 0,3-1-8 15,-3-5 9-15,-1 4-8 0,1 2 5 16,-2 1 6-16,-3 7-9 0,-2 5 6 16,2-2 1-16,-4 2-6 0,-8 20 0 0,13-30 5 15,-13 30-16-15,15-17 2 0,-15 17 8 16,15-16-18-16,-15 16 13 0,0 0 1 15,0 0-4-15,0 0 1 0,0 0 3 16,39 6-7-16,-39-6 7 0,0 0 4 0,32 15-4 16,-32-15 0-16,20 15 6 0,-20-15-9 15,25 10 6-15,-25-10-8 0,20 5 7 0,-20-5 3 16,0 0 5-16,30 3 7 0,-30-3 20 16,0 0 18-16,0 0-7 0,38-21-12 0,-38 21-1 15,14-24-6-15,-14 24 0 16,13-33-2-16,-4 17-6 0,-9 16-5 0,11-35 5 15,-11 35-8-15,15-23-1 0,-15 23-2 16,9-27-7-16,-9 27-6 0,11-16 6 0,-11 16-6 16,19-14 3-16,-19 14 0 0,22-9-3 15,-22 9-1-15,0 0 4 0,46-3-2 0,-46 3 11 16,37 3-6-16,-37-3 0 0,34 3-3 16,-34-3 2-16,40 6-3 0,-40-6 0 15,33 3-4-15,-33-3-55 0,34 3-40 0,-34-3-46 16,32-3-37-16,-32 3-162 0,20-12-476 15,-12 4 67-15</inkml:trace>
  <inkml:trace contextRef="#ctx0" brushRef="#br0" timeOffset="15419.0324">31195 2830 3590 0,'-25'-27'-57'0,"2"1"24"0,6 7 68 16,-3 4 18-16,8 0 44 0,12 15-14 0,-25-21-15 15,25 21-2-15,-20-19-10 0,20 19-12 16,0 0-9-16,-20-22-1 0,20 22-12 15,0 0-3-15,0 0-1 0,0 0-73 0,0 0-60 16,0 0-91-16,0 0-298 0,50-18-226 16,-50 18 514-16</inkml:trace>
  <inkml:trace contextRef="#ctx0" brushRef="#br0" timeOffset="15812.0704">31537 2657 3085 0,'0'0'-32'16,"0"0"29"-16,6 35 1 0,-6-35 4 0,5 34 6 15,-1-14 2-15,1 5 7 0,-5-25-4 16,11 56 48-16,-6-29 6 0,9 6-8 16,-4 6-6-16,-2-3-5 0,4 0-10 0,-4 6 17 15,6-3-23-15,-3-1 3 0,4 6 1 16,-1 1-11-16,-2 0-4 0,1-1-1 15,2-1-1-15,-2 1-3 0,2-5 5 0,-1 3 1 16,-6-10-6-16,6 1 6 0,-4-8 0 16,-5-1-9-16,1-1 20 0,4-4 50 0,-10-19 4 15,15 31-9-15,-15-31-2 0,5 21-8 16,-5-21-13-16,0 0 2 0,0 0 4 16,0 0-16-16,0 0-10 0,0 0-7 15,0 0 0-15,0 0-4 0,0 0-7 0,0 0-6 16,-56-50-14-16,44 26-23 0,-2-13-16 15,1-3-5-15,1-14-5 0,-3 0-13 0,4-8-19 16,-3-5-17-16,9-16-18 0,-3-7-20 16,8-8-22-16,0-35-25 0,8 0-13 15,1 9-3-15</inkml:trace>
  <inkml:trace contextRef="#ctx0" brushRef="#br0" timeOffset="15966.0242">31712 2355 2858 0,'7'-86'-87'0,"1"18"3"0,-3 16 18 0,-1 12-8 16,4 3 17-16,-3 7-2 0,7 3 9 15,-4 3-4-15,6 4 15 0,1 1-7 16,-15 19 12-16,33-23 0 0,-33 23 68 15,35 8 42-15,-35-8 27 0,34 49 15 0,-21-7-29 16,-1 11-8-16,-2 6 12 0,-5 5-6 0,-2 1-20 16,-1 6 0-16,-4-1-3 0,-1 13-17 15,-7-2 7-15,0-1-8 0,1-3-22 16,-6-15-101-16,-3-3-299 0,-12 1-276 16,0-13 116-16</inkml:trace>
  <inkml:trace contextRef="#ctx0" brushRef="#br0" timeOffset="20245.6351">12510 3560 2431 0,'0'0'-143'0,"-28"-12"-2"0,28 12 15 16,0 0 19-16,0 0 23 0,0 0-3 15,0 0 18-15,-20-16 23 0,20 16 20 0,0 0 4 16,0 0 31-16,0 0 7 0,0 0 14 16,0 0 4-16,0 0 3 0,-20-15 0 0,20 15 7 15,0 0-16-15,0 0 4 0,0 0-12 16,0 0-8-16,0 0 11 0,0 0-7 16,0 0-1-16,0 0 9 0,0 0-1 0,20-51-4 15,-20 51-11-15,25-39 11 0,-10 15 0 16,2-3 14-16,-1-11-7 0,8-2 15 15,1-7-9-15,-3-1 1 0,1-5 20 16,2-10-1-16,3-3-1 0,-4-9 0 0,9-29 2 16,4-4-11-16,-3-9 0 0,-3 0 0 15,3 3 5-15,-2-3 3 0,-7 7-10 0,2-1-3 16,-1 19-1-16,-1-16 0 0,0 14-12 16,-1 15 5-16,9-26-10 0,2-1-1 15,-4 21 2-15,-3 8 4 0,5-24-9 0,-4 14-5 16,-6 13-4-16,2 4 7 0,-8 11 34 15,2 6 22-15,-6 10-5 0,-5 2-11 16,6 8-6-16,-6 1-3 0,0 5-3 0,1 3-13 16,1 3-11-16,-10 21-23 0,12-39-7 15,-7 21 2-15,-5 18-25 0,8-27 8 0,-8 27-4 16,8-27 3-16,-8 27 5 0,0 0 4 16,9-29 0-16,-8 20-24 0,-1 9-28 15,0 0-56-15,0 0-44 0,0 0-423 0,0 0 115 16</inkml:trace>
  <inkml:trace contextRef="#ctx0" brushRef="#br0" timeOffset="21349.6497">12249 2771 2281 0,'0'0'-80'0,"0"0"-5"0,0 0 25 15,0 0 10-15,0 0 32 0,0 0 10 0,4-60 1 16,-4 60 7-16,0 0-11 0,0 0 7 15,0 0-3-15,0 0 3 0,0 0 0 16,0 0-3-16,0 0 0 0,0 0 7 0,0 0-15 16,0 0 3-16,0 0-3 0,15-32 0 15,-15 32-4-15,0 0 7 0,0 0-7 0,0 0 4 16,0 0-5-16,0 0 8 0,0 0-4 16,0 0 0-16,0 0 8 0,0 0 4 15,0 0-4-15,0 0 0 0,0 0 0 16,0 0 0-16,0 0 4 0,0 0 8 0,0 0-8 15,0 0 4-15,0 0-4 0,26 62 4 16,-26-62 0-16,-1 36 8 0,1-36-8 16,-4 53 8-16,-4-23 0 0,5 2-4 0,-2 2 8 15,0-1 0-15,-2 1-4 0,-1 3 8 16,4-8-12-16,1-1 0 0,1 4-4 0,-1-7 4 16,3-25 0-16,-5 44 4 0,5-23 19 15,0-21-23-15,-3 34-4 0,3-34-8 16,-4 32 8-16,4-32-7 0,0 30 10 15,0-30 1-15,0 0-11 0,4 39 7 0,-4-39 3 16,3 25 5-16,-3-25-8 0,0 0 8 16,8 25-12-16,-8-25 16 0,0 0-12 0,9 22 11 15,-9-22 1-15,0 0 14 0,20 17-3 16,-20-17 0-16,0 0-1 0,25 13 25 16,-25-13-7-16,32 4-15 0,-32-4 10 15,36-4-10-15,-36 4-5 0,42-3 11 0,-42 3-17 16,42 0 13-16,-42 0-17 0,43-7 10 15,-17 7 0-15,-26 0-7 0,48 0-7 0,-48 0 8 16,50 3-11-16,-21 1 10 16,-4-1 0-16,3 1-4 0,-28-4-2 0,65 1-1 15,-33-1-3-15,2 0 13 0,3-1 3 0,3-3-3 16,-2-6 3-16,6 1-4 0,-3-2 1 16,5 1 5-16,-3-2-8 0,-1-5-4 15,0 5 0-15,-2 0-3 0,2-3 6 0,-5 2-6 16,3 5 3-16,-10-4 0 0,0 5-3 15,-3-3 0-15,3 0-3 0,-9 7 0 16,-21 3 0-16,39-12 20 0,-39 12 33 0,32-12-13 16,-32 12 32-16,25-8 5 0,-25 8 15 15,27-10 3-15,-27 10 13 0,0 0 4 0,21-12-20 16,-21 12-19-16,0 0-2 0,12-18-14 16,-12 18-1-16,0 0-14 0,0 0 2 15,0 0-9-15,-28-42-5 0,28 42 5 16,-24-29-2-16,11 11-9 0,-7 3-4 0,3-5 1 15,-11 1-5-15,-1-1 1 0,2-2 12 16,-8 0-12-16,-3 3-8 0,-2-5 5 16,-9 2-10-16,-1 2 5 0,-2-4 3 0,-1 8-15 15,-8-1 2-15,4 2-22 0,-1 6-22 16,6 0-24-16,2 6-47 0,-2 0-60 16,5 6-136-16,-6 3-439 0,9 0 428 0</inkml:trace>
  <inkml:trace contextRef="#ctx0" brushRef="#br0" timeOffset="29135.8952">23077 3409 3063 0,'0'0'-120'0,"0"0"22"0,-35-6 13 16,35 6 26-16,0 0-7 0,0 0 19 16,0 0 0-16,-35-3 14 0,35 3 12 15,0 0 5-15,0 0 7 0,-25-11 9 0,25 11 0 16,0 0 9-16,0 0 4 0,0 0 14 16,-22-12 3-16,22 12 6 0,0 0 11 0,0 0 10 15,0 0 11-15,0 0 1 0,-27-15-7 16,27 15-10-16,0 0 3 0,0 0-19 0,0 0-1 15,0 0 0-15,0 0-6 0,12-42-4 16,-12 42-3-16,24-34-3 0,-8 11-2 16,6-1 0-16,-2 0-1 0,12-7 3 15,1 0-14-15,1-3 9 0,-1 2 4 0,6-10-13 16,-6 6 0-16,7-2-3 0,-3-2 2 16,5-4-4-16,-7 9 5 0,-3 1-5 0,3-3 5 15,-5 2-1-15,2-2-4 0,5 4 3 16,-4-7-1-16,2 2 2 0,7-2-1 15,-2 3-1-15,5-8 0 0,6 2 1 0,2-1 1 16,1-2-4-16,-3 3 2 0,3 0 8 16,3 0-8-16,-4 0-2 0,-1 2 2 15,3-2-2-15,-11 9 0 0,1-3 5 16,-1 4-3-16,2-1 2 0,-2-3-1 0,-1 6-1 16,1 0 5-16,-6 0-12 0,6 3 7 15,-2 1-4-15,0 0 2 0,4-2 0 0,-4 2-2 16,7-3 0-16,4-2 6 0,7-2 3 15,1-2-9-15,16-2 6 0,20-9 5 0,3 2-9 16,0-1 5-16,-13 11-1 0,-13 5-8 16,0-2 8-16,-4 5-2 0,-2 0-4 15,-7 6 9-15,-4-1-3 0,-2 1-2 16,-2-2 5-16,-1 5 2 0,2 0-9 0,-4 0 4 16,2-2 3-16,-4 5-14 0,2-3 16 15,1-1-4-15,0 1 1 0,6-1-1 16,-5-2 1-16,8 2-6 0,-3-2 7 0,3-2 6 15,-3 5-11-15,2 0 9 0,-6-3-11 16,4 3 2-16,-3-1 2 0,-4 4 1 16,2-5-5-16,1 2 0 0,-9 6-5 0,-1-3 7 15,6-2-2-15,6 5 3 0,0-3 5 16,2 0-6-16,5 0 3 0,0 2 1 0,2 1-8 16,1 0 0-16,-3 4-3 0,0-7 5 15,4 6 3-15,0 1 3 0,-1-2-6 16,0 5-6-16,-5-5 10 0,6 1-4 15,-8 3-4-15,-4 0 8 0,-2-2-8 0,4 3 1 16,-5-2 8-16,-1 4-7 0,2-3 6 16,1 0-6-16,-4 0 10 0,-4 0-14 0,3 0 8 15,1-1 2-15,-6 2-4 0,4 2 2 16,-3 0 1-16,-1-4-6 0,-3 5 6 0,2-1-1 16,-2-1 0-16,-1 4-6 0,1-3 4 15,8 0 4-15,-6 3-4 0,3-4 0 16,1 3 4-16,-6 1-4 0,3 0 2 15,-8-4-4-15,9 4-2 0,-6 0 14 0,3 0-7 16,4-3-6-16,3 3 6 0,1 0-1 16,-2-4-11-16,1 4 9 0,1-1 4 15,-3 1 1-15,0 0-12 0,4-4 14 0,-12 4-5 16,2 0-4-16,-1 0 4 0,4-4 0 16,-6 4-8-16,5-4 6 0,-5 4 2 0,0-3-9 15,3 3 7-15,-3-1-2 0,-4 1-2 16,-3 0 6-16,5 0 4 0,-5-4-14 15,-30 4 8-15,64-4-2 0,-34 4 4 16,2 0-2-16,-4 0-2 0,-28 0 6 0,54-3 0 16,-33 3-10-16,-21 0 0 0,44-3 16 15,-44 3-10-15,33 0 9 0,-33 0 3 0,32 0 3 16,-32 0-2-16,0 0 8 0,34 0-11 16,-34 0 2-16,0 0-3 0,0 0 1 15,35 3-10-15,-35-3 2 0,0 0 2 0,0 0-2 16,0 0 0-16,30 3-2 0,-30-3 0 15,0 0 4-15,0 0 4 0,0 0-12 0,0 0 4 16,0 0-4-16,0 0-4 0,0 0 16 16,23 9 0-16,-23-9-12 0,0 0 4 15,0 0 0-15,14 16 0 0,-14-16-4 16,0 0 2-16,0 0-8 0,16 26 14 0,-16-26 4 16,14 18-8-16,-14-18 2 0,17 21 0 15,-17-21 4-15,21 24 5 0,-11-12-1 0,5 5-12 16,-15-17 0-16,22 30 2 0,-7-11-2 15,-1-3 8-15,-3 1-2 0,-11-17-8 16,22 35 10-16,-10-20-4 0,-12-15-6 0,20 27 10 16,-13-15-8-16,-7-12 4 0,13 29 4 15,-13-29-6-15,13 21-2 0,-13-21-4 16,12 23 10-16,-12-23-10 0,8 14 6 0,-8-14 2 16,0 0-4-16,9 26 8 0,-9-26-12 15,0 0 2-15,6 27 8 0,-6-27-2 16,-3 27-4-16,3-27 4 0,-8 38 2 0,8-38-4 15,-7 42 4-15,2-16 0 0,-3 2-4 16,-1-1 10-16,1 0-6 0,3 2-4 0,-7-5 0 16,7 3 2-16,-5-1-4 0,5-2 6 15,-3 1-4-15,1-1 4 0,2 0 2 16,0 2-10-16,5-26 2 0,-7 39 0 16,7-39-4-16,-5 38 6 0,5-38 2 0,-5 34-2 15,5-34 2-15,-3 27 2 0,3-27-8 16,0 24 10-16,0-24-12 0,0 0 6 15,8 38-4-15,-8-38 10 0,9 21-8 0,-9-21 8 16,16 18 4-16,-16-18-10 0,29 17 0 16,-12-13 0-16,-17-4 4 0,33 12-2 0,-33-12 4 15,35 8 0-15,-35-8-12 0,34 0 12 16,-34 0-12-16,31 0 2 0,-31 0 8 16,30 0-2-16,-30 0-4 0,0 0-2 0,39-10 16 15,-39 10-16-15,35-13 0 0,-15 5 0 16,0-2-4-16,5 1 10 0,0-3-2 15,2 0-4-15,-2-1 6 0,4 3-2 0,-4-2-4 16,0 3 4-16,2 2 2 0,-9-4-8 16,5 2-2-16,-23 9 8 0,42-19-4 0,-25 14 2 15,-17 5 4-15,35-13 2 0,-35 13-8 16,34-9 4-16,-34 9 6 0,35-7-6 16,-35 7-4-16,33-5 8 0,-33 5-2 15,35-5-2-15,-35 5 4 0,35-3-8 0,-35 3 8 16,34 0-6-16,-34 0 0 0,0 0-2 15,45 0 6-15,-45 0-4 0,25 3 0 0,-25-3 0 16,29 5 6-16,-29-5-6 0,33 7 4 16,-33-7-2-16,32 12 0 0,-32-12-2 15,28 12 4-15,-11-6-6 0,-17-6 4 0,27 15 2 16,-27-15 4-16,27 15-2 0,-12-4 0 16,-15-11-4-16,31 13 6 0,-31-13-8 15,22 15 2-15,-8-5-4 0,-14-10 16 0,26 16-16 16,-26-16 0-16,22 18 0 0,-22-18 8 15,25 15-6-15,-11-1 2 0,-14-14-2 16,25 21-2-16,-12-13 4 0,0 9 0 0,-13-17-4 16,27 24 12-16,-13-9-8 0,-1 2-4 15,-13-17 10-15,23 33-4 0,-13-15-4 16,4-2 10-16,-6 3-6 0,-8-19 2 0,17 36-2 16,-9-17 13-16,-3 2-11 0,-5-21-8 15,14 39 10-15,-11-19 4 0,0 1-12 0,-3-21 0 16,9 44 4-16,-6-20 0 0,0 1-4 15,-3-25 2-15,5 45 10 0,-1-21-4 16,-4 5-2-16,1-4-2 0,-1-25 11 16,0 52-17-16,0-30 4 0,0-22 12 0,0 43-14 15,0-18 2-15,0-25 10 0,-1 39-14 16,1-39 13-16,0 42-9 0,-4-19 0 16,4-23-2-16,0 39 4 0,0-39 14 0,0 45-22 15,0-24 14-15,0-21-12 0,0 44 13 16,0-44-13-16,0 43 4 0,4-23 0 0,-4-20 0 15,-4 43-1-15,4-43 10 0,0 47-7 16,-5-23 4-16,2 2-10 0,0 2 2 16,1-1 0-16,-5 4 10 0,4-2-12 15,0 3 4-15,1-2 4 0,-1 5-4 0,-2-1-4 16,5-4 4-16,-4 2-2 0,4-2 8 16,-3-3-6-16,1 0 2 0,2-27-1 0,-3 45 3 15,3-45-4-15,-5 41 10 0,1-25-3 16,4-16-5-16,-8 39 0 0,3-16 2 0,-2 1-4 15,2 3-6-15,-5 3 8 0,0 3-2 16,-1 2-4-16,-1 1 19 0,2 2-11 16,-4 1 2-16,6 1 1 0,-5-2-9 0,4-2-1 15,-2-4 1-15,6-5-2 0,-5 0 24 16,1 1-21-16,3-2-7 0,-4 1 6 16,-1 6-1-16,-4 5 8 0,0-4-7 0,-1 6 8 15,-11 3-6-15,5 0 0 0,-3 1 4 16,3-11-4-16,1 8 0 0,-8 1 7 15,4-2 0-15,0 0-5 0,-4 0 4 0,-2 4-6 16,1-2 0-16,-2 0 3 0,-5 0 7 16,2 1-3-16,3-6-7 0,-3 2 6 0,1-1-5 15,-2-1-4-15,2-4 6 16,-1 0-3-16,10-4 9 0,-5-1-5 0,-2 0 0 16,4-4-2-16,-1 1-4 0,4 4 5 15,-3-8-3-15,-1 3-5 0,4 0 1 0,-7-3 1 16,4 4-10-16,-2 1 0 0,3-3 0 15,-8 1-9-15,0-3 5 0,1 3-2 0,-2-2-5 16,-10 1 3-16,-2 2-2 0,-1 2 5 16,3-7 5-16,-3 1-7 0,-3 0 6 15,9 1 5-15,-1-6-7 0,4 2 6 0,2-1 8 16,-6 1-6-16,7-3 0 0,-5 3 2 16,2 1-2-16,-5 0 8 0,-3 2 0 15,1 4-4-15,-2-4 4 0,1 0-12 16,-2 2 4-16,-2-2 8 0,2 4-11 0,1-5 5 15,-1 5 8-15,1-3 2 0,1 0-12 16,3-1 10-16,5-1 2 0,1-7-6 0,1 7 4 16,-3-8 0-16,6 3-6 0,-3 3 6 15,3-2 8-15,-9-1-12 0,9 5 2 0,-8-2 0 16,6 3 0-16,-12 0 9 0,1 5-13 16,1-2 8-16,-5 0-8 0,-1 4 16 15,-14-1-12-15,1 5-2 0,-2-5 8 16,-6 2-2-16,-3-1-4 0,-1 2 0 0,-1-1 8 15,0-4-8-15,-3 1 6 0,5 1-8 16,-5 2-2-16,-6-2 14 0,6 0-16 0,0 0 4 16,0 0 6-16,3 0 4 0,1 1 4 15,-1-3-16-15,5 2 10 0,-2-2 0 16,-5 4 0-16,8-6-4 0,-6 2-2 0,-1 2 8 16,-2-1-10-16,3-2 2 0,-3-3 8 15,0 4-5-15,-3-1-3 0,3 4 4 16,-5-9-4-16,2 2 6 0,3 1-4 15,-4 3-6-15,4-7 8 0,0 1-2 0,5 0 22 16,11-6-9-16,0-5-5 0,4 4 1 16,0-7 9-16,1 2-13 0,4-4 7 0,0 1 1 15,2-4-4-15,6-4-7 0,-8-3 3 16,5 2-3-16,1-5 7 0,4-2-1 16,-5-2-7-16,2-3 5 0,5 2-1 0,4-2-16 15,-7-5 13-15,6 4 1 0,2-1-5 16,1 3 2-16,1-3 3 0,3-1-10 15,-5 0 5-15,3-2-2 0,3 5-5 0,1-2 14 16,-2 1-9-16,1-5 4 0,-2 5 4 16,2 0-12-16,-1-2 6 0,2 3 7 15,1-3-10-15,-2 7-1 0,2-4 4 0,2 2 0 16,0 0 4-16,4-2-4 0,-3 5 5 16,1 0-1-16,6 4 7 0,-3-4-11 0,1 2-5 15,24 10 12-15,-41-21-2 0,17 10-6 16,4 6-1-16,20 5-2 0,-38-19 13 15,19 13-2-15,19 6 6 0,-37-13-18 16,37 13 7-16,-33-12 5 0,33 12 7 0,-34-7-1 16,34 7 5-16,-31-11-2 0,31 11-4 15,-30-6-1-15,30 6 3 0,-34-11-7 0,34 11-4 16,-32-4 3-16,32 4 4 0,-31-9-5 16,31 9 4-16,-34-6 0 0,34 6-8 15,-33-9 1-15,33 9 12 0,-40-11-9 0,40 11-5 16,-37-9 5-16,17 3 6 0,20 6-6 15,-37-9-9-15,37 9-1 0,-44-12 5 0,44 12 4 16,-35-9 1-16,17 2-2 0,18 7-1 16,-39-15-2-16,19 7-2 0,20 8 4 15,-40-20-1-15,18 11-4 0,-1-1 3 16,23 10 14-16,-42-20-18 0,25 5 11 0,-3 8-12 16,20 7 0-16,-45-20 5 0,25 12-4 15,20 8 4-15,-33-19 4 0,16 10-8 16,17 9 4-16,-30-12 0 0,30 12 0 0,-22-16 0 15,22 16 0-15,-22-11 0 0,22 11 7 16,0 0 8-16,-26-20-10 0,26 20-5 16,-17-16 9-16,17 16-6 0,-17-15 4 0,17 15 13 15,0 0-2-15,-22-15 2 0,22 15-5 16,0 0 1-16,-18-18-5 0,18 18 5 16,0 0-4-16,0 0 10 0,-13-18-17 0,13 18 4 15,0 0 6-15,0 0-8 0,-12-23-7 16,12 23 8-16,0 0-12 0,0-45 7 0,0 45-2 15,0-38 2-15,0 14-10 0,0 24 5 16,3-58-3-16,-1 24 8 0,1 0-3 0,6-10-6 16,-6 1 3-16,2-5 0 0,-2 1 0 15,6-12 0-15,-6 1-4 0,0-7 6 16,-3-4-3-16,0 0 8 0,-3-14-11 0,-12-7 4 16,10-5-5-16,-12-28 13 0,0-4-16 15,-6 1-15-15,11-5-33 0,-1 3-38 16,5-1-49-16,8 15-93 0,1 19-578 15,11-33 88-15</inkml:trace>
  <inkml:trace contextRef="#ctx0" brushRef="#br0" timeOffset="39447.0122">3086 5477 3466 0,'0'0'-144'15,"0"0"22"-15,0 0 25 0,0 0 22 0,0 0 26 16,0 0 5-16,0 0 18 0,0 0 7 16,-54-41 1-16,54 41 18 0,-17-15 16 15,17 15 7-15,0 0 19 0,-16-28 2 16,16 28-11-16,-15-17 5 0,15 17-1 0,0 0 3 15,-17-24 5-15,17 24-9 0,0 0 0 16,-14-24-8-16,14 24 6 0,0 0 10 16,-11-21-4-16,11 21-2 0,0 0-1 0,0 0 8 15,-14-25-2-15,14 25 7 0,0 0-10 16,0 0 1-16,-18-17 3 0,18 17-6 16,0 0-7-16,0 0-14 0,0 0 3 0,0 0-3 15,-25-3-5-15,25 3-10 0,0 0 9 16,0 0-2-16,-54 12-3 0,54-12 2 0,-40 11 3 15,24-6-11-15,-5 7 0 0,-4-2 4 16,2 3-2-16,-2-1-4 0,3 3 9 16,-5-3-7-16,1 8-3 0,0-1-5 0,0-1 10 15,1 1-4-15,-4 2-7 0,4 1 7 16,2-1 0-16,1-3 0 0,-2 0-2 16,8 1 4-16,-1 0-4 0,-3-1-1 0,5 4 7 15,-2 1 1-15,4 2-6 0,-1 1-5 16,-4 4 6-16,5 5 2 0,1-2 6 0,0 6-6 15,2 1 2-15,-3 7-2 0,3-5 3 16,1 5 7-16,1 0-16 0,0-4 19 16,1 1-14-16,5-5-9 0,-3 1 4 0,2-6 6 15,3-3-3-15,-3 0 3 0,3-3 0 16,0-28 3-16,3 56 3 0,-3-33-10 16,3 3 1-16,-3-26 1 0,7 43 2 15,-5-26-4-15,8 9 0 0,-5-5-4 0,6 1 8 16,-4 0 4-16,5 3-8 0,1-2 4 15,-4 2 4-15,4 2 4 0,2-3-1 0,-5 6-1 16,3-3 2-16,-3 1-8 0,2-1-4 16,-3 1 4-16,2-4 2 0,-2 5-4 0,2-8-2 15,-2 3 4-15,-1-1 0 0,0 1 2 16,1-1 2-16,2-3-10 0,-2 3 12 16,-1-3 1-16,4 0-12 0,0 0 3 0,-2-2 7 15,1 6-8-15,1-8 1 0,1 7 6 16,6-5-10-16,-6 4 10 0,1-2-10 15,6-2-2-15,-2 6 5 0,7-4-9 16,2 3 12-16,0 1 4 0,-1-4-6 0,8 3 12 16,-4 0-5-16,5-4-5 0,4 4 4 15,2 1-2-15,0-4 0 0,4 1 2 0,2 1-2 16,4-4-12-16,-2 4 21 0,-7-8-9 16,1 2-4-16,2 0 2 0,-3-4-3 15,3 4 1-15,-6 0 4 0,4-4-2 0,1 0 7 16,-1 0-9-16,4 0 8 0,3-2-4 15,-3-2 11-15,5-1-4 0,0-1-10 0,5 3 6 16,-5-3-9-16,0 0 12 0,4-1-8 16,-2 0 7-16,0 1-3 0,-3 1-8 15,-2-2 1-15,3 2 4 0,-4 1-10 16,-4 2 13-16,-1-4 3 0,6 3-12 0,-6 0 12 16,-1 1-1-16,2-2-6 0,-9 0 0 15,12-4-4-15,-12 4 4 0,11-3 2 0,0 4 7 16,-8-4-7-16,7 0 5 0,-1 1-7 15,-7-2 8-15,8-2-5 0,-7 4-4 0,6-2-1 16,-2-1 9-16,3 0-7 0,-7-1 4 16,6 5-4-16,2-2-6 0,-2-4 4 15,5 1 8-15,-1 6-4 0,1-6-10 0,-4 1 12 16,12-3-2-16,-7 3 2 0,8-3-10 16,-1 4 10-16,0-4-4 0,0 0 11 15,0 0-13-15,-4 0-4 0,4 0 3 16,0 0 8-16,-3-4 4 0,-3 4-14 0,5 0 3 15,-4 0 2-15,1 0 4 0,-3 4-1 16,4-4 5-16,-2 2-8 0,-2 3-2 0,-2-5 2 16,1 1-4-16,-1 3 15 0,1-4-15 15,-1 2 6-15,-1 3 4 0,0-5-5 0,-7 1 9 16,9-1-3-16,-2-1-11 0,1 1 4 16,1 0 4-16,-1-5 1 0,1 3 2 15,-1-2-10-15,-4 3 6 0,-1-4-1 0,-1-1 5 16,-2 3-7-16,0 0 4 0,-1 1-6 15,1 2 4-15,2-4-4 0,-2 0 2 16,-2 4-4-16,6 0 4 0,-4-2 0 16,7 4 4-16,1-4-4 0,1 4 0 0,1 2 5 15,7-4 1-15,-4 0-6 0,3 0 3 16,2 4-1-16,-1-8 3 0,5 4 1 0,3-4 1 16,0 2-11-16,1-4 4 0,-5-3 6 15,5-1-1-15,-4 2-2 0,-6 0 1 0,-2 1-9 16,-2 0 5-16,-5-3-2 0,1 5 2 15,1-3 3-15,-2 4-4 0,-4-4-3 16,2 3 15-16,2-2-13 0,2 0 2 0,-1 5 10 16,-1-1-8-16,1 0 0 0,3 3-7 15,-3 0-1-15,7 0 3 0,2 0 3 16,-3 0 0-16,6 0-4 0,-1 0 4 16,2 0 0-16,10-5 9 0,-1 4-7 0,-1-5 1 15,4 1 6-15,-4 0-14 0,-2-2 3 16,-2-1 4-16,-2 3-7 0,1-2 6 0,-12 1-2 15,1 1 2-15,4-4 8 16,-7 7-14-16,2-4 10 0,-2 3 2 0,-1-3-12 0,3 3 3 16,0 0-1-16,-4 3 3 0,1-4-6 15,-4 4 15-15,3 0-12 0,-2 4 4 16,-5-4-6-16,3 0 7 0,1 3 1 16,-3-3-3-16,-2 0-3 0,-2 0 10 0,1 0 12 15,-4-3-19-15,0 3 2 0,4 0-4 16,1 0 0-16,-3 0 2 0,3-4-1 0,-7 1 1 15,4 0-2-15,-4 3 2 0,8-2 7 16,-8-1-7-16,2 3-4 0,0-7 4 16,0 4-1-16,-1 1-3 0,3-3 9 15,-4 0 1-15,-1 1-6 0,-4 1 1 0,4-2 1 16,-2 0-5-16,2 2-4 0,-3 2 14 16,1-2-7-16,-30 3-6 0,57-5-1 0,-26 2 9 15,3 3 0-15,-2-2 3 0,1 2 0 16,-3-2-12-16,5 2 6 0,4-5 1 0,-4 5-7 15,-2 0 10-15,1 0-3 0,3 0-3 16,-2-3 10-16,-2 3-7 0,7 0 0 0,-6 0 5 16,3-1-10-16,-4 1 8 15,7 0 4-15,-1-6-3 0,1 5-3 0,-2 1 3 16,-3-4-4-16,9 4-11 0,-9 0 6 16,8-3 0-16,-6 6 3 0,3-3 2 0,2 0 7 15,3 4-3-15,-4-3-10 0,2 5 6 16,-1-5-1-16,1 7 8 0,1-1-4 15,1 1 1-15,-3 1 11 0,1-1-8 0,-1 6-7 16,3-2 5-16,0 3-5 0,1 0-2 16,-3 3 2-16,11 4 9 0,-7-3-14 0,1 5 8 15,1-3 4-15,-4-1-10 0,3 2-4 16,1-2 17-16,-7-1-12 0,-2-4 9 16,5 1-8-16,-3-2 6 0,-2-1-7 0,3-3 4 15,4-3 1-15,-2 4 0 0,-3-2-1 16,3-6-4-16,0 4 1 0,-1-3 9 15,1-3 1-15,0 2-8 0,4 2 1 0,-4-5 5 16,2 0-7-16,-7 0 3 0,8 0 1 16,-1 0-8-16,5 0 2 0,-3 0 19 15,1 0-25-15,-2-5 8 0,4 5 2 16,-5 0-14-16,7 0 15 0,-3 0-3 0,-4 5 0 16,2-5-5-16,-1-5 3 0,4 10 2 0,-5-5 4 15,5 0-13-15,-4 0 11 0,4 0 0 16,2-5-4-16,1 5 10 0,-2-3 1 15,-2 3-6-15,1-1 1 0,1-3-8 0,-8 1 1 16,4 3 3-16,-1-4 0 0,-8 1 2 16,2 3-11-16,3-3 29 0,-6-2-26 15,1 5 2-15,5 0 1 0,-5-1-2 0,-1 1 7 16,-1 0-8-16,4-3 0 0,-3 3 14 16,6 0-4-16,2 0-10 0,-2 0 0 15,3 0 9-15,-1 0-6 0,2 0-1 0,-1 0 1 16,-6 0 16-16,6 0-16 0,-7 0 5 15,7 0 1-15,-4 0-3 0,-3-3 4 16,5-2 4-16,-8 4-5 0,-3-2-11 0,10 0 11 16,-8-2 1-16,2 0-4 0,-1 3 0 15,-3-4 3-15,4-1 0 0,3 2-4 0,-11-2 6 16,4 0 1-16,-1 4-7 0,3-3 6 16,-2 0-2-16,3 0-5 0,-3 3-6 0,1-1 11 15,9-1-3-15,-7-2 0 0,6 1 15 16,-4 0-20-16,5 0 4 0,0-4 1 15,0 8 0-15,4-5 0 0,-11 2-4 16,9-3-1-16,-2 5-1 0,-6-1 2 0,3-1 3 16,-11 0 1-16,8 2-4 0,-2-1 14 15,1 1-5-15,-1 0-8 16,0 3 6-16,0-4-6 0,1 2 3 0,-3-1 8 0,5 3-1 16,0-3-4-16,-4-2-3 0,9 5 0 15,-10-1 4-15,10-2 2 0,-6 3-1 0,2-3-5 16,-6-2 0-16,6 5 3 0,2-1-1 15,-1-5-5-15,-4 6 4 0,1-5 3 0,-1 4-14 16,-3-2 15-16,11-1-12 0,-11 0 4 16,3 4-2-16,1-1 7 0,-2-4-2 15,9 3 16-15,-11-4-18 0,11 2 4 16,-10 3 11-16,3-4-13 0,-2-1 2 0,5 5 4 16,3-7 1-16,-5 2-10 0,3 0 6 15,1-1-3-15,-1 4 5 0,-3-2-2 16,6-2-11-16,0 2 13 0,-4-5 0 0,3 3-9 15,4 2-20-15,-4-4 8 0,-1-2-1 16,-1 7-5-16,2-1 9 0,-3-5-1 0,-2 2 4 16,-5 2 9-16,-1 0-15 0,-2 0 4 15,-4 3 6-15,1-5-6 0,-29 8 1 0,41-8 6 16,-22 5 2-16,-19 3-4 0,33-7 7 16,-33 7 12-16,29-6-7 0,-29 6 7 15,0 0 15-15,36-7 4 0,-36 7-4 0,0 0 4 16,26-7 7-16,-26 7-4 0,0 0 5 15,28-10-2-15,-28 10-2 0,0 0-1 16,0 0-2-16,20-12-2 0,-20 12 5 0,0 0-9 16,0 0 2-16,0 0-6 0,17-15 5 15,-17 15 3-15,0 0-10 0,0 0-9 0,0 0 10 16,0 0-8-16,0 0-1 0,15-19-1 16,-15 19-2-16,0 0-5 0,0 0 7 15,0 0 1-15,0 0-24 0,15-27-17 0,-5 12-7 16,-10 15 1-16,20-40 2 0,-5 20 14 15,-7 2 0-15,4-4 1 0,-2-3-1 16,0 5-2-16,4-7 6 0,-3 0 5 0,-2-2-5 16,4-2 0-16,4-5-20 0,-6 2-10 15,5-6 3-15,0 4-8 0,-4-5-5 0,5-7-16 16,3-3-3-16,-9 3 6 0,3-5 3 16,-1 3 11-16,1 0 10 0,-6-3-8 15,0 3 11-15,-3 3-5 0,0-1 11 0,0-1 5 16,-3 2 9-16,-2 0 9 0,0 0 0 15,0 0 2-15,-2 0 18 0,-3 0-6 0,0 5 8 16,0-3-8-16,-6 3 2 16,2 3 8-16,-1-6 13 0,-3 6-11 0,-1 3-8 15,3-2 6-15,-13 2 1 0,6-5 1 0,3 8-3 16,-9-4-1-16,-4-1 5 0,-2 2-9 16,-5-1-6-16,-2 4 17 0,-5-4-11 0,4 3 1 15,-7 2 3-15,1-3 6 0,6 6 14 16,-8-2-19-16,8 0 0 0,-4 4-5 15,4-2-3-15,-3 2 6 0,3 0-1 16,-5 1-5-16,2-2 6 0,0 4-7 0,-5-3 7 16,6-2-3-16,-10 5 8 0,7-5-9 15,-4 4 10-15,-5-2-5 0,0 4 15 0,-5-4-6 16,0 3 4-16,-6-3 8 0,-4 3-8 16,-2-3 2-16,-4 3 5 0,1 1 7 15,-4 1-3-15,1-2 5 0,-4 4 24 0,-6-1-15 16,5 0-3-16,-7 0-2 0,3 1-3 15,-6 2-9-15,1 0 6 0,-1 3-8 0,3-4 2 16,-3 4-4-16,-2-1-3 16,-2-3 0-16,9 4 1 0,-11 0-2 0,4-2 0 15,-5 2 3-15,2 2-1 0,-31-11-5 0,13 9 3 16,19 0-5-16,-5 3-1 0,1 0-4 16,4 3 0-16,-5-5 1 0,1 5-3 0,2 0-2 15,-9 0 0-15,6 3-6 0,-1 3 4 16,1-3 1-16,0 3-5 0,1 0-1 0,-1 0-4 15,0 0 0-15,-3 3 3 0,4-3-2 16,-6 3 1-16,0 0 0 0,-5 0 4 16,4 0-3-16,1 0 0 0,1 0-1 0,-6 3 3 15,3-3-5-15,3 3 2 16,2-3-1-16,-7 3 2 0,9-3-2 0,-1 0 1 16,-6 3 1-16,4 0-2 0,2 3 1 0,4 0-1 15,1 0-2-15,6 0 0 0,-4 3 3 16,6-1 0-16,0 4-5 0,0-3 3 15,3-1-3-15,-3 2 5 0,14-1-3 16,-4 1 3-16,-2-5-6 0,5 5 9 0,-3-5-6 16,2-1 1-16,2 2-3 0,-8-1 2 15,4-1-2-15,4 1 1 0,-6-5 2 0,-1 1-2 16,-1-1-6-16,0-1 2 0,-15-4 2 16,4-1-1-16,2 0-1 0,-4-6 5 0,5 2 1 15,-1-2 2-15,7 0-6 0,-3-3 3 16,-1 3 3-16,4-8-4 0,1 2 0 15,3 3-2-15,0-3 1 0,-3-1 6 16,5 0-13-16,-1 4 2 0,-1-3-1 0,-9-1-6 16,2 1 1-16,-1-2 0 0,-6 8-2 0,-35-9 3 15,15 6 3-15,14 1 5 0,-31 1-4 16,19 1 1-16,12-2 2 0,4 8 1 16,-2-3 0-16,8 3 6 0,7 2-6 0,4 1 1 15,3 1 2-15,-2 2-5 0,0 0 1 16,6 0 11-16,-6 0-13 0,2 0 1 15,7 2 1-15,-9-2 2 0,3 3-2 0,-5-3 2 16,2 4-4-16,-5-1 3 0,-5 0-8 16,-6 2 7-16,-1-1 2 0,7 2 6 0,-3 0-15 15,13-2-1-15,-2 1-2 0,-4-2-4 16,7 5 0-16,-1-2-2 0,4-1-7 0,-4-3 11 16,7 6 0-16,-4-5 5 0,5 3-3 15,2 0 4-15,-3 0 2 0,5 3 1 0,-4 0-7 16,1 1 2-16,4 2 6 0,-1-4 4 15,0 5-5-15,-2 1 1 0,-2-2-5 16,4 3 4-16,0 0-1 0,-5 2 14 0,4-4-17 16,6 4 9-16,-7 1-11 0,7-3 2 15,-4 0 8-15,-1 1 1 0,5 0-1 16,-2-4-3-16,2 3 1 0,0 0 6 16,1-3-4-16,4 3 0 0,-5 2-1 0,3-2 4 15,-3 0 1-15,1 4-13 0,-1-4 8 16,0-3-8-16,-4 6-1 0,-1-1-6 0,3-2-4 15,-12 3 13-15,9-2 7 0,3-1-4 16,-3 1-1-16,1 0 8 0,2-3-12 16,-1 1 7-16,1-2 0 0,-3 0 0 0,4 0 7 15,-9 0-6-15,2 3 5 0,-14 2 8 16,-5 1-10-16,-7 1-1 0,-30 5-5 0,-1 2 4 16,-11-2 7-16,6 1-8 0,-4-5 1 15,3 3-1-15,3-4 3 0,-3 1 7 0,21-5-8 16,14-2 6-16,-4-1 8 0,5 3-7 15,-32 5-2-15,21-5-9 0,18 3 6 16,-4 0 3-16,-29 10-28 0,1 4-38 0,1 4-23 16,-5 7-18-16,-3 9-34 0,5 2-43 15,-4 1-141-15,14 0-362 0,2 1 118 0</inkml:trace>
  <inkml:trace contextRef="#ctx0" brushRef="#br0" timeOffset="45582.7584">20707 7840 1518 0,'0'0'225'16,"-13"-22"-107"-16,13 22-84 0,0 0-8 16,0 0 8-16,0 0-1 0,-16-17-1 15,16 17 0-15,0 0 4 0,0 0-1 0,0 0 9 16,0 0 7-16,0 0 2 0,-8-24-1 15,8 24 9-15,0 0-14 0,0 0-4 0,0 0 6 16,-18-18-13-16,18 18 8 0,0 0 11 16,0 0 8-16,0 0-7 0,-15-15-7 15,15 15-3-15,0 0-15 0,0 0-7 0,0 0-6 16,0 0-2-16,0 0 5 0,0 0-14 16,0 0 1-16,-27-12-3 0,27 12 3 15,0 0-3-15,0 0 0 0,0 0-10 0,0 0 2 16,0 0 6-16,0 0-3 0,0 0-10 15,0 0 12-15,0 0-4 0,22 81-1 16,-12-54 1-16,3 12 4 0,4 10 1 0,5 7 4 16,4 16-1-16,21 29 9 0,2 0 0 15,-3 5 5-15,8-3-8 0,8 1 1 0,3 3-1 16,7-7 3-16,5 3-8 0,3 2 8 16,14-4-3-16,0 2 5 0,4-3-7 15,6 0-8-15,3 1 10 0,-3-4 15 16,-2 2-23-16,-3-3 10 0,-4-1-4 0,0 4 20 15,-8-6-20-15,-5 2-1 0,0-2-4 0,-1-4-1 16,-3-2 5-16,-1-8-2 0,-3-4-11 16,9-9 4-16,-4-4-5 0,-2-15-4 15,-4-10-33-15,1-7-32 0,1-3-66 16,2-7-301-16,-8-5-184 0,-2-8 115 0</inkml:trace>
  <inkml:trace contextRef="#ctx0" brushRef="#br0" timeOffset="47142.4732">24700 6800 2462 0,'-15'42'-68'0,"10"-22"20"0,-4 9 16 0,-2-2 9 16,2 7 7-16,-6 5 12 16,5 2 24-16,-1 1-13 0,-1 4 22 0,-3 5-7 0,1 3 16 15,1 6 22-15,1 3-2 16,-4 9-7-16,1 5 11 0,-2 0 1 0,0 1 21 15,0 5-4-15,-1 0-24 0,5-3 4 16,-1 6-3-16,-1-6-12 0,5 1 7 0,2-1-13 16,-6-3-12-16,4-11 9 15,4 3-3-15,1-1 2 0,-4-2 9 0,4 3-10 16,-3-4-2-16,3 2 3 0,-4-2 1 0,3 3 9 16,-1-2-13-16,-1-3 2 0,-2-2 10 15,3 9-17-15,-6-3 2 0,4-4 2 16,-7 12-11-16,-5-3 2 0,5-3 8 0,-1-7 1 15,0-2-11-15,-4-3 1 0,4 2-4 16,-2-7 2-16,3 4 13 0,-3-8-16 16,6-1-3-16,-4-4 13 0,0 4-21 0,2-4 14 15,0-3-3-15,-1 12-1 0,-3-2-12 16,1 1 8-16,1 3-2 0,0 1 0 0,-1 4 7 16,1-1-12-16,-1-3 3 0,-2 1-5 15,6-2 2-15,-2 0 10 0,1-3 5 16,1 0-3-16,6-4 0 0,-7-5 3 15,10-2-16-15,-7 0 4 0,7-1 4 0,-7 0 2 16,4-3-4-16,1-3 28 0,2-1-8 16,-3-2 2-16,5-5-6 0,-2 3-2 0,5-28-2 15,-9 42 5-15,6-23-12 0,3-19 3 16,-10 32-1-16,10-32 1 0,-7 27-2 0,7-27-3 16,-3 24 3-16,3-24-5 0,0 0 5 15,-9 27-1-15,9-27-2 0,0 0-9 16,0 0 8-16,-5 29-8 0,5-29 0 0,0 0 12 15,0 0-17-15,0 0 10 0,-8 28-13 16,8-28 2-16,0 0-4 0,0 0 1 16,0 0-2-16,0 0 10 0,0 0-7 15,0 0-1-15,0 0 8 0,0 0-5 0,0 30-1 16,0-30 4-16,0 0 2 0,0 0 1 16,0 0-9-16,0 0 9 0,0 0-12 0,0 0-9 15,0 0-16-15,0 0-15 0,0 0-31 16,0 0-22-16,0 0-40 0,0 0-95 0,0 0-588 15,0 0 54-15</inkml:trace>
  <inkml:trace contextRef="#ctx0" brushRef="#br0" timeOffset="47503.5444">23176 10387 3563 0,'0'0'-144'0,"0"0"10"0,0 0 1 0,-3 28 9 16,3-28 13-16,0 0 1 0,0 0 13 15,-4 31 2-15,4-31-27 0,0 0-103 16,0 0-340-16,5 31 114 0</inkml:trace>
  <inkml:trace contextRef="#ctx0" brushRef="#br0" timeOffset="47841.7288">23124 10747 2130 0,'13'19'-35'0,"-13"-19"17"0,0 0 0 0,0 0 18 16,0 0-3-16,0 0-1 0,0 0 15 16,12 22-4-16,-12-22 39 0,0 0 46 0,14 27 11 15,-14-27 5-15,13 30-22 0,0-11-5 16,-4 1 0-16,4 0-13 0,4 8 6 16,6-1-9-16,-1 2 1 0,3 1-9 0,-1 0-14 15,-3 5 5-15,11-1-1 0,-4-4-16 16,1 2 3-16,-6 1-8 0,4-1-4 0,2-1 10 15,-3-4-8-15,1 4-8 0,5-3 2 16,-9-4-9-16,4 0 7 0,3 3-7 16,-8-7 9-16,6 2-9 0,-8-4-9 15,0-3-9-15,2 0-2 0,-5 0-23 0,-2-1-38 16,-15-14-111-16,17 24-470 0,-14-9 57 16,-3-15 116-16</inkml:trace>
  <inkml:trace contextRef="#ctx0" brushRef="#br0" timeOffset="48687.7272">22609 10125 2394 0,'-13'-27'12'0,"13"27"16"0,0 0 6 15,-16-16 3-15,16 16-4 0,0 0-12 16,0 0 0-16,-16-16-7 0,16 16-2 16,0 0-3-16,0 0 5 0,0 0-5 0,0 0 0 15,0 0-1-15,0 0 1 0,0 0-9 16,0 0 6-16,0 0-6 0,0 0 5 15,0 0 4-15,0 0 0 0,0 0 5 0,0 0-9 16,0 0 1-16,0 0 5 0,0 0-22 16,-7 69-34-16,7-69-37 0,0 0-93 0,0 0-415 15,0 27 115-15</inkml:trace>
  <inkml:trace contextRef="#ctx0" brushRef="#br0" timeOffset="50496.7067">23661 11597 2174 0,'0'0'-79'16,"0"0"26"-16,0 0-1 0,0 0 2 15,0 0 3-15,0 0 7 0,0 0 4 0,0 0 6 16,0 0 8-16,-25 10 4 15,25-10 32-15,0 0 12 0,0 0 16 0,0 0-6 16,0 0 16-16,0 0 14 0,0 0-13 0,0 0-15 16,0 0 3-16,0 0-11 0,0 0-7 15,0 0 10-15,0 0-8 0,0 0-2 0,0 0 9 16,0 0-4-16,0 0 11 0,0 0 8 16,0 0 12-16,0 0-1 0,0 0 5 15,0 0-4-15,0 0-2 0,0 0-9 0,0 0 0 16,0 0-4-16,0 0-9 0,0 0-6 15,0 0 0-15,0 0 3 0,0 0 1 0,45 37-12 16,-42-19 7-16,3 7 2 0,-1 1 3 16,1 1-6-16,3 0 5 0,-1 9-2 15,2-1-11-15,5 4 15 0,-3-2 2 16,-1 4-15-16,3-5 3 0,-1 4 6 0,2 1-2 16,2-5-8-16,3 5 3 0,-3-4-9 15,6 0-1-15,-6 0-6 0,1-1 8 16,2-1 1-16,4-5-5 0,-4 2 2 0,-2-1-2 15,4-4-11-15,-5 2 4 0,-4-6 12 16,4-1-12-16,-4 2 11 0,2-3-2 0,0-1-6 16,-1 2 8-16,-6-5-18 0,4 2 14 15,-4 1 0-15,-8-20-11 0,20 28 6 16,-15-16 3-16,-5-12-16 0,17 29 9 0,-17-29 15 16,15 25-34-16,-10-17-28 0,3 3-41 15,-8-11-67-15,0 0-269 0,0 0-226 16,0 0 118-16</inkml:trace>
  <inkml:trace contextRef="#ctx0" brushRef="#br0" timeOffset="51063.7042">23482 12892 2768 0,'-17'15'55'16,"17"-15"-12"-16,0 0-3 0,0 0-6 16,0 0-5-16,0 0-3 0,-1 24-1 0,1-24-10 15,0 0 3-15,0 0 12 0,18 38-3 16,-18-38 10-16,20 24-8 0,-8-5 5 0,3-4-13 15,-2 6 14-15,-1-2-14 0,10 0 0 16,1 5 9-16,2-6 0 0,-3 3-17 16,8 3 10-16,0-6-8 0,2-3 1 15,1 0 1-15,1 0 1 0,3-3 2 0,1-2 1 16,2-5-8-16,4 2 4 0,-7-3 0 16,3-4 2-16,-2-4-4 0,6 2 8 15,1-8-10-15,-3 3 1 0,-2-6-3 0,2 5-3 16,-5-4-2-16,-4-3 2 0,-3 3-4 15,-3-1 2-15,-7-1 4 0,0 3 7 0,-3-5-9 16,-1 1-2-16,-2-3 4 0,-14 18-4 16,18-34 2-16,-9 15 0 0,-9 19 0 15,3-36-4-15,-3 36-4 0,-3-42 6 0,3 42-6 16,-12-42 0-16,0 21 4 0,4-2 7 16,-9 7-7-16,4-4 0 0,-4 1 6 15,-6 2-12-15,2 0 2 0,-9 0 8 0,7 1-8 16,-7 1 0-16,-4-1 6 0,8 4-2 15,-4-2 3-15,3 2 15 0,-2 3-20 16,-2 1-2-16,9-3 9 0,-7 2-3 0,1 1-21 16,28 8-44-16,-62-7-63 0,25 11-199 15,-11 2-427-15,-14 3 446 0</inkml:trace>
  <inkml:trace contextRef="#ctx0" brushRef="#br0" timeOffset="55995.5902">23470 14213 3058 0,'-18'-16'-110'0,"18"16"31"15,0 0 17-15,-23-12 9 0,23 12 23 0,0 0 18 16,-29-9-5-16,29 9-3 0,0 0-2 15,-25-10 10-15,25 10 0 0,0 0-2 0,0 0-4 16,0 0 4-16,-23-12 8 0,23 12-15 16,0 0 12-16,0 0-3 0,0 0 6 15,0 0 6-15,0 0 0 0,0 0 12 16,0 0 6-16,-30-6-12 0,30 6 3 0,0 0-6 16,0 0 6-16,0 0-1 0,0 0 7 15,0 0 2-15,0 57-8 0,0-57 9 16,15 63-4-16,-10-12 6 0,5 6 19 0,1 11-5 15,1 8-12-15,3 1 3 0,-2 8-4 16,4 0-2-16,0-5 6 0,6 3 4 0,-3-2-24 16,2-6 11-16,2-1 2 0,-3-7-7 15,3 0-1-15,1-2 0 0,-2-13 6 16,-3-2 2-16,2-4-5 0,-5-10-26 16,0 2-13-16,-1-8-2 0,1-3-33 0,-2-4-25 15,-3-2-43-15,-4-3-99 0,-8-18-370 16,17 27 119-16</inkml:trace>
  <inkml:trace contextRef="#ctx0" brushRef="#br0" timeOffset="56343.579">23820 15907 2291 0,'0'0'-13'0,"0"0"23"16,-37 15 3-16,37-15 16 0,-20 9 16 0,20-9 24 15,0 0-5-15,-32 11-19 0,32-11-4 16,0 0-6-16,-20 8 6 0,20-8-24 16,0 0 8-16,0 0-8 0,0 0-8 15,-21 10 2-15,21-10-3 0,0 0-5 0,0 0 8 16,0 0 0-16,0 0-5 0,0 0-1 15,0 0 1-15,0 0 4 0,0 0 4 0,0 0 0 16,56-72-4-16,-25 33-2 0,0-4-2 16,14-11 5-16,-1 0 7 0,3 1-15 15,-2 1 0-15,0 2-3 0,0 1-41 0,-8 8-46 16,-3 2-60-16,-3 0-190 0,-2 7-228 16,-13 1 112-16</inkml:trace>
  <inkml:trace contextRef="#ctx0" brushRef="#br0" timeOffset="56895.2208">23219 14040 2112 0,'-28'19'-53'0,"28"-19"36"0,-22 15-5 16,7-5 0-16,15-10 4 16,-22 15 4-16,22-15 25 0,-20 12 10 0,20-12 1 0,-20 13 17 15,20-13-10-15,0 0-1 0,-20 19-7 16,20-19 16-16,0 0 4 0,-20 11 5 0,20-11 7 15,0 0 1-15,0 0-6 0,0 0 1 16,-13 16 3-16,13-16-16 0,0 0-9 16,0 0-4-16,0 0 0 0,0 0 4 0,0 0-7 15,0 0 25-15,0 0-23 0,0 0 3 16,0 0-8-16,0 0 5 0,50-67-14 0,-30 44 6 16,3 2-9-16,4-3 6 0,5-2 0 15,-4 2-11-15,8-3 19 0,-1-3-30 16,3 0-22-16,2 3-55 0,-1-2-75 15,-9 5-240-15,2 3-142 0,-2 3 109 0</inkml:trace>
  <inkml:trace contextRef="#ctx0" brushRef="#br0" timeOffset="57636.2421">24362 14829 2105 0,'0'0'18'0,"-22"9"20"16,22-9 9-16,0 0-4 0,-28 6 10 15,28-6 8-15,0 0 21 0,0 0-12 0,-32 7-1 16,32-7 3-16,0 0-1 0,0 0-7 15,0 0-4-15,-22 11-10 0,22-11-10 16,0 0-1-16,0 0-6 0,0 0-5 0,-11 24 12 16,11-24-18-16,0 0 13 0,6 42-11 15,-6-42-10-15,10 48 8 0,-3-22-8 16,3 1-6-16,-3 2 6 0,3-1 2 0,3 2-2 16,-5-3-2-16,1 1 0 0,4-1-3 15,-8-2 5-15,7-1-5 0,-4-1 2 16,-8-23 3-16,15 34-9 0,-11-19-5 15,-4-15 0-15,0 0-3 0,13 15 3 0,-13-15-2 16,0 0-18-16,0 0-3 0,17-84-15 16,-12 36-11-16,-2-14-19 0,-1-5-3 0,1-1 3 15,-3 0 9-15,4 2-4 0,1 4 3 16,-5 11 9-16,3-1 0 0,-3 5 6 16,2 5 8-16,1-2-4 0,2 13 3 15,0-4 2-15,-3 8 12 0,1 3-10 0,-3 24 3 16,12-40 10-16,-12 40 2 0,8-28 13 15,-8 28 24-15,10-12 1 0,-10 12-3 0,0 0-4 16,0 0 3-16,0 0-5 0,49 44 5 16,-34-26 9-16,-2 6 0 0,4 8-3 15,1 1 2-15,-1 1 12 0,0 2-14 16,-1 2 7-16,1 2-2 0,3 3-3 0,0 3 5 16,-3-1-9-16,3 2 3 0,0-9-6 15,-3 1-2-15,1-5-25 0,1 1-41 16,-3-8-73-16,-2-6-196 0,2-1-250 0,-2-8 113 15</inkml:trace>
  <inkml:trace contextRef="#ctx0" brushRef="#br0" timeOffset="58648.9989">24887 13128 2225 0,'-25'-15'7'15,"25"15"6"-15,-30-12 40 0,30 12 17 16,-27-9-1-16,27 9 35 0,-23-10-7 16,23 10-20-16,0 0-13 0,-32-10-15 0,32 10-5 15,0 0-2-15,0 0-3 0,0 0-3 16,0 0 5-16,0 0-18 0,0 0-1 15,0 0 1-15,3 54-1 0,-3-54-2 0,26 43-8 16,-8-19 10-16,4 6-8 0,-2-2-2 16,3 4 7-16,7-2-5 0,-8 1-9 15,6-3 2-15,1-1 5 0,-4 0-12 0,7 9 14 16,-4-9-7-16,-3 1 0 0,4 0 0 16,-9-8-7-16,5 6 2 0,-8-8 12 0,-1 3-7 15,1-5 2-15,-17-16-4 0,30 25 4 16,-21-13-2-16,-9-12-7 0,21 22 7 15,-21-22 6-15,17 19-6 0,-17-19 0 16,13 15-5-16,-13-15 3 0,0 0 4 0,0 0 2 16,19 18 0-16,-19-18-4 0,0 0-12 15,0 0 5-15,0 0 5 0,0 0-1 16,0 0-4-16,0 0 7 0,0 0-5 0,0 0 2 16,0 0-6-16,-77 0 4 0,77 0-10 15,0 0 5-15,-37 6 1 0,37-6 2 0,-28 9-2 16,28-9-5-16,-32 15 18 0,15 0-13 15,0 1-2-15,1 3-5 0,-1 3 9 16,0-1-7-16,0 7 7 0,1-8-4 0,1 7-10 16,3-7 12-16,4 7 0 0,-1-4-3 15,4 2 10-15,5-25-5 0,0 39-5 16,0-39 10-16,5 35-5 0,7-20 0 0,-12-15 15 16,22 24-10-16,-4-17-7 0,-18-7 6 15,39 6 3-15,-39-6-3 0,48-13 5 16,-23-2-2-16,7-6-3 0,1-10 1 15,3-6-3-15,-3-4-15 0,-1-2-5 0,1-4-2 16,-6 2-1-16,3-1 3 0,-3-1 5 16,-7 5-6-16,-3 2 19 0,-6 3-9 0,1 4-5 15,-4 4 5-15,-8-1-3 0,2 2 12 16,-2 28-14-16,-2-47 12 0,2 47 11 16,-8-36 22-16,8 36-8 0,-12-32 22 0,12 32-18 15,-11-27 13-15,11 27-5 0,-7-22-9 16,7 22-2-16,0 0 2 0,-10-25-3 0,10 25-10 15,0 0-1-15,0 0-5 0,0 0-1 16,0 0 2-16,0 0 11 0,0 0-9 16,0 0-1-16,0 0-9 0,72 32 6 0,-72-32 4 15,42 12-12-15,-21-7 0 0,-21-5 12 16,46 4-12-16,-18-4 6 0,-28 0 6 16,44 0-6-16,-18-6 9 0,-26 6-11 15,47-15 0-15,-30 2-4 0,0 1 12 0,-2-8-10 16,-2 3 16-16,-13 17-8 0,18-40-4 15,-14 23-6-15,-4 17 14 0,0-33-12 16,0 33 6-16,3-27 10 0,-3 27-7 0,0 0 3 16,-3-34 6-16,3 34-8 0,0 0-7 15,0 0-3-15,0-32 4 0,0 32 0 0,0 0 4 16,0 0-4-16,22-12-8 0,-22 12 14 16,30 0-14-16,-30 0 8 0,45-3 5 15,-15-3 1-15,5-3-22 0,7 0-22 0,-2-9-39 16,5-4-32-16,0-3-48 0,-1-2-48 15,-6-1-121-15,-1-4-364 0,-8 5 118 16</inkml:trace>
  <inkml:trace contextRef="#ctx0" brushRef="#br0" timeOffset="58984.4405">26507 12537 2790 0,'-14'-41'-61'0,"6"26"33"0,8 15 8 0,-25-21 34 16,25 21 17-16,-27-19 31 0,10 11-16 0,17 8-3 15,-30-16-9-15,30 16 0 0,-30-10-10 16,30 10 4-16,-23-13-5 0,23 13-8 15,0 0 0-15,0 0-7 0,-36 0 9 0,36 0-4 16,0 0-8-16,0 0 10 0,0 0-13 16,-3 45-4-16,3-45 9 0,0 0 3 0,44 33-8 15,-26-24 1-15,12 1 9 0,-5-5-5 16,5 0 1-16,2 1-3 0,-2-5-5 16,2 7 7-16,-4-6-10 0,-1 5 8 0,-2-1-7 15,0 0 4-15,-25-6 3 0,42 18-5 16,-22-9 10-16,-3 8-8 0,-2-3 0 15,-3 5 8-15,-11 6 2 0,-1-25 2 0,4 56-9 16,-9-26 9-16,-7 10-2 0,-6 0-3 16,-4 2 3-16,-8 3 0 0,-2-6-12 15,-1-5 9-15,1-1-2 0,0-8-5 0,4-3-4 16,2-8-24-16,1-6-16 0,25-8-42 16,-36-8-55-16,14-12-122 0,10-7-388 15,-3-13 118-15</inkml:trace>
  <inkml:trace contextRef="#ctx0" brushRef="#br0" timeOffset="59281.7136">26525 11009 2763 0,'0'0'19'15,"0"0"0"-15,0 0-11 0,0 0 1 0,0 0 4 16,0 0 9-16,0 0-9 0,0 0-7 15,0 0 7-15,55 31-2 0,-40-19 12 16,2 8-7-16,-5-2 7 0,4 2 1 16,8 8-4-16,-6 1 3 0,6-2-8 15,1 7 5-15,3 3 8 0,1 3-11 0,2 0-2 16,-1 4 0-16,6 3 2 0,-6-2 2 16,5 0-7-16,3 8 0 0,-6-5 10 0,-2 3-3 15,-5-3-10-15,4 2 1 0,-1-3 1 16,-6-1-1-16,5-3-29 0,-7-9-28 15,-4-1-33-15,0-6-58 0,-3-3-75 16,-5-6-440-16,4-3 118 0</inkml:trace>
  <inkml:trace contextRef="#ctx0" brushRef="#br0" timeOffset="59737.3705">26751 11937 2710 0,'-32'-23'-23'0,"32"23"-6"0,-20-18 15 16,20 18-4-16,-5-24 10 0,5 24 5 0,0 0 12 16,20-61 8-16,0 32-3 0,5 2 1 15,4-7 2-15,7-3-6 0,3 4 9 0,4-3-14 16,1 3-1-16,-1-3 6 0,2 4-2 16,1-1-15-16,-6 4-2 0,5 1-9 15,-12 4 3-15,-1 3 0 0,0 3-1 16,-7-1 10-16,-2 3-1 0,-1 4 15 15,-5 0 2-15,-17 12 29 0,32-19 4 0,-32 19 22 16,26-12-23-16,-26 12 7 0,21-10-11 16,-21 10-5-16,0 0-9 0,35 0-2 0,-35 0-1 15,30 14-4-15,-30-14 2 0,40 15-8 16,-18-3 3-16,-2 0 4 0,7 0-7 16,-6 0-2-16,4 0 4 0,-1 5-2 0,1-8 3 15,-3 4-1-15,-1-5-5 0,1 1-4 16,-2 1 5-16,-20-10-6 0,29 11 10 0,-29-11-7 15,16 10 3-15,-16-10-1 0,0 0 0 16,0 0 5-16,0 0-5 0,0 0-2 16,0 0 2-16,0 0-7 0,0 0 1 0,0 0-1 15,-57-55-11-15,44 31-3 0,1-14-13 16,1 1-19-16,1-10-15 16,3-1-4-16,-5 1-16 0,9-2-49 0,-2-10-106 15,0 14-408-15,2-5 119 0</inkml:trace>
  <inkml:trace contextRef="#ctx0" brushRef="#br0" timeOffset="59961.2346">27761 10082 2565 0,'0'0'15'0,"-20"-19"8"0,20 19 15 15,0 0 16-15,-28-21 3 16,28 21-2-16,0 0-7 0,-17-15-10 0,17 15-6 0,0 0-6 16,0 0-3-16,-8-23-5 0,8 23-36 15,0 0-45-15,0 0-66 0,33-24-222 16,-33 24-242-16,37-9 116 0</inkml:trace>
  <inkml:trace contextRef="#ctx0" brushRef="#br0" timeOffset="60571.8029">28452 10738 2394 0,'-33'16'6'15,"33"-16"16"-15,-31 16 3 0,15-12-13 0,16-4 6 16,-25 26-5-16,13-11 20 0,0 7-18 16,7-2-9-16,-3 7 3 0,3-4-3 15,5-23-3-15,0 52 3 0,1-23 6 16,11-4-6-16,0-5-1 0,1 3 4 0,12 1 3 16,2-9-3-16,3-2 2 0,5-7-2 15,4 0 11-15,-2-9-14 0,8-4-6 0,0-4-6 16,-5-8 6-16,5-9 3 0,-5-6-3 15,-6-5 0-15,3-5-9 0,-12-7 18 16,2-3-9-16,-6-2-6 0,-4 5 3 0,-4 8 18 16,-1 2 2-16,-5 2 8 0,1 7-19 15,1 2 5-15,-1 3 6 0,-6 0-20 16,-2 27 6-16,15-35 3 0,-7 16-6 0,-8 19 2 16,27-27 1-16,-14 14 0 0,4-3 0 15,5 4 8-15,9-7-17 0,-1-1 9 0,14-10 0 16,-2 0-9-16,10-9 3 0,1-5-2 15,1-1-3-15,-4-5-9 0,2 1-11 16,-7 1-4-16,0-3 10 0,-11 4-2 16,-6 5 7-16,-5-2 2 0,-9 4 9 0,1 3 6 15,-10-3 0-15,-5 4 12 0,-3-3 20 16,-8-7 3-16,0 6-4 0,-9-5 22 0,-4 1 30 16,3 5-3-16,-8 7 23 0,4 2 4 15,3 5-17-15,-5 4-8 0,7 9-18 16,2 6-8-16,18 6 4 0,0 0-19 15,-65 43-9-15,35 4 0 0,3 20-7 0,-2 42 14 16,3 13-12-16,9 13-2 0,7 7 3 16,10 3-26-16,8 3-16 0,6-4-29 15,6-5-82-15,3-7-173 0,4-14-432 0,3-13 514 16</inkml:trace>
  <inkml:trace contextRef="#ctx0" brushRef="#br0" timeOffset="61473.0028">25081 17154 2987 0,'-23'-24'-105'0,"9"12"22"16,14 12 19-16,-31-22 27 0,17 10 9 15,14 12 13-15,-33-23 13 0,11 11 2 16,22 12 20-16,-30-23-3 0,17 9 22 0,13 14 14 16,-27-21 10-16,27 21 17 0,-22-19 0 0,22 19-7 15,-20-15 1-15,20 15-9 0,0 0-2 16,-18-18-21-16,18 18 1 0,0 0 0 16,0 0-1-16,0 0 11 0,0 0 4 15,0 0-19-15,-14 48 4 0,14-48-3 16,22 59-2-16,-12-21-5 0,3-1-2 0,4 2-5 15,2 11 4-15,6 2-9 0,-4 1 16 16,4-2-15-16,2 3 0 0,2-6 1 0,-1-1-7 16,-3 0 9-16,0-4-2 0,-1-13-25 15,-4 0-25-15,-3-1-5 0,3-8-24 0,-9-2-20 16,-11-19-30-16,22 16-47 0,-22-16-127 16,0 0-454-16,0 0 501 0</inkml:trace>
  <inkml:trace contextRef="#ctx0" brushRef="#br0" timeOffset="61858.5726">24852 16951 3000 0,'-17'-46'-128'0,"4"2"13"0,5 6 11 15,-6-1 4-15,9 3 9 0,-6-2 10 16,6 1 7-16,-7 2 12 0,10 1-2 16,-6 5 23-16,1-2 3 0,5 4-8 0,-1-1 10 15,3-2 7-15,3-1 4 0,-1-1-1 16,5-4 0-16,3-2 7 0,5-5-4 15,0 4 4-15,3-8 7 0,2-5 1 0,-3 9-5 16,5-3 5-16,-4 11-9 0,-4 5 8 16,-3 3-8-16,-1 5 24 0,2 0-4 15,-12 22 44-15,20-30 44 0,-20 30 9 16,24-16 7-16,-24 16 16 0,0 0-21 16,30 0-12-16,-30 0 9 0,0 0-6 0,40 33-15 15,-28-14 10-15,-2 2-16 0,1 8 2 16,4 4-11-16,-3 2-8 0,-4 4-6 0,1 4-6 15,-4 1 7-15,-2 6-1 0,-1-2-12 16,-7 2-8-16,0 8 2 0,-4-2-7 16,-6-2-7-16,5-2 2 0,-8 2-16 0,5-14-13 15,-4 0-20-15,0-7-19 0,-1-2-3 16,4-9-24-16,3-4-28 0,11-18-36 0,-22 11-56 16,22-11-428-16,0 0 117 0</inkml:trace>
  <inkml:trace contextRef="#ctx0" brushRef="#br0" timeOffset="62281.4073">25642 15355 2553 0,'-51'-24'24'16,"51"24"8"-16,-35 3-3 0,35-3-3 15,-45 9 31-15,45-9-7 0,-45 16 2 16,22-11 21-16,1 6 8 0,22-11-10 0,-39 13 1 16,18-2-11-16,21-11-16 0,-30 15-2 15,16-6-8-15,14-9-6 0,-18 26 6 0,18-26-11 16,-14 28-1-16,14-28 1 0,-3 33-6 16,3-33-14-16,5 30 9 0,-5-30 0 15,22 38-4-15,-9-23 4 0,4 0 0 0,0 0-9 16,9-1 5-16,-4 1 2 0,3-6-1 15,7 3-10-15,1-3 13 0,4 1-9 16,0-2 7-16,5-1-3 0,-5-1-2 0,3 3 3 16,-7-3-7-16,-1 0-2 15,-7 0 8-15,0 1-4 0,-1-2 25 0,-24-5 33 0,33 14 21 16,-18-5-18-16,-15-9-5 0,17 24-5 16,-17-24-9-16,8 41 3 0,-13-20-12 15,5-21 2-15,-6 49-6 0,4-21-11 16,-10-1-3-16,6 1 3 0,-10 8-15 0,3 2-24 15,0-1-52-15,-4 0-62 0,-3-3-187 0,0-4-482 16,-2-4 190-16</inkml:trace>
  <inkml:trace contextRef="#ctx0" brushRef="#br0" timeOffset="63737.0189">26460 14918 3470 0,'-9'-20'-96'0,"9"20"21"15,0 0 9-15,0 0 19 0,-23-20 1 16,23 20 6-16,0 0 8 0,0 0 2 0,0 0 2 16,0 0 7-16,-20-12 1 0,20 12-1 15,0 0 3-15,0 0 5 0,0 0 7 16,0 0-4-16,0 0-1 0,0 0 6 16,0 0-11-16,0 0 8 0,0 0 2 0,0 0 1 15,0 0-3-15,0 0 5 0,0 0 3 16,0 0-5-16,0 0 5 0,0 0-3 0,0 0 6 15,0 0-3-15,0 0 0 0,0 0 3 16,-52 17-1-16,52-17 4 0,0 0-6 16,0 0-3-16,0 0 0 0,0 0 11 0,0 0 11 15,0 0-19-15,0 0 3 0,0 0-6 16,0 0-2-16,0 0-1 0,-15 16 9 16,15-16-11-16,0 0 3 0,0 0-1 0,0 0-10 15,0 0 2-15,0 0 6 0,0 0-22 16,0 0 11-16,0 0-1 0,0 0 0 15,0 0 3-15,0 0-11 0,0 0 8 16,0 0-1-16,0 0 10 0,0 0 5 0,0 0-9 16,0 0 1-16,0 0-7 0,0 0-27 15,0 0 2-15,0 0-19 0,0 0-2 16,0 0-11-16,0 0-10 0,0 0-12 0,0 0-1 16,0 0-16-16,62-40-9 0,-62 40-18 15,0 0-283-15,13-15 101 0</inkml:trace>
  <inkml:trace contextRef="#ctx0" brushRef="#br0" timeOffset="63902.5293">26470 14802 1388 0,'0'0'-65'0,"0"0"22"0,0 0 0 0,0 0 13 15,0 0-4-15,0 0 13 0,0 0-9 16,0 0 14-16,0 0-4 0,0 0-1 15,0 0-43-15,0 0-59 0,0 0-137 0,0 0 71 16</inkml:trace>
  <inkml:trace contextRef="#ctx0" brushRef="#br0" timeOffset="64757.5069">26398 14859 1028 0,'0'0'139'15,"0"0"-6"-15,0 0-8 0,0 0-6 16,0 0-5-16,0 0-5 0,0 0-23 0,0 0 12 16,0 0-7-16,0 0-10 0,-24 12 1 0,24-12-9 15,0 0 17-15,0 0-18 0,0 0-7 16,0 0-17-16,0 0-7 0,0 0 0 15,0 0-6-15,0 0-15 0,-18 20 5 0,18-20 20 16,0 0-26-16,-2 37 22 0,2-37-22 16,-5 36 6-16,5-12 14 0,0-24-12 15,0 53-1-15,7-28-18 0,0 0 2 0,1 2 26 16,7-5-21-16,-3-1-5 0,1-1 13 16,4-5-8-16,6-6 5 0,-23-9 0 15,39 0-3-15,-39 0-7 0,57-41-1 16,-24 1 8-16,4-14-12 0,0-8 5 0,-5-6 2 15,-2-2-10-15,0-4 3 0,-9 0 0 16,0 0-5-16,-6-1 0 0,-5 9-3 0,-4 0 11 16,3 4-1-16,-9 10-2 15,0 2-5-15,0 1 0 0,0 2 9 0,-4 9 17 16,4-1 0-16,-5 9-1 0,5 3 23 16,0 27-7-16,-6-45-1 0,6 45-7 0,-2-32-5 15,2 32-2-15,0 0-2 0,0 0-7 16,0 0-5-16,0 0 16 0,0 0-9 0,33 98-9 15,-18-50-4-15,7 9 2 0,5 11 5 16,5-2-3-16,13 32 2 0,-5-23 11 0,10 12-17 16,-1-16 4-16,-1-14-10 0,21 15 4 15,-7-16 8-15,-4-9-12 0,-1-8 6 16,5 0 0-16,0 1-6 0,-14-8-2 16,3-2 8-16,-4-3-6 0,-7 2-4 15,-2-1 14-15,-9-1 4 0,-1 0-18 0,-8 2 8 16,2-2-10-16,-7 4 14 0,-3 3 0 15,-4-6-5-15,-6 4-1 0,1-2 8 0,-6 3-14 16,-2 8 12-16,-7-4-8 0,-1 0 8 16,-8-3 2-16,5-1-2 0,-9 2-1 15,1-6 1-15,-1 0 11 0,0-6-19 16,-5 2 8-16,12-8 9 0,-8-5-21 0,3-3 14 16,23-9-8-16,0 0-2 0,-50-46-21 15,35 2-20-15,3-14-35 0,4-25-46 0,-1-9-53 16,4-47-105-16,-3-4-439 0,5 2 561 15</inkml:trace>
  <inkml:trace contextRef="#ctx0" brushRef="#br0" timeOffset="65469.4509">27627 13110 2977 0,'0'0'-74'0,"-20"21"21"0,20-21 29 16,-13 33 24-16,1-6 19 0,5-3 13 16,2 8 2-16,-6 4 6 0,9 6 4 0,-6 9 9 15,4-1 14-15,4 7-1 0,0 11-9 16,4-5-10-16,4 3-10 0,0-6 13 16,9 0-12-16,3-6-2 0,2 0-5 15,10-11 14-15,0-6-21 0,8-10 7 16,-2-7-3-16,2-8-12 0,2-12 5 0,2-12 6 15,12-8-11-15,5-10-6 0,-4-14 3 16,-1-5-1-16,-4-1-8 0,-10-2 8 0,0 1-12 16,-9 4 6-16,-2 1 2 0,-6 2-4 15,-7 7 0-15,0 0 2 0,-6 7 4 0,1 3 0 16,-4-2 5-16,-1 5-9 0,2 5 4 16,-1-1-4-16,-9 20-2 0,10-30-6 15,-10 30 0-15,13-24-4 0,-13 24 6 16,17-18-6-16,-17 18 8 0,23-9 2 0,-23 9-4 15,40-9 0-15,-40 9-4 0,51-6 8 16,-23 3-10-16,4-3 4 0,1 0 2 0,-4-8 0 16,7 7-2-16,-7-4 4 0,3-2-8 15,-6 1 12-15,1 1 2 0,-5-1-10 16,-2-2 2-16,-20 14-2 0,32-28 10 0,-19 13-2 16,-13 15-4-16,12-30 2 0,-12 30 7 15,-5-31 10-15,5 31-21 0,-20-31 23 16,-2 15 13-16,-1 5 0 0,-6 2 1 15,-8 2-2-15,1 7-4 0,-5 2-1 0,-4 8 9 16,0 2-6-16,-7 7-10 0,4 1-9 16,1 3 6-16,2-1-10 0,5 5-8 0,9-5-26 15,0 3-17-15,6 0-24 0,5 2-31 16,3-3-41-16,2-3-63 0,6 2-238 16,-2-5-288-16,9-5 525 0</inkml:trace>
  <inkml:trace contextRef="#ctx0" brushRef="#br0" timeOffset="65844.5587">28609 11437 3053 0,'-17'-18'-46'0,"17"18"26"0,0 0-6 0,-20-19 8 15,20 19 0-15,0 0-6 0,0 0 8 16,0 0 3-16,0 0 2 0,0 0 27 0,0 0 5 16,0 0 13-16,54 71 23 0,-34-41 14 15,3 10 1-15,8 7-4 0,0 9-2 16,3 8 1-16,1-2 6 0,-2 3-16 0,4 2 4 15,-8 4-3-15,6-2-10 0,-5-3-7 16,0-1-8-16,2 0 3 0,-2-3-6 0,-2-13-1 16,-4-1 8-16,1-4-17 0,3-4-7 15,-8-5-13-15,-1-4-37 0,-3-8-25 16,3-3-37-16,-2-8-48 0,-17-12-87 0,30 3-503 16,-30-3 488-16</inkml:trace>
  <inkml:trace contextRef="#ctx0" brushRef="#br0" timeOffset="66210.3665">29563 11582 3145 0,'0'0'-40'0,"0"0"18"0,-17-21-3 16,17 21-3-16,0 0 8 0,0 0 7 0,0 0 0 16,0 0 6-16,0 0-1 0,-40 50-5 15,40-50 8-15,-12 45 5 0,12-20-6 0,-3 7 6 16,3-32-5-16,6 54 5 0,-1-26-2 15,6-5 2-15,0 3-3 0,-1-5 19 0,2-2-14 16,1-2 9-16,-13-17-14 0,35 16 8 16,-35-16 11-16,34 5-9 0,-34-5-9 15,48-20 10-15,-17 5-8 0,-3-7 5 16,0 1 2-16,-7 4 1 0,-1-3 7 0,-4 1 23 16,-2 1-33-16,-3 0 0 0,-11 18 2 15,9-38 8-15,-9 38 12 0,-9-30 5 0,9 30 26 16,-21-25-4-16,21 25-1 0,-39-24-9 15,21 16 1-15,18 8-3 0,-42-8-5 16,42 8-1-16,-44 0-18 0,44 0 9 0,-43 8 5 16,25 0-24-16,-2 8 7 0,1-1-22 15,6 3-51-15,13-18-64 0,-22 30-95 16,15-18-508-16,7-12 530 0</inkml:trace>
  <inkml:trace contextRef="#ctx0" brushRef="#br0" timeOffset="66756.9585">30190 11068 3018 0,'0'0'-67'16,"0"0"19"-16,-27-24 25 0,27 24 12 16,0 0 16-16,-35-11 6 0,35 11-14 0,0 0 1 15,0 0 2-15,0 0-6 0,-52 28 4 16,52-28-1-16,-13 38 0 0,8-20-2 15,5-18 5-15,0 44 5 0,0-44 6 0,8 40-14 16,1-23 9-16,6 1-9 0,-2-3 8 16,-13-15-5-16,28 27 6 0,-14-19 2 15,-14-8 5-15,28 7 0 0,-28-7 10 0,0 0 24 16,0 0-29-16,49-18 0 0,-49 18 4 16,20-24-9-16,-12 9 2 0,-8 15 12 15,9-33-14-15,-9 33-1 0,8-33 15 0,-8 33 6 16,5-29-1-16,-5 29-4 0,7-24-7 15,-7 24-5-15,0 0-6 0,23-22-6 16,-23 22 3-16,0 0 2 0,34 7-6 0,-34-7 8 16,40 27 10-16,-10-9-14 0,2 8-3 15,4 2 1-15,10 4-8 0,-3 3 3 16,12 5 3-16,2 2 1 0,-7 2 1 0,0 1 1 16,2 2 1-16,-3 4-5 0,-6-3 3 15,-8-2 6-15,-4 1-2 0,-6 1 2 0,-2 2-2 16,-8 1-5-16,-10-9 1 0,4-3 8 15,-9-1-4-15,-5 1-9 0,-4-1 11 16,-3-4-3-16,-4-4 12 0,-4-1 10 16,0-5-11-16,-2-6-2 0,2-3 6 15,-5-5 7-15,25-10-18 0,-42-7 5 16,15-14 7-16,7-9-14 0,3-20-6 0,4-10-2 16,6-9-12-16,-1-15-27 0,11-8-25 0,9-39-21 15,8-12-43-15,10-4-29 0,2-5-29 16,1 7-12-16,2 10-468 0,1 9 119 0</inkml:trace>
  <inkml:trace contextRef="#ctx0" brushRef="#br0" timeOffset="67107.3647">31065 10439 2621 0,'15'-59'-41'16,"-7"17"52"-16,1 9 27 16,-4 6 8-16,-2 10-3 0,-3 17-15 0,0 0 3 15,0 0-4 1,0 0 3-16,0 0-14 0,0 0 6 0,0 0-1 0,27 79-13 0,-15-54 10 16,3-3-2-16,5 6-13 0,-4-9 4 0,6-4-1 15,2 0-1-15,-3-6 10 0,3-5-9 16,-24-4 1-16,48-11 9 0,-23 2-11 15,-1-2 2-15,-3-5 11 0,-4-7-8 16,2 3 13-16,-3-2 4 0,-2-3 8 0,-1 3 18 16,-5 2 12-16,-8 20 35 0,19-32-2 15,-11 17-6-15,-8 15-14 0,0 0-14 0,17-15-11 16,-17 15-5-16,0 0 3 0,13 70 6 16,-8-20-21-16,-5 15 4 0,4 7-12 15,-1 13 1-15,2 1-9 0,-2-3 7 0,-3-9-13 16,2-3 8-16,-2-5 3 0,0-11-10 15,-2 4 1-15,-6-11 2 0,1-1-6 16,-3-2 2-16,2-6-8 0,-5 3 20 0,-6-9 1 16,2-1 5-16,1-5-5 0,-9-6 9 15,3-3-7-15,-2-5-3 0,-1-6-1 16,25-7-6-16,-46-13-46 0,27-9-65 0,-4-20-102 16,3-17-381-16,15-25-202 0,-7-41 293 15</inkml:trace>
  <inkml:trace contextRef="#ctx0" brushRef="#br0" timeOffset="71065.4257">23092 12854 3222 0,'0'0'18'15,"-33"6"-13"-15,33-6 23 0,-34 7-11 0,34-7-1 16,-31 4 21-16,31-4-26 0,-32 1 12 15,32-1-1-15,0 0-6 0,-37 3 2 16,37-3-1-16,0 0-6 0,-30 0 9 0,30 0-11 16,0 0-3-16,0 0 3 0,0 0 6 15,0 0-15-15,0 0 4 0,0 0 3 0,0 0-5 16,0 0 4-16,47-77 1 0,-4 44-5 16,16-13 6-16,26-16-4 0,7-13 1 15,15 0 1-15,2-15 5 0,16-5-7 16,6-8 0-16,-1-4 11 0,6-3-11 0,3-5 4 15,-5-2 5-15,-1-2-9 0,8-9 2 16,-4 5-4-16,2 1-2 0,6 1 0 0,6 0 11 16,-1 11-22-16,4 2 13 0,-5 4-4 15,-2 2 2-15,-4 6-2 0,-4 1 6 16,-2 9-6-16,-7-1 4 0,-3 4-4 0,-8 7-2 16,3-2 8-16,-6 4-4 0,1 0-6 15,-5 0 14-15,3 3-14 0,2 1 6 16,7-5-2-16,-5 1 4 0,6 0-2 0,-3 0 2 15,2 1-4-15,-8-4-6 16,4 3 14-16,-8 1-12 0,-1-3-7 0,-4 3 28 16,-7 2-11-16,-5 1-10 0,-8 1 2 0,-1 8 4 15,-1-2-11-15,-20 15 9 0,-10 4-6 16,2 2-3-16,0 1 11 0,-5 5-2 0,7-1-6 16,-3-4 10-16,6 3-4 0,7-1-5 15,1 2 10-15,25-14-1 0,3 1-7 16,0 2 8-16,-4 1-6 0,-14 7-3 15,-6 3 4-15,-7 3-2 0,-4 4 2 0,3-5 16 16,-15 10-14-16,-2 1-4 0,-12 4 0 16,-1 3 0-16,-2 0-5 0,-2 3 3 0,-7 2 2 15,2 0-3-15,6 2 7 0,-1-3-2 16,0 6-7-16,4-4 7 0,8 2-2 16,-9 0-7-16,9 2 11 0,-4-1 2 15,-4 5-4-15,1-4 2 0,0 4 0 0,-5-1-6 16,1 2 6-16,-3-1 2 0,-30 3-9 15,54 0 1-15,-27 0-1 0,-27 0-1 16,52 5 12-16,-26-1-8 0,-4 2-1 0,7 3 12 16,-6-3 2-16,2 4-16 0,-3-1 9 15,8 3 5-15,-12 0-12 0,6 1 14 0,1-2-5 16,-5 6 3-16,0-5 10 0,5 3 2 16,-8 0-6-16,3 7 6 0,7 3 13 15,-9 6-9-15,7 0 2 0,2 12 3 0,0 2-9 16,1 5 7-16,7 12-8 0,-1 5 0 15,-3 2-4-15,3 2 11 0,-2 0-11 16,-2 3 5-16,2-4 14 0,-11 1 9 0,11 0-4 16,-3-1 12-16,-8-2-8 0,3 0 3 15,1-1-12-15,-5-4 1 0,5 2-13 16,-5-9-1-16,3-1 3 0,8 5 4 0,9 2 3 16,-5-6-11-16,8 1-4 0,-6-9 1 15,-3-6-3-15,-1-1-1 0,-1-4 1 16,-9-6-3-16,2-4-1 0,-1-2 1 0,-8-4-5 15,1-3 9-15,-2 2-6 0,-1-2 4 16,-1 3 0-16,0-3-2 0,2 7-13 0,1 1 9 16,-5 4 2-16,3 0-7 0,2 5-1 15,-2-1-3-15,1 1 6 0,2 0 0 16,-4 1 2-16,-1-3-2 0,-1 0-3 0,4-2 3 16,-5 2-3-16,-3-1 4 0,3 1-6 15,2 5 15-15,-7-1-12 0,2 6-6 16,1-1 7-16,0 2-8 0,1 3 10 0,-3 0 4 15,4-5-14-15,-3 3 12 0,3-1-6 16,-3-2 6-16,1 3-7 0,-6-3 2 0,5 0 3 16,-7 2 0-16,5 1-4 0,-14 0 13 15,6 5-4-15,-7 4-9 0,-2 2 9 16,-1 5-1-16,-14 10-8 0,5 0 0 16,-15 31 12-16,-3 0-9 0,-5-10 0 0,-5 4 11 15,-2-4-11-15,10-18 4 0,2-10-7 16,-2-2 3-16,5 0 3 0,-3-1-7 15,2-5 4-15,-2 3 0 0,3-4-6 0,-3-4 7 16,3 2-2-16,3-7 2 0,-1 1 2 16,0 0 0-16,-3 1 0 0,-1 0-6 15,-4 3 6-15,4-3-3 0,-4 2 1 0,-1 1-8 16,4-3 6-16,-7 1-1 0,12-9 0 0,0-1 5 16,0 0-3-16,0-6 3 0,10-3-1 15,0 2 6-15,-4-5-15 0,6 3 14 16,-4-1-7-16,4 1-4 0,-9 9 2 15,-2 3-1-15,1 2-1 0,-11 7 5 0,3 1 6 16,-5 1-1-16,-5 3-5 0,-1-4 14 16,-20 16-3-16,-5-3 4 0,13-13-5 15,4-7 2-15,-2 2-4 0,-3-5 2 0,0 2-5 16,1-4 3-16,2 1-3 0,0-5-4 16,9 3 1-16,4-7-4 0,7-1 5 0,2 3-3 15,-2 0-5-15,6-4 5 16,1 5-4-16,3 2 1 0,-3-4-1 0,5 8 3 0,-4-4-6 15,4-2 6-15,8-3-3 0,-10 8 0 16,4-1-1-16,0 3-3 0,6-7 5 16,-7 7 3-16,6-9 0 0,1 1-1 0,-1 0 1 15,-2-4-3-15,5 5-5 0,-2-1 8 16,-5-2-5-16,5-2 2 0,-3 3 2 16,2-2 1-16,-6 6-11 0,-1 0 12 15,-5 4-5-15,2-5 6 0,-1 5-3 0,-8-2-3 16,-1 7 0-16,-11-1 3 0,4 5-3 15,-7 0 0-15,-20 14 2 0,12-11 1 0,3-9 0 16,0 2 4-16,2-2-5 0,-2-2 1 16,2-2 0-16,5 0-2 0,-5 0 12 15,6-3-14-15,-3 3 8 0,10-7-7 16,4 0-4-16,-14 9 8 0,15-9-10 0,-11 5 8 16,4-2 0-16,-1 3-3 0,-2 3 1 0,0-2 8 15,7-3-5-15,-5 5-1 0,-4 2-2 16,-3-1 4-16,1-1 0 0,-6 2-1 15,0-2-3-15,0 5 3 0,-3-4-1 16,-1 1-2-16,1-2 9 0,0 0-7 0,-4 0 0 16,2-2-3-16,-1 0 2 0,-2-1-1 15,-21 12 3-15,14-8-3 0,10-6-3 16,-1 2 5-16,-2-1-2 0,-21 14 5 0,-6-3-2 16,17-9-1-16,-17 7-2 0,-3-1-2 15,1 2 2-15,-1-1 2 0,18-8 15 0,6-7 3 16,-1 1-2-16,7 2 1 0,-4-1-1 15,6-4 3-15,4 0-7 0,6-3 0 0,3-3-1 16,6-1 2-16,2-3 0 0,2-4 3 16,7 2-3-16,2-6 1 0,1 0-2 15,5 1-1-15,-2-5 1 0,4 4-5 16,-2-4-1-16,-2-1 1 0,4 5 1 16,-9-7-3-16,3 2-3 0,-6-3 1 0,2-3 1 15,-11 2-5-15,-6-6 3 0,0 3-1 16,-10-1 2-16,-6-7-6 0,-2 3 1 0,-11-10 2 15,-6 3-2-15,-2-3 0 0,-30-6-1 16,15 0 0-16,-21-4 5 0,8-3-1 0,3-3-6 16,-9 0 2-16,6-4 0 0,-4-3 3 15,-1 1-2-15,-1-6 0 0,-13-3 0 0,-1-4-2 16,1-6 0-16,0-10-2 0,9-25 1 16,13-20 0-16,13-30 3 0,10-33-2 15,4-58-3-15,21-28 4 0,23-17-4 0,9-13 5 16,22 45-9-16,1-8-13 0,8 2-8 15,2 9-20-15,-1 11-9 0,-1 12-17 16,-9 10-13-16,-2 11-9 0,-10 7-12 0,5 13-18 16,-13 8-30-16,5 5-37 0,-7 4-126 15,0 9-512-15,4 8-8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39:47.948"/>
    </inkml:context>
    <inkml:brush xml:id="br0">
      <inkml:brushProperty name="width" value="0.05292" units="cm"/>
      <inkml:brushProperty name="height" value="0.05292" units="cm"/>
      <inkml:brushProperty name="color" value="#FF0000"/>
    </inkml:brush>
  </inkml:definitions>
  <inkml:trace contextRef="#ctx0" brushRef="#br0">27963 10360 3535 0,'-37'-8'-136'0,"5"-2"3"0,3 0-40 15,6 4-46-15,3-1-450 0,0-1 118 0</inkml:trace>
  <inkml:trace contextRef="#ctx0" brushRef="#br0" timeOffset="84.0022">27535 10229 2653 0,'-11'-5'-103'15,"11"5"6"-15,-21-8-36 0,21 8-26 0,-23-8-385 16,23 8 110-16</inkml:trace>
</inkml:ink>
</file>

<file path=ppt/ink/ink1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8T16:46:32.542"/>
    </inkml:context>
    <inkml:brush xml:id="br0">
      <inkml:brushProperty name="width" value="0.05292" units="cm"/>
      <inkml:brushProperty name="height" value="0.05292" units="cm"/>
      <inkml:brushProperty name="color" value="#FF0000"/>
    </inkml:brush>
  </inkml:definitions>
  <inkml:trace contextRef="#ctx0" brushRef="#br0">12089 14056 1001 0,'0'0'141'15,"0"0"-61"-15,0 0-60 0,0 0-10 0,0 0-6 16,0 0-8-16,0 0 47 0,0 0 13 16,0 0-32-16,0 0 17 0,0 0-28 0,0 0-4 15,0 0-36-15,0 0-42 0,0 0-21 16,0 0-56-16,0 0-169 0,0 0 76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27-Jun-22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OODA</a:t>
            </a:r>
          </a:p>
          <a:p>
            <a:r>
              <a:rPr lang="en-US" dirty="0" smtClean="0"/>
              <a:t>Refrain</a:t>
            </a:r>
            <a:r>
              <a:rPr lang="en-US" baseline="0" dirty="0" smtClean="0"/>
              <a:t> and Reframe</a:t>
            </a:r>
          </a:p>
          <a:p>
            <a:r>
              <a:rPr lang="en-US" baseline="0" dirty="0" smtClean="0"/>
              <a:t>Interrupt meeting </a:t>
            </a:r>
            <a:r>
              <a:rPr lang="en-US" baseline="0" smtClean="0"/>
              <a:t>by dropping </a:t>
            </a:r>
            <a:r>
              <a:rPr lang="en-US" baseline="0" dirty="0" smtClean="0"/>
              <a:t>something or making some distraction to gather attention to you.</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34328753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no detailed reporting to management.</a:t>
            </a:r>
            <a:r>
              <a:rPr lang="en-US" baseline="0" dirty="0" smtClean="0"/>
              <a:t> Anyone in management or on another team can walk by and look at the scrum board and know where everything stands.</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7</a:t>
            </a:fld>
            <a:endParaRPr lang="en-US"/>
          </a:p>
        </p:txBody>
      </p:sp>
    </p:spTree>
    <p:extLst>
      <p:ext uri="{BB962C8B-B14F-4D97-AF65-F5344CB8AC3E}">
        <p14:creationId xmlns:p14="http://schemas.microsoft.com/office/powerpoint/2010/main" val="2803050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3434616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46594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Agile approaches were born out of the need to solve issues associated with</a:t>
            </a:r>
          </a:p>
          <a:p>
            <a:r>
              <a:rPr lang="en-US" sz="1200" b="0" i="0" u="none" strike="noStrike" kern="1200" baseline="0" dirty="0" smtClean="0">
                <a:solidFill>
                  <a:schemeClr val="tx1"/>
                </a:solidFill>
                <a:latin typeface="+mn-lt"/>
                <a:ea typeface="+mn-ea"/>
                <a:cs typeface="+mn-cs"/>
              </a:rPr>
              <a:t>high rates of change, uncertainty, and complexity on projects. Due to these</a:t>
            </a:r>
          </a:p>
          <a:p>
            <a:r>
              <a:rPr lang="en-US" sz="1200" b="0" i="0" u="none" strike="noStrike" kern="1200" baseline="0" dirty="0" smtClean="0">
                <a:solidFill>
                  <a:schemeClr val="tx1"/>
                </a:solidFill>
                <a:latin typeface="+mn-lt"/>
                <a:ea typeface="+mn-ea"/>
                <a:cs typeface="+mn-cs"/>
              </a:rPr>
              <a:t>origins, they contain a variety of tools and techniques for dealing with issues that</a:t>
            </a:r>
          </a:p>
          <a:p>
            <a:r>
              <a:rPr lang="en-US" sz="1200" b="0" i="0" u="none" strike="noStrike" kern="1200" baseline="0" dirty="0" smtClean="0">
                <a:solidFill>
                  <a:schemeClr val="tx1"/>
                </a:solidFill>
                <a:latin typeface="+mn-lt"/>
                <a:ea typeface="+mn-ea"/>
                <a:cs typeface="+mn-cs"/>
              </a:rPr>
              <a:t>present problems in predictive approaches. Refer to</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32268714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1894799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3880166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18</a:t>
            </a:fld>
            <a:endParaRPr lang="en-US"/>
          </a:p>
        </p:txBody>
      </p:sp>
    </p:spTree>
    <p:extLst>
      <p:ext uri="{BB962C8B-B14F-4D97-AF65-F5344CB8AC3E}">
        <p14:creationId xmlns:p14="http://schemas.microsoft.com/office/powerpoint/2010/main" val="1883464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128353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2389104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21</a:t>
            </a:fld>
            <a:endParaRPr lang="en-US"/>
          </a:p>
        </p:txBody>
      </p:sp>
    </p:spTree>
    <p:extLst>
      <p:ext uri="{BB962C8B-B14F-4D97-AF65-F5344CB8AC3E}">
        <p14:creationId xmlns:p14="http://schemas.microsoft.com/office/powerpoint/2010/main" val="3114765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there is evidence that the smaller the chunk of work, the more likely people are to deliver it.</a:t>
            </a:r>
          </a:p>
          <a:p>
            <a:r>
              <a:rPr lang="en-US" sz="1200" b="0" i="0" u="none" strike="noStrike" kern="1200" baseline="0" dirty="0" smtClean="0">
                <a:solidFill>
                  <a:schemeClr val="tx1"/>
                </a:solidFill>
                <a:latin typeface="+mn-lt"/>
                <a:ea typeface="+mn-ea"/>
                <a:cs typeface="+mn-cs"/>
              </a:rPr>
              <a:t>As an example, if the team averages 50 story points per iteration, and the</a:t>
            </a:r>
          </a:p>
          <a:p>
            <a:r>
              <a:rPr lang="en-US" sz="1200" b="0" i="0" u="none" strike="noStrike" kern="1200" baseline="0" dirty="0" smtClean="0">
                <a:solidFill>
                  <a:schemeClr val="tx1"/>
                </a:solidFill>
                <a:latin typeface="+mn-lt"/>
                <a:ea typeface="+mn-ea"/>
                <a:cs typeface="+mn-cs"/>
              </a:rPr>
              <a:t>team estimates there are about another 500 points remaining, the team</a:t>
            </a:r>
          </a:p>
          <a:p>
            <a:r>
              <a:rPr lang="en-US" sz="1200" b="0" i="0" u="none" strike="noStrike" kern="1200" baseline="0" dirty="0" smtClean="0">
                <a:solidFill>
                  <a:schemeClr val="tx1"/>
                </a:solidFill>
                <a:latin typeface="+mn-lt"/>
                <a:ea typeface="+mn-ea"/>
                <a:cs typeface="+mn-cs"/>
              </a:rPr>
              <a:t>estimates it has about 10 iterations remaining. As the product owner refines</a:t>
            </a:r>
          </a:p>
          <a:p>
            <a:r>
              <a:rPr lang="en-US" sz="1200" b="0" i="0" u="none" strike="noStrike" kern="1200" baseline="0" dirty="0" smtClean="0">
                <a:solidFill>
                  <a:schemeClr val="tx1"/>
                </a:solidFill>
                <a:latin typeface="+mn-lt"/>
                <a:ea typeface="+mn-ea"/>
                <a:cs typeface="+mn-cs"/>
              </a:rPr>
              <a:t>the stories remaining and as the team refines its estimates, the project estimate</a:t>
            </a:r>
          </a:p>
          <a:p>
            <a:r>
              <a:rPr lang="en-US" sz="1200" b="0" i="0" u="none" strike="noStrike" kern="1200" baseline="0" dirty="0" smtClean="0">
                <a:solidFill>
                  <a:schemeClr val="tx1"/>
                </a:solidFill>
                <a:latin typeface="+mn-lt"/>
                <a:ea typeface="+mn-ea"/>
                <a:cs typeface="+mn-cs"/>
              </a:rPr>
              <a:t>could go up or down, but the team can provide an estimate.</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6687829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Each feature is unique, so its cycle time is unique. However, a product owner might notice that smaller features have smaller cycle times. The product owner wants to see throughput, so the product owner creates smaller features or works</a:t>
            </a:r>
          </a:p>
          <a:p>
            <a:r>
              <a:rPr lang="en-US" sz="1200" b="0" i="0" u="none" strike="noStrike" kern="1200" baseline="0" dirty="0" smtClean="0">
                <a:solidFill>
                  <a:schemeClr val="tx1"/>
                </a:solidFill>
                <a:latin typeface="+mn-lt"/>
                <a:ea typeface="+mn-ea"/>
                <a:cs typeface="+mn-cs"/>
              </a:rPr>
              <a:t>with the team to do so. </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32</a:t>
            </a:fld>
            <a:endParaRPr lang="en-US"/>
          </a:p>
        </p:txBody>
      </p:sp>
    </p:spTree>
    <p:extLst>
      <p:ext uri="{BB962C8B-B14F-4D97-AF65-F5344CB8AC3E}">
        <p14:creationId xmlns:p14="http://schemas.microsoft.com/office/powerpoint/2010/main" val="4206648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0252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944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46380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6997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13368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87291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172405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564911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58709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38721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7921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5373134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customXml" Target="../ink/ink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40.emf"/><Relationship Id="rId13" Type="http://schemas.openxmlformats.org/officeDocument/2006/relationships/customXml" Target="../ink/ink9.xml"/><Relationship Id="rId3" Type="http://schemas.openxmlformats.org/officeDocument/2006/relationships/customXml" Target="../ink/ink4.xml"/><Relationship Id="rId7" Type="http://schemas.openxmlformats.org/officeDocument/2006/relationships/customXml" Target="../ink/ink6.xml"/><Relationship Id="rId12"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1.emf"/><Relationship Id="rId11" Type="http://schemas.openxmlformats.org/officeDocument/2006/relationships/customXml" Target="../ink/ink8.xml"/><Relationship Id="rId5" Type="http://schemas.openxmlformats.org/officeDocument/2006/relationships/customXml" Target="../ink/ink5.xml"/><Relationship Id="rId10" Type="http://schemas.openxmlformats.org/officeDocument/2006/relationships/image" Target="../media/image51.emf"/><Relationship Id="rId4" Type="http://schemas.openxmlformats.org/officeDocument/2006/relationships/image" Target="../media/image20.emf"/><Relationship Id="rId9" Type="http://schemas.openxmlformats.org/officeDocument/2006/relationships/customXml" Target="../ink/ink7.xml"/><Relationship Id="rId1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customXml" Target="../ink/ink11.xml"/><Relationship Id="rId4" Type="http://schemas.openxmlformats.org/officeDocument/2006/relationships/image" Target="../media/image80.emf"/></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customXml" Target="../ink/ink12.xml"/></Relationships>
</file>

<file path=ppt/slides/_rels/slide8.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2.emf"/></Relationships>
</file>

<file path=ppt/slides/_rels/slide9.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customXml" Target="../ink/ink1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customXml" Target="../ink/ink1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0.emf"/><Relationship Id="rId2" Type="http://schemas.openxmlformats.org/officeDocument/2006/relationships/customXml" Target="../ink/ink17.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ustomXml" Target="../ink/ink18.xml"/><Relationship Id="rId2" Type="http://schemas.openxmlformats.org/officeDocument/2006/relationships/image" Target="../media/image18.emf"/><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a:solidFill>
                  <a:srgbClr val="FFFF00"/>
                </a:solidFill>
                <a:latin typeface="Calibri" panose="020F0502020204030204"/>
              </a:rPr>
              <a:t>ZOOM MEETING: </a:t>
            </a:r>
            <a:r>
              <a:rPr lang="en-US" sz="5400" dirty="0" smtClean="0">
                <a:solidFill>
                  <a:srgbClr val="FF0000"/>
                </a:solidFill>
                <a:latin typeface="Calibri" panose="020F0502020204030204"/>
              </a:rPr>
              <a:t>05 (</a:t>
            </a:r>
            <a:r>
              <a:rPr lang="ar-EG" sz="5400" dirty="0" smtClean="0">
                <a:solidFill>
                  <a:srgbClr val="FF0000"/>
                </a:solidFill>
                <a:latin typeface="Calibri" panose="020F0502020204030204"/>
              </a:rPr>
              <a:t>2</a:t>
            </a:r>
            <a:r>
              <a:rPr lang="en-US" sz="5400" dirty="0" smtClean="0">
                <a:solidFill>
                  <a:srgbClr val="FF0000"/>
                </a:solidFill>
                <a:latin typeface="Calibri" panose="020F0502020204030204"/>
              </a:rPr>
              <a:t>8-</a:t>
            </a:r>
            <a:r>
              <a:rPr lang="ar-EG" sz="5400" dirty="0" smtClean="0">
                <a:solidFill>
                  <a:srgbClr val="FF0000"/>
                </a:solidFill>
                <a:latin typeface="Calibri" panose="020F0502020204030204"/>
              </a:rPr>
              <a:t>02</a:t>
            </a:r>
            <a:r>
              <a:rPr lang="en-US" sz="5400" dirty="0" smtClean="0">
                <a:solidFill>
                  <a:srgbClr val="FF0000"/>
                </a:solidFill>
                <a:latin typeface="Calibri" panose="020F0502020204030204"/>
              </a:rPr>
              <a:t>-2</a:t>
            </a:r>
            <a:r>
              <a:rPr lang="ar-EG" sz="5400" dirty="0" smtClean="0">
                <a:solidFill>
                  <a:srgbClr val="FF0000"/>
                </a:solidFill>
                <a:latin typeface="Calibri" panose="020F0502020204030204"/>
              </a:rPr>
              <a:t>2</a:t>
            </a:r>
            <a:r>
              <a:rPr lang="en-US" sz="5400" dirty="0" smtClean="0">
                <a:solidFill>
                  <a:srgbClr val="FF0000"/>
                </a:solidFill>
                <a:latin typeface="Calibri" panose="020F0502020204030204"/>
              </a:rPr>
              <a:t>)</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mc:AlternateContent xmlns:mc="http://schemas.openxmlformats.org/markup-compatibility/2006">
        <mc:Choice xmlns:p14="http://schemas.microsoft.com/office/powerpoint/2010/main" Requires="p14">
          <p:contentPart p14:bwMode="auto" r:id="rId4">
            <p14:nvContentPartPr>
              <p14:cNvPr id="3" name="Ink 2"/>
              <p14:cNvContentPartPr/>
              <p14:nvPr/>
            </p14:nvContentPartPr>
            <p14:xfrm>
              <a:off x="5402520" y="3681360"/>
              <a:ext cx="360" cy="360"/>
            </p14:xfrm>
          </p:contentPart>
        </mc:Choice>
        <mc:Fallback>
          <p:pic>
            <p:nvPicPr>
              <p:cNvPr id="3" name="Ink 2"/>
              <p:cNvPicPr/>
              <p:nvPr/>
            </p:nvPicPr>
            <p:blipFill>
              <a:blip r:embed="rId5"/>
              <a:stretch>
                <a:fillRect/>
              </a:stretch>
            </p:blipFill>
            <p:spPr>
              <a:xfrm>
                <a:off x="5393160" y="3672000"/>
                <a:ext cx="19080" cy="19080"/>
              </a:xfrm>
              <a:prstGeom prst="rect">
                <a:avLst/>
              </a:prstGeom>
            </p:spPr>
          </p:pic>
        </mc:Fallback>
      </mc:AlternateContent>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1 : An introduction to agile</a:t>
            </a:r>
          </a:p>
          <a:p>
            <a:r>
              <a:rPr lang="en-US" dirty="0" smtClean="0"/>
              <a:t>Lecture 2: Life Cycle Selection</a:t>
            </a:r>
          </a:p>
          <a:p>
            <a:r>
              <a:rPr lang="en-US" dirty="0" smtClean="0"/>
              <a:t>Lecture 3: Implementing Agile: Creating an Agile Environment</a:t>
            </a:r>
          </a:p>
          <a:p>
            <a:r>
              <a:rPr lang="en-US" dirty="0" smtClean="0"/>
              <a:t>Lecture 4: Implementing Agile: Delivering in an Agile Environment [1/2]</a:t>
            </a:r>
          </a:p>
          <a:p>
            <a:r>
              <a:rPr lang="en-US" dirty="0"/>
              <a:t>Lecture </a:t>
            </a:r>
            <a:r>
              <a:rPr lang="en-US" dirty="0" smtClean="0"/>
              <a:t>5: </a:t>
            </a:r>
            <a:r>
              <a:rPr lang="en-US" dirty="0"/>
              <a:t>Implementing Agile: Delivering in an Agile Environment </a:t>
            </a:r>
            <a:r>
              <a:rPr lang="en-US" dirty="0" smtClean="0"/>
              <a:t>[2/2]</a:t>
            </a:r>
          </a:p>
          <a:p>
            <a:r>
              <a:rPr lang="en-US" dirty="0"/>
              <a:t>Lecture </a:t>
            </a:r>
            <a:r>
              <a:rPr lang="en-US" dirty="0" smtClean="0"/>
              <a:t>6</a:t>
            </a:r>
            <a:r>
              <a:rPr lang="en-US" dirty="0"/>
              <a:t>: </a:t>
            </a:r>
            <a:r>
              <a:rPr lang="en-US" dirty="0" smtClean="0"/>
              <a:t>Organizational Considerations for Project Agility</a:t>
            </a:r>
          </a:p>
          <a:p>
            <a:endParaRPr lang="en-US" dirty="0"/>
          </a:p>
          <a:p>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194400" y="466560"/>
              <a:ext cx="11387520" cy="4766040"/>
            </p14:xfrm>
          </p:contentPart>
        </mc:Choice>
        <mc:Fallback>
          <p:pic>
            <p:nvPicPr>
              <p:cNvPr id="7" name="Ink 6"/>
              <p:cNvPicPr/>
              <p:nvPr/>
            </p:nvPicPr>
            <p:blipFill>
              <a:blip r:embed="rId3"/>
              <a:stretch>
                <a:fillRect/>
              </a:stretch>
            </p:blipFill>
            <p:spPr>
              <a:xfrm>
                <a:off x="189360" y="461160"/>
                <a:ext cx="11402280" cy="4778280"/>
              </a:xfrm>
              <a:prstGeom prst="rect">
                <a:avLst/>
              </a:prstGeom>
            </p:spPr>
          </p:pic>
        </mc:Fallback>
      </mc:AlternateContent>
    </p:spTree>
    <p:extLst>
      <p:ext uri="{BB962C8B-B14F-4D97-AF65-F5344CB8AC3E}">
        <p14:creationId xmlns:p14="http://schemas.microsoft.com/office/powerpoint/2010/main" val="3836848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Lecture 07: Annex A3 Overview of Agile and Lean Frameworks [1/2]</a:t>
            </a:r>
          </a:p>
          <a:p>
            <a:r>
              <a:rPr lang="en-US" dirty="0"/>
              <a:t>Lecture </a:t>
            </a:r>
            <a:r>
              <a:rPr lang="en-US" dirty="0" smtClean="0"/>
              <a:t>08: </a:t>
            </a:r>
            <a:r>
              <a:rPr lang="en-US" dirty="0"/>
              <a:t>Annex A3 Overview of Agile and Lean Frameworks </a:t>
            </a:r>
            <a:r>
              <a:rPr lang="en-US" dirty="0" smtClean="0"/>
              <a:t>[2/2]</a:t>
            </a:r>
          </a:p>
          <a:p>
            <a:r>
              <a:rPr lang="en-US" dirty="0" smtClean="0"/>
              <a:t>Lecture 09: Agile Planning</a:t>
            </a:r>
          </a:p>
          <a:p>
            <a:r>
              <a:rPr lang="en-US" dirty="0" smtClean="0"/>
              <a:t>Lecture 10: </a:t>
            </a:r>
            <a:r>
              <a:rPr lang="en-US" dirty="0" smtClean="0"/>
              <a:t>ACP</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13440" y="2967120"/>
              <a:ext cx="6021720" cy="1798200"/>
            </p14:xfrm>
          </p:contentPart>
        </mc:Choice>
        <mc:Fallback>
          <p:pic>
            <p:nvPicPr>
              <p:cNvPr id="7" name="Ink 6"/>
              <p:cNvPicPr/>
              <p:nvPr/>
            </p:nvPicPr>
            <p:blipFill>
              <a:blip r:embed="rId3"/>
              <a:stretch>
                <a:fillRect/>
              </a:stretch>
            </p:blipFill>
            <p:spPr>
              <a:xfrm>
                <a:off x="606600" y="2960280"/>
                <a:ext cx="6038280" cy="1812960"/>
              </a:xfrm>
              <a:prstGeom prst="rect">
                <a:avLst/>
              </a:prstGeom>
            </p:spPr>
          </p:pic>
        </mc:Fallback>
      </mc:AlternateContent>
    </p:spTree>
    <p:extLst>
      <p:ext uri="{BB962C8B-B14F-4D97-AF65-F5344CB8AC3E}">
        <p14:creationId xmlns:p14="http://schemas.microsoft.com/office/powerpoint/2010/main" val="3591155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small" dirty="0" smtClean="0"/>
              <a:t>Quick Review and Introduction</a:t>
            </a:r>
            <a:endParaRPr lang="en-US" cap="small"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Scrum roles, artifacts &amp; ceremonies</a:t>
            </a:r>
            <a:endParaRPr lang="en-US" dirty="0"/>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smtClean="0"/>
              <a:t>Increment </a:t>
            </a:r>
          </a:p>
          <a:p>
            <a:pPr marL="171450" indent="-171450"/>
            <a:r>
              <a:rPr lang="en-US" dirty="0" smtClean="0"/>
              <a:t>SCRUM </a:t>
            </a:r>
            <a:r>
              <a:rPr lang="en-US" dirty="0"/>
              <a:t>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smtClean="0"/>
              <a:t>SCRUM </a:t>
            </a:r>
            <a:r>
              <a:rPr lang="en-US" dirty="0"/>
              <a:t>ROLES</a:t>
            </a:r>
          </a:p>
          <a:p>
            <a:pPr marL="628650" lvl="1" indent="-171450"/>
            <a:r>
              <a:rPr lang="en-US" dirty="0"/>
              <a:t>Product Owner</a:t>
            </a:r>
          </a:p>
          <a:p>
            <a:pPr marL="628650" lvl="1" indent="-171450"/>
            <a:r>
              <a:rPr lang="en-US" dirty="0"/>
              <a:t>Development Team Members</a:t>
            </a:r>
          </a:p>
          <a:p>
            <a:pPr marL="628650" lvl="1" indent="-171450"/>
            <a:r>
              <a:rPr lang="en-US" dirty="0"/>
              <a:t>Scrum </a:t>
            </a:r>
            <a:r>
              <a:rPr lang="en-US" dirty="0" smtClean="0"/>
              <a:t>Master</a:t>
            </a:r>
            <a:endParaRPr lang="en-US"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
        <p:nvSpPr>
          <p:cNvPr id="148" name="Rectangle 147"/>
          <p:cNvSpPr/>
          <p:nvPr/>
        </p:nvSpPr>
        <p:spPr>
          <a:xfrm>
            <a:off x="6230700" y="1995120"/>
            <a:ext cx="4466160" cy="124128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79" name="Rectangle 178"/>
          <p:cNvSpPr/>
          <p:nvPr/>
        </p:nvSpPr>
        <p:spPr>
          <a:xfrm>
            <a:off x="7785360" y="1985760"/>
            <a:ext cx="1683720" cy="12513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87" name="Rectangle 186"/>
          <p:cNvSpPr/>
          <p:nvPr/>
        </p:nvSpPr>
        <p:spPr>
          <a:xfrm>
            <a:off x="7764060" y="2611440"/>
            <a:ext cx="1693080" cy="64224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4" name="Rectangle 203"/>
          <p:cNvSpPr/>
          <p:nvPr/>
        </p:nvSpPr>
        <p:spPr>
          <a:xfrm>
            <a:off x="6230700" y="3245040"/>
            <a:ext cx="1581660" cy="23079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70C0"/>
                </a:solidFill>
              </a:rPr>
              <a:t>Sprint Backlog</a:t>
            </a:r>
          </a:p>
          <a:p>
            <a:pPr algn="ctr"/>
            <a:endParaRPr lang="en-US" sz="2000" b="1" dirty="0">
              <a:solidFill>
                <a:srgbClr val="0070C0"/>
              </a:solidFill>
            </a:endParaRPr>
          </a:p>
          <a:p>
            <a:pPr algn="ctr"/>
            <a:endParaRPr lang="en-US" sz="2000" b="1" dirty="0" smtClean="0">
              <a:solidFill>
                <a:srgbClr val="0070C0"/>
              </a:solidFill>
            </a:endParaRPr>
          </a:p>
          <a:p>
            <a:pPr algn="ctr"/>
            <a:endParaRPr lang="en-US" sz="2000" b="1" dirty="0">
              <a:solidFill>
                <a:srgbClr val="0070C0"/>
              </a:solidFill>
            </a:endParaRPr>
          </a:p>
        </p:txBody>
      </p:sp>
      <p:sp>
        <p:nvSpPr>
          <p:cNvPr id="205" name="Rectangle 204"/>
          <p:cNvSpPr/>
          <p:nvPr/>
        </p:nvSpPr>
        <p:spPr>
          <a:xfrm>
            <a:off x="9469080" y="3253629"/>
            <a:ext cx="1227780" cy="23079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6" name="Rectangle 205"/>
          <p:cNvSpPr/>
          <p:nvPr/>
        </p:nvSpPr>
        <p:spPr>
          <a:xfrm>
            <a:off x="7785360" y="2611439"/>
            <a:ext cx="488486" cy="2941560"/>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7" name="Rectangle 206"/>
          <p:cNvSpPr/>
          <p:nvPr/>
        </p:nvSpPr>
        <p:spPr>
          <a:xfrm>
            <a:off x="8274206" y="2640934"/>
            <a:ext cx="588484" cy="2912065"/>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08" name="Rectangle 207"/>
          <p:cNvSpPr/>
          <p:nvPr/>
        </p:nvSpPr>
        <p:spPr>
          <a:xfrm>
            <a:off x="8825606" y="2611439"/>
            <a:ext cx="676380" cy="2950149"/>
          </a:xfrm>
          <a:prstGeom prst="rect">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13" name="Oval 212"/>
          <p:cNvSpPr/>
          <p:nvPr/>
        </p:nvSpPr>
        <p:spPr>
          <a:xfrm rot="-970800">
            <a:off x="6579065" y="2716805"/>
            <a:ext cx="67551" cy="124071"/>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18" name="Oval 217"/>
          <p:cNvSpPr/>
          <p:nvPr/>
        </p:nvSpPr>
        <p:spPr>
          <a:xfrm>
            <a:off x="7009560" y="2502000"/>
            <a:ext cx="102600" cy="10296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225" name="Oval 224"/>
          <p:cNvSpPr/>
          <p:nvPr/>
        </p:nvSpPr>
        <p:spPr>
          <a:xfrm>
            <a:off x="8236080" y="2294280"/>
            <a:ext cx="101160" cy="10080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mc:AlternateContent xmlns:mc="http://schemas.openxmlformats.org/markup-compatibility/2006" xmlns:p14="http://schemas.microsoft.com/office/powerpoint/2010/main">
        <mc:Choice Requires="p14">
          <p:contentPart p14:bwMode="auto" r:id="rId3">
            <p14:nvContentPartPr>
              <p14:cNvPr id="230" name="Ink 229"/>
              <p14:cNvContentPartPr/>
              <p14:nvPr/>
            </p14:nvContentPartPr>
            <p14:xfrm>
              <a:off x="6123600" y="1748931"/>
              <a:ext cx="4232880" cy="2400480"/>
            </p14:xfrm>
          </p:contentPart>
        </mc:Choice>
        <mc:Fallback xmlns="">
          <p:pic>
            <p:nvPicPr>
              <p:cNvPr id="230" name="Ink 229"/>
              <p:cNvPicPr/>
              <p:nvPr/>
            </p:nvPicPr>
            <p:blipFill>
              <a:blip r:embed="rId4"/>
              <a:stretch>
                <a:fillRect/>
              </a:stretch>
            </p:blipFill>
            <p:spPr>
              <a:xfrm>
                <a:off x="6112800" y="1741371"/>
                <a:ext cx="4254120" cy="2422440"/>
              </a:xfrm>
              <a:prstGeom prst="rect">
                <a:avLst/>
              </a:prstGeom>
            </p:spPr>
          </p:pic>
        </mc:Fallback>
      </mc:AlternateContent>
      <p:sp>
        <p:nvSpPr>
          <p:cNvPr id="248" name="Oval 247"/>
          <p:cNvSpPr/>
          <p:nvPr/>
        </p:nvSpPr>
        <p:spPr>
          <a:xfrm>
            <a:off x="9905760" y="2564280"/>
            <a:ext cx="128880" cy="128880"/>
          </a:xfrm>
          <a:prstGeom prst="ellipse">
            <a:avLst/>
          </a:prstGeom>
          <a:no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mc:AlternateContent xmlns:mc="http://schemas.openxmlformats.org/markup-compatibility/2006" xmlns:p14="http://schemas.microsoft.com/office/powerpoint/2010/main">
        <mc:Choice Requires="p14">
          <p:contentPart p14:bwMode="auto" r:id="rId5">
            <p14:nvContentPartPr>
              <p14:cNvPr id="269" name="Ink 268"/>
              <p14:cNvContentPartPr/>
              <p14:nvPr/>
            </p14:nvContentPartPr>
            <p14:xfrm>
              <a:off x="8869320" y="4601211"/>
              <a:ext cx="615240" cy="16920"/>
            </p14:xfrm>
          </p:contentPart>
        </mc:Choice>
        <mc:Fallback xmlns="">
          <p:pic>
            <p:nvPicPr>
              <p:cNvPr id="269" name="Ink 268"/>
              <p:cNvPicPr/>
              <p:nvPr/>
            </p:nvPicPr>
            <p:blipFill>
              <a:blip r:embed="rId6"/>
              <a:stretch>
                <a:fillRect/>
              </a:stretch>
            </p:blipFill>
            <p:spPr>
              <a:xfrm>
                <a:off x="8856720" y="4588971"/>
                <a:ext cx="640080" cy="4068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73" name="Ink 272"/>
              <p14:cNvContentPartPr/>
              <p14:nvPr/>
            </p14:nvContentPartPr>
            <p14:xfrm>
              <a:off x="6220800" y="4608051"/>
              <a:ext cx="1618560" cy="54720"/>
            </p14:xfrm>
          </p:contentPart>
        </mc:Choice>
        <mc:Fallback xmlns="">
          <p:pic>
            <p:nvPicPr>
              <p:cNvPr id="273" name="Ink 272"/>
              <p:cNvPicPr/>
              <p:nvPr/>
            </p:nvPicPr>
            <p:blipFill>
              <a:blip r:embed="rId8"/>
              <a:stretch>
                <a:fillRect/>
              </a:stretch>
            </p:blipFill>
            <p:spPr>
              <a:xfrm>
                <a:off x="6208200" y="4591491"/>
                <a:ext cx="1647720" cy="86040"/>
              </a:xfrm>
              <a:prstGeom prst="rect">
                <a:avLst/>
              </a:prstGeom>
            </p:spPr>
          </p:pic>
        </mc:Fallback>
      </mc:AlternateContent>
      <p:grpSp>
        <p:nvGrpSpPr>
          <p:cNvPr id="344" name="Group 343"/>
          <p:cNvGrpSpPr/>
          <p:nvPr/>
        </p:nvGrpSpPr>
        <p:grpSpPr>
          <a:xfrm>
            <a:off x="3990042" y="1346265"/>
            <a:ext cx="3849318" cy="486597"/>
            <a:chOff x="196621" y="3318351"/>
            <a:chExt cx="3849318" cy="486597"/>
          </a:xfrm>
          <a:solidFill>
            <a:schemeClr val="bg2"/>
          </a:solidFill>
        </p:grpSpPr>
        <p:sp>
          <p:nvSpPr>
            <p:cNvPr id="345" name="Rectangle 344"/>
            <p:cNvSpPr/>
            <p:nvPr/>
          </p:nvSpPr>
          <p:spPr>
            <a:xfrm>
              <a:off x="196621" y="3324348"/>
              <a:ext cx="804086"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P</a:t>
              </a:r>
              <a:r>
                <a:rPr lang="en-US" dirty="0" smtClean="0">
                  <a:solidFill>
                    <a:srgbClr val="000000"/>
                  </a:solidFill>
                </a:rPr>
                <a:t>lan</a:t>
              </a:r>
              <a:endParaRPr lang="en-US" dirty="0">
                <a:solidFill>
                  <a:srgbClr val="000000"/>
                </a:solidFill>
              </a:endParaRPr>
            </a:p>
          </p:txBody>
        </p:sp>
        <p:sp>
          <p:nvSpPr>
            <p:cNvPr id="346" name="Rectangle 345"/>
            <p:cNvSpPr/>
            <p:nvPr/>
          </p:nvSpPr>
          <p:spPr>
            <a:xfrm>
              <a:off x="1104828" y="3324348"/>
              <a:ext cx="833240"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000000"/>
                  </a:solidFill>
                </a:rPr>
                <a:t>Brief</a:t>
              </a:r>
              <a:endParaRPr lang="en-US" dirty="0">
                <a:solidFill>
                  <a:srgbClr val="000000"/>
                </a:solidFill>
              </a:endParaRPr>
            </a:p>
          </p:txBody>
        </p:sp>
        <p:sp>
          <p:nvSpPr>
            <p:cNvPr id="347" name="Rectangle 346"/>
            <p:cNvSpPr/>
            <p:nvPr/>
          </p:nvSpPr>
          <p:spPr>
            <a:xfrm>
              <a:off x="2042189" y="3318351"/>
              <a:ext cx="962268"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E</a:t>
              </a:r>
              <a:r>
                <a:rPr lang="en-US" dirty="0" smtClean="0">
                  <a:solidFill>
                    <a:srgbClr val="000000"/>
                  </a:solidFill>
                </a:rPr>
                <a:t>xecute</a:t>
              </a:r>
              <a:endParaRPr lang="en-US" dirty="0">
                <a:solidFill>
                  <a:srgbClr val="000000"/>
                </a:solidFill>
              </a:endParaRPr>
            </a:p>
          </p:txBody>
        </p:sp>
        <p:sp>
          <p:nvSpPr>
            <p:cNvPr id="348" name="Rectangle 347"/>
            <p:cNvSpPr/>
            <p:nvPr/>
          </p:nvSpPr>
          <p:spPr>
            <a:xfrm>
              <a:off x="3108578" y="3322374"/>
              <a:ext cx="937361" cy="480600"/>
            </a:xfrm>
            <a:prstGeom prst="rect">
              <a:avLst/>
            </a:prstGeom>
            <a:grpFill/>
            <a:ln w="240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000000"/>
                  </a:solidFill>
                </a:rPr>
                <a:t>D</a:t>
              </a:r>
              <a:r>
                <a:rPr lang="en-US" dirty="0" smtClean="0">
                  <a:solidFill>
                    <a:srgbClr val="000000"/>
                  </a:solidFill>
                </a:rPr>
                <a:t>ebrief</a:t>
              </a:r>
              <a:endParaRPr lang="en-US" dirty="0">
                <a:solidFill>
                  <a:srgbClr val="000000"/>
                </a:solidFill>
              </a:endParaRPr>
            </a:p>
          </p:txBody>
        </p:sp>
      </p:grpSp>
      <mc:AlternateContent xmlns:mc="http://schemas.openxmlformats.org/markup-compatibility/2006" xmlns:p14="http://schemas.microsoft.com/office/powerpoint/2010/main">
        <mc:Choice Requires="p14">
          <p:contentPart p14:bwMode="auto" r:id="rId9">
            <p14:nvContentPartPr>
              <p14:cNvPr id="351" name="Ink 350"/>
              <p14:cNvContentPartPr/>
              <p14:nvPr/>
            </p14:nvContentPartPr>
            <p14:xfrm>
              <a:off x="7824240" y="4677171"/>
              <a:ext cx="454320" cy="51120"/>
            </p14:xfrm>
          </p:contentPart>
        </mc:Choice>
        <mc:Fallback xmlns="">
          <p:pic>
            <p:nvPicPr>
              <p:cNvPr id="351" name="Ink 350"/>
              <p:cNvPicPr/>
              <p:nvPr/>
            </p:nvPicPr>
            <p:blipFill>
              <a:blip r:embed="rId10"/>
              <a:stretch>
                <a:fillRect/>
              </a:stretch>
            </p:blipFill>
            <p:spPr>
              <a:xfrm>
                <a:off x="7812360" y="4667811"/>
                <a:ext cx="478080" cy="741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65" name="Ink 364"/>
              <p14:cNvContentPartPr/>
              <p14:nvPr/>
            </p14:nvContentPartPr>
            <p14:xfrm>
              <a:off x="6278400" y="4623171"/>
              <a:ext cx="436" cy="360"/>
            </p14:xfrm>
          </p:contentPart>
        </mc:Choice>
        <mc:Fallback xmlns="">
          <p:pic>
            <p:nvPicPr>
              <p:cNvPr id="365" name="Ink 364"/>
              <p:cNvPicPr/>
              <p:nvPr/>
            </p:nvPicPr>
            <p:blipFill>
              <a:blip r:embed="rId12"/>
              <a:stretch>
                <a:fillRect/>
              </a:stretch>
            </p:blipFill>
            <p:spPr>
              <a:xfrm>
                <a:off x="6266192" y="4613091"/>
                <a:ext cx="24852" cy="2052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7" name="Ink 6"/>
              <p14:cNvContentPartPr/>
              <p14:nvPr/>
            </p14:nvContentPartPr>
            <p14:xfrm>
              <a:off x="89640" y="208080"/>
              <a:ext cx="11827440" cy="6798960"/>
            </p14:xfrm>
          </p:contentPart>
        </mc:Choice>
        <mc:Fallback>
          <p:pic>
            <p:nvPicPr>
              <p:cNvPr id="7" name="Ink 6"/>
              <p:cNvPicPr/>
              <p:nvPr/>
            </p:nvPicPr>
            <p:blipFill>
              <a:blip r:embed="rId14"/>
              <a:stretch>
                <a:fillRect/>
              </a:stretch>
            </p:blipFill>
            <p:spPr>
              <a:xfrm>
                <a:off x="78480" y="201600"/>
                <a:ext cx="11850120" cy="6813360"/>
              </a:xfrm>
              <a:prstGeom prst="rect">
                <a:avLst/>
              </a:prstGeom>
            </p:spPr>
          </p:pic>
        </mc:Fallback>
      </mc:AlternateContent>
    </p:spTree>
    <p:extLst>
      <p:ext uri="{BB962C8B-B14F-4D97-AF65-F5344CB8AC3E}">
        <p14:creationId xmlns:p14="http://schemas.microsoft.com/office/powerpoint/2010/main" val="15208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4"/>
                                        </p:tgtEl>
                                        <p:attrNameLst>
                                          <p:attrName>style.visibility</p:attrName>
                                        </p:attrNameLst>
                                      </p:cBhvr>
                                      <p:to>
                                        <p:strVal val="visible"/>
                                      </p:to>
                                    </p:set>
                                  </p:childTnLst>
                                </p:cTn>
                              </p:par>
                            </p:childTnLst>
                          </p:cTn>
                        </p:par>
                        <p:par>
                          <p:cTn id="7" fill="hold">
                            <p:stCondLst>
                              <p:cond delay="0"/>
                            </p:stCondLst>
                            <p:childTnLst>
                              <p:par>
                                <p:cTn id="8" presetID="35" presetClass="emph" presetSubtype="0" fill="hold" nodeType="afterEffect">
                                  <p:stCondLst>
                                    <p:cond delay="500"/>
                                  </p:stCondLst>
                                  <p:childTnLst>
                                    <p:anim calcmode="discrete" valueType="str">
                                      <p:cBhvr>
                                        <p:cTn id="9" dur="2000" fill="hold"/>
                                        <p:tgtEl>
                                          <p:spTgt spid="34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940" y="167141"/>
            <a:ext cx="11824119" cy="6554334"/>
          </a:xfrm>
        </p:spPr>
      </p:pic>
      <mc:AlternateContent xmlns:mc="http://schemas.openxmlformats.org/markup-compatibility/2006" xmlns:p14="http://schemas.microsoft.com/office/powerpoint/2010/main">
        <mc:Choice Requires="p14">
          <p:contentPart p14:bwMode="auto" r:id="rId3">
            <p14:nvContentPartPr>
              <p14:cNvPr id="46" name="Ink 45"/>
              <p14:cNvContentPartPr/>
              <p14:nvPr/>
            </p14:nvContentPartPr>
            <p14:xfrm>
              <a:off x="1024920" y="3500691"/>
              <a:ext cx="471960" cy="115920"/>
            </p14:xfrm>
          </p:contentPart>
        </mc:Choice>
        <mc:Fallback xmlns="">
          <p:pic>
            <p:nvPicPr>
              <p:cNvPr id="46" name="Ink 45"/>
              <p:cNvPicPr/>
              <p:nvPr/>
            </p:nvPicPr>
            <p:blipFill>
              <a:blip r:embed="rId4"/>
              <a:stretch>
                <a:fillRect/>
              </a:stretch>
            </p:blipFill>
            <p:spPr>
              <a:xfrm>
                <a:off x="1019160" y="3494571"/>
                <a:ext cx="484200"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3" name="Ink 2"/>
              <p14:cNvContentPartPr/>
              <p14:nvPr/>
            </p14:nvContentPartPr>
            <p14:xfrm>
              <a:off x="31680" y="399960"/>
              <a:ext cx="12037320" cy="6358680"/>
            </p14:xfrm>
          </p:contentPart>
        </mc:Choice>
        <mc:Fallback>
          <p:pic>
            <p:nvPicPr>
              <p:cNvPr id="3" name="Ink 2"/>
              <p:cNvPicPr/>
              <p:nvPr/>
            </p:nvPicPr>
            <p:blipFill>
              <a:blip r:embed="rId6"/>
              <a:stretch>
                <a:fillRect/>
              </a:stretch>
            </p:blipFill>
            <p:spPr>
              <a:xfrm>
                <a:off x="26280" y="389520"/>
                <a:ext cx="12052440" cy="6374520"/>
              </a:xfrm>
              <a:prstGeom prst="rect">
                <a:avLst/>
              </a:prstGeom>
            </p:spPr>
          </p:pic>
        </mc:Fallback>
      </mc:AlternateContent>
    </p:spTree>
    <p:extLst>
      <p:ext uri="{BB962C8B-B14F-4D97-AF65-F5344CB8AC3E}">
        <p14:creationId xmlns:p14="http://schemas.microsoft.com/office/powerpoint/2010/main" val="36190888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62" name="Rectangle 2"/>
          <p:cNvSpPr>
            <a:spLocks noGrp="1" noChangeArrowheads="1"/>
          </p:cNvSpPr>
          <p:nvPr>
            <p:ph type="title"/>
          </p:nvPr>
        </p:nvSpPr>
        <p:spPr>
          <a:ln/>
        </p:spPr>
        <p:txBody>
          <a:bodyPr/>
          <a:lstStyle/>
          <a:p>
            <a:r>
              <a:rPr lang="en-US" dirty="0"/>
              <a:t>Sample Use of the Scrum Board</a:t>
            </a:r>
          </a:p>
        </p:txBody>
      </p:sp>
      <p:pic>
        <p:nvPicPr>
          <p:cNvPr id="2" name="Picture 1"/>
          <p:cNvPicPr>
            <a:picLocks noChangeAspect="1"/>
          </p:cNvPicPr>
          <p:nvPr/>
        </p:nvPicPr>
        <p:blipFill>
          <a:blip r:embed="rId3"/>
          <a:stretch>
            <a:fillRect/>
          </a:stretch>
        </p:blipFill>
        <p:spPr>
          <a:xfrm>
            <a:off x="483358" y="1349082"/>
            <a:ext cx="11345229" cy="5372393"/>
          </a:xfrm>
          <a:prstGeom prst="rect">
            <a:avLst/>
          </a:prstGeom>
        </p:spPr>
      </p:pic>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7</a:t>
            </a:fld>
            <a:endParaRPr lang="en-US"/>
          </a:p>
        </p:txBody>
      </p:sp>
      <mc:AlternateContent xmlns:mc="http://schemas.openxmlformats.org/markup-compatibility/2006">
        <mc:Choice xmlns:p14="http://schemas.microsoft.com/office/powerpoint/2010/main" Requires="p14">
          <p:contentPart p14:bwMode="auto" r:id="rId4">
            <p14:nvContentPartPr>
              <p14:cNvPr id="6" name="Ink 5"/>
              <p14:cNvContentPartPr/>
              <p14:nvPr/>
            </p14:nvContentPartPr>
            <p14:xfrm>
              <a:off x="1206000" y="1875960"/>
              <a:ext cx="6961320" cy="3430800"/>
            </p14:xfrm>
          </p:contentPart>
        </mc:Choice>
        <mc:Fallback>
          <p:pic>
            <p:nvPicPr>
              <p:cNvPr id="6" name="Ink 5"/>
              <p:cNvPicPr/>
              <p:nvPr/>
            </p:nvPicPr>
            <p:blipFill>
              <a:blip r:embed="rId5"/>
              <a:stretch>
                <a:fillRect/>
              </a:stretch>
            </p:blipFill>
            <p:spPr>
              <a:xfrm>
                <a:off x="1203480" y="1870200"/>
                <a:ext cx="6971040" cy="3443760"/>
              </a:xfrm>
              <a:prstGeom prst="rect">
                <a:avLst/>
              </a:prstGeom>
            </p:spPr>
          </p:pic>
        </mc:Fallback>
      </mc:AlternateContent>
    </p:spTree>
    <p:extLst>
      <p:ext uri="{BB962C8B-B14F-4D97-AF65-F5344CB8AC3E}">
        <p14:creationId xmlns:p14="http://schemas.microsoft.com/office/powerpoint/2010/main" val="11860818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Six Principles for Effective PM</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smtClean="0">
                <a:ln>
                  <a:noFill/>
                </a:ln>
                <a:solidFill>
                  <a:srgbClr val="ECE9C6"/>
                </a:solidFill>
                <a:effectLst/>
                <a:uLnTx/>
                <a:uFillTx/>
                <a:latin typeface="Corbel" panose="020B0503020204020204"/>
                <a:ea typeface="+mn-ea"/>
                <a:cs typeface="+mn-cs"/>
              </a:rPr>
              <a:t>Spring 2022</a:t>
            </a:r>
            <a:endParaRPr kumimoji="0" lang="en-US" sz="1050" b="0" i="0" u="none" strike="noStrike" kern="1200" cap="none" spc="0" normalizeH="0" baseline="0" noProof="0">
              <a:ln>
                <a:noFill/>
              </a:ln>
              <a:solidFill>
                <a:srgbClr val="ECE9C6"/>
              </a:solidFill>
              <a:effectLst/>
              <a:uLnTx/>
              <a:uFillTx/>
              <a:latin typeface="Corbel" panose="020B0503020204020204"/>
              <a:ea typeface="+mn-ea"/>
              <a:cs typeface="+mn-cs"/>
            </a:endParaRPr>
          </a:p>
        </p:txBody>
      </p:sp>
      <p:sp>
        <p:nvSpPr>
          <p:cNvPr id="5" name="Footer Placeholder 4"/>
          <p:cNvSpPr>
            <a:spLocks noGrp="1"/>
          </p:cNvSpPr>
          <p:nvPr>
            <p:ph type="ftr"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pt-BR" sz="1050" b="0" i="0" u="none" strike="noStrike" kern="1200" cap="none" spc="0" normalizeH="0" baseline="0" noProof="0" smtClean="0">
                <a:ln>
                  <a:noFill/>
                </a:ln>
                <a:solidFill>
                  <a:srgbClr val="ECE9C6"/>
                </a:solidFill>
                <a:effectLst/>
                <a:uLnTx/>
                <a:uFillTx/>
                <a:latin typeface="Corbel" panose="020B0503020204020204"/>
                <a:ea typeface="+mn-ea"/>
                <a:cs typeface="+mn-cs"/>
              </a:rPr>
              <a:t>Eng. Dr. Akram Ali</a:t>
            </a:r>
            <a:endParaRPr kumimoji="0" lang="en-US" sz="1050" b="0" i="0" u="none" strike="noStrike" kern="1200" cap="none" spc="0" normalizeH="0" baseline="0" noProof="0">
              <a:ln>
                <a:noFill/>
              </a:ln>
              <a:solidFill>
                <a:srgbClr val="ECE9C6"/>
              </a:solidFill>
              <a:effectLst/>
              <a:uLnTx/>
              <a:uFillTx/>
              <a:latin typeface="Corbel" panose="020B050302020402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1CAF21-ECD4-4960-B772-799989C8D634}" type="slidenum">
              <a:rPr kumimoji="0" lang="en-US" sz="1200" b="0" i="0" u="none" strike="noStrike" kern="1200" cap="none" spc="0" normalizeH="0" baseline="0" noProof="0" smtClean="0">
                <a:ln>
                  <a:noFill/>
                </a:ln>
                <a:solidFill>
                  <a:srgbClr val="FFFFFF"/>
                </a:solidFill>
                <a:effectLst/>
                <a:uLnTx/>
                <a:uFillTx/>
                <a:latin typeface="Corbel" panose="020B0503020204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FFFFFF"/>
              </a:solidFill>
              <a:effectLst/>
              <a:uLnTx/>
              <a:uFillTx/>
              <a:latin typeface="Corbel" panose="020B0503020204020204"/>
              <a:ea typeface="+mn-ea"/>
              <a:cs typeface="+mn-cs"/>
            </a:endParaRPr>
          </a:p>
        </p:txBody>
      </p:sp>
      <p:sp>
        <p:nvSpPr>
          <p:cNvPr id="8" name="Content Placeholder 7">
            <a:extLst>
              <a:ext uri="{FF2B5EF4-FFF2-40B4-BE49-F238E27FC236}">
                <a16:creationId xmlns:a16="http://schemas.microsoft.com/office/drawing/2014/main" id="{C4527725-AEE4-4DE4-BBD3-1961BFDFCD4A}"/>
              </a:ext>
            </a:extLst>
          </p:cNvPr>
          <p:cNvSpPr>
            <a:spLocks noGrp="1"/>
          </p:cNvSpPr>
          <p:nvPr>
            <p:ph idx="1"/>
          </p:nvPr>
        </p:nvSpPr>
        <p:spPr/>
        <p:txBody>
          <a:bodyPr>
            <a:normAutofit fontScale="85000" lnSpcReduction="10000"/>
          </a:bodyPr>
          <a:lstStyle/>
          <a:p>
            <a:r>
              <a:rPr lang="en-GB" b="1" dirty="0">
                <a:effectLst>
                  <a:outerShdw blurRad="38100" dist="38100" dir="2700000" algn="tl">
                    <a:srgbClr val="000000">
                      <a:alpha val="43137"/>
                    </a:srgbClr>
                  </a:outerShdw>
                </a:effectLst>
              </a:rPr>
              <a:t>First Principle: </a:t>
            </a:r>
            <a:r>
              <a:rPr lang="en-GB" dirty="0"/>
              <a:t>Inputs to PM are:</a:t>
            </a:r>
          </a:p>
          <a:p>
            <a:pPr lvl="1"/>
            <a:r>
              <a:rPr lang="en-GB" b="1" dirty="0"/>
              <a:t>Information</a:t>
            </a:r>
          </a:p>
          <a:p>
            <a:pPr lvl="1"/>
            <a:r>
              <a:rPr lang="en-GB" b="1" dirty="0"/>
              <a:t>Resources</a:t>
            </a:r>
          </a:p>
          <a:p>
            <a:pPr lvl="1"/>
            <a:r>
              <a:rPr lang="en-GB" b="1" dirty="0"/>
              <a:t>Material</a:t>
            </a:r>
          </a:p>
          <a:p>
            <a:pPr lvl="1"/>
            <a:r>
              <a:rPr lang="en-GB" i="1" dirty="0"/>
              <a:t>Site planning, facilities and utilities</a:t>
            </a:r>
          </a:p>
          <a:p>
            <a:pPr lvl="1"/>
            <a:r>
              <a:rPr lang="en-GB" i="1" dirty="0"/>
              <a:t>Plan and schedule</a:t>
            </a:r>
          </a:p>
          <a:p>
            <a:r>
              <a:rPr lang="en-GB" b="1" dirty="0">
                <a:effectLst>
                  <a:outerShdw blurRad="38100" dist="38100" dir="2700000" algn="tl">
                    <a:srgbClr val="000000">
                      <a:alpha val="43137"/>
                    </a:srgbClr>
                  </a:outerShdw>
                </a:effectLst>
              </a:rPr>
              <a:t>Second Principle: </a:t>
            </a:r>
            <a:r>
              <a:rPr lang="en-GB" dirty="0"/>
              <a:t>Management is divided into: Administration &amp; Leadership</a:t>
            </a:r>
          </a:p>
          <a:p>
            <a:r>
              <a:rPr lang="en-GB" b="1" dirty="0">
                <a:effectLst>
                  <a:outerShdw blurRad="38100" dist="38100" dir="2700000" algn="tl">
                    <a:srgbClr val="000000">
                      <a:alpha val="43137"/>
                    </a:srgbClr>
                  </a:outerShdw>
                </a:effectLst>
              </a:rPr>
              <a:t>Third Principle: </a:t>
            </a:r>
            <a:r>
              <a:rPr lang="en-GB" dirty="0"/>
              <a:t>Maintain Visibility Using: S curves &amp; EVA</a:t>
            </a:r>
          </a:p>
          <a:p>
            <a:r>
              <a:rPr lang="en-GB" b="1" dirty="0">
                <a:effectLst>
                  <a:outerShdw blurRad="38100" dist="38100" dir="2700000" algn="tl">
                    <a:srgbClr val="000000">
                      <a:alpha val="43137"/>
                    </a:srgbClr>
                  </a:outerShdw>
                </a:effectLst>
              </a:rPr>
              <a:t>Fourth Principle: </a:t>
            </a:r>
            <a:r>
              <a:rPr lang="en-GB" dirty="0"/>
              <a:t>Differentiate between Project Life Cycle and PM Life Cycle</a:t>
            </a:r>
          </a:p>
          <a:p>
            <a:r>
              <a:rPr lang="en-GB" b="1" dirty="0">
                <a:effectLst>
                  <a:outerShdw blurRad="38100" dist="38100" dir="2700000" algn="tl">
                    <a:srgbClr val="000000">
                      <a:alpha val="43137"/>
                    </a:srgbClr>
                  </a:outerShdw>
                </a:effectLst>
              </a:rPr>
              <a:t>Fifth Principle: </a:t>
            </a:r>
            <a:r>
              <a:rPr lang="en-GB" dirty="0"/>
              <a:t>Differentiate between Project </a:t>
            </a:r>
            <a:r>
              <a:rPr lang="en-GB" dirty="0" smtClean="0"/>
              <a:t>Deliverables and PM </a:t>
            </a:r>
            <a:r>
              <a:rPr lang="en-GB" dirty="0"/>
              <a:t>Deliverables </a:t>
            </a:r>
            <a:endParaRPr lang="en-GB" dirty="0" smtClean="0"/>
          </a:p>
          <a:p>
            <a:r>
              <a:rPr lang="en-GB" b="1" dirty="0" smtClean="0">
                <a:effectLst>
                  <a:outerShdw blurRad="38100" dist="38100" dir="2700000" algn="tl">
                    <a:srgbClr val="000000">
                      <a:alpha val="43137"/>
                    </a:srgbClr>
                  </a:outerShdw>
                </a:effectLst>
              </a:rPr>
              <a:t>Sixth Principle: </a:t>
            </a:r>
            <a:r>
              <a:rPr lang="en-GB" dirty="0"/>
              <a:t>Use</a:t>
            </a:r>
            <a:r>
              <a:rPr lang="en-GB" dirty="0" smtClean="0"/>
              <a:t> </a:t>
            </a:r>
            <a:r>
              <a:rPr lang="en-GB" dirty="0"/>
              <a:t>PM Software for all projects proficiently</a:t>
            </a:r>
          </a:p>
          <a:p>
            <a:endParaRPr lang="en-US" dirty="0"/>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73880" y="298080"/>
              <a:ext cx="11443320" cy="5866560"/>
            </p14:xfrm>
          </p:contentPart>
        </mc:Choice>
        <mc:Fallback>
          <p:pic>
            <p:nvPicPr>
              <p:cNvPr id="3" name="Ink 2"/>
              <p:cNvPicPr/>
              <p:nvPr/>
            </p:nvPicPr>
            <p:blipFill>
              <a:blip r:embed="rId4"/>
              <a:stretch>
                <a:fillRect/>
              </a:stretch>
            </p:blipFill>
            <p:spPr>
              <a:xfrm>
                <a:off x="162000" y="293760"/>
                <a:ext cx="11459520" cy="5877360"/>
              </a:xfrm>
              <a:prstGeom prst="rect">
                <a:avLst/>
              </a:prstGeom>
            </p:spPr>
          </p:pic>
        </mc:Fallback>
      </mc:AlternateContent>
    </p:spTree>
    <p:custDataLst>
      <p:tags r:id="rId1"/>
    </p:custDataLst>
    <p:extLst>
      <p:ext uri="{BB962C8B-B14F-4D97-AF65-F5344CB8AC3E}">
        <p14:creationId xmlns:p14="http://schemas.microsoft.com/office/powerpoint/2010/main" val="19355212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watermelon project</a:t>
            </a:r>
          </a:p>
        </p:txBody>
      </p:sp>
      <p:sp>
        <p:nvSpPr>
          <p:cNvPr id="3" name="Content Placeholder 2"/>
          <p:cNvSpPr>
            <a:spLocks noGrp="1"/>
          </p:cNvSpPr>
          <p:nvPr>
            <p:ph idx="1"/>
          </p:nvPr>
        </p:nvSpPr>
        <p:spPr>
          <a:xfrm>
            <a:off x="865228" y="1224882"/>
            <a:ext cx="10515600" cy="4351338"/>
          </a:xfrm>
        </p:spPr>
        <p:txBody>
          <a:bodyPr/>
          <a:lstStyle/>
          <a:p>
            <a:r>
              <a:rPr lang="en-US" dirty="0" smtClean="0"/>
              <a:t>(</a:t>
            </a:r>
            <a:r>
              <a:rPr lang="en-US" dirty="0"/>
              <a:t>green on the outside, red on the inside</a:t>
            </a:r>
            <a:r>
              <a:rPr lang="en-US" dirty="0" smtClean="0"/>
              <a:t>)- </a:t>
            </a:r>
            <a:r>
              <a:rPr lang="en-US" dirty="0"/>
              <a:t>a project status light is green up until 1 </a:t>
            </a:r>
            <a:r>
              <a:rPr lang="en-US" dirty="0" smtClean="0"/>
              <a:t>month before </a:t>
            </a:r>
            <a:r>
              <a:rPr lang="en-US" dirty="0"/>
              <a:t>the release date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4477" t="15079" r="4192" b="8814"/>
          <a:stretch/>
        </p:blipFill>
        <p:spPr>
          <a:xfrm>
            <a:off x="2459022" y="2080753"/>
            <a:ext cx="6930637" cy="4325987"/>
          </a:xfrm>
          <a:prstGeom prst="rect">
            <a:avLst/>
          </a:prstGeom>
        </p:spPr>
      </p:pic>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192960" y="199080"/>
              <a:ext cx="11458800" cy="6237360"/>
            </p14:xfrm>
          </p:contentPart>
        </mc:Choice>
        <mc:Fallback>
          <p:pic>
            <p:nvPicPr>
              <p:cNvPr id="8" name="Ink 7"/>
              <p:cNvPicPr/>
              <p:nvPr/>
            </p:nvPicPr>
            <p:blipFill>
              <a:blip r:embed="rId4"/>
              <a:stretch>
                <a:fillRect/>
              </a:stretch>
            </p:blipFill>
            <p:spPr>
              <a:xfrm>
                <a:off x="184320" y="187560"/>
                <a:ext cx="11476080" cy="6260760"/>
              </a:xfrm>
              <a:prstGeom prst="rect">
                <a:avLst/>
              </a:prstGeom>
            </p:spPr>
          </p:pic>
        </mc:Fallback>
      </mc:AlternateContent>
    </p:spTree>
    <p:extLst>
      <p:ext uri="{BB962C8B-B14F-4D97-AF65-F5344CB8AC3E}">
        <p14:creationId xmlns:p14="http://schemas.microsoft.com/office/powerpoint/2010/main" val="35710960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 Underlying Philosophies of Agile</a:t>
            </a:r>
            <a:endParaRPr lang="en-US" dirty="0"/>
          </a:p>
        </p:txBody>
      </p:sp>
      <p:sp>
        <p:nvSpPr>
          <p:cNvPr id="5" name="Content Placeholder 4"/>
          <p:cNvSpPr>
            <a:spLocks noGrp="1"/>
          </p:cNvSpPr>
          <p:nvPr>
            <p:ph idx="1"/>
          </p:nvPr>
        </p:nvSpPr>
        <p:spPr/>
        <p:txBody>
          <a:bodyPr/>
          <a:lstStyle/>
          <a:p>
            <a:r>
              <a:rPr lang="en-US" dirty="0" smtClean="0"/>
              <a:t>Saturation of Information</a:t>
            </a:r>
          </a:p>
          <a:p>
            <a:r>
              <a:rPr lang="en-US" dirty="0" smtClean="0"/>
              <a:t>Delivering </a:t>
            </a:r>
            <a:r>
              <a:rPr lang="en-US" dirty="0" smtClean="0"/>
              <a:t>Through Teams</a:t>
            </a: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687920" y="1162800"/>
              <a:ext cx="4183920" cy="2029320"/>
            </p14:xfrm>
          </p:contentPart>
        </mc:Choice>
        <mc:Fallback>
          <p:pic>
            <p:nvPicPr>
              <p:cNvPr id="7" name="Ink 6"/>
              <p:cNvPicPr/>
              <p:nvPr/>
            </p:nvPicPr>
            <p:blipFill>
              <a:blip r:embed="rId3"/>
              <a:stretch>
                <a:fillRect/>
              </a:stretch>
            </p:blipFill>
            <p:spPr>
              <a:xfrm>
                <a:off x="4681440" y="1149480"/>
                <a:ext cx="4203720" cy="2051640"/>
              </a:xfrm>
              <a:prstGeom prst="rect">
                <a:avLst/>
              </a:prstGeom>
            </p:spPr>
          </p:pic>
        </mc:Fallback>
      </mc:AlternateContent>
    </p:spTree>
    <p:extLst>
      <p:ext uri="{BB962C8B-B14F-4D97-AF65-F5344CB8AC3E}">
        <p14:creationId xmlns:p14="http://schemas.microsoft.com/office/powerpoint/2010/main" val="31540603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SERVANT LEADERSHIP EMPOWERS THE</a:t>
            </a:r>
            <a:br>
              <a:rPr lang="en-US" b="1" dirty="0"/>
            </a:br>
            <a:r>
              <a:rPr lang="en-US" b="1" dirty="0"/>
              <a:t>TEAM</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9480" y="135720"/>
              <a:ext cx="11733480" cy="6340680"/>
            </p14:xfrm>
          </p:contentPart>
        </mc:Choice>
        <mc:Fallback>
          <p:pic>
            <p:nvPicPr>
              <p:cNvPr id="7" name="Ink 6"/>
              <p:cNvPicPr/>
              <p:nvPr/>
            </p:nvPicPr>
            <p:blipFill>
              <a:blip r:embed="rId3"/>
              <a:stretch>
                <a:fillRect/>
              </a:stretch>
            </p:blipFill>
            <p:spPr>
              <a:xfrm>
                <a:off x="57960" y="127080"/>
                <a:ext cx="11755080" cy="6361200"/>
              </a:xfrm>
              <a:prstGeom prst="rect">
                <a:avLst/>
              </a:prstGeom>
            </p:spPr>
          </p:pic>
        </mc:Fallback>
      </mc:AlternateContent>
    </p:spTree>
    <p:extLst>
      <p:ext uri="{BB962C8B-B14F-4D97-AF65-F5344CB8AC3E}">
        <p14:creationId xmlns:p14="http://schemas.microsoft.com/office/powerpoint/2010/main" val="42273433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Leaders vs managers</a:t>
            </a:r>
            <a:endParaRPr lang="en-US" dirty="0"/>
          </a:p>
        </p:txBody>
      </p:sp>
      <p:sp>
        <p:nvSpPr>
          <p:cNvPr id="3" name="Content Placeholder 2"/>
          <p:cNvSpPr>
            <a:spLocks noGrp="1"/>
          </p:cNvSpPr>
          <p:nvPr>
            <p:ph idx="1"/>
          </p:nvPr>
        </p:nvSpPr>
        <p:spPr/>
        <p:txBody>
          <a:bodyPr/>
          <a:lstStyle/>
          <a:p>
            <a:r>
              <a:rPr lang="en-US" dirty="0" smtClean="0"/>
              <a:t>Situational Leadership is discussed further down the course.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7" name="TextBox 6"/>
          <p:cNvSpPr txBox="1"/>
          <p:nvPr/>
        </p:nvSpPr>
        <p:spPr>
          <a:xfrm>
            <a:off x="3581400" y="581770"/>
            <a:ext cx="2855686" cy="769441"/>
          </a:xfrm>
          <a:prstGeom prst="rect">
            <a:avLst/>
          </a:prstGeom>
          <a:solidFill>
            <a:srgbClr val="F5F5F5"/>
          </a:solidFill>
        </p:spPr>
        <p:txBody>
          <a:bodyPr wrap="square" rtlCol="0">
            <a:spAutoFit/>
          </a:bodyPr>
          <a:lstStyle/>
          <a:p>
            <a:r>
              <a:rPr lang="en-US" sz="4400" strike="dblStrike" cap="all" dirty="0">
                <a:solidFill>
                  <a:prstClr val="black"/>
                </a:solidFill>
                <a:latin typeface="Calibri Light" panose="020F0302020204030204"/>
                <a:ea typeface="+mj-ea"/>
                <a:cs typeface="+mj-cs"/>
              </a:rPr>
              <a:t>managers</a:t>
            </a:r>
            <a:endParaRPr lang="en-US" strike="dblStrike" dirty="0"/>
          </a:p>
        </p:txBody>
      </p:sp>
      <p:sp>
        <p:nvSpPr>
          <p:cNvPr id="9" name="TextBox 8"/>
          <p:cNvSpPr txBox="1"/>
          <p:nvPr/>
        </p:nvSpPr>
        <p:spPr>
          <a:xfrm>
            <a:off x="3581400" y="581769"/>
            <a:ext cx="2855686" cy="769441"/>
          </a:xfrm>
          <a:prstGeom prst="rect">
            <a:avLst/>
          </a:prstGeom>
          <a:solidFill>
            <a:srgbClr val="F5F5F5"/>
          </a:solidFill>
        </p:spPr>
        <p:txBody>
          <a:bodyPr wrap="square" rtlCol="0">
            <a:spAutoFit/>
          </a:bodyPr>
          <a:lstStyle/>
          <a:p>
            <a:r>
              <a:rPr lang="en-US" sz="4400" cap="all" dirty="0" smtClean="0">
                <a:solidFill>
                  <a:prstClr val="black"/>
                </a:solidFill>
                <a:latin typeface="Calibri Light" panose="020F0302020204030204"/>
                <a:ea typeface="+mj-ea"/>
                <a:cs typeface="+mj-cs"/>
              </a:rPr>
              <a:t>bosses</a:t>
            </a:r>
            <a:endParaRPr lang="en-US" dirty="0"/>
          </a:p>
        </p:txBody>
      </p:sp>
    </p:spTree>
    <p:extLst>
      <p:ext uri="{BB962C8B-B14F-4D97-AF65-F5344CB8AC3E}">
        <p14:creationId xmlns:p14="http://schemas.microsoft.com/office/powerpoint/2010/main" val="1343757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TROUBLESHOOTING </a:t>
            </a:r>
            <a:r>
              <a:rPr lang="en-US" b="1" dirty="0" smtClean="0"/>
              <a:t>AGILE PROJECT CHALLENGES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16074493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267200"/>
        </p:xfrm>
        <a:graphic>
          <a:graphicData uri="http://schemas.openxmlformats.org/drawingml/2006/table">
            <a:tbl>
              <a:tblPr firstRow="1" bandRow="1">
                <a:tableStyleId>{5C22544A-7EE6-4342-B048-85BDC9FD1C3A}</a:tableStyleId>
              </a:tblPr>
              <a:tblGrid>
                <a:gridCol w="4064599">
                  <a:extLst>
                    <a:ext uri="{9D8B030D-6E8A-4147-A177-3AD203B41FA5}">
                      <a16:colId xmlns:a16="http://schemas.microsoft.com/office/drawing/2014/main" val="3723971941"/>
                    </a:ext>
                  </a:extLst>
                </a:gridCol>
                <a:gridCol w="7871278">
                  <a:extLst>
                    <a:ext uri="{9D8B030D-6E8A-4147-A177-3AD203B41FA5}">
                      <a16:colId xmlns:a16="http://schemas.microsoft.com/office/drawing/2014/main" val="3846362693"/>
                    </a:ext>
                  </a:extLst>
                </a:gridCol>
              </a:tblGrid>
              <a:tr h="0">
                <a:tc>
                  <a:txBody>
                    <a:bodyPr/>
                    <a:lstStyle/>
                    <a:p>
                      <a:r>
                        <a:rPr lang="en-US" sz="3200" b="1" i="0" u="none" strike="noStrike" kern="1200" baseline="0" dirty="0" smtClean="0">
                          <a:solidFill>
                            <a:schemeClr val="lt1"/>
                          </a:solidFill>
                          <a:latin typeface="+mn-lt"/>
                          <a:ea typeface="+mn-ea"/>
                          <a:cs typeface="+mn-cs"/>
                        </a:rPr>
                        <a:t>Pain Point</a:t>
                      </a:r>
                      <a:endParaRPr lang="en-US" sz="3200" dirty="0"/>
                    </a:p>
                  </a:txBody>
                  <a:tcPr/>
                </a:tc>
                <a:tc>
                  <a:txBody>
                    <a:bodyPr/>
                    <a:lstStyle/>
                    <a:p>
                      <a:r>
                        <a:rPr lang="en-US" sz="3200" b="1" i="0" u="none" strike="noStrike" kern="1200" baseline="0" dirty="0" smtClean="0">
                          <a:solidFill>
                            <a:schemeClr val="lt1"/>
                          </a:solidFill>
                          <a:latin typeface="+mn-lt"/>
                          <a:ea typeface="+mn-ea"/>
                          <a:cs typeface="+mn-cs"/>
                        </a:rPr>
                        <a:t>Troubleshooting Possibilities</a:t>
                      </a:r>
                      <a:endParaRPr lang="en-US" sz="3200" dirty="0"/>
                    </a:p>
                  </a:txBody>
                  <a:tcPr/>
                </a:tc>
                <a:extLst>
                  <a:ext uri="{0D108BD9-81ED-4DB2-BD59-A6C34878D82A}">
                    <a16:rowId xmlns:a16="http://schemas.microsoft.com/office/drawing/2014/main" val="3414743692"/>
                  </a:ext>
                </a:extLst>
              </a:tr>
              <a:tr h="0">
                <a:tc>
                  <a:txBody>
                    <a:bodyPr/>
                    <a:lstStyle/>
                    <a:p>
                      <a:r>
                        <a:rPr lang="en-US" sz="3200" b="0" i="0" u="none" strike="noStrike" kern="1200" baseline="0" dirty="0" smtClean="0">
                          <a:solidFill>
                            <a:schemeClr val="dk1"/>
                          </a:solidFill>
                          <a:latin typeface="+mn-lt"/>
                          <a:ea typeface="+mn-ea"/>
                          <a:cs typeface="+mn-cs"/>
                        </a:rPr>
                        <a:t>Unclear purpose or mission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purpose–vision, mission, and mission tests</a:t>
                      </a:r>
                      <a:endParaRPr lang="en-US" sz="3200" dirty="0"/>
                    </a:p>
                  </a:txBody>
                  <a:tcPr/>
                </a:tc>
                <a:extLst>
                  <a:ext uri="{0D108BD9-81ED-4DB2-BD59-A6C34878D82A}">
                    <a16:rowId xmlns:a16="http://schemas.microsoft.com/office/drawing/2014/main" val="510816831"/>
                  </a:ext>
                </a:extLst>
              </a:tr>
              <a:tr h="0">
                <a:tc>
                  <a:txBody>
                    <a:bodyPr/>
                    <a:lstStyle/>
                    <a:p>
                      <a:r>
                        <a:rPr lang="en-US" sz="3200" b="0" i="0" u="none" strike="noStrike" kern="1200" baseline="0" dirty="0" smtClean="0">
                          <a:solidFill>
                            <a:schemeClr val="dk1"/>
                          </a:solidFill>
                          <a:latin typeface="+mn-lt"/>
                          <a:ea typeface="+mn-ea"/>
                          <a:cs typeface="+mn-cs"/>
                        </a:rPr>
                        <a:t>Unclear working agreements for the team</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alignment–values, principles, and working agreements</a:t>
                      </a:r>
                      <a:endParaRPr lang="en-US" sz="3200" dirty="0"/>
                    </a:p>
                  </a:txBody>
                  <a:tcPr/>
                </a:tc>
                <a:extLst>
                  <a:ext uri="{0D108BD9-81ED-4DB2-BD59-A6C34878D82A}">
                    <a16:rowId xmlns:a16="http://schemas.microsoft.com/office/drawing/2014/main" val="1396086982"/>
                  </a:ext>
                </a:extLst>
              </a:tr>
              <a:tr h="0">
                <a:tc>
                  <a:txBody>
                    <a:bodyPr/>
                    <a:lstStyle/>
                    <a:p>
                      <a:r>
                        <a:rPr lang="en-US" sz="3200" b="0" i="0" u="none" strike="noStrike" kern="1200" baseline="0" dirty="0" smtClean="0">
                          <a:solidFill>
                            <a:schemeClr val="dk1"/>
                          </a:solidFill>
                          <a:latin typeface="+mn-lt"/>
                          <a:ea typeface="+mn-ea"/>
                          <a:cs typeface="+mn-cs"/>
                        </a:rPr>
                        <a:t>Unclear team context</a:t>
                      </a:r>
                      <a:endParaRPr lang="en-US" sz="3200" dirty="0"/>
                    </a:p>
                  </a:txBody>
                  <a:tcPr/>
                </a:tc>
                <a:tc>
                  <a:txBody>
                    <a:bodyPr/>
                    <a:lstStyle/>
                    <a:p>
                      <a:r>
                        <a:rPr lang="en-US" sz="3200" b="0" i="0" u="none" strike="noStrike" kern="1200" baseline="0" dirty="0" smtClean="0">
                          <a:solidFill>
                            <a:schemeClr val="dk1"/>
                          </a:solidFill>
                          <a:latin typeface="+mn-lt"/>
                          <a:ea typeface="+mn-ea"/>
                          <a:cs typeface="+mn-cs"/>
                        </a:rPr>
                        <a:t>Agile chartering for context–boundaries, committed assets, and prospective analysis</a:t>
                      </a:r>
                      <a:endParaRPr lang="en-US" sz="32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[1/8]</a:t>
            </a:r>
            <a:endParaRPr lang="en-US" dirty="0"/>
          </a:p>
        </p:txBody>
      </p:sp>
    </p:spTree>
    <p:extLst>
      <p:ext uri="{BB962C8B-B14F-4D97-AF65-F5344CB8AC3E}">
        <p14:creationId xmlns:p14="http://schemas.microsoft.com/office/powerpoint/2010/main" val="14705284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2518922">
                  <a:extLst>
                    <a:ext uri="{9D8B030D-6E8A-4147-A177-3AD203B41FA5}">
                      <a16:colId xmlns:a16="http://schemas.microsoft.com/office/drawing/2014/main" val="3723971941"/>
                    </a:ext>
                  </a:extLst>
                </a:gridCol>
                <a:gridCol w="9416955">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Unclear requirements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sponsors and stakeholders craft a product vision.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building a product roadmap using specification by example, user story mapping, and impact mapping.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Bring the team and product owner together to clarify the expectations and value of a requirement.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Progressively decompose roadmap into backlog of smaller, concrete requirements.</a:t>
                      </a:r>
                      <a:endParaRPr lang="en-US" sz="2800" dirty="0"/>
                    </a:p>
                  </a:txBody>
                  <a:tcPr/>
                </a:tc>
                <a:extLst>
                  <a:ext uri="{0D108BD9-81ED-4DB2-BD59-A6C34878D82A}">
                    <a16:rowId xmlns:a16="http://schemas.microsoft.com/office/drawing/2014/main" val="2736628525"/>
                  </a:ext>
                </a:extLst>
              </a:tr>
              <a:tr h="0">
                <a:tc>
                  <a:txBody>
                    <a:bodyPr/>
                    <a:lstStyle/>
                    <a:p>
                      <a:r>
                        <a:rPr lang="en-US" sz="2800" b="0" i="0" u="none" strike="noStrike" kern="1200" baseline="0" dirty="0" smtClean="0">
                          <a:solidFill>
                            <a:schemeClr val="dk1"/>
                          </a:solidFill>
                          <a:latin typeface="+mn-lt"/>
                          <a:ea typeface="+mn-ea"/>
                          <a:cs typeface="+mn-cs"/>
                        </a:rPr>
                        <a:t>Poor user experience</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User experience design practices included in the development team involve users early and often.</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a:t>
            </a:r>
            <a:r>
              <a:rPr lang="en-US" b="1" dirty="0"/>
              <a:t>2</a:t>
            </a:r>
            <a:r>
              <a:rPr lang="en-US" b="1" dirty="0" smtClean="0"/>
              <a:t>/8]</a:t>
            </a:r>
            <a:endParaRPr lang="en-US" dirty="0"/>
          </a:p>
        </p:txBody>
      </p:sp>
    </p:spTree>
    <p:extLst>
      <p:ext uri="{BB962C8B-B14F-4D97-AF65-F5344CB8AC3E}">
        <p14:creationId xmlns:p14="http://schemas.microsoft.com/office/powerpoint/2010/main" val="16633363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541520"/>
        </p:xfrm>
        <a:graphic>
          <a:graphicData uri="http://schemas.openxmlformats.org/drawingml/2006/table">
            <a:tbl>
              <a:tblPr firstRow="1" bandRow="1">
                <a:tableStyleId>{5C22544A-7EE6-4342-B048-85BDC9FD1C3A}</a:tableStyleId>
              </a:tblPr>
              <a:tblGrid>
                <a:gridCol w="3228605">
                  <a:extLst>
                    <a:ext uri="{9D8B030D-6E8A-4147-A177-3AD203B41FA5}">
                      <a16:colId xmlns:a16="http://schemas.microsoft.com/office/drawing/2014/main" val="3723971941"/>
                    </a:ext>
                  </a:extLst>
                </a:gridCol>
                <a:gridCol w="870727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Inaccurate estimation</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Reduce story size by splitting stories.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Use relative estimation with the entire team to estimate.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agile modeling or spiking to understand what the story is.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smtClean="0">
                          <a:solidFill>
                            <a:schemeClr val="dk1"/>
                          </a:solidFill>
                          <a:latin typeface="+mn-lt"/>
                          <a:ea typeface="+mn-ea"/>
                          <a:cs typeface="+mn-cs"/>
                        </a:rPr>
                        <a:t>Unclear work assignments or work progress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Help the team learn that they self-manage their work.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t>
                      </a:r>
                      <a:r>
                        <a:rPr lang="en-US" sz="2800" b="0" i="0" u="none" strike="noStrike" kern="1200" baseline="0" dirty="0" err="1" smtClean="0">
                          <a:solidFill>
                            <a:schemeClr val="dk1"/>
                          </a:solidFill>
                          <a:latin typeface="+mn-lt"/>
                          <a:ea typeface="+mn-ea"/>
                          <a:cs typeface="+mn-cs"/>
                        </a:rPr>
                        <a:t>kanban</a:t>
                      </a:r>
                      <a:r>
                        <a:rPr lang="en-US" sz="2800" b="0" i="0" u="none" strike="noStrike" kern="1200" baseline="0" dirty="0" smtClean="0">
                          <a:solidFill>
                            <a:schemeClr val="dk1"/>
                          </a:solidFill>
                          <a:latin typeface="+mn-lt"/>
                          <a:ea typeface="+mn-ea"/>
                          <a:cs typeface="+mn-cs"/>
                        </a:rPr>
                        <a:t> boards to see the flow of work.</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Consider a daily standup to walk the board and see what work is where.</a:t>
                      </a:r>
                      <a:endParaRPr lang="en-US" sz="2800" dirty="0"/>
                    </a:p>
                  </a:txBody>
                  <a:tcPr/>
                </a:tc>
                <a:extLst>
                  <a:ext uri="{0D108BD9-81ED-4DB2-BD59-A6C34878D82A}">
                    <a16:rowId xmlns:a16="http://schemas.microsoft.com/office/drawing/2014/main" val="1396086982"/>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[3/8]</a:t>
            </a:r>
            <a:endParaRPr lang="en-US" dirty="0"/>
          </a:p>
        </p:txBody>
      </p:sp>
    </p:spTree>
    <p:extLst>
      <p:ext uri="{BB962C8B-B14F-4D97-AF65-F5344CB8AC3E}">
        <p14:creationId xmlns:p14="http://schemas.microsoft.com/office/powerpoint/2010/main" val="282687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[4/8]</a:t>
            </a:r>
            <a:endParaRPr lang="en-US" dirty="0"/>
          </a:p>
        </p:txBody>
      </p:sp>
      <p:graphicFrame>
        <p:nvGraphicFramePr>
          <p:cNvPr id="7" name="Content Placeholder 6"/>
          <p:cNvGraphicFramePr>
            <a:graphicFrameLocks noGrp="1"/>
          </p:cNvGraphicFramePr>
          <p:nvPr>
            <p:ph idx="1"/>
            <p:extLst/>
          </p:nvPr>
        </p:nvGraphicFramePr>
        <p:xfrm>
          <a:off x="128061" y="1600835"/>
          <a:ext cx="11935877" cy="5120640"/>
        </p:xfrm>
        <a:graphic>
          <a:graphicData uri="http://schemas.openxmlformats.org/drawingml/2006/table">
            <a:tbl>
              <a:tblPr firstRow="1" bandRow="1">
                <a:tableStyleId>{5C22544A-7EE6-4342-B048-85BDC9FD1C3A}</a:tableStyleId>
              </a:tblPr>
              <a:tblGrid>
                <a:gridCol w="3501560">
                  <a:extLst>
                    <a:ext uri="{9D8B030D-6E8A-4147-A177-3AD203B41FA5}">
                      <a16:colId xmlns:a16="http://schemas.microsoft.com/office/drawing/2014/main" val="3723971941"/>
                    </a:ext>
                  </a:extLst>
                </a:gridCol>
                <a:gridCol w="8434317">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Team struggles with obstacles</a:t>
                      </a:r>
                      <a:endParaRPr lang="en-US" sz="2400" dirty="0"/>
                    </a:p>
                  </a:txBody>
                  <a:tcPr/>
                </a:tc>
                <a:tc>
                  <a:txBody>
                    <a:bodyPr/>
                    <a:lstStyle/>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 servant leader can help clear these obstacles. </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If the team doesn't know the options they have, consider a coach.</a:t>
                      </a:r>
                    </a:p>
                    <a:p>
                      <a:pPr marL="457200" indent="-4572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Sometimes, the team needs to escalate stories the team or servant leader has not been able to remove.</a:t>
                      </a:r>
                      <a:endParaRPr lang="en-US" sz="2400" dirty="0"/>
                    </a:p>
                  </a:txBody>
                  <a:tcPr/>
                </a:tc>
                <a:extLst>
                  <a:ext uri="{0D108BD9-81ED-4DB2-BD59-A6C34878D82A}">
                    <a16:rowId xmlns:a16="http://schemas.microsoft.com/office/drawing/2014/main" val="3403553816"/>
                  </a:ext>
                </a:extLst>
              </a:tr>
              <a:tr h="0">
                <a:tc>
                  <a:txBody>
                    <a:bodyPr/>
                    <a:lstStyle/>
                    <a:p>
                      <a:r>
                        <a:rPr lang="en-US" sz="2400" b="0" i="0" u="none" strike="noStrike" kern="1200" baseline="0" dirty="0" smtClean="0">
                          <a:solidFill>
                            <a:schemeClr val="dk1"/>
                          </a:solidFill>
                          <a:latin typeface="+mn-lt"/>
                          <a:ea typeface="+mn-ea"/>
                          <a:cs typeface="+mn-cs"/>
                        </a:rPr>
                        <a:t>Work delays/overruns due to Insufficiently refined product backlog items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Product owner and team workshop stories together.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Create a definition of ready for the stories.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splitting stories to use smaller stories</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Defects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Consider the technical practices that work for the environment.</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Some possibilities are: pair work, collective product ownership, pervasive testing (test-driven and automated testing approaches) and a robust definition of done.</a:t>
                      </a:r>
                      <a:endParaRPr lang="en-US" sz="2400" dirty="0"/>
                    </a:p>
                  </a:txBody>
                  <a:tcPr/>
                </a:tc>
                <a:extLst>
                  <a:ext uri="{0D108BD9-81ED-4DB2-BD59-A6C34878D82A}">
                    <a16:rowId xmlns:a16="http://schemas.microsoft.com/office/drawing/2014/main" val="3117054535"/>
                  </a:ext>
                </a:extLst>
              </a:tr>
            </a:tbl>
          </a:graphicData>
        </a:graphic>
      </p:graphicFrame>
    </p:spTree>
    <p:extLst>
      <p:ext uri="{BB962C8B-B14F-4D97-AF65-F5344CB8AC3E}">
        <p14:creationId xmlns:p14="http://schemas.microsoft.com/office/powerpoint/2010/main" val="8460553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061" y="1690688"/>
          <a:ext cx="11935877" cy="4632960"/>
        </p:xfrm>
        <a:graphic>
          <a:graphicData uri="http://schemas.openxmlformats.org/drawingml/2006/table">
            <a:tbl>
              <a:tblPr firstRow="1" bandRow="1">
                <a:tableStyleId>{5C22544A-7EE6-4342-B048-85BDC9FD1C3A}</a:tableStyleId>
              </a:tblPr>
              <a:tblGrid>
                <a:gridCol w="3651686">
                  <a:extLst>
                    <a:ext uri="{9D8B030D-6E8A-4147-A177-3AD203B41FA5}">
                      <a16:colId xmlns:a16="http://schemas.microsoft.com/office/drawing/2014/main" val="3723971941"/>
                    </a:ext>
                  </a:extLst>
                </a:gridCol>
                <a:gridCol w="8284191">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Work is not complete</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Team defines definition of done for stories including acceptance criteria.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Also add release criteria for projects.</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Technical debt (degraded code quality)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Refactoring, agile modeling, pervasive testing, automated code quality analysis, definition of Done</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Slow or no improvement in the teamwork process</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Capture no more than three items to improve at each retrospective.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servant leader to help the team learn how to integrate those items.</a:t>
                      </a:r>
                      <a:endParaRPr lang="en-US" sz="2800" dirty="0"/>
                    </a:p>
                  </a:txBody>
                  <a:tcPr/>
                </a:tc>
                <a:extLst>
                  <a:ext uri="{0D108BD9-81ED-4DB2-BD59-A6C34878D82A}">
                    <a16:rowId xmlns:a16="http://schemas.microsoft.com/office/drawing/2014/main" val="273662852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[5/8]</a:t>
            </a:r>
            <a:endParaRPr lang="en-US" dirty="0"/>
          </a:p>
        </p:txBody>
      </p:sp>
    </p:spTree>
    <p:extLst>
      <p:ext uri="{BB962C8B-B14F-4D97-AF65-F5344CB8AC3E}">
        <p14:creationId xmlns:p14="http://schemas.microsoft.com/office/powerpoint/2010/main" val="3835988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nvPr>
        </p:nvGraphicFramePr>
        <p:xfrm>
          <a:off x="128744" y="1790062"/>
          <a:ext cx="11935877" cy="4968240"/>
        </p:xfrm>
        <a:graphic>
          <a:graphicData uri="http://schemas.openxmlformats.org/drawingml/2006/table">
            <a:tbl>
              <a:tblPr firstRow="1" bandRow="1">
                <a:tableStyleId>{5C22544A-7EE6-4342-B048-85BDC9FD1C3A}</a:tableStyleId>
              </a:tblPr>
              <a:tblGrid>
                <a:gridCol w="2559865">
                  <a:extLst>
                    <a:ext uri="{9D8B030D-6E8A-4147-A177-3AD203B41FA5}">
                      <a16:colId xmlns:a16="http://schemas.microsoft.com/office/drawing/2014/main" val="3723971941"/>
                    </a:ext>
                  </a:extLst>
                </a:gridCol>
                <a:gridCol w="937601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Too much product complexity</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For software and non-software encourage the team always to be thinking “What is the simplest thing that would work?” and apply the agile principle of </a:t>
                      </a:r>
                      <a:r>
                        <a:rPr lang="en-US" sz="2800" b="1" i="0" u="sng" strike="noStrike" kern="1200" baseline="0" dirty="0" smtClean="0">
                          <a:solidFill>
                            <a:srgbClr val="FF0000"/>
                          </a:solidFill>
                          <a:latin typeface="+mn-lt"/>
                          <a:ea typeface="+mn-ea"/>
                          <a:cs typeface="+mn-cs"/>
                        </a:rPr>
                        <a:t>“Simplicity--the art of maximizing the amount of work not done”</a:t>
                      </a:r>
                      <a:r>
                        <a:rPr lang="en-US" sz="2800" b="0" i="0" u="none" strike="noStrike" kern="1200" baseline="0" dirty="0" smtClean="0">
                          <a:solidFill>
                            <a:schemeClr val="dk1"/>
                          </a:solidFill>
                          <a:latin typeface="+mn-lt"/>
                          <a:ea typeface="+mn-ea"/>
                          <a:cs typeface="+mn-cs"/>
                        </a:rPr>
                        <a:t>. These help reduce complexity.</a:t>
                      </a:r>
                      <a:endParaRPr lang="en-US" sz="2800" dirty="0"/>
                    </a:p>
                  </a:txBody>
                  <a:tcPr/>
                </a:tc>
                <a:extLst>
                  <a:ext uri="{0D108BD9-81ED-4DB2-BD59-A6C34878D82A}">
                    <a16:rowId xmlns:a16="http://schemas.microsoft.com/office/drawing/2014/main" val="3403553816"/>
                  </a:ext>
                </a:extLst>
              </a:tr>
              <a:tr h="0">
                <a:tc>
                  <a:txBody>
                    <a:bodyPr/>
                    <a:lstStyle/>
                    <a:p>
                      <a:r>
                        <a:rPr lang="en-US" sz="2800" b="0" i="0" u="none" strike="noStrike" kern="1200" baseline="0" dirty="0" smtClean="0">
                          <a:solidFill>
                            <a:schemeClr val="dk1"/>
                          </a:solidFill>
                          <a:latin typeface="+mn-lt"/>
                          <a:ea typeface="+mn-ea"/>
                          <a:cs typeface="+mn-cs"/>
                        </a:rPr>
                        <a:t>Too much upfront work leading to rework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Instead of much upfront work, consider team spikes to learn.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In addition, measure the WIP during the beginning of the project and see what the team's options are to deliver value instead of designs.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Shorten iterations and create a robust definition of done.</a:t>
                      </a:r>
                      <a:endParaRPr lang="en-US" sz="2800" dirty="0"/>
                    </a:p>
                  </a:txBody>
                  <a:tcPr/>
                </a:tc>
                <a:extLst>
                  <a:ext uri="{0D108BD9-81ED-4DB2-BD59-A6C34878D82A}">
                    <a16:rowId xmlns:a16="http://schemas.microsoft.com/office/drawing/2014/main" val="3117054535"/>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
        <p:nvSpPr>
          <p:cNvPr id="8" name="Title 1"/>
          <p:cNvSpPr>
            <a:spLocks noGrp="1"/>
          </p:cNvSpPr>
          <p:nvPr>
            <p:ph type="title"/>
          </p:nvPr>
        </p:nvSpPr>
        <p:spPr>
          <a:xfrm>
            <a:off x="838200" y="365125"/>
            <a:ext cx="10515600" cy="1325563"/>
          </a:xfrm>
        </p:spPr>
        <p:txBody>
          <a:bodyPr/>
          <a:lstStyle/>
          <a:p>
            <a:r>
              <a:rPr lang="en-US" b="1" dirty="0"/>
              <a:t>Agile Pain Points and Troubleshooting </a:t>
            </a:r>
            <a:r>
              <a:rPr lang="en-US" b="1" dirty="0" smtClean="0"/>
              <a:t>Possibilities [6/8]</a:t>
            </a:r>
            <a:endParaRPr lang="en-US" dirty="0"/>
          </a:p>
        </p:txBody>
      </p:sp>
    </p:spTree>
    <p:extLst>
      <p:ext uri="{BB962C8B-B14F-4D97-AF65-F5344CB8AC3E}">
        <p14:creationId xmlns:p14="http://schemas.microsoft.com/office/powerpoint/2010/main" val="31982756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[7/8]</a:t>
            </a:r>
            <a:endParaRPr lang="en-US" dirty="0"/>
          </a:p>
        </p:txBody>
      </p:sp>
      <p:graphicFrame>
        <p:nvGraphicFramePr>
          <p:cNvPr id="7" name="Content Placeholder 6"/>
          <p:cNvGraphicFramePr>
            <a:graphicFrameLocks noGrp="1"/>
          </p:cNvGraphicFramePr>
          <p:nvPr>
            <p:ph idx="1"/>
            <p:extLst/>
          </p:nvPr>
        </p:nvGraphicFramePr>
        <p:xfrm>
          <a:off x="128061" y="1646079"/>
          <a:ext cx="11935877" cy="4632960"/>
        </p:xfrm>
        <a:graphic>
          <a:graphicData uri="http://schemas.openxmlformats.org/drawingml/2006/table">
            <a:tbl>
              <a:tblPr firstRow="1" bandRow="1">
                <a:tableStyleId>{5C22544A-7EE6-4342-B048-85BDC9FD1C3A}</a:tableStyleId>
              </a:tblPr>
              <a:tblGrid>
                <a:gridCol w="3487975">
                  <a:extLst>
                    <a:ext uri="{9D8B030D-6E8A-4147-A177-3AD203B41FA5}">
                      <a16:colId xmlns:a16="http://schemas.microsoft.com/office/drawing/2014/main" val="3723971941"/>
                    </a:ext>
                  </a:extLst>
                </a:gridCol>
                <a:gridCol w="8447902">
                  <a:extLst>
                    <a:ext uri="{9D8B030D-6E8A-4147-A177-3AD203B41FA5}">
                      <a16:colId xmlns:a16="http://schemas.microsoft.com/office/drawing/2014/main" val="3846362693"/>
                    </a:ext>
                  </a:extLst>
                </a:gridCol>
              </a:tblGrid>
              <a:tr h="0">
                <a:tc>
                  <a:txBody>
                    <a:bodyPr/>
                    <a:lstStyle/>
                    <a:p>
                      <a:r>
                        <a:rPr lang="en-US" sz="2800" b="1" i="0" u="none" strike="noStrike" kern="1200" baseline="0" dirty="0" smtClean="0">
                          <a:solidFill>
                            <a:schemeClr val="lt1"/>
                          </a:solidFill>
                          <a:latin typeface="+mn-lt"/>
                          <a:ea typeface="+mn-ea"/>
                          <a:cs typeface="+mn-cs"/>
                        </a:rPr>
                        <a:t>Pain Point</a:t>
                      </a:r>
                      <a:endParaRPr lang="en-US" sz="2800" dirty="0"/>
                    </a:p>
                  </a:txBody>
                  <a:tcPr/>
                </a:tc>
                <a:tc>
                  <a:txBody>
                    <a:bodyPr/>
                    <a:lstStyle/>
                    <a:p>
                      <a:r>
                        <a:rPr lang="en-US" sz="2800" b="1" i="0" u="none" strike="noStrike" kern="1200" baseline="0" dirty="0" smtClean="0">
                          <a:solidFill>
                            <a:schemeClr val="lt1"/>
                          </a:solidFill>
                          <a:latin typeface="+mn-lt"/>
                          <a:ea typeface="+mn-ea"/>
                          <a:cs typeface="+mn-cs"/>
                        </a:rPr>
                        <a:t>Troubleshooting Possibilities</a:t>
                      </a:r>
                      <a:endParaRPr lang="en-US" sz="2800" dirty="0"/>
                    </a:p>
                  </a:txBody>
                  <a:tcPr/>
                </a:tc>
                <a:extLst>
                  <a:ext uri="{0D108BD9-81ED-4DB2-BD59-A6C34878D82A}">
                    <a16:rowId xmlns:a16="http://schemas.microsoft.com/office/drawing/2014/main" val="3414743692"/>
                  </a:ext>
                </a:extLst>
              </a:tr>
              <a:tr h="0">
                <a:tc>
                  <a:txBody>
                    <a:bodyPr/>
                    <a:lstStyle/>
                    <a:p>
                      <a:r>
                        <a:rPr lang="en-US" sz="2800" b="0" i="0" u="none" strike="noStrike" kern="1200" baseline="0" dirty="0" smtClean="0">
                          <a:solidFill>
                            <a:schemeClr val="dk1"/>
                          </a:solidFill>
                          <a:latin typeface="+mn-lt"/>
                          <a:ea typeface="+mn-ea"/>
                          <a:cs typeface="+mn-cs"/>
                        </a:rPr>
                        <a:t>False starts, wasted efforts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Ask the product owner to become an integral part of the team.</a:t>
                      </a:r>
                      <a:endParaRPr lang="en-US" sz="2800" dirty="0"/>
                    </a:p>
                  </a:txBody>
                  <a:tcPr/>
                </a:tc>
                <a:extLst>
                  <a:ext uri="{0D108BD9-81ED-4DB2-BD59-A6C34878D82A}">
                    <a16:rowId xmlns:a16="http://schemas.microsoft.com/office/drawing/2014/main" val="510816831"/>
                  </a:ext>
                </a:extLst>
              </a:tr>
              <a:tr h="0">
                <a:tc>
                  <a:txBody>
                    <a:bodyPr/>
                    <a:lstStyle/>
                    <a:p>
                      <a:r>
                        <a:rPr lang="en-US" sz="2800" b="0" i="0" u="none" strike="noStrike" kern="1200" baseline="0" dirty="0" smtClean="0">
                          <a:solidFill>
                            <a:schemeClr val="dk1"/>
                          </a:solidFill>
                          <a:latin typeface="+mn-lt"/>
                          <a:ea typeface="+mn-ea"/>
                          <a:cs typeface="+mn-cs"/>
                        </a:rPr>
                        <a:t>Inefficiently ordered product backlog items</a:t>
                      </a:r>
                      <a:endParaRPr lang="en-US" sz="2800" dirty="0"/>
                    </a:p>
                  </a:txBody>
                  <a:tcPr/>
                </a:tc>
                <a:tc>
                  <a:txBody>
                    <a:bodyPr/>
                    <a:lstStyle/>
                    <a:p>
                      <a:r>
                        <a:rPr lang="en-US" sz="2800" b="0" i="0" u="none" strike="noStrike" kern="1200" baseline="0" dirty="0" smtClean="0">
                          <a:solidFill>
                            <a:schemeClr val="dk1"/>
                          </a:solidFill>
                          <a:latin typeface="+mn-lt"/>
                          <a:ea typeface="+mn-ea"/>
                          <a:cs typeface="+mn-cs"/>
                        </a:rPr>
                        <a:t>Rank with value including cost of delay divided by duration and other value models</a:t>
                      </a:r>
                      <a:endParaRPr lang="en-US" sz="2800" dirty="0"/>
                    </a:p>
                  </a:txBody>
                  <a:tcPr/>
                </a:tc>
                <a:extLst>
                  <a:ext uri="{0D108BD9-81ED-4DB2-BD59-A6C34878D82A}">
                    <a16:rowId xmlns:a16="http://schemas.microsoft.com/office/drawing/2014/main" val="1396086982"/>
                  </a:ext>
                </a:extLst>
              </a:tr>
              <a:tr h="0">
                <a:tc>
                  <a:txBody>
                    <a:bodyPr/>
                    <a:lstStyle/>
                    <a:p>
                      <a:r>
                        <a:rPr lang="en-US" sz="2800" b="0" i="0" u="none" strike="noStrike" kern="1200" baseline="0" dirty="0" smtClean="0">
                          <a:solidFill>
                            <a:schemeClr val="dk1"/>
                          </a:solidFill>
                          <a:latin typeface="+mn-lt"/>
                          <a:ea typeface="+mn-ea"/>
                          <a:cs typeface="+mn-cs"/>
                        </a:rPr>
                        <a:t>Rush/wait uneven flow of work</a:t>
                      </a:r>
                      <a:endParaRPr lang="en-US" sz="2800" dirty="0"/>
                    </a:p>
                  </a:txBody>
                  <a:tcPr/>
                </a:tc>
                <a:tc>
                  <a:txBody>
                    <a:bodyPr/>
                    <a:lstStyle/>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Plan to the team's capacity and not more.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people to stop multitasking and be dedicated to one team. </a:t>
                      </a:r>
                    </a:p>
                    <a:p>
                      <a:pPr marL="457200" indent="-457200">
                        <a:buFont typeface="Wingdings" panose="05000000000000000000" pitchFamily="2" charset="2"/>
                        <a:buChar char="v"/>
                      </a:pPr>
                      <a:r>
                        <a:rPr lang="en-US" sz="2800" b="0" i="0" u="none" strike="noStrike" kern="1200" baseline="0" dirty="0" smtClean="0">
                          <a:solidFill>
                            <a:schemeClr val="dk1"/>
                          </a:solidFill>
                          <a:latin typeface="+mn-lt"/>
                          <a:ea typeface="+mn-ea"/>
                          <a:cs typeface="+mn-cs"/>
                        </a:rPr>
                        <a:t>Ask the team to work as pairs, a swarm, or mob to even out the capabilities across the entire team.</a:t>
                      </a:r>
                      <a:endParaRPr lang="en-US" sz="2800" dirty="0"/>
                    </a:p>
                  </a:txBody>
                  <a:tcPr/>
                </a:tc>
                <a:extLst>
                  <a:ext uri="{0D108BD9-81ED-4DB2-BD59-A6C34878D82A}">
                    <a16:rowId xmlns:a16="http://schemas.microsoft.com/office/drawing/2014/main" val="3403553816"/>
                  </a:ext>
                </a:extLst>
              </a:tr>
            </a:tbl>
          </a:graphicData>
        </a:graphic>
      </p:graphicFrame>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5875310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Agile Pain Points and Troubleshooting </a:t>
            </a:r>
            <a:r>
              <a:rPr lang="en-US" b="1" dirty="0" smtClean="0"/>
              <a:t>Possibilities [8/8]</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graphicFrame>
        <p:nvGraphicFramePr>
          <p:cNvPr id="7" name="Content Placeholder 6"/>
          <p:cNvGraphicFramePr>
            <a:graphicFrameLocks noGrp="1"/>
          </p:cNvGraphicFramePr>
          <p:nvPr>
            <p:ph idx="1"/>
            <p:extLst/>
          </p:nvPr>
        </p:nvGraphicFramePr>
        <p:xfrm>
          <a:off x="128061" y="1646079"/>
          <a:ext cx="11935877" cy="5120640"/>
        </p:xfrm>
        <a:graphic>
          <a:graphicData uri="http://schemas.openxmlformats.org/drawingml/2006/table">
            <a:tbl>
              <a:tblPr firstRow="1" bandRow="1">
                <a:tableStyleId>{5C22544A-7EE6-4342-B048-85BDC9FD1C3A}</a:tableStyleId>
              </a:tblPr>
              <a:tblGrid>
                <a:gridCol w="4224892">
                  <a:extLst>
                    <a:ext uri="{9D8B030D-6E8A-4147-A177-3AD203B41FA5}">
                      <a16:colId xmlns:a16="http://schemas.microsoft.com/office/drawing/2014/main" val="3723971941"/>
                    </a:ext>
                  </a:extLst>
                </a:gridCol>
                <a:gridCol w="7710985">
                  <a:extLst>
                    <a:ext uri="{9D8B030D-6E8A-4147-A177-3AD203B41FA5}">
                      <a16:colId xmlns:a16="http://schemas.microsoft.com/office/drawing/2014/main" val="3846362693"/>
                    </a:ext>
                  </a:extLst>
                </a:gridCol>
              </a:tblGrid>
              <a:tr h="0">
                <a:tc>
                  <a:txBody>
                    <a:bodyPr/>
                    <a:lstStyle/>
                    <a:p>
                      <a:r>
                        <a:rPr lang="en-US" sz="2400" b="1" i="0" u="none" strike="noStrike" kern="1200" baseline="0" dirty="0" smtClean="0">
                          <a:solidFill>
                            <a:schemeClr val="lt1"/>
                          </a:solidFill>
                          <a:latin typeface="+mn-lt"/>
                          <a:ea typeface="+mn-ea"/>
                          <a:cs typeface="+mn-cs"/>
                        </a:rPr>
                        <a:t>Pain Point</a:t>
                      </a:r>
                      <a:endParaRPr lang="en-US" sz="2400" dirty="0"/>
                    </a:p>
                  </a:txBody>
                  <a:tcPr/>
                </a:tc>
                <a:tc>
                  <a:txBody>
                    <a:bodyPr/>
                    <a:lstStyle/>
                    <a:p>
                      <a:r>
                        <a:rPr lang="en-US" sz="2400" b="1" i="0" u="none" strike="noStrike" kern="1200" baseline="0" dirty="0" smtClean="0">
                          <a:solidFill>
                            <a:schemeClr val="lt1"/>
                          </a:solidFill>
                          <a:latin typeface="+mn-lt"/>
                          <a:ea typeface="+mn-ea"/>
                          <a:cs typeface="+mn-cs"/>
                        </a:rPr>
                        <a:t>Troubleshooting Possibilities</a:t>
                      </a:r>
                      <a:endParaRPr lang="en-US" sz="2400" dirty="0"/>
                    </a:p>
                  </a:txBody>
                  <a:tcPr/>
                </a:tc>
                <a:extLst>
                  <a:ext uri="{0D108BD9-81ED-4DB2-BD59-A6C34878D82A}">
                    <a16:rowId xmlns:a16="http://schemas.microsoft.com/office/drawing/2014/main" val="3414743692"/>
                  </a:ext>
                </a:extLst>
              </a:tr>
              <a:tr h="0">
                <a:tc>
                  <a:txBody>
                    <a:bodyPr/>
                    <a:lstStyle/>
                    <a:p>
                      <a:r>
                        <a:rPr lang="en-US" sz="2400" b="0" i="0" u="none" strike="noStrike" kern="1200" baseline="0" dirty="0" smtClean="0">
                          <a:solidFill>
                            <a:schemeClr val="dk1"/>
                          </a:solidFill>
                          <a:latin typeface="+mn-lt"/>
                          <a:ea typeface="+mn-ea"/>
                          <a:cs typeface="+mn-cs"/>
                        </a:rPr>
                        <a:t>Impossible stakeholder demands</a:t>
                      </a:r>
                      <a:endParaRPr lang="en-US" sz="2400" dirty="0"/>
                    </a:p>
                  </a:txBody>
                  <a:tcPr/>
                </a:tc>
                <a:tc>
                  <a:txBody>
                    <a:bodyPr/>
                    <a:lstStyle/>
                    <a:p>
                      <a:r>
                        <a:rPr lang="en-US" sz="2400" b="0" i="0" u="none" strike="noStrike" kern="1200" baseline="0" dirty="0" smtClean="0">
                          <a:solidFill>
                            <a:schemeClr val="dk1"/>
                          </a:solidFill>
                          <a:latin typeface="+mn-lt"/>
                          <a:ea typeface="+mn-ea"/>
                          <a:cs typeface="+mn-cs"/>
                        </a:rPr>
                        <a:t>Servant leadership to work with this stakeholder (and possibly product owner).</a:t>
                      </a:r>
                      <a:endParaRPr lang="en-US" sz="2400" dirty="0"/>
                    </a:p>
                  </a:txBody>
                  <a:tcPr/>
                </a:tc>
                <a:extLst>
                  <a:ext uri="{0D108BD9-81ED-4DB2-BD59-A6C34878D82A}">
                    <a16:rowId xmlns:a16="http://schemas.microsoft.com/office/drawing/2014/main" val="2736628525"/>
                  </a:ext>
                </a:extLst>
              </a:tr>
              <a:tr h="0">
                <a:tc>
                  <a:txBody>
                    <a:bodyPr/>
                    <a:lstStyle/>
                    <a:p>
                      <a:r>
                        <a:rPr lang="en-US" sz="2400" b="0" i="0" u="none" strike="noStrike" kern="1200" baseline="0" dirty="0" smtClean="0">
                          <a:solidFill>
                            <a:schemeClr val="dk1"/>
                          </a:solidFill>
                          <a:latin typeface="+mn-lt"/>
                          <a:ea typeface="+mn-ea"/>
                          <a:cs typeface="+mn-cs"/>
                        </a:rPr>
                        <a:t>Unexpected or unforeseen delays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team to check in more often, use Kanban boards to see the flow of work and work in progress limits to understand the impact of the demands on the team or product.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Also track impediments and impediment removal on an impediment board.</a:t>
                      </a:r>
                      <a:endParaRPr lang="en-US" sz="2400" dirty="0"/>
                    </a:p>
                  </a:txBody>
                  <a:tcPr/>
                </a:tc>
                <a:extLst>
                  <a:ext uri="{0D108BD9-81ED-4DB2-BD59-A6C34878D82A}">
                    <a16:rowId xmlns:a16="http://schemas.microsoft.com/office/drawing/2014/main" val="3117054535"/>
                  </a:ext>
                </a:extLst>
              </a:tr>
              <a:tr h="0">
                <a:tc>
                  <a:txBody>
                    <a:bodyPr/>
                    <a:lstStyle/>
                    <a:p>
                      <a:r>
                        <a:rPr lang="en-US" sz="2400" b="0" i="0" u="none" strike="noStrike" kern="1200" baseline="0" dirty="0" err="1" smtClean="0">
                          <a:solidFill>
                            <a:schemeClr val="dk1"/>
                          </a:solidFill>
                          <a:latin typeface="+mn-lt"/>
                          <a:ea typeface="+mn-ea"/>
                          <a:cs typeface="+mn-cs"/>
                        </a:rPr>
                        <a:t>Siloed</a:t>
                      </a:r>
                      <a:r>
                        <a:rPr lang="en-US" sz="2400" b="0" i="0" u="none" strike="noStrike" kern="1200" baseline="0" dirty="0" smtClean="0">
                          <a:solidFill>
                            <a:schemeClr val="dk1"/>
                          </a:solidFill>
                          <a:latin typeface="+mn-lt"/>
                          <a:ea typeface="+mn-ea"/>
                          <a:cs typeface="+mn-cs"/>
                        </a:rPr>
                        <a:t> teams, instead of cross-functional teams</a:t>
                      </a:r>
                      <a:endParaRPr lang="en-US" sz="2400" dirty="0"/>
                    </a:p>
                  </a:txBody>
                  <a:tcPr/>
                </a:tc>
                <a:tc>
                  <a:txBody>
                    <a:bodyPr/>
                    <a:lstStyle/>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Ask the people who are part of projects to </a:t>
                      </a:r>
                      <a:r>
                        <a:rPr lang="en-US" sz="2400" b="0" i="0" u="none" strike="noStrike" kern="1200" baseline="0" dirty="0" err="1" smtClean="0">
                          <a:solidFill>
                            <a:schemeClr val="dk1"/>
                          </a:solidFill>
                          <a:latin typeface="+mn-lt"/>
                          <a:ea typeface="+mn-ea"/>
                          <a:cs typeface="+mn-cs"/>
                        </a:rPr>
                        <a:t>selforganize</a:t>
                      </a:r>
                      <a:r>
                        <a:rPr lang="en-US" sz="2400" b="0" i="0" u="none" strike="noStrike" kern="1200" baseline="0" dirty="0" smtClean="0">
                          <a:solidFill>
                            <a:schemeClr val="dk1"/>
                          </a:solidFill>
                          <a:latin typeface="+mn-lt"/>
                          <a:ea typeface="+mn-ea"/>
                          <a:cs typeface="+mn-cs"/>
                        </a:rPr>
                        <a:t> as cross-functional teams. </a:t>
                      </a:r>
                    </a:p>
                    <a:p>
                      <a:pPr marL="342900" indent="-342900">
                        <a:buFont typeface="Wingdings" panose="05000000000000000000" pitchFamily="2" charset="2"/>
                        <a:buChar char="v"/>
                      </a:pPr>
                      <a:r>
                        <a:rPr lang="en-US" sz="2400" b="0" i="0" u="none" strike="noStrike" kern="1200" baseline="0" dirty="0" smtClean="0">
                          <a:solidFill>
                            <a:schemeClr val="dk1"/>
                          </a:solidFill>
                          <a:latin typeface="+mn-lt"/>
                          <a:ea typeface="+mn-ea"/>
                          <a:cs typeface="+mn-cs"/>
                        </a:rPr>
                        <a:t>Use servant leadership skills to help the managers understand why agile needs cross-functional teams.</a:t>
                      </a:r>
                      <a:endParaRPr lang="en-US" sz="2400" dirty="0"/>
                    </a:p>
                  </a:txBody>
                  <a:tcPr/>
                </a:tc>
                <a:extLst>
                  <a:ext uri="{0D108BD9-81ED-4DB2-BD59-A6C34878D82A}">
                    <a16:rowId xmlns:a16="http://schemas.microsoft.com/office/drawing/2014/main" val="436110566"/>
                  </a:ext>
                </a:extLst>
              </a:tr>
            </a:tbl>
          </a:graphicData>
        </a:graphic>
      </p:graphicFrame>
    </p:spTree>
    <p:extLst>
      <p:ext uri="{BB962C8B-B14F-4D97-AF65-F5344CB8AC3E}">
        <p14:creationId xmlns:p14="http://schemas.microsoft.com/office/powerpoint/2010/main" val="11395709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MEASUREMENTS IN </a:t>
            </a:r>
            <a:r>
              <a:rPr lang="en-US" b="1" dirty="0" smtClean="0"/>
              <a:t>AGILE PROJECTS</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9892800" y="3674880"/>
              <a:ext cx="174240" cy="55080"/>
            </p14:xfrm>
          </p:contentPart>
        </mc:Choice>
        <mc:Fallback xmlns="">
          <p:pic>
            <p:nvPicPr>
              <p:cNvPr id="7" name="Ink 6"/>
              <p:cNvPicPr/>
              <p:nvPr/>
            </p:nvPicPr>
            <p:blipFill>
              <a:blip r:embed="rId3"/>
              <a:stretch>
                <a:fillRect/>
              </a:stretch>
            </p:blipFill>
            <p:spPr>
              <a:xfrm>
                <a:off x="9887760" y="3669840"/>
                <a:ext cx="187920" cy="68760"/>
              </a:xfrm>
              <a:prstGeom prst="rect">
                <a:avLst/>
              </a:prstGeom>
            </p:spPr>
          </p:pic>
        </mc:Fallback>
      </mc:AlternateContent>
    </p:spTree>
    <p:extLst>
      <p:ext uri="{BB962C8B-B14F-4D97-AF65-F5344CB8AC3E}">
        <p14:creationId xmlns:p14="http://schemas.microsoft.com/office/powerpoint/2010/main" val="39674645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Transitioning to agile</a:t>
            </a:r>
          </a:p>
        </p:txBody>
      </p:sp>
      <p:sp>
        <p:nvSpPr>
          <p:cNvPr id="3" name="Content Placeholder 2"/>
          <p:cNvSpPr>
            <a:spLocks noGrp="1"/>
          </p:cNvSpPr>
          <p:nvPr>
            <p:ph idx="1"/>
          </p:nvPr>
        </p:nvSpPr>
        <p:spPr/>
        <p:txBody>
          <a:bodyPr/>
          <a:lstStyle/>
          <a:p>
            <a:r>
              <a:rPr lang="en-US" dirty="0"/>
              <a:t>U</a:t>
            </a:r>
            <a:r>
              <a:rPr lang="en-US" dirty="0" smtClean="0"/>
              <a:t>sing </a:t>
            </a:r>
            <a:r>
              <a:rPr lang="en-US" dirty="0"/>
              <a:t>different </a:t>
            </a:r>
            <a:r>
              <a:rPr lang="en-US" dirty="0" smtClean="0"/>
              <a:t>measurements</a:t>
            </a:r>
          </a:p>
          <a:p>
            <a:r>
              <a:rPr lang="en-US" dirty="0"/>
              <a:t>L</a:t>
            </a:r>
            <a:r>
              <a:rPr lang="en-US" dirty="0" smtClean="0"/>
              <a:t>ooking </a:t>
            </a:r>
            <a:r>
              <a:rPr lang="en-US" dirty="0"/>
              <a:t>at new metrics that matter to the team and to </a:t>
            </a:r>
            <a:r>
              <a:rPr lang="en-US" dirty="0" smtClean="0"/>
              <a:t>management</a:t>
            </a:r>
          </a:p>
          <a:p>
            <a:r>
              <a:rPr lang="en-US" dirty="0" smtClean="0"/>
              <a:t>These metrics </a:t>
            </a:r>
            <a:r>
              <a:rPr lang="en-US" dirty="0"/>
              <a:t>matter because they focus on customer value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3319567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TEAMS MEASURE RESULTS</a:t>
            </a:r>
          </a:p>
        </p:txBody>
      </p:sp>
      <p:sp>
        <p:nvSpPr>
          <p:cNvPr id="3" name="Content Placeholder 2"/>
          <p:cNvSpPr>
            <a:spLocks noGrp="1"/>
          </p:cNvSpPr>
          <p:nvPr>
            <p:ph idx="1"/>
          </p:nvPr>
        </p:nvSpPr>
        <p:spPr/>
        <p:txBody>
          <a:bodyPr>
            <a:normAutofit/>
          </a:bodyPr>
          <a:lstStyle/>
          <a:p>
            <a:r>
              <a:rPr lang="en-US" dirty="0"/>
              <a:t>Agile favors empirical and value-based measurements instead of </a:t>
            </a:r>
            <a:r>
              <a:rPr lang="en-US" dirty="0" smtClean="0"/>
              <a:t>predictive measurements.</a:t>
            </a:r>
          </a:p>
          <a:p>
            <a:r>
              <a:rPr lang="en-US" dirty="0" smtClean="0"/>
              <a:t>Agile </a:t>
            </a:r>
            <a:r>
              <a:rPr lang="en-US" dirty="0"/>
              <a:t>measures what the team delivers, not what the </a:t>
            </a:r>
            <a:r>
              <a:rPr lang="en-US" dirty="0" smtClean="0"/>
              <a:t>team predicts </a:t>
            </a:r>
            <a:r>
              <a:rPr lang="en-US" dirty="0"/>
              <a:t>it will deliver</a:t>
            </a:r>
            <a:r>
              <a:rPr lang="en-US" dirty="0" smtClean="0"/>
              <a:t>.</a:t>
            </a:r>
          </a:p>
          <a:p>
            <a:r>
              <a:rPr lang="en-US" dirty="0"/>
              <a:t>Agile is based on working products of demonstrable value </a:t>
            </a:r>
            <a:r>
              <a:rPr lang="en-US" dirty="0" smtClean="0"/>
              <a:t>to customers </a:t>
            </a:r>
            <a:r>
              <a:rPr lang="en-US" dirty="0"/>
              <a:t>and not managing </a:t>
            </a:r>
            <a:r>
              <a:rPr lang="en-US" dirty="0" smtClean="0"/>
              <a:t>to a baseline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20892005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duration prediction</a:t>
            </a:r>
            <a:endParaRPr lang="en-US" dirty="0"/>
          </a:p>
        </p:txBody>
      </p:sp>
      <p:sp>
        <p:nvSpPr>
          <p:cNvPr id="3" name="Content Placeholder 2"/>
          <p:cNvSpPr>
            <a:spLocks noGrp="1"/>
          </p:cNvSpPr>
          <p:nvPr>
            <p:ph idx="1"/>
          </p:nvPr>
        </p:nvSpPr>
        <p:spPr/>
        <p:txBody>
          <a:bodyPr/>
          <a:lstStyle/>
          <a:p>
            <a:r>
              <a:rPr lang="en-US" dirty="0"/>
              <a:t>Once the team establishes a reliable velocity (average stories or story points per iteration) or the average cycle time, the team can predict how much longer the project will </a:t>
            </a:r>
            <a:r>
              <a:rPr lang="en-US" dirty="0" smtClean="0"/>
              <a:t>take</a:t>
            </a:r>
          </a:p>
          <a:p>
            <a:r>
              <a:rPr lang="en-US" dirty="0"/>
              <a:t>Teams might discover it can take four to eight iterations to achieve a stable velocity. The teams need the feedback from each iteration to learn about how they work and how to improve.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31377080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Velocity,</a:t>
            </a:r>
          </a:p>
        </p:txBody>
      </p:sp>
      <p:sp>
        <p:nvSpPr>
          <p:cNvPr id="3" name="Content Placeholder 2"/>
          <p:cNvSpPr>
            <a:spLocks noGrp="1"/>
          </p:cNvSpPr>
          <p:nvPr>
            <p:ph idx="1"/>
          </p:nvPr>
        </p:nvSpPr>
        <p:spPr/>
        <p:txBody>
          <a:bodyPr/>
          <a:lstStyle/>
          <a:p>
            <a:r>
              <a:rPr lang="en-US" dirty="0" smtClean="0"/>
              <a:t>The </a:t>
            </a:r>
            <a:r>
              <a:rPr lang="en-US" dirty="0"/>
              <a:t>sum of the story point sizes for the features actually completed in this iteration, allows the team to plan its next capacity more accurately by looking at its historical performance.</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5182854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a:t>
            </a:r>
            <a:r>
              <a:rPr lang="en-US" dirty="0" err="1" smtClean="0"/>
              <a:t>burndown</a:t>
            </a:r>
            <a:r>
              <a:rPr lang="en-US" dirty="0" smtClean="0"/>
              <a:t> </a:t>
            </a:r>
            <a:r>
              <a:rPr lang="en-US" dirty="0"/>
              <a:t>charts</a:t>
            </a:r>
          </a:p>
        </p:txBody>
      </p:sp>
      <p:pic>
        <p:nvPicPr>
          <p:cNvPr id="7" name="Content Placeholder 6"/>
          <p:cNvPicPr>
            <a:picLocks noGrp="1" noChangeAspect="1"/>
          </p:cNvPicPr>
          <p:nvPr>
            <p:ph idx="1"/>
          </p:nvPr>
        </p:nvPicPr>
        <p:blipFill>
          <a:blip r:embed="rId2"/>
          <a:stretch>
            <a:fillRect/>
          </a:stretch>
        </p:blipFill>
        <p:spPr>
          <a:xfrm>
            <a:off x="2209800" y="1690688"/>
            <a:ext cx="7772400" cy="4758958"/>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34498687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Sprint Burnup charts</a:t>
            </a:r>
            <a:endParaRPr lang="en-US" dirty="0"/>
          </a:p>
        </p:txBody>
      </p:sp>
      <p:pic>
        <p:nvPicPr>
          <p:cNvPr id="7" name="Content Placeholder 6"/>
          <p:cNvPicPr>
            <a:picLocks noGrp="1" noChangeAspect="1"/>
          </p:cNvPicPr>
          <p:nvPr>
            <p:ph idx="1"/>
          </p:nvPr>
        </p:nvPicPr>
        <p:blipFill>
          <a:blip r:embed="rId2"/>
          <a:stretch>
            <a:fillRect/>
          </a:stretch>
        </p:blipFill>
        <p:spPr>
          <a:xfrm>
            <a:off x="2209800" y="1865658"/>
            <a:ext cx="7772400" cy="4315722"/>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mc:AlternateContent xmlns:mc="http://schemas.openxmlformats.org/markup-compatibility/2006" xmlns:p14="http://schemas.microsoft.com/office/powerpoint/2010/main">
        <mc:Choice Requires="p14">
          <p:contentPart p14:bwMode="auto" r:id="rId3">
            <p14:nvContentPartPr>
              <p14:cNvPr id="3" name="Ink 2"/>
              <p14:cNvContentPartPr/>
              <p14:nvPr/>
            </p14:nvContentPartPr>
            <p14:xfrm>
              <a:off x="4352040" y="5060160"/>
              <a:ext cx="360" cy="360"/>
            </p14:xfrm>
          </p:contentPart>
        </mc:Choice>
        <mc:Fallback xmlns="">
          <p:pic>
            <p:nvPicPr>
              <p:cNvPr id="3" name="Ink 2"/>
              <p:cNvPicPr/>
              <p:nvPr/>
            </p:nvPicPr>
            <p:blipFill>
              <a:blip r:embed="rId4"/>
              <a:stretch>
                <a:fillRect/>
              </a:stretch>
            </p:blipFill>
            <p:spPr>
              <a:xfrm>
                <a:off x="4347000" y="5055120"/>
                <a:ext cx="10440" cy="10440"/>
              </a:xfrm>
              <a:prstGeom prst="rect">
                <a:avLst/>
              </a:prstGeom>
            </p:spPr>
          </p:pic>
        </mc:Fallback>
      </mc:AlternateContent>
    </p:spTree>
    <p:extLst>
      <p:ext uri="{BB962C8B-B14F-4D97-AF65-F5344CB8AC3E}">
        <p14:creationId xmlns:p14="http://schemas.microsoft.com/office/powerpoint/2010/main" val="41815995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Burndown</a:t>
            </a:r>
            <a:r>
              <a:rPr lang="en-US" dirty="0" smtClean="0"/>
              <a:t> and burnup charts</a:t>
            </a:r>
            <a:endParaRPr lang="en-US" dirty="0"/>
          </a:p>
        </p:txBody>
      </p:sp>
      <p:sp>
        <p:nvSpPr>
          <p:cNvPr id="3" name="Content Placeholder 2"/>
          <p:cNvSpPr>
            <a:spLocks noGrp="1"/>
          </p:cNvSpPr>
          <p:nvPr>
            <p:ph idx="1"/>
          </p:nvPr>
        </p:nvSpPr>
        <p:spPr/>
        <p:txBody>
          <a:bodyPr>
            <a:normAutofit/>
          </a:bodyPr>
          <a:lstStyle/>
          <a:p>
            <a:r>
              <a:rPr lang="en-US" dirty="0" err="1" smtClean="0"/>
              <a:t>Burndowns</a:t>
            </a:r>
            <a:r>
              <a:rPr lang="en-US" dirty="0" smtClean="0"/>
              <a:t> show </a:t>
            </a:r>
            <a:r>
              <a:rPr lang="en-US" dirty="0"/>
              <a:t>the effect of team members multitasking, stories that are too large, or </a:t>
            </a:r>
            <a:r>
              <a:rPr lang="en-US" dirty="0" smtClean="0"/>
              <a:t>team members </a:t>
            </a:r>
            <a:r>
              <a:rPr lang="en-US" dirty="0"/>
              <a:t>out of the office</a:t>
            </a:r>
            <a:r>
              <a:rPr lang="en-US" dirty="0" smtClean="0"/>
              <a:t>.</a:t>
            </a:r>
          </a:p>
          <a:p>
            <a:r>
              <a:rPr lang="en-US" dirty="0"/>
              <a:t>Especially with teams new to agile, the burnup will show changes in </a:t>
            </a:r>
            <a:r>
              <a:rPr lang="en-US" dirty="0" smtClean="0"/>
              <a:t>scope during </a:t>
            </a:r>
            <a:r>
              <a:rPr lang="en-US" dirty="0"/>
              <a:t>the iteration. Burnups allow teams to see what they have accomplished</a:t>
            </a:r>
            <a:r>
              <a:rPr lang="en-US" dirty="0" smtClean="0"/>
              <a:t>, which </a:t>
            </a:r>
            <a:r>
              <a:rPr lang="en-US" dirty="0"/>
              <a:t>helps the team proceed to the next piece of work</a:t>
            </a:r>
            <a:r>
              <a:rPr lang="en-US" dirty="0" smtClean="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18457391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Flow-based agile teams </a:t>
            </a:r>
            <a:r>
              <a:rPr lang="en-US" dirty="0" smtClean="0"/>
              <a:t>measurements</a:t>
            </a:r>
            <a:r>
              <a:rPr lang="en-US" dirty="0"/>
              <a:t>:</a:t>
            </a:r>
          </a:p>
        </p:txBody>
      </p:sp>
      <p:sp>
        <p:nvSpPr>
          <p:cNvPr id="3" name="Content Placeholder 2"/>
          <p:cNvSpPr>
            <a:spLocks noGrp="1"/>
          </p:cNvSpPr>
          <p:nvPr>
            <p:ph idx="1"/>
          </p:nvPr>
        </p:nvSpPr>
        <p:spPr/>
        <p:txBody>
          <a:bodyPr>
            <a:normAutofit/>
          </a:bodyPr>
          <a:lstStyle/>
          <a:p>
            <a:r>
              <a:rPr lang="en-US" dirty="0" smtClean="0"/>
              <a:t>Lead time (the total time it takes to deliver an item, measured from the time it is added to the board to the moment it is completed)</a:t>
            </a:r>
          </a:p>
          <a:p>
            <a:r>
              <a:rPr lang="en-US" dirty="0" smtClean="0"/>
              <a:t> Cycle time (the time required to process an item) </a:t>
            </a:r>
          </a:p>
          <a:p>
            <a:r>
              <a:rPr lang="en-US" dirty="0" smtClean="0"/>
              <a:t>Response time (the time that an item waits until work starts)</a:t>
            </a:r>
          </a:p>
          <a:p>
            <a:r>
              <a:rPr lang="en-US" dirty="0" smtClean="0"/>
              <a:t>Teams measure cycle </a:t>
            </a:r>
            <a:r>
              <a:rPr lang="en-US" dirty="0"/>
              <a:t>time to see bottlenecks and delays, not necessarily inside the team.</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4463662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a:t>
            </a:r>
            <a:endParaRPr lang="en-US" dirty="0"/>
          </a:p>
        </p:txBody>
      </p:sp>
      <p:sp>
        <p:nvSpPr>
          <p:cNvPr id="3" name="Content Placeholder 2"/>
          <p:cNvSpPr>
            <a:spLocks noGrp="1"/>
          </p:cNvSpPr>
          <p:nvPr>
            <p:ph idx="1"/>
          </p:nvPr>
        </p:nvSpPr>
        <p:spPr/>
        <p:txBody>
          <a:bodyPr>
            <a:normAutofit/>
          </a:bodyPr>
          <a:lstStyle/>
          <a:p>
            <a:r>
              <a:rPr lang="en-US" i="1" dirty="0"/>
              <a:t>When teams depend on external people or groups, measure cycle time </a:t>
            </a:r>
            <a:r>
              <a:rPr lang="en-US" i="1" dirty="0" smtClean="0"/>
              <a:t>to see </a:t>
            </a:r>
            <a:r>
              <a:rPr lang="en-US" i="1" dirty="0"/>
              <a:t>how long it takes for the team to complete the work</a:t>
            </a:r>
            <a:r>
              <a:rPr lang="en-US" i="1" dirty="0" smtClean="0"/>
              <a:t>.</a:t>
            </a:r>
          </a:p>
          <a:p>
            <a:r>
              <a:rPr lang="en-US" i="1" dirty="0" smtClean="0"/>
              <a:t>Measure </a:t>
            </a:r>
            <a:r>
              <a:rPr lang="en-US" i="1" dirty="0"/>
              <a:t>lead </a:t>
            </a:r>
            <a:r>
              <a:rPr lang="en-US" i="1" dirty="0" smtClean="0"/>
              <a:t>time to </a:t>
            </a:r>
            <a:r>
              <a:rPr lang="en-US" i="1" dirty="0"/>
              <a:t>see the external dependencies after the team completes its work. </a:t>
            </a:r>
            <a:endParaRPr lang="en-US" i="1" dirty="0" smtClean="0"/>
          </a:p>
          <a:p>
            <a:r>
              <a:rPr lang="en-US" i="1" dirty="0" smtClean="0"/>
              <a:t>Teams can </a:t>
            </a:r>
            <a:r>
              <a:rPr lang="en-US" i="1" dirty="0"/>
              <a:t>also measure the reaction time, the time from ready to the first column</a:t>
            </a:r>
            <a:r>
              <a:rPr lang="en-US" i="1" dirty="0" smtClean="0"/>
              <a:t>, to </a:t>
            </a:r>
            <a:r>
              <a:rPr lang="en-US" i="1" dirty="0"/>
              <a:t>see how long it takes them—on average—to respond to new requests.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2039604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3"/>
          <a:stretch>
            <a:fillRect/>
          </a:stretch>
        </p:blipFill>
        <p:spPr>
          <a:xfrm>
            <a:off x="1940142" y="70122"/>
            <a:ext cx="6961218" cy="6858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
        <p:nvSpPr>
          <p:cNvPr id="14" name="Rectangle 13"/>
          <p:cNvSpPr/>
          <p:nvPr/>
        </p:nvSpPr>
        <p:spPr>
          <a:xfrm>
            <a:off x="9315743" y="2263549"/>
            <a:ext cx="2552700" cy="3139321"/>
          </a:xfrm>
          <a:prstGeom prst="rect">
            <a:avLst/>
          </a:prstGeom>
          <a:solidFill>
            <a:schemeClr val="bg2"/>
          </a:solidFill>
        </p:spPr>
        <p:txBody>
          <a:bodyPr wrap="square">
            <a:spAutoFit/>
          </a:bodyPr>
          <a:lstStyle/>
          <a:p>
            <a:r>
              <a:rPr lang="en-US" dirty="0">
                <a:latin typeface="LiberationSerif"/>
              </a:rPr>
              <a:t>When the team has met its </a:t>
            </a:r>
            <a:r>
              <a:rPr lang="en-US" dirty="0" smtClean="0">
                <a:latin typeface="LiberationSerif"/>
              </a:rPr>
              <a:t>WIP limits</a:t>
            </a:r>
            <a:r>
              <a:rPr lang="en-US" dirty="0">
                <a:latin typeface="LiberationSerif"/>
              </a:rPr>
              <a:t>, the team cannot pull work from the left into the next column. Instead, </a:t>
            </a:r>
            <a:r>
              <a:rPr lang="en-US" dirty="0" smtClean="0">
                <a:latin typeface="LiberationSerif"/>
              </a:rPr>
              <a:t>the team </a:t>
            </a:r>
            <a:r>
              <a:rPr lang="en-US" dirty="0">
                <a:latin typeface="LiberationSerif"/>
              </a:rPr>
              <a:t>works from the right-most full column and asks, “What do we do as a </a:t>
            </a:r>
            <a:r>
              <a:rPr lang="en-US" dirty="0" smtClean="0">
                <a:latin typeface="LiberationSerif"/>
              </a:rPr>
              <a:t>team to </a:t>
            </a:r>
            <a:r>
              <a:rPr lang="en-US" dirty="0">
                <a:latin typeface="LiberationSerif"/>
              </a:rPr>
              <a:t>move this work into the next column?”</a:t>
            </a:r>
            <a:endParaRPr lang="en-US" dirty="0"/>
          </a:p>
        </p:txBody>
      </p:sp>
    </p:spTree>
    <p:extLst>
      <p:ext uri="{BB962C8B-B14F-4D97-AF65-F5344CB8AC3E}">
        <p14:creationId xmlns:p14="http://schemas.microsoft.com/office/powerpoint/2010/main" val="354780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Capacity measures &amp; predictability measures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Burnups, </a:t>
            </a:r>
            <a:r>
              <a:rPr lang="en-US" dirty="0" err="1"/>
              <a:t>burndowns</a:t>
            </a:r>
            <a:r>
              <a:rPr lang="en-US" dirty="0"/>
              <a:t> (capacity measures) and lead time, and cycle </a:t>
            </a:r>
            <a:r>
              <a:rPr lang="en-US" dirty="0" smtClean="0"/>
              <a:t>time (</a:t>
            </a:r>
            <a:r>
              <a:rPr lang="en-US" dirty="0"/>
              <a:t>predictability measures) are useful for in-the-moment measurements. They </a:t>
            </a:r>
            <a:r>
              <a:rPr lang="en-US" dirty="0" smtClean="0"/>
              <a:t>help a </a:t>
            </a:r>
            <a:r>
              <a:rPr lang="en-US" dirty="0"/>
              <a:t>team understand how much more work they have and whether the team </a:t>
            </a:r>
            <a:r>
              <a:rPr lang="en-US" dirty="0" smtClean="0"/>
              <a:t>might finish </a:t>
            </a:r>
            <a:r>
              <a:rPr lang="en-US" dirty="0"/>
              <a:t>on time</a:t>
            </a:r>
            <a:r>
              <a:rPr lang="en-US" dirty="0" smtClean="0"/>
              <a:t>.</a:t>
            </a:r>
          </a:p>
          <a:p>
            <a:r>
              <a:rPr lang="en-US" dirty="0"/>
              <a:t>Measuring story points is not the same as measuring completed stories </a:t>
            </a:r>
            <a:r>
              <a:rPr lang="en-US" dirty="0" smtClean="0"/>
              <a:t>or features</a:t>
            </a:r>
            <a:r>
              <a:rPr lang="en-US" dirty="0"/>
              <a:t>. Some teams attempt to measure story points without </a:t>
            </a:r>
            <a:r>
              <a:rPr lang="en-US" dirty="0" smtClean="0"/>
              <a:t>completing the actual </a:t>
            </a:r>
            <a:r>
              <a:rPr lang="en-US" dirty="0"/>
              <a:t>feature or story. When teams measure only story points, they </a:t>
            </a:r>
            <a:r>
              <a:rPr lang="en-US" dirty="0" smtClean="0"/>
              <a:t>measure capacity</a:t>
            </a:r>
            <a:r>
              <a:rPr lang="en-US" dirty="0"/>
              <a:t>, not finished work, which violates the principle of “the primary </a:t>
            </a:r>
            <a:r>
              <a:rPr lang="en-US" dirty="0" smtClean="0"/>
              <a:t>measure of </a:t>
            </a:r>
            <a:r>
              <a:rPr lang="en-US" dirty="0"/>
              <a:t>progress is working software” (or, other product if not software</a:t>
            </a:r>
            <a:r>
              <a:rPr lang="en-US" dirty="0" smtClean="0"/>
              <a:t>).</a:t>
            </a:r>
          </a:p>
          <a:p>
            <a:r>
              <a:rPr lang="en-US" dirty="0"/>
              <a:t>Each team has its own capacity. When a team uses story points, be aware </a:t>
            </a:r>
            <a:r>
              <a:rPr lang="en-US" dirty="0" smtClean="0"/>
              <a:t>that the </a:t>
            </a:r>
            <a:r>
              <a:rPr lang="en-US" dirty="0"/>
              <a:t>number of story points a team can complete in a given time is unique to </a:t>
            </a:r>
            <a:r>
              <a:rPr lang="en-US" dirty="0" smtClean="0"/>
              <a:t>that team.</a:t>
            </a:r>
          </a:p>
          <a:p>
            <a:r>
              <a:rPr lang="en-US" dirty="0"/>
              <a:t>When teams provide their own units of measure, teams are better able </a:t>
            </a:r>
            <a:r>
              <a:rPr lang="en-US" dirty="0" smtClean="0"/>
              <a:t>to assess </a:t>
            </a:r>
            <a:r>
              <a:rPr lang="en-US" dirty="0"/>
              <a:t>and estimate and deliver their work.</a:t>
            </a:r>
            <a:endParaRPr lang="en-US"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15820743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downside of relative estimation</a:t>
            </a:r>
          </a:p>
        </p:txBody>
      </p:sp>
      <p:sp>
        <p:nvSpPr>
          <p:cNvPr id="3" name="Content Placeholder 2"/>
          <p:cNvSpPr>
            <a:spLocks noGrp="1"/>
          </p:cNvSpPr>
          <p:nvPr>
            <p:ph idx="1"/>
          </p:nvPr>
        </p:nvSpPr>
        <p:spPr/>
        <p:txBody>
          <a:bodyPr/>
          <a:lstStyle/>
          <a:p>
            <a:r>
              <a:rPr lang="en-US" dirty="0" smtClean="0"/>
              <a:t>There </a:t>
            </a:r>
            <a:r>
              <a:rPr lang="en-US" dirty="0"/>
              <a:t>is no way to compare teams or add velocity across </a:t>
            </a:r>
            <a:r>
              <a:rPr lang="en-US" dirty="0" smtClean="0"/>
              <a:t>teams</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35931794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 burnup/</a:t>
            </a:r>
            <a:r>
              <a:rPr lang="en-US" dirty="0" err="1"/>
              <a:t>burndown</a:t>
            </a:r>
            <a:r>
              <a:rPr lang="en-US" dirty="0"/>
              <a:t> chart</a:t>
            </a:r>
          </a:p>
        </p:txBody>
      </p:sp>
      <p:sp>
        <p:nvSpPr>
          <p:cNvPr id="3" name="Content Placeholder 2"/>
          <p:cNvSpPr>
            <a:spLocks noGrp="1"/>
          </p:cNvSpPr>
          <p:nvPr>
            <p:ph idx="1"/>
          </p:nvPr>
        </p:nvSpPr>
        <p:spPr/>
        <p:txBody>
          <a:bodyPr>
            <a:normAutofit lnSpcReduction="10000"/>
          </a:bodyPr>
          <a:lstStyle/>
          <a:p>
            <a:r>
              <a:rPr lang="en-US" dirty="0"/>
              <a:t>These charts provide trends </a:t>
            </a:r>
            <a:r>
              <a:rPr lang="en-US" dirty="0" smtClean="0"/>
              <a:t>of completion </a:t>
            </a:r>
            <a:r>
              <a:rPr lang="en-US" dirty="0"/>
              <a:t>over </a:t>
            </a:r>
            <a:r>
              <a:rPr lang="en-US" dirty="0" smtClean="0"/>
              <a:t>time</a:t>
            </a:r>
          </a:p>
          <a:p>
            <a:r>
              <a:rPr lang="en-US" dirty="0" smtClean="0"/>
              <a:t>Show </a:t>
            </a:r>
            <a:r>
              <a:rPr lang="en-US" dirty="0"/>
              <a:t>that requirements grew during </a:t>
            </a:r>
            <a:r>
              <a:rPr lang="en-US" dirty="0" smtClean="0"/>
              <a:t>the project</a:t>
            </a:r>
            <a:r>
              <a:rPr lang="en-US" dirty="0"/>
              <a:t>. </a:t>
            </a:r>
            <a:endParaRPr lang="en-US" dirty="0" smtClean="0"/>
          </a:p>
          <a:p>
            <a:r>
              <a:rPr lang="en-US" dirty="0" smtClean="0"/>
              <a:t>The </a:t>
            </a:r>
            <a:r>
              <a:rPr lang="en-US" dirty="0"/>
              <a:t>features complete line shows that the team completes features at </a:t>
            </a:r>
            <a:r>
              <a:rPr lang="en-US" dirty="0" smtClean="0"/>
              <a:t>a regular </a:t>
            </a:r>
            <a:r>
              <a:rPr lang="en-US" dirty="0"/>
              <a:t>pace. </a:t>
            </a:r>
            <a:endParaRPr lang="en-US" dirty="0" smtClean="0"/>
          </a:p>
          <a:p>
            <a:r>
              <a:rPr lang="en-US" dirty="0" smtClean="0"/>
              <a:t>The </a:t>
            </a:r>
            <a:r>
              <a:rPr lang="en-US" dirty="0"/>
              <a:t>total features line shows how the project's total </a:t>
            </a:r>
            <a:r>
              <a:rPr lang="en-US" dirty="0" smtClean="0"/>
              <a:t>features changed </a:t>
            </a:r>
            <a:r>
              <a:rPr lang="en-US" dirty="0"/>
              <a:t>over time. </a:t>
            </a:r>
            <a:endParaRPr lang="en-US" dirty="0" smtClean="0"/>
          </a:p>
          <a:p>
            <a:r>
              <a:rPr lang="en-US" dirty="0" smtClean="0"/>
              <a:t>The </a:t>
            </a:r>
            <a:r>
              <a:rPr lang="en-US" dirty="0"/>
              <a:t>features remaining </a:t>
            </a:r>
            <a:r>
              <a:rPr lang="en-US" dirty="0" err="1"/>
              <a:t>burndown</a:t>
            </a:r>
            <a:r>
              <a:rPr lang="en-US" dirty="0"/>
              <a:t> line </a:t>
            </a:r>
            <a:r>
              <a:rPr lang="en-US" dirty="0" smtClean="0"/>
              <a:t>shows that </a:t>
            </a:r>
            <a:r>
              <a:rPr lang="en-US" dirty="0"/>
              <a:t>the rate </a:t>
            </a:r>
            <a:r>
              <a:rPr lang="en-US" dirty="0" smtClean="0"/>
              <a:t>of feature </a:t>
            </a:r>
            <a:r>
              <a:rPr lang="en-US" dirty="0"/>
              <a:t>completion varies. </a:t>
            </a:r>
            <a:endParaRPr lang="en-US" dirty="0" smtClean="0"/>
          </a:p>
          <a:p>
            <a:r>
              <a:rPr lang="en-US" dirty="0" smtClean="0"/>
              <a:t>Every </a:t>
            </a:r>
            <a:r>
              <a:rPr lang="en-US" dirty="0"/>
              <a:t>time features are added to the project, </a:t>
            </a:r>
            <a:r>
              <a:rPr lang="en-US" dirty="0" smtClean="0"/>
              <a:t>the </a:t>
            </a:r>
            <a:r>
              <a:rPr lang="en-US" dirty="0" err="1" smtClean="0"/>
              <a:t>burndown</a:t>
            </a:r>
            <a:r>
              <a:rPr lang="en-US" dirty="0" smtClean="0"/>
              <a:t> </a:t>
            </a:r>
            <a:r>
              <a:rPr lang="en-US" dirty="0"/>
              <a:t>line changes.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9474172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pic>
        <p:nvPicPr>
          <p:cNvPr id="10" name="Picture 9"/>
          <p:cNvPicPr>
            <a:picLocks noChangeAspect="1"/>
          </p:cNvPicPr>
          <p:nvPr/>
        </p:nvPicPr>
        <p:blipFill>
          <a:blip r:embed="rId2"/>
          <a:stretch>
            <a:fillRect/>
          </a:stretch>
        </p:blipFill>
        <p:spPr>
          <a:xfrm>
            <a:off x="72852" y="122830"/>
            <a:ext cx="12119148" cy="6652329"/>
          </a:xfrm>
          <a:prstGeom prst="rect">
            <a:avLst/>
          </a:prstGeom>
        </p:spPr>
      </p:pic>
    </p:spTree>
    <p:extLst>
      <p:ext uri="{BB962C8B-B14F-4D97-AF65-F5344CB8AC3E}">
        <p14:creationId xmlns:p14="http://schemas.microsoft.com/office/powerpoint/2010/main" val="402155532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 BACKLOG BURNUP CHART</a:t>
            </a:r>
            <a:endParaRPr lang="en-US" dirty="0"/>
          </a:p>
        </p:txBody>
      </p:sp>
      <p:sp>
        <p:nvSpPr>
          <p:cNvPr id="3" name="Content Placeholder 2"/>
          <p:cNvSpPr>
            <a:spLocks noGrp="1"/>
          </p:cNvSpPr>
          <p:nvPr>
            <p:ph idx="1"/>
          </p:nvPr>
        </p:nvSpPr>
        <p:spPr/>
        <p:txBody>
          <a:bodyPr>
            <a:normAutofit/>
          </a:bodyPr>
          <a:lstStyle/>
          <a:p>
            <a:r>
              <a:rPr lang="en-US" dirty="0"/>
              <a:t>Earned value in agile is based on finished </a:t>
            </a:r>
            <a:r>
              <a:rPr lang="en-US" dirty="0" smtClean="0"/>
              <a:t>features </a:t>
            </a:r>
          </a:p>
          <a:p>
            <a:r>
              <a:rPr lang="en-US" dirty="0" smtClean="0"/>
              <a:t>The </a:t>
            </a:r>
            <a:r>
              <a:rPr lang="en-US" dirty="0"/>
              <a:t>product backlog burnup chart shows completed work compared to </a:t>
            </a:r>
            <a:r>
              <a:rPr lang="en-US" dirty="0" smtClean="0"/>
              <a:t>total expected </a:t>
            </a:r>
            <a:r>
              <a:rPr lang="en-US" dirty="0"/>
              <a:t>work at interval milestones or iterations</a:t>
            </a:r>
            <a:r>
              <a:rPr lang="en-US" dirty="0" smtClean="0"/>
              <a:t>.</a:t>
            </a:r>
          </a:p>
          <a:p>
            <a:r>
              <a:rPr lang="en-US" dirty="0"/>
              <a:t>A team can only finish one story at a time. </a:t>
            </a:r>
            <a:endParaRPr lang="en-US" dirty="0" smtClean="0"/>
          </a:p>
          <a:p>
            <a:r>
              <a:rPr lang="en-US" dirty="0" smtClean="0"/>
              <a:t>To </a:t>
            </a:r>
            <a:r>
              <a:rPr lang="en-US" dirty="0"/>
              <a:t>complete a large feature </a:t>
            </a:r>
            <a:r>
              <a:rPr lang="en-US" dirty="0" smtClean="0"/>
              <a:t>that contains </a:t>
            </a:r>
            <a:r>
              <a:rPr lang="en-US" dirty="0"/>
              <a:t>several stories, the team will have remaining stories to complete </a:t>
            </a:r>
            <a:r>
              <a:rPr lang="en-US" dirty="0" smtClean="0"/>
              <a:t>and may </a:t>
            </a:r>
            <a:r>
              <a:rPr lang="en-US" dirty="0"/>
              <a:t>not complete that entire feature until several more time periods have passed.</a:t>
            </a:r>
          </a:p>
          <a:p>
            <a:r>
              <a:rPr lang="en-US" dirty="0"/>
              <a:t>The team can show its completed value with a product backlog burnup </a:t>
            </a:r>
            <a:r>
              <a:rPr lang="en-US" dirty="0" smtClean="0"/>
              <a:t>chart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21512863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0" y="0"/>
            <a:ext cx="12192000" cy="6821906"/>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25181747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EARNED VALUE IN AN AGILE CONTEXT</a:t>
            </a:r>
            <a:endParaRPr lang="en-US" dirty="0"/>
          </a:p>
        </p:txBody>
      </p:sp>
      <p:sp>
        <p:nvSpPr>
          <p:cNvPr id="3" name="Content Placeholder 2"/>
          <p:cNvSpPr>
            <a:spLocks noGrp="1"/>
          </p:cNvSpPr>
          <p:nvPr>
            <p:ph idx="1"/>
          </p:nvPr>
        </p:nvSpPr>
        <p:spPr/>
        <p:txBody>
          <a:bodyPr>
            <a:normAutofit/>
          </a:bodyPr>
          <a:lstStyle/>
          <a:p>
            <a:r>
              <a:rPr lang="en-US" dirty="0"/>
              <a:t>Traditional EVM metrics like schedule performance index (SPI) and </a:t>
            </a:r>
            <a:r>
              <a:rPr lang="en-US" dirty="0" smtClean="0"/>
              <a:t>cost performance </a:t>
            </a:r>
            <a:r>
              <a:rPr lang="en-US" dirty="0"/>
              <a:t>index (CPI) can be easily translated into agile terms. </a:t>
            </a:r>
            <a:endParaRPr lang="en-US" dirty="0" smtClean="0"/>
          </a:p>
          <a:p>
            <a:r>
              <a:rPr lang="en-US" dirty="0" smtClean="0"/>
              <a:t>For </a:t>
            </a:r>
            <a:r>
              <a:rPr lang="en-US" dirty="0"/>
              <a:t>example</a:t>
            </a:r>
            <a:r>
              <a:rPr lang="en-US" dirty="0" smtClean="0"/>
              <a:t>, if </a:t>
            </a:r>
            <a:r>
              <a:rPr lang="en-US" dirty="0"/>
              <a:t>the team planned to complete 30 story points in an iteration, but </a:t>
            </a:r>
            <a:r>
              <a:rPr lang="en-US" dirty="0" smtClean="0"/>
              <a:t>only completed </a:t>
            </a:r>
            <a:r>
              <a:rPr lang="en-US" dirty="0"/>
              <a:t>25 then the SPI is 25/30 or 0.83 (the team is working at only 83% </a:t>
            </a:r>
            <a:r>
              <a:rPr lang="en-US" dirty="0" smtClean="0"/>
              <a:t>of the </a:t>
            </a:r>
            <a:r>
              <a:rPr lang="en-US" dirty="0"/>
              <a:t>rate planned). </a:t>
            </a:r>
            <a:endParaRPr lang="en-US" dirty="0" smtClean="0"/>
          </a:p>
          <a:p>
            <a:r>
              <a:rPr lang="en-US" dirty="0" smtClean="0"/>
              <a:t>Likewise</a:t>
            </a:r>
            <a:r>
              <a:rPr lang="en-US" dirty="0"/>
              <a:t>, CPI is the earned value (completed features value</a:t>
            </a:r>
            <a:r>
              <a:rPr lang="en-US" dirty="0" smtClean="0"/>
              <a:t>) to </a:t>
            </a:r>
            <a:r>
              <a:rPr lang="en-US" dirty="0"/>
              <a:t>date divided by the actual costs to date or, as shown in </a:t>
            </a:r>
            <a:r>
              <a:rPr lang="en-US" dirty="0" smtClean="0"/>
              <a:t>Figure, </a:t>
            </a:r>
            <a:r>
              <a:rPr lang="en-US" dirty="0"/>
              <a:t>$2.2M /</a:t>
            </a:r>
          </a:p>
          <a:p>
            <a:r>
              <a:rPr lang="en-US" dirty="0"/>
              <a:t>$2.8M = 0.79. This means a result of only 79 cents on the dollar compared </a:t>
            </a:r>
            <a:r>
              <a:rPr lang="en-US" dirty="0" smtClean="0"/>
              <a:t>to plan</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3661828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pic>
        <p:nvPicPr>
          <p:cNvPr id="7" name="Content Placeholder 6"/>
          <p:cNvPicPr>
            <a:picLocks noGrp="1" noChangeAspect="1"/>
          </p:cNvPicPr>
          <p:nvPr>
            <p:ph idx="1"/>
          </p:nvPr>
        </p:nvPicPr>
        <p:blipFill>
          <a:blip r:embed="rId2"/>
          <a:stretch>
            <a:fillRect/>
          </a:stretch>
        </p:blipFill>
        <p:spPr>
          <a:xfrm>
            <a:off x="0" y="20414"/>
            <a:ext cx="12192000" cy="6837586"/>
          </a:xfrm>
          <a:prstGeom prst="rect">
            <a:avLst/>
          </a:prstGeom>
        </p:spPr>
      </p:pic>
    </p:spTree>
    <p:extLst>
      <p:ext uri="{BB962C8B-B14F-4D97-AF65-F5344CB8AC3E}">
        <p14:creationId xmlns:p14="http://schemas.microsoft.com/office/powerpoint/2010/main" val="217064431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1|249.7|105|45.6|24.5|35.8"/>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5944</TotalTime>
  <Words>2780</Words>
  <Application>Microsoft Office PowerPoint</Application>
  <PresentationFormat>Widescreen</PresentationFormat>
  <Paragraphs>370</Paragraphs>
  <Slides>40</Slides>
  <Notes>13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Arial</vt:lpstr>
      <vt:lpstr>Calibri</vt:lpstr>
      <vt:lpstr>Calibri Light</vt:lpstr>
      <vt:lpstr>Corbel</vt:lpstr>
      <vt:lpstr>LiberationSerif</vt:lpstr>
      <vt:lpstr>Times New Roman</vt:lpstr>
      <vt:lpstr>Wingdings</vt:lpstr>
      <vt:lpstr>1_Office Theme</vt:lpstr>
      <vt:lpstr>Office Theme</vt:lpstr>
      <vt:lpstr> PMG 622 Agile Project Management ZOOM MEETING: 05 (28-02-22)</vt:lpstr>
      <vt:lpstr>PowerPoint Presentation</vt:lpstr>
      <vt:lpstr>PowerPoint Presentation</vt:lpstr>
      <vt:lpstr>Quick Review and Introduction</vt:lpstr>
      <vt:lpstr>Scrum roles, artifacts &amp; ceremonies</vt:lpstr>
      <vt:lpstr>PowerPoint Presentation</vt:lpstr>
      <vt:lpstr>Sample Use of the Scrum Board</vt:lpstr>
      <vt:lpstr> Six Principles for Effective PM</vt:lpstr>
      <vt:lpstr>watermelon project</vt:lpstr>
      <vt:lpstr>The Underlying Philosophies of Agile</vt:lpstr>
      <vt:lpstr>SERVANT LEADERSHIP EMPOWERS THE TEAM</vt:lpstr>
      <vt:lpstr>Leaders vs managers</vt:lpstr>
      <vt:lpstr>TROUBLESHOOTING AGILE PROJECT CHALLENGES</vt:lpstr>
      <vt:lpstr>Agile Pain Points and Troubleshooting Possibilities [1/8]</vt:lpstr>
      <vt:lpstr>Agile Pain Points and Troubleshooting Possibilities [2/8]</vt:lpstr>
      <vt:lpstr>Agile Pain Points and Troubleshooting Possibilities [3/8]</vt:lpstr>
      <vt:lpstr>Agile Pain Points and Troubleshooting Possibilities [4/8]</vt:lpstr>
      <vt:lpstr>Agile Pain Points and Troubleshooting Possibilities [5/8]</vt:lpstr>
      <vt:lpstr>Agile Pain Points and Troubleshooting Possibilities [6/8]</vt:lpstr>
      <vt:lpstr>Agile Pain Points and Troubleshooting Possibilities [7/8]</vt:lpstr>
      <vt:lpstr>Agile Pain Points and Troubleshooting Possibilities [8/8]</vt:lpstr>
      <vt:lpstr>MEASUREMENTS IN AGILE PROJECTS</vt:lpstr>
      <vt:lpstr>Transitioning to agile</vt:lpstr>
      <vt:lpstr>AGILE TEAMS MEASURE RESULTS</vt:lpstr>
      <vt:lpstr>Agile duration prediction</vt:lpstr>
      <vt:lpstr>Velocity,</vt:lpstr>
      <vt:lpstr>Sprint burndown charts</vt:lpstr>
      <vt:lpstr>Sprint Burnup charts</vt:lpstr>
      <vt:lpstr>Burndown and burnup charts</vt:lpstr>
      <vt:lpstr>Flow-based agile teams measurements:</vt:lpstr>
      <vt:lpstr>tip</vt:lpstr>
      <vt:lpstr>PowerPoint Presentation</vt:lpstr>
      <vt:lpstr>Capacity measures &amp; predictability measures</vt:lpstr>
      <vt:lpstr>The downside of relative estimation</vt:lpstr>
      <vt:lpstr>feature burnup/burndown chart</vt:lpstr>
      <vt:lpstr>PowerPoint Presentation</vt:lpstr>
      <vt:lpstr>PRODUCT BACKLOG BURNUP CHART</vt:lpstr>
      <vt:lpstr>PowerPoint Presentation</vt:lpstr>
      <vt:lpstr>EARNED VALUE IN AN AGILE CONTEXT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637</cp:revision>
  <dcterms:created xsi:type="dcterms:W3CDTF">2020-10-15T07:04:09Z</dcterms:created>
  <dcterms:modified xsi:type="dcterms:W3CDTF">2022-06-27T18:52:08Z</dcterms:modified>
</cp:coreProperties>
</file>